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61" r:id="rId4"/>
    <p:sldId id="274" r:id="rId5"/>
    <p:sldId id="275" r:id="rId6"/>
    <p:sldId id="276" r:id="rId7"/>
    <p:sldId id="272" r:id="rId8"/>
    <p:sldId id="265" r:id="rId9"/>
    <p:sldId id="266" r:id="rId10"/>
    <p:sldId id="277" r:id="rId11"/>
    <p:sldId id="273" r:id="rId12"/>
    <p:sldId id="267" r:id="rId13"/>
    <p:sldId id="27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ADF944-E6A6-443F-B5D0-EB7946500762}">
          <p14:sldIdLst>
            <p14:sldId id="257"/>
            <p14:sldId id="271"/>
            <p14:sldId id="261"/>
            <p14:sldId id="274"/>
            <p14:sldId id="275"/>
            <p14:sldId id="276"/>
            <p14:sldId id="272"/>
            <p14:sldId id="265"/>
            <p14:sldId id="266"/>
            <p14:sldId id="277"/>
            <p14:sldId id="273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68" y="1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2E33-4D6E-4BC4-A515-B94337FA99F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525C-1494-4D95-875A-AF801C969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8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xida.huohuo-huohuo.site:9000/#!/2/docker/container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622800" y="3833264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1" name="New shape">
            <a:extLst>
              <a:ext uri="{FF2B5EF4-FFF2-40B4-BE49-F238E27FC236}">
                <a16:creationId xmlns:a16="http://schemas.microsoft.com/office/drawing/2014/main" id="{EFAD5452-C531-A438-4A1D-A1201A0551FB}"/>
              </a:ext>
            </a:extLst>
          </p:cNvPr>
          <p:cNvSpPr/>
          <p:nvPr/>
        </p:nvSpPr>
        <p:spPr>
          <a:xfrm>
            <a:off x="611778" y="1574499"/>
            <a:ext cx="11038043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  <a:r>
              <a:rPr sz="48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XD嘻搭</a:t>
            </a: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——</a:t>
            </a:r>
            <a:r>
              <a:rPr sz="48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大学生创新社交平台项目</a:t>
            </a: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</a:p>
        </p:txBody>
      </p:sp>
      <p:sp>
        <p:nvSpPr>
          <p:cNvPr id="12" name="New shape">
            <a:extLst>
              <a:ext uri="{FF2B5EF4-FFF2-40B4-BE49-F238E27FC236}">
                <a16:creationId xmlns:a16="http://schemas.microsoft.com/office/drawing/2014/main" id="{E28E1184-B033-DF6B-6E60-E1B5F8B67DC9}"/>
              </a:ext>
            </a:extLst>
          </p:cNvPr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3" name="New shape">
            <a:extLst>
              <a:ext uri="{FF2B5EF4-FFF2-40B4-BE49-F238E27FC236}">
                <a16:creationId xmlns:a16="http://schemas.microsoft.com/office/drawing/2014/main" id="{97FD8AE6-2576-4E6A-0F1B-4EA42C138C61}"/>
              </a:ext>
            </a:extLst>
          </p:cNvPr>
          <p:cNvSpPr/>
          <p:nvPr/>
        </p:nvSpPr>
        <p:spPr>
          <a:xfrm>
            <a:off x="611778" y="3101012"/>
            <a:ext cx="11038043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1" i="0" dirty="0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  <a:r>
              <a:rPr sz="3000" b="1" i="0" dirty="0" err="1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精准匹配，共享快乐，满足你的社交新需求</a:t>
            </a:r>
            <a:r>
              <a:rPr sz="3000" b="1" i="0" dirty="0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</a:p>
        </p:txBody>
      </p:sp>
      <p:sp>
        <p:nvSpPr>
          <p:cNvPr id="14" name="New shape">
            <a:extLst>
              <a:ext uri="{FF2B5EF4-FFF2-40B4-BE49-F238E27FC236}">
                <a16:creationId xmlns:a16="http://schemas.microsoft.com/office/drawing/2014/main" id="{7296EFA0-9E90-81B6-7C00-33387B0A7621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5" name="New shape">
            <a:extLst>
              <a:ext uri="{FF2B5EF4-FFF2-40B4-BE49-F238E27FC236}">
                <a16:creationId xmlns:a16="http://schemas.microsoft.com/office/drawing/2014/main" id="{F5DE0315-7019-20F0-4D92-719C1CFD9B58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6" name="New shape">
            <a:extLst>
              <a:ext uri="{FF2B5EF4-FFF2-40B4-BE49-F238E27FC236}">
                <a16:creationId xmlns:a16="http://schemas.microsoft.com/office/drawing/2014/main" id="{4A27FD72-34ED-AAAB-7BE0-211C98CFE310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7" name="New shape">
            <a:extLst>
              <a:ext uri="{FF2B5EF4-FFF2-40B4-BE49-F238E27FC236}">
                <a16:creationId xmlns:a16="http://schemas.microsoft.com/office/drawing/2014/main" id="{C3065AF1-CAB2-7B42-7222-78F955C6C196}"/>
              </a:ext>
            </a:extLst>
          </p:cNvPr>
          <p:cNvSpPr/>
          <p:nvPr/>
        </p:nvSpPr>
        <p:spPr>
          <a:xfrm>
            <a:off x="611778" y="4114524"/>
            <a:ext cx="11038043" cy="499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工程</a:t>
            </a:r>
            <a:r>
              <a:rPr lang="zh-CN" altLang="en-US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sz="2000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New shape">
            <a:extLst>
              <a:ext uri="{FF2B5EF4-FFF2-40B4-BE49-F238E27FC236}">
                <a16:creationId xmlns:a16="http://schemas.microsoft.com/office/drawing/2014/main" id="{DA854D90-DA4E-AD92-1A04-61406755A113}"/>
              </a:ext>
            </a:extLst>
          </p:cNvPr>
          <p:cNvSpPr/>
          <p:nvPr/>
        </p:nvSpPr>
        <p:spPr>
          <a:xfrm>
            <a:off x="611778" y="4870439"/>
            <a:ext cx="11038043" cy="4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汇报时间</a:t>
            </a:r>
            <a:r>
              <a:rPr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: 2024/0</a:t>
            </a:r>
            <a:r>
              <a:rPr lang="en-US"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6</a:t>
            </a:r>
            <a:r>
              <a:rPr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/</a:t>
            </a:r>
            <a:r>
              <a:rPr lang="en-US"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3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5897"/>
            <a:ext cx="936936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性能测试：</a:t>
            </a:r>
            <a:r>
              <a:rPr lang="en-US" altLang="zh-CN" sz="3000" b="1" i="0" dirty="0">
                <a:solidFill>
                  <a:srgbClr val="FFFFFF"/>
                </a:solidFill>
                <a:latin typeface="微软雅黑"/>
              </a:rPr>
              <a:t>JMeter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AE8E78-F09A-B72B-081D-9EC0DAF6D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1116417"/>
            <a:ext cx="11712624" cy="2018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A5EA1F-BC2A-ECE6-482C-F5EBFAB11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3450885"/>
            <a:ext cx="11712624" cy="21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99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9EDBFF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9EDBFF"/>
                </a:solidFill>
                <a:latin typeface="微软雅黑"/>
              </a:rPr>
              <a:t>2</a:t>
            </a:r>
            <a:endParaRPr sz="4800" b="1" i="0" dirty="0">
              <a:solidFill>
                <a:srgbClr val="9EDBFF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Task9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应用运维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898199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latin typeface="微软雅黑"/>
              </a:rPr>
              <a:t>Task9 Web应用运维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关键词优化策略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关键词优化是SEO的基础，通过研究和选择与Web应用内容高度相关的关键词，并在网站的标题、描述、内容和URL中合理布局这些关键词，以提高在搜索引擎结果页的排名。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3089496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内容质量提升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高质量的内容是吸引用户和提升网站排名的关键。通过定期发布原创、有价值且相关性强的内容，可以增加网站对用户的吸引力，同时也提高搜索引擎对网站的评价。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4623793"/>
            <a:ext cx="8016003" cy="176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链接建设策略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高质量的内外部链接对于提升网站权重和排名至关重要。内部链接有助于增强网站结构的合理性，而外部链接，特别是来自权威网站的反向链接，可以显著提高网站的信誉和搜索排名。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FFFFFF"/>
                </a:solidFill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latin typeface="微软雅黑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Task7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应用部署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869842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7736CD-9333-5BE8-2CE1-6F16C653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" y="1366183"/>
            <a:ext cx="11208568" cy="29113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88569B-A041-1A21-080C-44EC1A7EDF39}"/>
              </a:ext>
            </a:extLst>
          </p:cNvPr>
          <p:cNvSpPr txBox="1"/>
          <p:nvPr/>
        </p:nvSpPr>
        <p:spPr>
          <a:xfrm>
            <a:off x="2620482" y="4797152"/>
            <a:ext cx="736395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Portainer</a:t>
            </a:r>
            <a:r>
              <a:rPr lang="en-US" altLang="zh-CN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local (</a:t>
            </a:r>
            <a:r>
              <a:rPr lang="en-US" altLang="zh-CN" sz="3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huohuo-huohuo.site</a:t>
            </a:r>
            <a:r>
              <a:rPr lang="en-US" altLang="zh-CN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功能页面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D6344-DBC6-07FD-56D0-5D8309DB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196752"/>
            <a:ext cx="2729007" cy="5219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9C5D70-9703-FFCA-B46B-174F5B835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496" y="1196752"/>
            <a:ext cx="2729008" cy="5258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A6AF7B-790A-50C8-4A30-BF9C896D6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1208071"/>
            <a:ext cx="2729008" cy="52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9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功能页面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23F65D-4096-71FA-F2AD-C6B607DB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196752"/>
            <a:ext cx="2847336" cy="5260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93EA6-6525-7959-0387-7C7A7738C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98" y="1272658"/>
            <a:ext cx="3218159" cy="5131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3E0614-7477-047E-84CC-534653832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89" y="1272658"/>
            <a:ext cx="3002839" cy="5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31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低配服务器，温柔使用（人多可能会翻车</a:t>
            </a:r>
            <a:endParaRPr sz="3000" b="1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C712F-184A-E0CC-B5CF-D5EA2B6A4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6" y="1398462"/>
            <a:ext cx="5486772" cy="203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965D90-B998-2DF7-BC0B-04ADFF33C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401327"/>
            <a:ext cx="4752528" cy="47525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009231-FBF3-A341-5EE8-6CC9D9F448B5}"/>
              </a:ext>
            </a:extLst>
          </p:cNvPr>
          <p:cNvSpPr txBox="1"/>
          <p:nvPr/>
        </p:nvSpPr>
        <p:spPr>
          <a:xfrm>
            <a:off x="119336" y="4293096"/>
            <a:ext cx="662473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dirty="0"/>
              <a:t>http://xida.huohuo-huohuo.site:5173/</a:t>
            </a:r>
          </a:p>
        </p:txBody>
      </p:sp>
    </p:spTree>
    <p:extLst>
      <p:ext uri="{BB962C8B-B14F-4D97-AF65-F5344CB8AC3E}">
        <p14:creationId xmlns:p14="http://schemas.microsoft.com/office/powerpoint/2010/main" val="18104829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9EDBFF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9EDBFF"/>
                </a:solidFill>
                <a:latin typeface="微软雅黑"/>
              </a:rPr>
              <a:t>2</a:t>
            </a:r>
            <a:endParaRPr sz="4800" b="1" i="0" dirty="0">
              <a:solidFill>
                <a:srgbClr val="9EDBFF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Task8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</a:t>
            </a:r>
            <a:r>
              <a:rPr lang="zh-CN" altLang="en-US" sz="4800" b="1" dirty="0">
                <a:solidFill>
                  <a:srgbClr val="F39D3C"/>
                </a:solidFill>
                <a:latin typeface="微软雅黑"/>
              </a:rPr>
              <a:t>测试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244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latin typeface="微软雅黑"/>
              </a:rPr>
              <a:t>单元测试：Junit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Junit的基本概念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Junit是Java编程语言的一个单元测试框架，它提供了一种对类和方法进行单元测试的标准化方法。通过Junit，开发者可以编写和执行可重复的测试，确保代码的质量和可靠性。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0"/>
            <a:ext cx="4545077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9EDBFF"/>
                </a:solidFill>
                <a:latin typeface="微软雅黑"/>
              </a:rPr>
              <a:t>Junit的主要特性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Junit支持测试驱动开发（TDD），允许开发者在编写实际代码之前先编写测试用例。此外，Junit还提供了丰富的断言机制，使得验证代码行为变得简单而直观。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726212"/>
            <a:ext cx="4554174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Junit在项目中的应用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在软件开发过程中，Junit被广泛应用于自动化测试，帮助开发者快速识别和修复代码中的错误。通过持续集成工具，Junit测试可以自动运行，确保代码修改不会破坏现有功能。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0"/>
            <a:ext cx="39600" cy="965012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4097012"/>
            <a:ext cx="39600" cy="4572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906752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72621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性能测试：JMeter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225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JMeter是一款开源的性能测试工具，由Apache软件基金会开发。它能够模拟大量用户对网站、应用程序等进行并发访问，以测试其性能和稳定性。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JMeter简介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0"/>
            <a:ext cx="2744215" cy="1893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JMeter具备多种功能，包括负载测试、压力测试、性能调优等。它可以生成详细的报告，帮助开发者识别系统瓶颈，从而优化系统性能。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JMeter的主要功能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402270"/>
            <a:ext cx="2744216" cy="225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使用JMeter进行性能测试时，首先需要创建测试计划，然后添加线程组、采样器、监听器等组件。通过这些组件，可以模拟用户的实际操作，从而对系统进行压力测试。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959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JMeter的使用方法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250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杰 霍</cp:lastModifiedBy>
  <cp:revision>5</cp:revision>
  <dcterms:created xsi:type="dcterms:W3CDTF">2024-06-02T11:28:26Z</dcterms:created>
  <dcterms:modified xsi:type="dcterms:W3CDTF">2024-06-02T13:26:04Z</dcterms:modified>
</cp:coreProperties>
</file>