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60045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02"/>
    <a:srgbClr val="01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A566C-04ED-413E-81BC-048D1D7E5D45}" v="33" dt="2024-01-14T07:01:37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60"/>
  </p:normalViewPr>
  <p:slideViewPr>
    <p:cSldViewPr snapToGrid="0" showGuides="1">
      <p:cViewPr varScale="1">
        <p:scale>
          <a:sx n="400" d="100"/>
          <a:sy n="400" d="100"/>
        </p:scale>
        <p:origin x="336" y="768"/>
      </p:cViewPr>
      <p:guideLst>
        <p:guide orient="horz" pos="340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霍 超凡" userId="5413a2a63dcc14e6" providerId="LiveId" clId="{9DAA566C-04ED-413E-81BC-048D1D7E5D45}"/>
    <pc:docChg chg="undo custSel addSld modSld">
      <pc:chgData name="霍 超凡" userId="5413a2a63dcc14e6" providerId="LiveId" clId="{9DAA566C-04ED-413E-81BC-048D1D7E5D45}" dt="2024-01-14T07:03:22.024" v="331" actId="1076"/>
      <pc:docMkLst>
        <pc:docMk/>
      </pc:docMkLst>
      <pc:sldChg chg="addSp delSp modSp new mod">
        <pc:chgData name="霍 超凡" userId="5413a2a63dcc14e6" providerId="LiveId" clId="{9DAA566C-04ED-413E-81BC-048D1D7E5D45}" dt="2024-01-14T07:03:22.024" v="331" actId="1076"/>
        <pc:sldMkLst>
          <pc:docMk/>
          <pc:sldMk cId="2856512998" sldId="256"/>
        </pc:sldMkLst>
        <pc:spChg chg="del">
          <ac:chgData name="霍 超凡" userId="5413a2a63dcc14e6" providerId="LiveId" clId="{9DAA566C-04ED-413E-81BC-048D1D7E5D45}" dt="2024-01-14T06:23:02.251" v="1" actId="478"/>
          <ac:spMkLst>
            <pc:docMk/>
            <pc:sldMk cId="2856512998" sldId="256"/>
            <ac:spMk id="2" creationId="{647FB877-19D3-423E-A7D3-9BE721FF0C9B}"/>
          </ac:spMkLst>
        </pc:spChg>
        <pc:spChg chg="del">
          <ac:chgData name="霍 超凡" userId="5413a2a63dcc14e6" providerId="LiveId" clId="{9DAA566C-04ED-413E-81BC-048D1D7E5D45}" dt="2024-01-14T06:23:02.251" v="1" actId="478"/>
          <ac:spMkLst>
            <pc:docMk/>
            <pc:sldMk cId="2856512998" sldId="256"/>
            <ac:spMk id="3" creationId="{F15576CE-1C82-40A0-026F-B27DD0DBECB5}"/>
          </ac:spMkLst>
        </pc:spChg>
        <pc:spChg chg="add mod">
          <ac:chgData name="霍 超凡" userId="5413a2a63dcc14e6" providerId="LiveId" clId="{9DAA566C-04ED-413E-81BC-048D1D7E5D45}" dt="2024-01-14T06:58:55.601" v="237" actId="1076"/>
          <ac:spMkLst>
            <pc:docMk/>
            <pc:sldMk cId="2856512998" sldId="256"/>
            <ac:spMk id="54" creationId="{182F2CD1-D934-C5A8-7B25-4F6EA970F998}"/>
          </ac:spMkLst>
        </pc:spChg>
        <pc:spChg chg="add mod">
          <ac:chgData name="霍 超凡" userId="5413a2a63dcc14e6" providerId="LiveId" clId="{9DAA566C-04ED-413E-81BC-048D1D7E5D45}" dt="2024-01-14T06:59:14.170" v="247" actId="1076"/>
          <ac:spMkLst>
            <pc:docMk/>
            <pc:sldMk cId="2856512998" sldId="256"/>
            <ac:spMk id="55" creationId="{25398F7F-86EE-6356-BED3-81BA19B04210}"/>
          </ac:spMkLst>
        </pc:spChg>
        <pc:spChg chg="add mod">
          <ac:chgData name="霍 超凡" userId="5413a2a63dcc14e6" providerId="LiveId" clId="{9DAA566C-04ED-413E-81BC-048D1D7E5D45}" dt="2024-01-14T07:00:58.976" v="288" actId="1076"/>
          <ac:spMkLst>
            <pc:docMk/>
            <pc:sldMk cId="2856512998" sldId="256"/>
            <ac:spMk id="56" creationId="{C9522D89-C8D1-BC3B-EB71-43C70DADECA7}"/>
          </ac:spMkLst>
        </pc:spChg>
        <pc:spChg chg="add mod">
          <ac:chgData name="霍 超凡" userId="5413a2a63dcc14e6" providerId="LiveId" clId="{9DAA566C-04ED-413E-81BC-048D1D7E5D45}" dt="2024-01-14T07:01:10.369" v="301" actId="1076"/>
          <ac:spMkLst>
            <pc:docMk/>
            <pc:sldMk cId="2856512998" sldId="256"/>
            <ac:spMk id="57" creationId="{8E359690-839B-2782-36E9-182B46127739}"/>
          </ac:spMkLst>
        </pc:spChg>
        <pc:spChg chg="add mod">
          <ac:chgData name="霍 超凡" userId="5413a2a63dcc14e6" providerId="LiveId" clId="{9DAA566C-04ED-413E-81BC-048D1D7E5D45}" dt="2024-01-14T07:01:36.160" v="315" actId="14100"/>
          <ac:spMkLst>
            <pc:docMk/>
            <pc:sldMk cId="2856512998" sldId="256"/>
            <ac:spMk id="58" creationId="{F88E4D7B-A89D-3BD0-1ED2-82F7B9A5F347}"/>
          </ac:spMkLst>
        </pc:spChg>
        <pc:spChg chg="add mod">
          <ac:chgData name="霍 超凡" userId="5413a2a63dcc14e6" providerId="LiveId" clId="{9DAA566C-04ED-413E-81BC-048D1D7E5D45}" dt="2024-01-14T07:01:47.722" v="325" actId="14100"/>
          <ac:spMkLst>
            <pc:docMk/>
            <pc:sldMk cId="2856512998" sldId="256"/>
            <ac:spMk id="59" creationId="{3053AE02-908A-8D78-C274-34A800EB2B90}"/>
          </ac:spMkLst>
        </pc:spChg>
        <pc:picChg chg="add mod">
          <ac:chgData name="霍 超凡" userId="5413a2a63dcc14e6" providerId="LiveId" clId="{9DAA566C-04ED-413E-81BC-048D1D7E5D45}" dt="2024-01-14T06:58:21.282" v="217" actId="1076"/>
          <ac:picMkLst>
            <pc:docMk/>
            <pc:sldMk cId="2856512998" sldId="256"/>
            <ac:picMk id="5" creationId="{7558CEEE-B5E3-735D-B8EA-6313840D7951}"/>
          </ac:picMkLst>
        </pc:picChg>
        <pc:picChg chg="add del mod">
          <ac:chgData name="霍 超凡" userId="5413a2a63dcc14e6" providerId="LiveId" clId="{9DAA566C-04ED-413E-81BC-048D1D7E5D45}" dt="2024-01-14T06:47:45.304" v="134" actId="478"/>
          <ac:picMkLst>
            <pc:docMk/>
            <pc:sldMk cId="2856512998" sldId="256"/>
            <ac:picMk id="7" creationId="{427EF56B-488A-1AA8-A403-D612E1AD965F}"/>
          </ac:picMkLst>
        </pc:picChg>
        <pc:picChg chg="add del mod">
          <ac:chgData name="霍 超凡" userId="5413a2a63dcc14e6" providerId="LiveId" clId="{9DAA566C-04ED-413E-81BC-048D1D7E5D45}" dt="2024-01-14T06:31:27.681" v="13" actId="478"/>
          <ac:picMkLst>
            <pc:docMk/>
            <pc:sldMk cId="2856512998" sldId="256"/>
            <ac:picMk id="9" creationId="{6C5B3856-CDAB-D236-9EE6-4D431640F615}"/>
          </ac:picMkLst>
        </pc:picChg>
        <pc:picChg chg="add mod">
          <ac:chgData name="霍 超凡" userId="5413a2a63dcc14e6" providerId="LiveId" clId="{9DAA566C-04ED-413E-81BC-048D1D7E5D45}" dt="2024-01-14T07:02:11.458" v="329" actId="1076"/>
          <ac:picMkLst>
            <pc:docMk/>
            <pc:sldMk cId="2856512998" sldId="256"/>
            <ac:picMk id="11" creationId="{FA8882FE-2F3B-3C8D-ECBF-6313CBE3A5A2}"/>
          </ac:picMkLst>
        </pc:picChg>
        <pc:picChg chg="add mod">
          <ac:chgData name="霍 超凡" userId="5413a2a63dcc14e6" providerId="LiveId" clId="{9DAA566C-04ED-413E-81BC-048D1D7E5D45}" dt="2024-01-14T07:02:10.009" v="328" actId="1076"/>
          <ac:picMkLst>
            <pc:docMk/>
            <pc:sldMk cId="2856512998" sldId="256"/>
            <ac:picMk id="13" creationId="{1CA31694-CEDF-3E35-75F3-81E0FC4AB337}"/>
          </ac:picMkLst>
        </pc:picChg>
        <pc:picChg chg="add mod ord">
          <ac:chgData name="霍 超凡" userId="5413a2a63dcc14e6" providerId="LiveId" clId="{9DAA566C-04ED-413E-81BC-048D1D7E5D45}" dt="2024-01-14T06:59:43.937" v="258" actId="1076"/>
          <ac:picMkLst>
            <pc:docMk/>
            <pc:sldMk cId="2856512998" sldId="256"/>
            <ac:picMk id="15" creationId="{C87FEEBB-C0CA-6DE0-F86A-FC7034B73CD4}"/>
          </ac:picMkLst>
        </pc:picChg>
        <pc:picChg chg="add mod">
          <ac:chgData name="霍 超凡" userId="5413a2a63dcc14e6" providerId="LiveId" clId="{9DAA566C-04ED-413E-81BC-048D1D7E5D45}" dt="2024-01-14T07:02:14.672" v="330" actId="1076"/>
          <ac:picMkLst>
            <pc:docMk/>
            <pc:sldMk cId="2856512998" sldId="256"/>
            <ac:picMk id="17" creationId="{8B5CF568-A1AC-2269-AD06-4046C6238BF3}"/>
          </ac:picMkLst>
        </pc:picChg>
        <pc:picChg chg="add mod">
          <ac:chgData name="霍 超凡" userId="5413a2a63dcc14e6" providerId="LiveId" clId="{9DAA566C-04ED-413E-81BC-048D1D7E5D45}" dt="2024-01-14T06:59:20.522" v="248" actId="1076"/>
          <ac:picMkLst>
            <pc:docMk/>
            <pc:sldMk cId="2856512998" sldId="256"/>
            <ac:picMk id="19" creationId="{DA95775A-D3E1-E2A6-DC99-5327533BF770}"/>
          </ac:picMkLst>
        </pc:picChg>
        <pc:picChg chg="add mod">
          <ac:chgData name="霍 超凡" userId="5413a2a63dcc14e6" providerId="LiveId" clId="{9DAA566C-04ED-413E-81BC-048D1D7E5D45}" dt="2024-01-14T06:59:33.609" v="253" actId="1076"/>
          <ac:picMkLst>
            <pc:docMk/>
            <pc:sldMk cId="2856512998" sldId="256"/>
            <ac:picMk id="21" creationId="{25B91467-249C-A947-4900-342C25FBBCF7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3" creationId="{436722BB-A866-EDB8-2CEF-63D12E385C35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5" creationId="{3B41B09D-1307-80A5-92F0-43C3C6287B0E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7" creationId="{C1EA4C0A-26CF-8802-3A1B-980DD365C4A4}"/>
          </ac:picMkLst>
        </pc:picChg>
        <pc:picChg chg="add mod">
          <ac:chgData name="霍 超凡" userId="5413a2a63dcc14e6" providerId="LiveId" clId="{9DAA566C-04ED-413E-81BC-048D1D7E5D45}" dt="2024-01-14T06:59:31.290" v="252" actId="1076"/>
          <ac:picMkLst>
            <pc:docMk/>
            <pc:sldMk cId="2856512998" sldId="256"/>
            <ac:picMk id="29" creationId="{710658DB-F138-98F5-BCB8-355B88973F53}"/>
          </ac:picMkLst>
        </pc:picChg>
        <pc:picChg chg="add mod">
          <ac:chgData name="霍 超凡" userId="5413a2a63dcc14e6" providerId="LiveId" clId="{9DAA566C-04ED-413E-81BC-048D1D7E5D45}" dt="2024-01-14T07:01:18.208" v="304" actId="1076"/>
          <ac:picMkLst>
            <pc:docMk/>
            <pc:sldMk cId="2856512998" sldId="256"/>
            <ac:picMk id="31" creationId="{CD6A7BF1-462C-2C1C-F859-91B3DA547A36}"/>
          </ac:picMkLst>
        </pc:picChg>
        <pc:picChg chg="add mod">
          <ac:chgData name="霍 超凡" userId="5413a2a63dcc14e6" providerId="LiveId" clId="{9DAA566C-04ED-413E-81BC-048D1D7E5D45}" dt="2024-01-14T07:01:19.656" v="305" actId="1076"/>
          <ac:picMkLst>
            <pc:docMk/>
            <pc:sldMk cId="2856512998" sldId="256"/>
            <ac:picMk id="33" creationId="{B00896CE-4A55-EB21-DE0C-148A39EDD7C1}"/>
          </ac:picMkLst>
        </pc:picChg>
        <pc:picChg chg="add mod">
          <ac:chgData name="霍 超凡" userId="5413a2a63dcc14e6" providerId="LiveId" clId="{9DAA566C-04ED-413E-81BC-048D1D7E5D45}" dt="2024-01-14T07:01:17.146" v="303" actId="1076"/>
          <ac:picMkLst>
            <pc:docMk/>
            <pc:sldMk cId="2856512998" sldId="256"/>
            <ac:picMk id="35" creationId="{1E8A03D1-40F6-0605-8904-C28CFD0EDE32}"/>
          </ac:picMkLst>
        </pc:picChg>
        <pc:picChg chg="add mod">
          <ac:chgData name="霍 超凡" userId="5413a2a63dcc14e6" providerId="LiveId" clId="{9DAA566C-04ED-413E-81BC-048D1D7E5D45}" dt="2024-01-14T07:03:22.024" v="331" actId="1076"/>
          <ac:picMkLst>
            <pc:docMk/>
            <pc:sldMk cId="2856512998" sldId="256"/>
            <ac:picMk id="37" creationId="{1289C279-D213-E036-37D6-705389910467}"/>
          </ac:picMkLst>
        </pc:picChg>
        <pc:picChg chg="add del mod">
          <ac:chgData name="霍 超凡" userId="5413a2a63dcc14e6" providerId="LiveId" clId="{9DAA566C-04ED-413E-81BC-048D1D7E5D45}" dt="2024-01-14T06:49:14.151" v="154" actId="478"/>
          <ac:picMkLst>
            <pc:docMk/>
            <pc:sldMk cId="2856512998" sldId="256"/>
            <ac:picMk id="39" creationId="{5C7BFEB5-1898-92B8-790E-9E462AC08E22}"/>
          </ac:picMkLst>
        </pc:picChg>
        <pc:picChg chg="add mod">
          <ac:chgData name="霍 超凡" userId="5413a2a63dcc14e6" providerId="LiveId" clId="{9DAA566C-04ED-413E-81BC-048D1D7E5D45}" dt="2024-01-14T07:01:54.396" v="327" actId="1076"/>
          <ac:picMkLst>
            <pc:docMk/>
            <pc:sldMk cId="2856512998" sldId="256"/>
            <ac:picMk id="41" creationId="{067B9B17-3241-A296-49A5-DB1D1EC4253E}"/>
          </ac:picMkLst>
        </pc:picChg>
        <pc:picChg chg="add mod">
          <ac:chgData name="霍 超凡" userId="5413a2a63dcc14e6" providerId="LiveId" clId="{9DAA566C-04ED-413E-81BC-048D1D7E5D45}" dt="2024-01-14T07:00:30.057" v="270" actId="1076"/>
          <ac:picMkLst>
            <pc:docMk/>
            <pc:sldMk cId="2856512998" sldId="256"/>
            <ac:picMk id="43" creationId="{40DB1C4E-8671-621D-E98F-70181A23A2E8}"/>
          </ac:picMkLst>
        </pc:picChg>
        <pc:picChg chg="add mod">
          <ac:chgData name="霍 超凡" userId="5413a2a63dcc14e6" providerId="LiveId" clId="{9DAA566C-04ED-413E-81BC-048D1D7E5D45}" dt="2024-01-14T07:00:31.856" v="271" actId="1076"/>
          <ac:picMkLst>
            <pc:docMk/>
            <pc:sldMk cId="2856512998" sldId="256"/>
            <ac:picMk id="45" creationId="{3A514D46-81A3-AC8D-BA4D-59BDD568C248}"/>
          </ac:picMkLst>
        </pc:picChg>
        <pc:picChg chg="add mod">
          <ac:chgData name="霍 超凡" userId="5413a2a63dcc14e6" providerId="LiveId" clId="{9DAA566C-04ED-413E-81BC-048D1D7E5D45}" dt="2024-01-14T07:00:45.194" v="276" actId="1076"/>
          <ac:picMkLst>
            <pc:docMk/>
            <pc:sldMk cId="2856512998" sldId="256"/>
            <ac:picMk id="47" creationId="{F2742C68-EA7C-A8C9-242D-044891D800AB}"/>
          </ac:picMkLst>
        </pc:picChg>
        <pc:picChg chg="add mod">
          <ac:chgData name="霍 超凡" userId="5413a2a63dcc14e6" providerId="LiveId" clId="{9DAA566C-04ED-413E-81BC-048D1D7E5D45}" dt="2024-01-14T07:00:27.274" v="269" actId="1076"/>
          <ac:picMkLst>
            <pc:docMk/>
            <pc:sldMk cId="2856512998" sldId="256"/>
            <ac:picMk id="49" creationId="{82BA8E1C-6173-42F7-E7F7-332DCDEC3BDF}"/>
          </ac:picMkLst>
        </pc:picChg>
        <pc:picChg chg="add del mod">
          <ac:chgData name="霍 超凡" userId="5413a2a63dcc14e6" providerId="LiveId" clId="{9DAA566C-04ED-413E-81BC-048D1D7E5D45}" dt="2024-01-14T06:58:32.004" v="220" actId="478"/>
          <ac:picMkLst>
            <pc:docMk/>
            <pc:sldMk cId="2856512998" sldId="256"/>
            <ac:picMk id="51" creationId="{F346C12D-7989-B2EF-C1CC-7BAFFF5E1210}"/>
          </ac:picMkLst>
        </pc:picChg>
        <pc:picChg chg="add mod">
          <ac:chgData name="霍 超凡" userId="5413a2a63dcc14e6" providerId="LiveId" clId="{9DAA566C-04ED-413E-81BC-048D1D7E5D45}" dt="2024-01-14T07:00:44.098" v="275" actId="1076"/>
          <ac:picMkLst>
            <pc:docMk/>
            <pc:sldMk cId="2856512998" sldId="256"/>
            <ac:picMk id="53" creationId="{D3BAFBBD-93F2-D93D-713E-FB28A4AC20C9}"/>
          </ac:picMkLst>
        </pc:picChg>
      </pc:sldChg>
    </pc:docChg>
  </pc:docChgLst>
  <pc:docChgLst>
    <pc:chgData name="超凡 霍" userId="5413a2a63dcc14e6" providerId="LiveId" clId="{9DAA566C-04ED-413E-81BC-048D1D7E5D45}"/>
    <pc:docChg chg="modSld">
      <pc:chgData name="超凡 霍" userId="5413a2a63dcc14e6" providerId="LiveId" clId="{9DAA566C-04ED-413E-81BC-048D1D7E5D45}" dt="2024-01-14T07:07:22.383" v="10" actId="1076"/>
      <pc:docMkLst>
        <pc:docMk/>
      </pc:docMkLst>
      <pc:sldChg chg="modSp mod">
        <pc:chgData name="超凡 霍" userId="5413a2a63dcc14e6" providerId="LiveId" clId="{9DAA566C-04ED-413E-81BC-048D1D7E5D45}" dt="2024-01-14T07:07:22.383" v="10" actId="1076"/>
        <pc:sldMkLst>
          <pc:docMk/>
          <pc:sldMk cId="2856512998" sldId="256"/>
        </pc:sldMkLst>
        <pc:picChg chg="mod">
          <ac:chgData name="超凡 霍" userId="5413a2a63dcc14e6" providerId="LiveId" clId="{9DAA566C-04ED-413E-81BC-048D1D7E5D45}" dt="2024-01-14T07:07:11.982" v="4" actId="1076"/>
          <ac:picMkLst>
            <pc:docMk/>
            <pc:sldMk cId="2856512998" sldId="256"/>
            <ac:picMk id="33" creationId="{B00896CE-4A55-EB21-DE0C-148A39EDD7C1}"/>
          </ac:picMkLst>
        </pc:picChg>
        <pc:picChg chg="mod">
          <ac:chgData name="超凡 霍" userId="5413a2a63dcc14e6" providerId="LiveId" clId="{9DAA566C-04ED-413E-81BC-048D1D7E5D45}" dt="2024-01-14T07:07:13.102" v="5" actId="1076"/>
          <ac:picMkLst>
            <pc:docMk/>
            <pc:sldMk cId="2856512998" sldId="256"/>
            <ac:picMk id="35" creationId="{1E8A03D1-40F6-0605-8904-C28CFD0EDE32}"/>
          </ac:picMkLst>
        </pc:picChg>
        <pc:picChg chg="mod">
          <ac:chgData name="超凡 霍" userId="5413a2a63dcc14e6" providerId="LiveId" clId="{9DAA566C-04ED-413E-81BC-048D1D7E5D45}" dt="2024-01-14T07:07:20.519" v="9" actId="1076"/>
          <ac:picMkLst>
            <pc:docMk/>
            <pc:sldMk cId="2856512998" sldId="256"/>
            <ac:picMk id="43" creationId="{40DB1C4E-8671-621D-E98F-70181A23A2E8}"/>
          </ac:picMkLst>
        </pc:picChg>
        <pc:picChg chg="mod">
          <ac:chgData name="超凡 霍" userId="5413a2a63dcc14e6" providerId="LiveId" clId="{9DAA566C-04ED-413E-81BC-048D1D7E5D45}" dt="2024-01-14T07:07:22.383" v="10" actId="1076"/>
          <ac:picMkLst>
            <pc:docMk/>
            <pc:sldMk cId="2856512998" sldId="256"/>
            <ac:picMk id="45" creationId="{3A514D46-81A3-AC8D-BA4D-59BDD568C2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1950D-B85A-434E-B54C-78CAB908C00B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7675" y="1143000"/>
            <a:ext cx="10293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51919-F060-4FD8-89AF-4A7C8784A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0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1pPr>
    <a:lvl2pPr marL="117272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2pPr>
    <a:lvl3pPr marL="234544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3pPr>
    <a:lvl4pPr marL="351815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4pPr>
    <a:lvl5pPr marL="469087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5pPr>
    <a:lvl6pPr marL="586359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6pPr>
    <a:lvl7pPr marL="703631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7pPr>
    <a:lvl8pPr marL="820903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8pPr>
    <a:lvl9pPr marL="938174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717675" y="1143000"/>
            <a:ext cx="102933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51919-F060-4FD8-89AF-4A7C8784A4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8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176668"/>
            <a:ext cx="2700338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566988"/>
            <a:ext cx="2700338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3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57474"/>
            <a:ext cx="776347" cy="9148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57474"/>
            <a:ext cx="2284035" cy="9148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6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0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69125"/>
            <a:ext cx="3105388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722415"/>
            <a:ext cx="3105388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287367"/>
            <a:ext cx="1530191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287367"/>
            <a:ext cx="1530191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4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57474"/>
            <a:ext cx="3105388" cy="2086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64627"/>
            <a:ext cx="152315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394318"/>
            <a:ext cx="1523159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64627"/>
            <a:ext cx="153066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394318"/>
            <a:ext cx="1530660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7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7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1967"/>
            <a:ext cx="116123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55428"/>
            <a:ext cx="182272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23850"/>
            <a:ext cx="116123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1967"/>
            <a:ext cx="116123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55428"/>
            <a:ext cx="182272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23850"/>
            <a:ext cx="116123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3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57474"/>
            <a:ext cx="3105388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287367"/>
            <a:ext cx="3105388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000537"/>
            <a:ext cx="81010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85DE-3ABC-42B2-9DD1-F3BB91E7D21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000537"/>
            <a:ext cx="121515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000537"/>
            <a:ext cx="81010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4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tmp"/><Relationship Id="rId3" Type="http://schemas.openxmlformats.org/officeDocument/2006/relationships/image" Target="../media/image1.tmp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tmp"/><Relationship Id="rId5" Type="http://schemas.openxmlformats.org/officeDocument/2006/relationships/image" Target="../media/image3.jpg"/><Relationship Id="rId15" Type="http://schemas.openxmlformats.org/officeDocument/2006/relationships/image" Target="../media/image13.tmp"/><Relationship Id="rId10" Type="http://schemas.openxmlformats.org/officeDocument/2006/relationships/image" Target="../media/image8.tmp"/><Relationship Id="rId4" Type="http://schemas.openxmlformats.org/officeDocument/2006/relationships/image" Target="../media/image2.tmp"/><Relationship Id="rId9" Type="http://schemas.openxmlformats.org/officeDocument/2006/relationships/image" Target="../media/image7.tmp"/><Relationship Id="rId1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2E45BA9D-4523-BFB8-9AFB-5E6EB0A7470F}"/>
              </a:ext>
            </a:extLst>
          </p:cNvPr>
          <p:cNvGrpSpPr/>
          <p:nvPr/>
        </p:nvGrpSpPr>
        <p:grpSpPr>
          <a:xfrm>
            <a:off x="-244748" y="21432"/>
            <a:ext cx="3876154" cy="1058068"/>
            <a:chOff x="-209423" y="40136"/>
            <a:chExt cx="3322418" cy="906915"/>
          </a:xfrm>
        </p:grpSpPr>
        <p:pic>
          <p:nvPicPr>
            <p:cNvPr id="105" name="图片 104" descr="图片包含 室内, 乐高, 华美, 绿色&#10;&#10;描述已自动生成">
              <a:extLst>
                <a:ext uri="{FF2B5EF4-FFF2-40B4-BE49-F238E27FC236}">
                  <a16:creationId xmlns:a16="http://schemas.microsoft.com/office/drawing/2014/main" id="{1189ABBD-767D-33FC-E34D-7501DB3F1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991" y="299608"/>
              <a:ext cx="379879" cy="284296"/>
            </a:xfrm>
            <a:prstGeom prst="rect">
              <a:avLst/>
            </a:prstGeom>
          </p:spPr>
        </p:pic>
        <p:pic>
          <p:nvPicPr>
            <p:cNvPr id="92" name="图片 91" descr="绿色的玩具&#10;&#10;中度可信度描述已自动生成">
              <a:extLst>
                <a:ext uri="{FF2B5EF4-FFF2-40B4-BE49-F238E27FC236}">
                  <a16:creationId xmlns:a16="http://schemas.microsoft.com/office/drawing/2014/main" id="{117A558E-1B08-769F-3587-D16A7DDDB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691" y="299651"/>
              <a:ext cx="433674" cy="265205"/>
            </a:xfrm>
            <a:prstGeom prst="rect">
              <a:avLst/>
            </a:prstGeom>
          </p:spPr>
        </p:pic>
        <p:pic>
          <p:nvPicPr>
            <p:cNvPr id="4" name="图片 3" descr="图片包含 人, 照片, 乐器, 女人&#10;&#10;描述已自动生成">
              <a:extLst>
                <a:ext uri="{FF2B5EF4-FFF2-40B4-BE49-F238E27FC236}">
                  <a16:creationId xmlns:a16="http://schemas.microsoft.com/office/drawing/2014/main" id="{2B76B4EF-DCAA-F16A-09AF-AD6CC487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168" y="220584"/>
              <a:ext cx="540000" cy="54000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图片 11" descr="卡通人物&#10;&#10;中度可信度描述已自动生成">
              <a:extLst>
                <a:ext uri="{FF2B5EF4-FFF2-40B4-BE49-F238E27FC236}">
                  <a16:creationId xmlns:a16="http://schemas.microsoft.com/office/drawing/2014/main" id="{2B5C9F48-8E00-1CB1-523A-431730F72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6" y="220584"/>
              <a:ext cx="540000" cy="54000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6" name="图片 5" descr="图片包含 游戏机, 花&#10;&#10;描述已自动生成">
              <a:extLst>
                <a:ext uri="{FF2B5EF4-FFF2-40B4-BE49-F238E27FC236}">
                  <a16:creationId xmlns:a16="http://schemas.microsoft.com/office/drawing/2014/main" id="{16F1036B-EC4D-D792-EE1D-0ED451AD3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46" y="228136"/>
              <a:ext cx="540000" cy="54000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5" name="图片 14" descr="图片包含 游戏机, 花&#10;&#10;描述已自动生成">
              <a:extLst>
                <a:ext uri="{FF2B5EF4-FFF2-40B4-BE49-F238E27FC236}">
                  <a16:creationId xmlns:a16="http://schemas.microsoft.com/office/drawing/2014/main" id="{5FB73A7F-4B62-7CB3-2BA3-404A83931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68" y="235688"/>
              <a:ext cx="540000" cy="54000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20" name="图片 19" descr="卡通人物&#10;&#10;描述已自动生成">
              <a:extLst>
                <a:ext uri="{FF2B5EF4-FFF2-40B4-BE49-F238E27FC236}">
                  <a16:creationId xmlns:a16="http://schemas.microsoft.com/office/drawing/2014/main" id="{76E6D4BA-96B8-70EE-2827-F931BC4C8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50" y="287648"/>
              <a:ext cx="513992" cy="480831"/>
            </a:xfrm>
            <a:prstGeom prst="rect">
              <a:avLst/>
            </a:prstGeom>
          </p:spPr>
        </p:pic>
        <p:pic>
          <p:nvPicPr>
            <p:cNvPr id="25" name="图片 24" descr="卡通人物&#10;&#10;描述已自动生成">
              <a:extLst>
                <a:ext uri="{FF2B5EF4-FFF2-40B4-BE49-F238E27FC236}">
                  <a16:creationId xmlns:a16="http://schemas.microsoft.com/office/drawing/2014/main" id="{0426C416-FCDC-FFB6-0AEB-A28B6B34F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963" y="42407"/>
              <a:ext cx="272802" cy="183499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7802D55-03BA-5F02-1431-D8F425257333}"/>
                </a:ext>
              </a:extLst>
            </p:cNvPr>
            <p:cNvCxnSpPr>
              <a:cxnSpLocks/>
            </p:cNvCxnSpPr>
            <p:nvPr/>
          </p:nvCxnSpPr>
          <p:spPr>
            <a:xfrm>
              <a:off x="193714" y="313051"/>
              <a:ext cx="1421606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5EFCC34-F41D-BB20-DE75-49F59AEE9206}"/>
                </a:ext>
              </a:extLst>
            </p:cNvPr>
            <p:cNvCxnSpPr>
              <a:cxnSpLocks/>
            </p:cNvCxnSpPr>
            <p:nvPr/>
          </p:nvCxnSpPr>
          <p:spPr>
            <a:xfrm>
              <a:off x="90343" y="701195"/>
              <a:ext cx="1421606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F296E87-63B8-0465-1CE2-EE5B58E79252}"/>
                </a:ext>
              </a:extLst>
            </p:cNvPr>
            <p:cNvCxnSpPr>
              <a:cxnSpLocks/>
            </p:cNvCxnSpPr>
            <p:nvPr/>
          </p:nvCxnSpPr>
          <p:spPr>
            <a:xfrm>
              <a:off x="178466" y="453973"/>
              <a:ext cx="2198705" cy="0"/>
            </a:xfrm>
            <a:prstGeom prst="line">
              <a:avLst/>
            </a:prstGeom>
            <a:ln w="3810">
              <a:solidFill>
                <a:srgbClr val="01FF0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86D79C8-F18B-1E5C-3CA6-F4AAF32E7766}"/>
                </a:ext>
              </a:extLst>
            </p:cNvPr>
            <p:cNvCxnSpPr>
              <a:cxnSpLocks/>
            </p:cNvCxnSpPr>
            <p:nvPr/>
          </p:nvCxnSpPr>
          <p:spPr>
            <a:xfrm>
              <a:off x="238809" y="482692"/>
              <a:ext cx="2265205" cy="0"/>
            </a:xfrm>
            <a:prstGeom prst="line">
              <a:avLst/>
            </a:prstGeom>
            <a:ln w="3810">
              <a:solidFill>
                <a:srgbClr val="01FF0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26FE293-3758-5468-53E7-DB07E4407D9B}"/>
                </a:ext>
              </a:extLst>
            </p:cNvPr>
            <p:cNvCxnSpPr>
              <a:cxnSpLocks/>
            </p:cNvCxnSpPr>
            <p:nvPr/>
          </p:nvCxnSpPr>
          <p:spPr>
            <a:xfrm>
              <a:off x="193714" y="413636"/>
              <a:ext cx="935682" cy="0"/>
            </a:xfrm>
            <a:prstGeom prst="line">
              <a:avLst/>
            </a:prstGeom>
            <a:ln w="381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931845F-D5FE-AA30-F3A9-6B83782228B2}"/>
                </a:ext>
              </a:extLst>
            </p:cNvPr>
            <p:cNvCxnSpPr>
              <a:cxnSpLocks/>
            </p:cNvCxnSpPr>
            <p:nvPr/>
          </p:nvCxnSpPr>
          <p:spPr>
            <a:xfrm>
              <a:off x="193714" y="387442"/>
              <a:ext cx="2149098" cy="0"/>
            </a:xfrm>
            <a:prstGeom prst="line">
              <a:avLst/>
            </a:prstGeom>
            <a:ln w="3810">
              <a:solidFill>
                <a:srgbClr val="01FF0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967F14C-1C13-5D36-C5C7-8E01CA38072B}"/>
                </a:ext>
              </a:extLst>
            </p:cNvPr>
            <p:cNvCxnSpPr>
              <a:cxnSpLocks/>
            </p:cNvCxnSpPr>
            <p:nvPr/>
          </p:nvCxnSpPr>
          <p:spPr>
            <a:xfrm>
              <a:off x="168832" y="413636"/>
              <a:ext cx="2277395" cy="0"/>
            </a:xfrm>
            <a:prstGeom prst="line">
              <a:avLst/>
            </a:prstGeom>
            <a:ln w="3810">
              <a:solidFill>
                <a:srgbClr val="01FF0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B72D118-20E2-A133-08C0-B2530B96F5C2}"/>
                </a:ext>
              </a:extLst>
            </p:cNvPr>
            <p:cNvCxnSpPr>
              <a:cxnSpLocks/>
            </p:cNvCxnSpPr>
            <p:nvPr/>
          </p:nvCxnSpPr>
          <p:spPr>
            <a:xfrm>
              <a:off x="157018" y="632139"/>
              <a:ext cx="1421606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5C6ACAC-7E47-0070-D392-232361306686}"/>
                </a:ext>
              </a:extLst>
            </p:cNvPr>
            <p:cNvCxnSpPr>
              <a:cxnSpLocks/>
            </p:cNvCxnSpPr>
            <p:nvPr/>
          </p:nvCxnSpPr>
          <p:spPr>
            <a:xfrm>
              <a:off x="193714" y="538073"/>
              <a:ext cx="1421606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CED38171-3AAF-E058-D93F-5ECBA9FBE90A}"/>
                </a:ext>
              </a:extLst>
            </p:cNvPr>
            <p:cNvCxnSpPr>
              <a:cxnSpLocks/>
            </p:cNvCxnSpPr>
            <p:nvPr/>
          </p:nvCxnSpPr>
          <p:spPr>
            <a:xfrm>
              <a:off x="220040" y="599666"/>
              <a:ext cx="1421606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6528504-F894-31EA-1F47-9062F4E11647}"/>
                </a:ext>
              </a:extLst>
            </p:cNvPr>
            <p:cNvCxnSpPr>
              <a:cxnSpLocks/>
            </p:cNvCxnSpPr>
            <p:nvPr/>
          </p:nvCxnSpPr>
          <p:spPr>
            <a:xfrm>
              <a:off x="178466" y="505688"/>
              <a:ext cx="1620007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0E3484A-BC23-AD8F-903B-BE82B167BAEC}"/>
                </a:ext>
              </a:extLst>
            </p:cNvPr>
            <p:cNvCxnSpPr>
              <a:cxnSpLocks/>
            </p:cNvCxnSpPr>
            <p:nvPr/>
          </p:nvCxnSpPr>
          <p:spPr>
            <a:xfrm>
              <a:off x="168832" y="557113"/>
              <a:ext cx="1620007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FF300475-B8D4-3C2F-86E2-9200C740EBAA}"/>
                </a:ext>
              </a:extLst>
            </p:cNvPr>
            <p:cNvCxnSpPr>
              <a:cxnSpLocks/>
            </p:cNvCxnSpPr>
            <p:nvPr/>
          </p:nvCxnSpPr>
          <p:spPr>
            <a:xfrm>
              <a:off x="178466" y="366010"/>
              <a:ext cx="1521470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E5A28FF1-3EEB-8995-1902-837D50707F5D}"/>
                </a:ext>
              </a:extLst>
            </p:cNvPr>
            <p:cNvCxnSpPr>
              <a:cxnSpLocks/>
            </p:cNvCxnSpPr>
            <p:nvPr/>
          </p:nvCxnSpPr>
          <p:spPr>
            <a:xfrm>
              <a:off x="143782" y="680335"/>
              <a:ext cx="1521470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图片 94" descr="卡通人物&#10;&#10;描述已自动生成">
              <a:extLst>
                <a:ext uri="{FF2B5EF4-FFF2-40B4-BE49-F238E27FC236}">
                  <a16:creationId xmlns:a16="http://schemas.microsoft.com/office/drawing/2014/main" id="{544E1051-0DD5-C725-A7AF-3A02BB59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452" y="40136"/>
              <a:ext cx="238750" cy="22665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9" name="图片 98" descr="卡通人物&#10;&#10;低可信度描述已自动生成">
              <a:extLst>
                <a:ext uri="{FF2B5EF4-FFF2-40B4-BE49-F238E27FC236}">
                  <a16:creationId xmlns:a16="http://schemas.microsoft.com/office/drawing/2014/main" id="{E9D319D2-68F7-401F-8A83-53A76FB12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093" y="258063"/>
              <a:ext cx="540000" cy="54000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03" name="图片 102" descr="穿蓝色衣服的人&#10;&#10;中度可信度描述已自动生成">
              <a:extLst>
                <a:ext uri="{FF2B5EF4-FFF2-40B4-BE49-F238E27FC236}">
                  <a16:creationId xmlns:a16="http://schemas.microsoft.com/office/drawing/2014/main" id="{D6C2B81B-5909-D116-4932-BD0BFD6E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705" y="45677"/>
              <a:ext cx="283344" cy="183499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1" name="图片 100" descr="卡通人物&#10;&#10;描述已自动生成">
              <a:extLst>
                <a:ext uri="{FF2B5EF4-FFF2-40B4-BE49-F238E27FC236}">
                  <a16:creationId xmlns:a16="http://schemas.microsoft.com/office/drawing/2014/main" id="{3A19AC8A-EF32-ECD9-7CD4-975129FE1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01" y="297596"/>
              <a:ext cx="472632" cy="460933"/>
            </a:xfrm>
            <a:prstGeom prst="rect">
              <a:avLst/>
            </a:prstGeom>
          </p:spPr>
        </p:pic>
        <p:pic>
          <p:nvPicPr>
            <p:cNvPr id="107" name="图片 106" descr="卡通人物&#10;&#10;中度可信度描述已自动生成">
              <a:extLst>
                <a:ext uri="{FF2B5EF4-FFF2-40B4-BE49-F238E27FC236}">
                  <a16:creationId xmlns:a16="http://schemas.microsoft.com/office/drawing/2014/main" id="{CC1E30E5-FE43-F875-8780-5A0E1E43E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542" y="82718"/>
              <a:ext cx="188945" cy="190387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1E383D5-C6E0-7DE9-4811-3234CC6C4FEF}"/>
                </a:ext>
              </a:extLst>
            </p:cNvPr>
            <p:cNvCxnSpPr>
              <a:cxnSpLocks/>
            </p:cNvCxnSpPr>
            <p:nvPr/>
          </p:nvCxnSpPr>
          <p:spPr>
            <a:xfrm>
              <a:off x="1665252" y="505928"/>
              <a:ext cx="1355120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7E45935-6551-2C2B-0B45-D63A0688120F}"/>
                </a:ext>
              </a:extLst>
            </p:cNvPr>
            <p:cNvCxnSpPr>
              <a:cxnSpLocks/>
            </p:cNvCxnSpPr>
            <p:nvPr/>
          </p:nvCxnSpPr>
          <p:spPr>
            <a:xfrm>
              <a:off x="1553258" y="632139"/>
              <a:ext cx="1225453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39278CD0-DE78-5F2C-81C7-789DFC82A060}"/>
                </a:ext>
              </a:extLst>
            </p:cNvPr>
            <p:cNvCxnSpPr>
              <a:cxnSpLocks/>
            </p:cNvCxnSpPr>
            <p:nvPr/>
          </p:nvCxnSpPr>
          <p:spPr>
            <a:xfrm>
              <a:off x="1536589" y="680335"/>
              <a:ext cx="1242122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F7C3BC8-C5E9-3C38-7689-500F3BCBDA8E}"/>
                </a:ext>
              </a:extLst>
            </p:cNvPr>
            <p:cNvCxnSpPr>
              <a:cxnSpLocks/>
            </p:cNvCxnSpPr>
            <p:nvPr/>
          </p:nvCxnSpPr>
          <p:spPr>
            <a:xfrm>
              <a:off x="1536589" y="701195"/>
              <a:ext cx="1182670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2F04ACF-BCBF-A255-710D-740384FA2B00}"/>
                </a:ext>
              </a:extLst>
            </p:cNvPr>
            <p:cNvCxnSpPr>
              <a:cxnSpLocks/>
            </p:cNvCxnSpPr>
            <p:nvPr/>
          </p:nvCxnSpPr>
          <p:spPr>
            <a:xfrm>
              <a:off x="1578624" y="599666"/>
              <a:ext cx="1309217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5DE757A6-19E6-F855-F785-062FE51C2C17}"/>
                </a:ext>
              </a:extLst>
            </p:cNvPr>
            <p:cNvCxnSpPr>
              <a:cxnSpLocks/>
            </p:cNvCxnSpPr>
            <p:nvPr/>
          </p:nvCxnSpPr>
          <p:spPr>
            <a:xfrm>
              <a:off x="1578624" y="557113"/>
              <a:ext cx="1397363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30D76901-A818-9012-1AC5-E0E19FE3D105}"/>
                </a:ext>
              </a:extLst>
            </p:cNvPr>
            <p:cNvCxnSpPr>
              <a:cxnSpLocks/>
            </p:cNvCxnSpPr>
            <p:nvPr/>
          </p:nvCxnSpPr>
          <p:spPr>
            <a:xfrm>
              <a:off x="1566502" y="538073"/>
              <a:ext cx="1421606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BE43D300-F9BC-5738-1765-3B321C54FB2F}"/>
                </a:ext>
              </a:extLst>
            </p:cNvPr>
            <p:cNvCxnSpPr>
              <a:cxnSpLocks/>
            </p:cNvCxnSpPr>
            <p:nvPr/>
          </p:nvCxnSpPr>
          <p:spPr>
            <a:xfrm>
              <a:off x="1417121" y="313051"/>
              <a:ext cx="1421606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E4D62340-F203-8EA9-435D-2422107AAC17}"/>
                </a:ext>
              </a:extLst>
            </p:cNvPr>
            <p:cNvCxnSpPr>
              <a:cxnSpLocks/>
            </p:cNvCxnSpPr>
            <p:nvPr/>
          </p:nvCxnSpPr>
          <p:spPr>
            <a:xfrm>
              <a:off x="1665252" y="366010"/>
              <a:ext cx="1194232" cy="0"/>
            </a:xfrm>
            <a:prstGeom prst="line">
              <a:avLst/>
            </a:prstGeom>
            <a:ln w="3810">
              <a:solidFill>
                <a:srgbClr val="0101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83CAFD04-6B4F-5EBD-E4EA-8444434DA82B}"/>
                </a:ext>
              </a:extLst>
            </p:cNvPr>
            <p:cNvSpPr/>
            <p:nvPr/>
          </p:nvSpPr>
          <p:spPr>
            <a:xfrm>
              <a:off x="1606708" y="417028"/>
              <a:ext cx="144353" cy="1138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B5F04469-C63E-2C68-9EE3-FF6B076E41F2}"/>
                </a:ext>
              </a:extLst>
            </p:cNvPr>
            <p:cNvSpPr/>
            <p:nvPr/>
          </p:nvSpPr>
          <p:spPr>
            <a:xfrm>
              <a:off x="2778711" y="417028"/>
              <a:ext cx="144353" cy="1138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138AF0CD-FF91-E040-F1AB-221D68DB43BF}"/>
                </a:ext>
              </a:extLst>
            </p:cNvPr>
            <p:cNvCxnSpPr>
              <a:stCxn id="136" idx="2"/>
              <a:endCxn id="25" idx="2"/>
            </p:cNvCxnSpPr>
            <p:nvPr/>
          </p:nvCxnSpPr>
          <p:spPr>
            <a:xfrm flipV="1">
              <a:off x="1606708" y="134157"/>
              <a:ext cx="7255" cy="339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ED4E88B-004F-0211-6396-A86E80EB4BA2}"/>
                </a:ext>
              </a:extLst>
            </p:cNvPr>
            <p:cNvCxnSpPr>
              <a:cxnSpLocks/>
              <a:stCxn id="136" idx="6"/>
              <a:endCxn id="25" idx="6"/>
            </p:cNvCxnSpPr>
            <p:nvPr/>
          </p:nvCxnSpPr>
          <p:spPr>
            <a:xfrm flipV="1">
              <a:off x="1751061" y="134157"/>
              <a:ext cx="135704" cy="339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1C598700-B17B-3604-E998-4CDF10FC86C4}"/>
                </a:ext>
              </a:extLst>
            </p:cNvPr>
            <p:cNvCxnSpPr>
              <a:cxnSpLocks/>
              <a:stCxn id="137" idx="2"/>
              <a:endCxn id="103" idx="2"/>
            </p:cNvCxnSpPr>
            <p:nvPr/>
          </p:nvCxnSpPr>
          <p:spPr>
            <a:xfrm flipV="1">
              <a:off x="2778711" y="137427"/>
              <a:ext cx="4994" cy="336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F7ED1F9-9843-E893-6604-A149A18D0479}"/>
                </a:ext>
              </a:extLst>
            </p:cNvPr>
            <p:cNvCxnSpPr>
              <a:cxnSpLocks/>
              <a:stCxn id="137" idx="6"/>
              <a:endCxn id="103" idx="6"/>
            </p:cNvCxnSpPr>
            <p:nvPr/>
          </p:nvCxnSpPr>
          <p:spPr>
            <a:xfrm flipV="1">
              <a:off x="2923064" y="137427"/>
              <a:ext cx="143985" cy="336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3A43EC19-7682-AB59-69B2-8A902E8C1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1077" y="282673"/>
              <a:ext cx="49976" cy="146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514D5C0E-2D16-D98C-68A2-5E61E443C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5936" y="247795"/>
              <a:ext cx="49976" cy="146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AF611F74-0891-08FF-06B0-AEDB93BACE4A}"/>
                </a:ext>
              </a:extLst>
            </p:cNvPr>
            <p:cNvSpPr txBox="1"/>
            <p:nvPr/>
          </p:nvSpPr>
          <p:spPr>
            <a:xfrm>
              <a:off x="-209423" y="62423"/>
              <a:ext cx="722970" cy="202198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33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输入图片</a:t>
              </a: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23D1F42F-BDEE-12C8-95B5-AF6F93CBCC61}"/>
                </a:ext>
              </a:extLst>
            </p:cNvPr>
            <p:cNvSpPr txBox="1"/>
            <p:nvPr/>
          </p:nvSpPr>
          <p:spPr>
            <a:xfrm>
              <a:off x="-203075" y="82682"/>
              <a:ext cx="1088367" cy="202198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33" b="1" dirty="0">
                  <a:solidFill>
                    <a:srgbClr val="0101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SMPL</a:t>
              </a:r>
              <a:r>
                <a:rPr lang="zh-CN" altLang="en-US" sz="933" b="1" dirty="0">
                  <a:solidFill>
                    <a:srgbClr val="0101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模型渲染图</a:t>
              </a: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3102BB7A-E608-F5A9-BE62-9291E53A5AA7}"/>
                </a:ext>
              </a:extLst>
            </p:cNvPr>
            <p:cNvSpPr txBox="1"/>
            <p:nvPr/>
          </p:nvSpPr>
          <p:spPr>
            <a:xfrm>
              <a:off x="-24066" y="81599"/>
              <a:ext cx="1088367" cy="202198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33" b="1" dirty="0">
                  <a:solidFill>
                    <a:srgbClr val="01FF0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物体模型渲染图</a:t>
              </a: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32D0044F-99A2-5DCD-0936-7AE105CB0334}"/>
                </a:ext>
              </a:extLst>
            </p:cNvPr>
            <p:cNvSpPr txBox="1"/>
            <p:nvPr/>
          </p:nvSpPr>
          <p:spPr>
            <a:xfrm>
              <a:off x="154181" y="97983"/>
              <a:ext cx="1088367" cy="202198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33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遮挡图</a:t>
              </a: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56DDFA96-BAD2-0472-799C-779BEAE92469}"/>
                </a:ext>
              </a:extLst>
            </p:cNvPr>
            <p:cNvSpPr txBox="1"/>
            <p:nvPr/>
          </p:nvSpPr>
          <p:spPr>
            <a:xfrm>
              <a:off x="1647726" y="97983"/>
              <a:ext cx="742650" cy="202198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33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人体蒙版</a:t>
              </a: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7D6452FC-3FEC-D2AD-641D-D1211FDFD70B}"/>
                </a:ext>
              </a:extLst>
            </p:cNvPr>
            <p:cNvSpPr txBox="1"/>
            <p:nvPr/>
          </p:nvSpPr>
          <p:spPr>
            <a:xfrm>
              <a:off x="1077301" y="758088"/>
              <a:ext cx="710803" cy="18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遮挡图</a:t>
              </a: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63B997B9-79D9-A03C-D763-44813A20B982}"/>
                </a:ext>
              </a:extLst>
            </p:cNvPr>
            <p:cNvSpPr txBox="1"/>
            <p:nvPr/>
          </p:nvSpPr>
          <p:spPr>
            <a:xfrm>
              <a:off x="2127718" y="760131"/>
              <a:ext cx="985277" cy="18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修正后的遮挡图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51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</TotalTime>
  <Words>23</Words>
  <Application>Microsoft Office PowerPoint</Application>
  <PresentationFormat>自定义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Calibri</vt:lpstr>
      <vt:lpstr>Calibri Light</vt:lpstr>
      <vt:lpstr>Times New Roman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霍 超凡</dc:creator>
  <cp:lastModifiedBy>超凡 霍</cp:lastModifiedBy>
  <cp:revision>20</cp:revision>
  <dcterms:created xsi:type="dcterms:W3CDTF">2024-01-14T06:22:59Z</dcterms:created>
  <dcterms:modified xsi:type="dcterms:W3CDTF">2024-04-19T06:52:49Z</dcterms:modified>
</cp:coreProperties>
</file>