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040313" cy="2808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5" userDrawn="1">
          <p15:clr>
            <a:srgbClr val="A4A3A4"/>
          </p15:clr>
        </p15:guide>
        <p15:guide id="2" pos="1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856" y="1068"/>
      </p:cViewPr>
      <p:guideLst>
        <p:guide orient="horz" pos="885"/>
        <p:guide pos="1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459597"/>
            <a:ext cx="3780235" cy="977700"/>
          </a:xfrm>
        </p:spPr>
        <p:txBody>
          <a:bodyPr anchor="b"/>
          <a:lstStyle>
            <a:lvl1pPr algn="ctr">
              <a:defRPr sz="24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475002"/>
            <a:ext cx="3780235" cy="678019"/>
          </a:xfrm>
        </p:spPr>
        <p:txBody>
          <a:bodyPr/>
          <a:lstStyle>
            <a:lvl1pPr marL="0" indent="0" algn="ctr">
              <a:buNone/>
              <a:defRPr sz="983"/>
            </a:lvl1pPr>
            <a:lvl2pPr marL="187223" indent="0" algn="ctr">
              <a:buNone/>
              <a:defRPr sz="819"/>
            </a:lvl2pPr>
            <a:lvl3pPr marL="374447" indent="0" algn="ctr">
              <a:buNone/>
              <a:defRPr sz="737"/>
            </a:lvl3pPr>
            <a:lvl4pPr marL="561670" indent="0" algn="ctr">
              <a:buNone/>
              <a:defRPr sz="655"/>
            </a:lvl4pPr>
            <a:lvl5pPr marL="748894" indent="0" algn="ctr">
              <a:buNone/>
              <a:defRPr sz="655"/>
            </a:lvl5pPr>
            <a:lvl6pPr marL="936117" indent="0" algn="ctr">
              <a:buNone/>
              <a:defRPr sz="655"/>
            </a:lvl6pPr>
            <a:lvl7pPr marL="1123340" indent="0" algn="ctr">
              <a:buNone/>
              <a:defRPr sz="655"/>
            </a:lvl7pPr>
            <a:lvl8pPr marL="1310564" indent="0" algn="ctr">
              <a:buNone/>
              <a:defRPr sz="655"/>
            </a:lvl8pPr>
            <a:lvl9pPr marL="1497787" indent="0" algn="ctr">
              <a:buNone/>
              <a:defRPr sz="65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5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5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149515"/>
            <a:ext cx="1086817" cy="23798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149515"/>
            <a:ext cx="3197449" cy="23798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8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0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700122"/>
            <a:ext cx="4347270" cy="116817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1879343"/>
            <a:ext cx="4347270" cy="614313"/>
          </a:xfrm>
        </p:spPr>
        <p:txBody>
          <a:bodyPr/>
          <a:lstStyle>
            <a:lvl1pPr marL="0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1pPr>
            <a:lvl2pPr marL="187223" indent="0">
              <a:buNone/>
              <a:defRPr sz="819">
                <a:solidFill>
                  <a:schemeClr val="tx1">
                    <a:tint val="82000"/>
                  </a:schemeClr>
                </a:solidFill>
              </a:defRPr>
            </a:lvl2pPr>
            <a:lvl3pPr marL="374447" indent="0">
              <a:buNone/>
              <a:defRPr sz="737">
                <a:solidFill>
                  <a:schemeClr val="tx1">
                    <a:tint val="82000"/>
                  </a:schemeClr>
                </a:solidFill>
              </a:defRPr>
            </a:lvl3pPr>
            <a:lvl4pPr marL="561670" indent="0">
              <a:buNone/>
              <a:defRPr sz="655">
                <a:solidFill>
                  <a:schemeClr val="tx1">
                    <a:tint val="82000"/>
                  </a:schemeClr>
                </a:solidFill>
              </a:defRPr>
            </a:lvl4pPr>
            <a:lvl5pPr marL="748894" indent="0">
              <a:buNone/>
              <a:defRPr sz="655">
                <a:solidFill>
                  <a:schemeClr val="tx1">
                    <a:tint val="82000"/>
                  </a:schemeClr>
                </a:solidFill>
              </a:defRPr>
            </a:lvl5pPr>
            <a:lvl6pPr marL="936117" indent="0">
              <a:buNone/>
              <a:defRPr sz="655">
                <a:solidFill>
                  <a:schemeClr val="tx1">
                    <a:tint val="82000"/>
                  </a:schemeClr>
                </a:solidFill>
              </a:defRPr>
            </a:lvl6pPr>
            <a:lvl7pPr marL="1123340" indent="0">
              <a:buNone/>
              <a:defRPr sz="655">
                <a:solidFill>
                  <a:schemeClr val="tx1">
                    <a:tint val="82000"/>
                  </a:schemeClr>
                </a:solidFill>
              </a:defRPr>
            </a:lvl7pPr>
            <a:lvl8pPr marL="1310564" indent="0">
              <a:buNone/>
              <a:defRPr sz="655">
                <a:solidFill>
                  <a:schemeClr val="tx1">
                    <a:tint val="82000"/>
                  </a:schemeClr>
                </a:solidFill>
              </a:defRPr>
            </a:lvl8pPr>
            <a:lvl9pPr marL="1497787" indent="0">
              <a:buNone/>
              <a:defRPr sz="65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1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747577"/>
            <a:ext cx="2142133" cy="17818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747577"/>
            <a:ext cx="2142133" cy="17818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6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49515"/>
            <a:ext cx="4347270" cy="5428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688421"/>
            <a:ext cx="2132288" cy="337384"/>
          </a:xfrm>
        </p:spPr>
        <p:txBody>
          <a:bodyPr anchor="b"/>
          <a:lstStyle>
            <a:lvl1pPr marL="0" indent="0">
              <a:buNone/>
              <a:defRPr sz="983" b="1"/>
            </a:lvl1pPr>
            <a:lvl2pPr marL="187223" indent="0">
              <a:buNone/>
              <a:defRPr sz="819" b="1"/>
            </a:lvl2pPr>
            <a:lvl3pPr marL="374447" indent="0">
              <a:buNone/>
              <a:defRPr sz="737" b="1"/>
            </a:lvl3pPr>
            <a:lvl4pPr marL="561670" indent="0">
              <a:buNone/>
              <a:defRPr sz="655" b="1"/>
            </a:lvl4pPr>
            <a:lvl5pPr marL="748894" indent="0">
              <a:buNone/>
              <a:defRPr sz="655" b="1"/>
            </a:lvl5pPr>
            <a:lvl6pPr marL="936117" indent="0">
              <a:buNone/>
              <a:defRPr sz="655" b="1"/>
            </a:lvl6pPr>
            <a:lvl7pPr marL="1123340" indent="0">
              <a:buNone/>
              <a:defRPr sz="655" b="1"/>
            </a:lvl7pPr>
            <a:lvl8pPr marL="1310564" indent="0">
              <a:buNone/>
              <a:defRPr sz="655" b="1"/>
            </a:lvl8pPr>
            <a:lvl9pPr marL="1497787" indent="0">
              <a:buNone/>
              <a:defRPr sz="6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1025805"/>
            <a:ext cx="2132288" cy="15088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688421"/>
            <a:ext cx="2142790" cy="337384"/>
          </a:xfrm>
        </p:spPr>
        <p:txBody>
          <a:bodyPr anchor="b"/>
          <a:lstStyle>
            <a:lvl1pPr marL="0" indent="0">
              <a:buNone/>
              <a:defRPr sz="983" b="1"/>
            </a:lvl1pPr>
            <a:lvl2pPr marL="187223" indent="0">
              <a:buNone/>
              <a:defRPr sz="819" b="1"/>
            </a:lvl2pPr>
            <a:lvl3pPr marL="374447" indent="0">
              <a:buNone/>
              <a:defRPr sz="737" b="1"/>
            </a:lvl3pPr>
            <a:lvl4pPr marL="561670" indent="0">
              <a:buNone/>
              <a:defRPr sz="655" b="1"/>
            </a:lvl4pPr>
            <a:lvl5pPr marL="748894" indent="0">
              <a:buNone/>
              <a:defRPr sz="655" b="1"/>
            </a:lvl5pPr>
            <a:lvl6pPr marL="936117" indent="0">
              <a:buNone/>
              <a:defRPr sz="655" b="1"/>
            </a:lvl6pPr>
            <a:lvl7pPr marL="1123340" indent="0">
              <a:buNone/>
              <a:defRPr sz="655" b="1"/>
            </a:lvl7pPr>
            <a:lvl8pPr marL="1310564" indent="0">
              <a:buNone/>
              <a:defRPr sz="655" b="1"/>
            </a:lvl8pPr>
            <a:lvl9pPr marL="1497787" indent="0">
              <a:buNone/>
              <a:defRPr sz="6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025805"/>
            <a:ext cx="2142790" cy="15088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0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0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9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87219"/>
            <a:ext cx="1625632" cy="655267"/>
          </a:xfrm>
        </p:spPr>
        <p:txBody>
          <a:bodyPr anchor="b"/>
          <a:lstStyle>
            <a:lvl1pPr>
              <a:defRPr sz="13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404342"/>
            <a:ext cx="2551658" cy="1995705"/>
          </a:xfrm>
        </p:spPr>
        <p:txBody>
          <a:bodyPr/>
          <a:lstStyle>
            <a:lvl1pPr>
              <a:defRPr sz="1310"/>
            </a:lvl1pPr>
            <a:lvl2pPr>
              <a:defRPr sz="1147"/>
            </a:lvl2pPr>
            <a:lvl3pPr>
              <a:defRPr sz="983"/>
            </a:lvl3pPr>
            <a:lvl4pPr>
              <a:defRPr sz="819"/>
            </a:lvl4pPr>
            <a:lvl5pPr>
              <a:defRPr sz="819"/>
            </a:lvl5pPr>
            <a:lvl6pPr>
              <a:defRPr sz="819"/>
            </a:lvl6pPr>
            <a:lvl7pPr>
              <a:defRPr sz="819"/>
            </a:lvl7pPr>
            <a:lvl8pPr>
              <a:defRPr sz="819"/>
            </a:lvl8pPr>
            <a:lvl9pPr>
              <a:defRPr sz="8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842487"/>
            <a:ext cx="1625632" cy="1560810"/>
          </a:xfrm>
        </p:spPr>
        <p:txBody>
          <a:bodyPr/>
          <a:lstStyle>
            <a:lvl1pPr marL="0" indent="0">
              <a:buNone/>
              <a:defRPr sz="655"/>
            </a:lvl1pPr>
            <a:lvl2pPr marL="187223" indent="0">
              <a:buNone/>
              <a:defRPr sz="573"/>
            </a:lvl2pPr>
            <a:lvl3pPr marL="374447" indent="0">
              <a:buNone/>
              <a:defRPr sz="491"/>
            </a:lvl3pPr>
            <a:lvl4pPr marL="561670" indent="0">
              <a:buNone/>
              <a:defRPr sz="410"/>
            </a:lvl4pPr>
            <a:lvl5pPr marL="748894" indent="0">
              <a:buNone/>
              <a:defRPr sz="410"/>
            </a:lvl5pPr>
            <a:lvl6pPr marL="936117" indent="0">
              <a:buNone/>
              <a:defRPr sz="410"/>
            </a:lvl6pPr>
            <a:lvl7pPr marL="1123340" indent="0">
              <a:buNone/>
              <a:defRPr sz="410"/>
            </a:lvl7pPr>
            <a:lvl8pPr marL="1310564" indent="0">
              <a:buNone/>
              <a:defRPr sz="410"/>
            </a:lvl8pPr>
            <a:lvl9pPr marL="1497787" indent="0">
              <a:buNone/>
              <a:defRPr sz="4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9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87219"/>
            <a:ext cx="1625632" cy="655267"/>
          </a:xfrm>
        </p:spPr>
        <p:txBody>
          <a:bodyPr anchor="b"/>
          <a:lstStyle>
            <a:lvl1pPr>
              <a:defRPr sz="13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404342"/>
            <a:ext cx="2551658" cy="1995705"/>
          </a:xfrm>
        </p:spPr>
        <p:txBody>
          <a:bodyPr anchor="t"/>
          <a:lstStyle>
            <a:lvl1pPr marL="0" indent="0">
              <a:buNone/>
              <a:defRPr sz="1310"/>
            </a:lvl1pPr>
            <a:lvl2pPr marL="187223" indent="0">
              <a:buNone/>
              <a:defRPr sz="1147"/>
            </a:lvl2pPr>
            <a:lvl3pPr marL="374447" indent="0">
              <a:buNone/>
              <a:defRPr sz="983"/>
            </a:lvl3pPr>
            <a:lvl4pPr marL="561670" indent="0">
              <a:buNone/>
              <a:defRPr sz="819"/>
            </a:lvl4pPr>
            <a:lvl5pPr marL="748894" indent="0">
              <a:buNone/>
              <a:defRPr sz="819"/>
            </a:lvl5pPr>
            <a:lvl6pPr marL="936117" indent="0">
              <a:buNone/>
              <a:defRPr sz="819"/>
            </a:lvl6pPr>
            <a:lvl7pPr marL="1123340" indent="0">
              <a:buNone/>
              <a:defRPr sz="819"/>
            </a:lvl7pPr>
            <a:lvl8pPr marL="1310564" indent="0">
              <a:buNone/>
              <a:defRPr sz="819"/>
            </a:lvl8pPr>
            <a:lvl9pPr marL="1497787" indent="0">
              <a:buNone/>
              <a:defRPr sz="81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842487"/>
            <a:ext cx="1625632" cy="1560810"/>
          </a:xfrm>
        </p:spPr>
        <p:txBody>
          <a:bodyPr/>
          <a:lstStyle>
            <a:lvl1pPr marL="0" indent="0">
              <a:buNone/>
              <a:defRPr sz="655"/>
            </a:lvl1pPr>
            <a:lvl2pPr marL="187223" indent="0">
              <a:buNone/>
              <a:defRPr sz="573"/>
            </a:lvl2pPr>
            <a:lvl3pPr marL="374447" indent="0">
              <a:buNone/>
              <a:defRPr sz="491"/>
            </a:lvl3pPr>
            <a:lvl4pPr marL="561670" indent="0">
              <a:buNone/>
              <a:defRPr sz="410"/>
            </a:lvl4pPr>
            <a:lvl5pPr marL="748894" indent="0">
              <a:buNone/>
              <a:defRPr sz="410"/>
            </a:lvl5pPr>
            <a:lvl6pPr marL="936117" indent="0">
              <a:buNone/>
              <a:defRPr sz="410"/>
            </a:lvl6pPr>
            <a:lvl7pPr marL="1123340" indent="0">
              <a:buNone/>
              <a:defRPr sz="410"/>
            </a:lvl7pPr>
            <a:lvl8pPr marL="1310564" indent="0">
              <a:buNone/>
              <a:defRPr sz="410"/>
            </a:lvl8pPr>
            <a:lvl9pPr marL="1497787" indent="0">
              <a:buNone/>
              <a:defRPr sz="4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49515"/>
            <a:ext cx="4347270" cy="542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747577"/>
            <a:ext cx="4347270" cy="178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2602867"/>
            <a:ext cx="1134070" cy="149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2602867"/>
            <a:ext cx="1701106" cy="149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2602867"/>
            <a:ext cx="1134070" cy="149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74447" rtl="0" eaLnBrk="1" latinLnBrk="0" hangingPunct="1">
        <a:lnSpc>
          <a:spcPct val="90000"/>
        </a:lnSpc>
        <a:spcBef>
          <a:spcPct val="0"/>
        </a:spcBef>
        <a:buNone/>
        <a:defRPr sz="18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612" indent="-93612" algn="l" defTabSz="374447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147" kern="1200">
          <a:solidFill>
            <a:schemeClr val="tx1"/>
          </a:solidFill>
          <a:latin typeface="+mn-lt"/>
          <a:ea typeface="+mn-ea"/>
          <a:cs typeface="+mn-cs"/>
        </a:defRPr>
      </a:lvl1pPr>
      <a:lvl2pPr marL="280835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2pPr>
      <a:lvl3pPr marL="468059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3pPr>
      <a:lvl4pPr marL="655282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4pPr>
      <a:lvl5pPr marL="842505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5pPr>
      <a:lvl6pPr marL="1029729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6pPr>
      <a:lvl7pPr marL="1216952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7pPr>
      <a:lvl8pPr marL="1404176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8pPr>
      <a:lvl9pPr marL="1591399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1pPr>
      <a:lvl2pPr marL="187223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2pPr>
      <a:lvl3pPr marL="374447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3pPr>
      <a:lvl4pPr marL="561670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4pPr>
      <a:lvl5pPr marL="748894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5pPr>
      <a:lvl6pPr marL="936117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7pPr>
      <a:lvl8pPr marL="1310564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8pPr>
      <a:lvl9pPr marL="1497787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26" Type="http://schemas.openxmlformats.org/officeDocument/2006/relationships/image" Target="../media/image18.png"/><Relationship Id="rId39" Type="http://schemas.openxmlformats.org/officeDocument/2006/relationships/image" Target="../media/image31.png"/><Relationship Id="rId21" Type="http://schemas.openxmlformats.org/officeDocument/2006/relationships/image" Target="../media/image13.png"/><Relationship Id="rId34" Type="http://schemas.openxmlformats.org/officeDocument/2006/relationships/image" Target="../media/image26.png"/><Relationship Id="rId42" Type="http://schemas.openxmlformats.org/officeDocument/2006/relationships/image" Target="../media/image34.png"/><Relationship Id="rId47" Type="http://schemas.openxmlformats.org/officeDocument/2006/relationships/image" Target="../media/image39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29" Type="http://schemas.openxmlformats.org/officeDocument/2006/relationships/image" Target="../media/image2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24" Type="http://schemas.openxmlformats.org/officeDocument/2006/relationships/image" Target="../media/image16.png"/><Relationship Id="rId32" Type="http://schemas.openxmlformats.org/officeDocument/2006/relationships/image" Target="../media/image24.png"/><Relationship Id="rId37" Type="http://schemas.openxmlformats.org/officeDocument/2006/relationships/image" Target="../media/image29.png"/><Relationship Id="rId40" Type="http://schemas.openxmlformats.org/officeDocument/2006/relationships/image" Target="../media/image32.png"/><Relationship Id="rId45" Type="http://schemas.openxmlformats.org/officeDocument/2006/relationships/image" Target="../media/image37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36" Type="http://schemas.openxmlformats.org/officeDocument/2006/relationships/image" Target="../media/image28.png"/><Relationship Id="rId10" Type="http://schemas.openxmlformats.org/officeDocument/2006/relationships/image" Target="../media/image2.png"/><Relationship Id="rId19" Type="http://schemas.openxmlformats.org/officeDocument/2006/relationships/image" Target="../media/image11.png"/><Relationship Id="rId31" Type="http://schemas.openxmlformats.org/officeDocument/2006/relationships/image" Target="../media/image23.png"/><Relationship Id="rId44" Type="http://schemas.openxmlformats.org/officeDocument/2006/relationships/image" Target="../media/image36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image" Target="../media/image22.png"/><Relationship Id="rId35" Type="http://schemas.openxmlformats.org/officeDocument/2006/relationships/image" Target="../media/image27.png"/><Relationship Id="rId43" Type="http://schemas.openxmlformats.org/officeDocument/2006/relationships/image" Target="../media/image35.png"/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33" Type="http://schemas.openxmlformats.org/officeDocument/2006/relationships/image" Target="../media/image25.png"/><Relationship Id="rId38" Type="http://schemas.openxmlformats.org/officeDocument/2006/relationships/image" Target="../media/image30.png"/><Relationship Id="rId46" Type="http://schemas.openxmlformats.org/officeDocument/2006/relationships/image" Target="../media/image38.png"/><Relationship Id="rId20" Type="http://schemas.openxmlformats.org/officeDocument/2006/relationships/image" Target="../media/image12.png"/><Relationship Id="rId4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F9106DE2-1D32-5FCE-9AE7-D8B81E0E03C3}"/>
              </a:ext>
            </a:extLst>
          </p:cNvPr>
          <p:cNvGrpSpPr/>
          <p:nvPr/>
        </p:nvGrpSpPr>
        <p:grpSpPr>
          <a:xfrm>
            <a:off x="-26134" y="0"/>
            <a:ext cx="5066447" cy="2759220"/>
            <a:chOff x="-26134" y="-15407"/>
            <a:chExt cx="5066447" cy="275922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EB05C67-E93D-8976-C866-4A7D8AA63653}"/>
                </a:ext>
              </a:extLst>
            </p:cNvPr>
            <p:cNvSpPr txBox="1"/>
            <p:nvPr/>
          </p:nvSpPr>
          <p:spPr>
            <a:xfrm>
              <a:off x="-26134" y="-15407"/>
              <a:ext cx="667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原始模型</a:t>
              </a:r>
            </a:p>
          </p:txBody>
        </p:sp>
        <p:pic>
          <p:nvPicPr>
            <p:cNvPr id="8" name="图片 7" descr="\documentclass{article}&#10;\usepackage{amsmath}&#10;\pagestyle{empty}&#10;\begin{document}&#10;&#10;$\alpha=0.1$&#10;&#10;&#10;\end{document}" title="IguanaTex Bitmap Display">
              <a:extLst>
                <a:ext uri="{FF2B5EF4-FFF2-40B4-BE49-F238E27FC236}">
                  <a16:creationId xmlns:a16="http://schemas.microsoft.com/office/drawing/2014/main" id="{12059157-BA51-D251-22E9-AB4FDA80C57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894" y="59552"/>
              <a:ext cx="357257" cy="78171"/>
            </a:xfrm>
            <a:prstGeom prst="rect">
              <a:avLst/>
            </a:prstGeom>
          </p:spPr>
        </p:pic>
        <p:pic>
          <p:nvPicPr>
            <p:cNvPr id="14" name="图片 13" descr="\documentclass{article}&#10;\usepackage{amsmath}&#10;\pagestyle{empty}&#10;\begin{document}&#10;&#10;$\alpha=1$&#10;&#10;&#10;\end{document}" title="IguanaTex Bitmap Display">
              <a:extLst>
                <a:ext uri="{FF2B5EF4-FFF2-40B4-BE49-F238E27FC236}">
                  <a16:creationId xmlns:a16="http://schemas.microsoft.com/office/drawing/2014/main" id="{30B4138D-7085-CC85-AF8B-1A28DD40C27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80" y="60923"/>
              <a:ext cx="268800" cy="76800"/>
            </a:xfrm>
            <a:prstGeom prst="rect">
              <a:avLst/>
            </a:prstGeom>
          </p:spPr>
        </p:pic>
        <p:pic>
          <p:nvPicPr>
            <p:cNvPr id="16" name="图片 15" descr="\documentclass{article}&#10;\usepackage{amsmath}&#10;\pagestyle{empty}&#10;\begin{document}&#10;&#10;$\alpha=10$&#10;&#10;&#10;\end{document}" title="IguanaTex Bitmap Display">
              <a:extLst>
                <a:ext uri="{FF2B5EF4-FFF2-40B4-BE49-F238E27FC236}">
                  <a16:creationId xmlns:a16="http://schemas.microsoft.com/office/drawing/2014/main" id="{CFBFF326-30C2-FE25-CA26-06546F9021F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209" y="59551"/>
              <a:ext cx="330514" cy="78171"/>
            </a:xfrm>
            <a:prstGeom prst="rect">
              <a:avLst/>
            </a:prstGeom>
          </p:spPr>
        </p:pic>
        <p:pic>
          <p:nvPicPr>
            <p:cNvPr id="18" name="图片 17" descr="\documentclass{article}&#10;\usepackage{amsmath}&#10;\pagestyle{empty}&#10;\begin{document}&#10;&#10;$\alpha=100$&#10;&#10;&#10;\end{document}" title="IguanaTex Bitmap Display">
              <a:extLst>
                <a:ext uri="{FF2B5EF4-FFF2-40B4-BE49-F238E27FC236}">
                  <a16:creationId xmlns:a16="http://schemas.microsoft.com/office/drawing/2014/main" id="{3ED89DE2-8D5E-5E99-8F63-371B89DF852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429" y="59551"/>
              <a:ext cx="387428" cy="78171"/>
            </a:xfrm>
            <a:prstGeom prst="rect">
              <a:avLst/>
            </a:prstGeom>
          </p:spPr>
        </p:pic>
        <p:pic>
          <p:nvPicPr>
            <p:cNvPr id="34" name="图片 33" descr="\documentclass{article}&#10;\usepackage{amsmath}&#10;\pagestyle{empty}&#10;\begin{document}&#10;&#10;$\alpha=1e3$&#10;&#10;&#10;\end{document}" title="IguanaTex Bitmap Display">
              <a:extLst>
                <a:ext uri="{FF2B5EF4-FFF2-40B4-BE49-F238E27FC236}">
                  <a16:creationId xmlns:a16="http://schemas.microsoft.com/office/drawing/2014/main" id="{B5A195C7-2520-8236-259B-4EDBAF6FD868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2188" y="59551"/>
              <a:ext cx="382629" cy="78171"/>
            </a:xfrm>
            <a:prstGeom prst="rect">
              <a:avLst/>
            </a:prstGeom>
          </p:spPr>
        </p:pic>
        <p:pic>
          <p:nvPicPr>
            <p:cNvPr id="3" name="图片 2" descr="图片包含 家具, 座位, 椅子, 游戏机&#10;&#10;描述已自动生成">
              <a:extLst>
                <a:ext uri="{FF2B5EF4-FFF2-40B4-BE49-F238E27FC236}">
                  <a16:creationId xmlns:a16="http://schemas.microsoft.com/office/drawing/2014/main" id="{D0D60594-D91B-C429-EF1E-AE3163CAE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2" y="233146"/>
              <a:ext cx="612000" cy="612000"/>
            </a:xfrm>
            <a:prstGeom prst="rect">
              <a:avLst/>
            </a:prstGeom>
          </p:spPr>
        </p:pic>
        <p:pic>
          <p:nvPicPr>
            <p:cNvPr id="7" name="图片 6" descr="图片包含 游戏机, 玻璃&#10;&#10;描述已自动生成">
              <a:extLst>
                <a:ext uri="{FF2B5EF4-FFF2-40B4-BE49-F238E27FC236}">
                  <a16:creationId xmlns:a16="http://schemas.microsoft.com/office/drawing/2014/main" id="{2A77A432-1B80-F3A3-D68B-0534D681B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83" y="233146"/>
              <a:ext cx="612000" cy="612000"/>
            </a:xfrm>
            <a:prstGeom prst="rect">
              <a:avLst/>
            </a:prstGeom>
          </p:spPr>
        </p:pic>
        <p:pic>
          <p:nvPicPr>
            <p:cNvPr id="10" name="图片 9" descr="图片包含 游戏机&#10;&#10;描述已自动生成">
              <a:extLst>
                <a:ext uri="{FF2B5EF4-FFF2-40B4-BE49-F238E27FC236}">
                  <a16:creationId xmlns:a16="http://schemas.microsoft.com/office/drawing/2014/main" id="{8E7C0686-BC4F-C2ED-A6E6-C9FD7A510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583" y="233146"/>
              <a:ext cx="612000" cy="612000"/>
            </a:xfrm>
            <a:prstGeom prst="rect">
              <a:avLst/>
            </a:prstGeom>
          </p:spPr>
        </p:pic>
        <p:pic>
          <p:nvPicPr>
            <p:cNvPr id="12" name="图片 11" descr="图片包含 游戏机&#10;&#10;描述已自动生成">
              <a:extLst>
                <a:ext uri="{FF2B5EF4-FFF2-40B4-BE49-F238E27FC236}">
                  <a16:creationId xmlns:a16="http://schemas.microsoft.com/office/drawing/2014/main" id="{3AFEEE85-844B-F6E7-40E2-E8B050014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297" y="233146"/>
              <a:ext cx="612000" cy="612000"/>
            </a:xfrm>
            <a:prstGeom prst="rect">
              <a:avLst/>
            </a:prstGeom>
          </p:spPr>
        </p:pic>
        <p:pic>
          <p:nvPicPr>
            <p:cNvPr id="15" name="图片 14" descr="卡通人物&#10;&#10;低可信度描述已自动生成">
              <a:extLst>
                <a:ext uri="{FF2B5EF4-FFF2-40B4-BE49-F238E27FC236}">
                  <a16:creationId xmlns:a16="http://schemas.microsoft.com/office/drawing/2014/main" id="{2F01AA65-7086-32F3-2DB3-873B7A18E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5092" y="233146"/>
              <a:ext cx="612000" cy="612000"/>
            </a:xfrm>
            <a:prstGeom prst="rect">
              <a:avLst/>
            </a:prstGeom>
          </p:spPr>
        </p:pic>
        <p:pic>
          <p:nvPicPr>
            <p:cNvPr id="19" name="图片 18" descr="图片包含 游戏机, 食物&#10;&#10;描述已自动生成">
              <a:extLst>
                <a:ext uri="{FF2B5EF4-FFF2-40B4-BE49-F238E27FC236}">
                  <a16:creationId xmlns:a16="http://schemas.microsoft.com/office/drawing/2014/main" id="{A4DE2248-799B-0C3B-4E21-763F4398A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502" y="233146"/>
              <a:ext cx="612000" cy="612000"/>
            </a:xfrm>
            <a:prstGeom prst="rect">
              <a:avLst/>
            </a:prstGeom>
          </p:spPr>
        </p:pic>
        <p:pic>
          <p:nvPicPr>
            <p:cNvPr id="23" name="图片 22" descr="图片包含 模具, 游戏机, 灯光&#10;&#10;描述已自动生成">
              <a:extLst>
                <a:ext uri="{FF2B5EF4-FFF2-40B4-BE49-F238E27FC236}">
                  <a16:creationId xmlns:a16="http://schemas.microsoft.com/office/drawing/2014/main" id="{74B339A0-166E-DC6E-EE5B-D70F40B78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092" y="233146"/>
              <a:ext cx="612000" cy="612000"/>
            </a:xfrm>
            <a:prstGeom prst="rect">
              <a:avLst/>
            </a:prstGeom>
          </p:spPr>
        </p:pic>
        <p:pic>
          <p:nvPicPr>
            <p:cNvPr id="27" name="图片 26" descr="图片包含 食物&#10;&#10;描述已自动生成">
              <a:extLst>
                <a:ext uri="{FF2B5EF4-FFF2-40B4-BE49-F238E27FC236}">
                  <a16:creationId xmlns:a16="http://schemas.microsoft.com/office/drawing/2014/main" id="{1F448172-3AAC-F47B-F724-E7DE423C0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313" y="218258"/>
              <a:ext cx="612000" cy="612000"/>
            </a:xfrm>
            <a:prstGeom prst="rect">
              <a:avLst/>
            </a:prstGeom>
          </p:spPr>
        </p:pic>
        <p:pic>
          <p:nvPicPr>
            <p:cNvPr id="38" name="图片 37" descr="\documentclass{article}&#10;\usepackage{amsmath}&#10;\pagestyle{empty}&#10;\begin{document}&#10;&#10;$\alpha=1e4$&#10;&#10;&#10;\end{document}" title="IguanaTex Bitmap Display">
              <a:extLst>
                <a:ext uri="{FF2B5EF4-FFF2-40B4-BE49-F238E27FC236}">
                  <a16:creationId xmlns:a16="http://schemas.microsoft.com/office/drawing/2014/main" id="{769C5182-AEA3-23E6-35CA-2221AAEF44F0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5067" y="73297"/>
              <a:ext cx="384686" cy="78171"/>
            </a:xfrm>
            <a:prstGeom prst="rect">
              <a:avLst/>
            </a:prstGeom>
          </p:spPr>
        </p:pic>
        <p:pic>
          <p:nvPicPr>
            <p:cNvPr id="42" name="图片 41" descr="\documentclass{article}&#10;\usepackage{amsmath}&#10;\pagestyle{empty}&#10;\begin{document}&#10;&#10;$\alpha=1e5$&#10;&#10;&#10;\end{document}" title="IguanaTex Bitmap Display">
              <a:extLst>
                <a:ext uri="{FF2B5EF4-FFF2-40B4-BE49-F238E27FC236}">
                  <a16:creationId xmlns:a16="http://schemas.microsoft.com/office/drawing/2014/main" id="{CA5E7EFE-CEFC-D647-E8F4-A3898F3FA987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7946" y="73296"/>
              <a:ext cx="381943" cy="78857"/>
            </a:xfrm>
            <a:prstGeom prst="rect">
              <a:avLst/>
            </a:prstGeom>
          </p:spPr>
        </p:pic>
        <p:pic>
          <p:nvPicPr>
            <p:cNvPr id="45" name="图片 44" descr="图片包含 家具, 游戏机, 桌子, 椅子&#10;&#10;描述已自动生成">
              <a:extLst>
                <a:ext uri="{FF2B5EF4-FFF2-40B4-BE49-F238E27FC236}">
                  <a16:creationId xmlns:a16="http://schemas.microsoft.com/office/drawing/2014/main" id="{AEDFFA0B-151B-0AE5-3442-B9F19A51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" y="862867"/>
              <a:ext cx="612000" cy="612000"/>
            </a:xfrm>
            <a:prstGeom prst="rect">
              <a:avLst/>
            </a:prstGeom>
          </p:spPr>
        </p:pic>
        <p:pic>
          <p:nvPicPr>
            <p:cNvPr id="49" name="图片 48" descr="图片包含 食物&#10;&#10;描述已自动生成">
              <a:extLst>
                <a:ext uri="{FF2B5EF4-FFF2-40B4-BE49-F238E27FC236}">
                  <a16:creationId xmlns:a16="http://schemas.microsoft.com/office/drawing/2014/main" id="{339C1484-EC64-2FCA-858F-939E4E86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617" y="862867"/>
              <a:ext cx="612000" cy="612000"/>
            </a:xfrm>
            <a:prstGeom prst="rect">
              <a:avLst/>
            </a:prstGeom>
          </p:spPr>
        </p:pic>
        <p:pic>
          <p:nvPicPr>
            <p:cNvPr id="53" name="图片 52" descr="图片包含 游戏机&#10;&#10;描述已自动生成">
              <a:extLst>
                <a:ext uri="{FF2B5EF4-FFF2-40B4-BE49-F238E27FC236}">
                  <a16:creationId xmlns:a16="http://schemas.microsoft.com/office/drawing/2014/main" id="{EFDE4623-FFC7-4AF3-6510-61C99A690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100" y="862867"/>
              <a:ext cx="612000" cy="612000"/>
            </a:xfrm>
            <a:prstGeom prst="rect">
              <a:avLst/>
            </a:prstGeom>
          </p:spPr>
        </p:pic>
        <p:pic>
          <p:nvPicPr>
            <p:cNvPr id="57" name="图片 56" descr="图片包含 游戏机, 食物&#10;&#10;描述已自动生成">
              <a:extLst>
                <a:ext uri="{FF2B5EF4-FFF2-40B4-BE49-F238E27FC236}">
                  <a16:creationId xmlns:a16="http://schemas.microsoft.com/office/drawing/2014/main" id="{0B0CAB58-A33D-010F-5003-8512498E0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583" y="862867"/>
              <a:ext cx="612000" cy="612000"/>
            </a:xfrm>
            <a:prstGeom prst="rect">
              <a:avLst/>
            </a:prstGeom>
          </p:spPr>
        </p:pic>
        <p:pic>
          <p:nvPicPr>
            <p:cNvPr id="61" name="图片 60" descr="图片包含 游戏机&#10;&#10;描述已自动生成">
              <a:extLst>
                <a:ext uri="{FF2B5EF4-FFF2-40B4-BE49-F238E27FC236}">
                  <a16:creationId xmlns:a16="http://schemas.microsoft.com/office/drawing/2014/main" id="{2A6C43D6-84FE-252E-5A45-727B78C9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912" y="845146"/>
              <a:ext cx="612000" cy="612000"/>
            </a:xfrm>
            <a:prstGeom prst="rect">
              <a:avLst/>
            </a:prstGeom>
          </p:spPr>
        </p:pic>
        <p:pic>
          <p:nvPicPr>
            <p:cNvPr id="65" name="图片 64" descr="图片包含 灯光&#10;&#10;描述已自动生成">
              <a:extLst>
                <a:ext uri="{FF2B5EF4-FFF2-40B4-BE49-F238E27FC236}">
                  <a16:creationId xmlns:a16="http://schemas.microsoft.com/office/drawing/2014/main" id="{7D89F313-489D-75C9-BB6C-1581EB1BA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29" y="862867"/>
              <a:ext cx="612000" cy="612000"/>
            </a:xfrm>
            <a:prstGeom prst="rect">
              <a:avLst/>
            </a:prstGeom>
          </p:spPr>
        </p:pic>
        <p:pic>
          <p:nvPicPr>
            <p:cNvPr id="70" name="图片 69" descr="图片包含 游戏机, 灯光, 食物&#10;&#10;描述已自动生成">
              <a:extLst>
                <a:ext uri="{FF2B5EF4-FFF2-40B4-BE49-F238E27FC236}">
                  <a16:creationId xmlns:a16="http://schemas.microsoft.com/office/drawing/2014/main" id="{0D2799A5-5281-104D-6DD3-0446DD20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321" y="830258"/>
              <a:ext cx="612000" cy="612000"/>
            </a:xfrm>
            <a:prstGeom prst="rect">
              <a:avLst/>
            </a:prstGeom>
          </p:spPr>
        </p:pic>
        <p:pic>
          <p:nvPicPr>
            <p:cNvPr id="72" name="图片 71" descr="图片包含 游戏机, 灯光&#10;&#10;描述已自动生成">
              <a:extLst>
                <a:ext uri="{FF2B5EF4-FFF2-40B4-BE49-F238E27FC236}">
                  <a16:creationId xmlns:a16="http://schemas.microsoft.com/office/drawing/2014/main" id="{9608D4CE-1243-1C9E-E100-7862331A5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2917" y="862867"/>
              <a:ext cx="612000" cy="612000"/>
            </a:xfrm>
            <a:prstGeom prst="rect">
              <a:avLst/>
            </a:prstGeom>
          </p:spPr>
        </p:pic>
        <p:pic>
          <p:nvPicPr>
            <p:cNvPr id="74" name="图片 73" descr="图片包含 座位, 椅子, 游戏机&#10;&#10;描述已自动生成">
              <a:extLst>
                <a:ext uri="{FF2B5EF4-FFF2-40B4-BE49-F238E27FC236}">
                  <a16:creationId xmlns:a16="http://schemas.microsoft.com/office/drawing/2014/main" id="{4A2DB636-BECD-7145-9CD9-2E029E0C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71" y="1457146"/>
              <a:ext cx="612000" cy="612000"/>
            </a:xfrm>
            <a:prstGeom prst="rect">
              <a:avLst/>
            </a:prstGeom>
          </p:spPr>
        </p:pic>
        <p:pic>
          <p:nvPicPr>
            <p:cNvPr id="78" name="图片 77" descr="图片包含 游戏机&#10;&#10;描述已自动生成">
              <a:extLst>
                <a:ext uri="{FF2B5EF4-FFF2-40B4-BE49-F238E27FC236}">
                  <a16:creationId xmlns:a16="http://schemas.microsoft.com/office/drawing/2014/main" id="{3BCBDD17-A5C6-C457-38FF-3B66FDFF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977" y="1449338"/>
              <a:ext cx="612000" cy="612000"/>
            </a:xfrm>
            <a:prstGeom prst="rect">
              <a:avLst/>
            </a:prstGeom>
          </p:spPr>
        </p:pic>
        <p:pic>
          <p:nvPicPr>
            <p:cNvPr id="80" name="图片 79" descr="图片包含 游戏机, 灯光&#10;&#10;描述已自动生成">
              <a:extLst>
                <a:ext uri="{FF2B5EF4-FFF2-40B4-BE49-F238E27FC236}">
                  <a16:creationId xmlns:a16="http://schemas.microsoft.com/office/drawing/2014/main" id="{203000E8-7731-0D38-D41E-C028D5EBA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2808" y="1440558"/>
              <a:ext cx="612000" cy="612000"/>
            </a:xfrm>
            <a:prstGeom prst="rect">
              <a:avLst/>
            </a:prstGeom>
          </p:spPr>
        </p:pic>
        <p:pic>
          <p:nvPicPr>
            <p:cNvPr id="82" name="图片 81" descr="图片包含 游戏机, 灯光&#10;&#10;描述已自动生成">
              <a:extLst>
                <a:ext uri="{FF2B5EF4-FFF2-40B4-BE49-F238E27FC236}">
                  <a16:creationId xmlns:a16="http://schemas.microsoft.com/office/drawing/2014/main" id="{56F5415A-008F-1231-048B-FC559F73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954" y="1439425"/>
              <a:ext cx="612000" cy="612000"/>
            </a:xfrm>
            <a:prstGeom prst="rect">
              <a:avLst/>
            </a:prstGeom>
          </p:spPr>
        </p:pic>
        <p:pic>
          <p:nvPicPr>
            <p:cNvPr id="84" name="图片 83" descr="图片包含 游戏机, 食物&#10;&#10;描述已自动生成">
              <a:extLst>
                <a:ext uri="{FF2B5EF4-FFF2-40B4-BE49-F238E27FC236}">
                  <a16:creationId xmlns:a16="http://schemas.microsoft.com/office/drawing/2014/main" id="{B2F44AAF-8EC3-E44D-A107-45AAA867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193" y="1463576"/>
              <a:ext cx="612000" cy="612000"/>
            </a:xfrm>
            <a:prstGeom prst="rect">
              <a:avLst/>
            </a:prstGeom>
          </p:spPr>
        </p:pic>
        <p:pic>
          <p:nvPicPr>
            <p:cNvPr id="86" name="图片 85" descr="图片包含 游戏机, 食物&#10;&#10;描述已自动生成">
              <a:extLst>
                <a:ext uri="{FF2B5EF4-FFF2-40B4-BE49-F238E27FC236}">
                  <a16:creationId xmlns:a16="http://schemas.microsoft.com/office/drawing/2014/main" id="{D47053CC-6CD9-07B9-8C5F-95D92FA68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665" y="1442163"/>
              <a:ext cx="612000" cy="612000"/>
            </a:xfrm>
            <a:prstGeom prst="rect">
              <a:avLst/>
            </a:prstGeom>
          </p:spPr>
        </p:pic>
        <p:pic>
          <p:nvPicPr>
            <p:cNvPr id="88" name="图片 87" descr="卡通人物&#10;&#10;低可信度描述已自动生成">
              <a:extLst>
                <a:ext uri="{FF2B5EF4-FFF2-40B4-BE49-F238E27FC236}">
                  <a16:creationId xmlns:a16="http://schemas.microsoft.com/office/drawing/2014/main" id="{08F8628D-5C58-5E55-7F29-F1F536366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103" y="1453534"/>
              <a:ext cx="612000" cy="612000"/>
            </a:xfrm>
            <a:prstGeom prst="rect">
              <a:avLst/>
            </a:prstGeom>
          </p:spPr>
        </p:pic>
        <p:pic>
          <p:nvPicPr>
            <p:cNvPr id="90" name="图片 89" descr="图片包含 灯光&#10;&#10;描述已自动生成">
              <a:extLst>
                <a:ext uri="{FF2B5EF4-FFF2-40B4-BE49-F238E27FC236}">
                  <a16:creationId xmlns:a16="http://schemas.microsoft.com/office/drawing/2014/main" id="{17BAECAE-1187-6A29-9CF9-85535E92E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275" y="1449338"/>
              <a:ext cx="612000" cy="612000"/>
            </a:xfrm>
            <a:prstGeom prst="rect">
              <a:avLst/>
            </a:prstGeom>
          </p:spPr>
        </p:pic>
        <p:pic>
          <p:nvPicPr>
            <p:cNvPr id="92" name="图片 91" descr="卡通人物&#10;&#10;中度可信度描述已自动生成">
              <a:extLst>
                <a:ext uri="{FF2B5EF4-FFF2-40B4-BE49-F238E27FC236}">
                  <a16:creationId xmlns:a16="http://schemas.microsoft.com/office/drawing/2014/main" id="{A59E6E80-C08C-47A5-ACAF-41CEA2B93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2" y="2122309"/>
              <a:ext cx="612000" cy="612000"/>
            </a:xfrm>
            <a:prstGeom prst="rect">
              <a:avLst/>
            </a:prstGeom>
          </p:spPr>
        </p:pic>
        <p:pic>
          <p:nvPicPr>
            <p:cNvPr id="94" name="图片 93" descr="图片包含 游戏机&#10;&#10;描述已自动生成">
              <a:extLst>
                <a:ext uri="{FF2B5EF4-FFF2-40B4-BE49-F238E27FC236}">
                  <a16:creationId xmlns:a16="http://schemas.microsoft.com/office/drawing/2014/main" id="{2ACB44A9-44B7-4159-5ABB-D024FFA30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71" y="2122309"/>
              <a:ext cx="612000" cy="612000"/>
            </a:xfrm>
            <a:prstGeom prst="rect">
              <a:avLst/>
            </a:prstGeom>
          </p:spPr>
        </p:pic>
        <p:pic>
          <p:nvPicPr>
            <p:cNvPr id="96" name="图片 95" descr="图片包含 游戏机&#10;&#10;描述已自动生成">
              <a:extLst>
                <a:ext uri="{FF2B5EF4-FFF2-40B4-BE49-F238E27FC236}">
                  <a16:creationId xmlns:a16="http://schemas.microsoft.com/office/drawing/2014/main" id="{979B41EF-B3F3-FA0C-FBBC-FB3CDE9D7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08" y="2122309"/>
              <a:ext cx="612000" cy="612000"/>
            </a:xfrm>
            <a:prstGeom prst="rect">
              <a:avLst/>
            </a:prstGeom>
          </p:spPr>
        </p:pic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89CD913D-6495-9289-3723-D7D669130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671" y="2122309"/>
              <a:ext cx="612000" cy="612000"/>
            </a:xfrm>
            <a:prstGeom prst="rect">
              <a:avLst/>
            </a:prstGeom>
          </p:spPr>
        </p:pic>
        <p:pic>
          <p:nvPicPr>
            <p:cNvPr id="100" name="图片 99" descr="图片包含 游戏机&#10;&#10;描述已自动生成">
              <a:extLst>
                <a:ext uri="{FF2B5EF4-FFF2-40B4-BE49-F238E27FC236}">
                  <a16:creationId xmlns:a16="http://schemas.microsoft.com/office/drawing/2014/main" id="{0BF2C79B-6AD4-D9E9-155E-18810B4EE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633" y="2122309"/>
              <a:ext cx="612000" cy="612000"/>
            </a:xfrm>
            <a:prstGeom prst="rect">
              <a:avLst/>
            </a:prstGeom>
          </p:spPr>
        </p:pic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19F3249F-608A-F2A2-5BA5-946DA8B57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633" y="2118201"/>
              <a:ext cx="612000" cy="612000"/>
            </a:xfrm>
            <a:prstGeom prst="rect">
              <a:avLst/>
            </a:prstGeom>
          </p:spPr>
        </p:pic>
        <p:pic>
          <p:nvPicPr>
            <p:cNvPr id="104" name="图片 103" descr="卡通人物&#10;&#10;低可信度描述已自动生成">
              <a:extLst>
                <a:ext uri="{FF2B5EF4-FFF2-40B4-BE49-F238E27FC236}">
                  <a16:creationId xmlns:a16="http://schemas.microsoft.com/office/drawing/2014/main" id="{12A68C6F-FE38-27B0-9B0C-711733784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285" y="2131813"/>
              <a:ext cx="612000" cy="612000"/>
            </a:xfrm>
            <a:prstGeom prst="rect">
              <a:avLst/>
            </a:prstGeom>
          </p:spPr>
        </p:pic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D0F966C1-B0F5-148C-E90E-A528F4ED4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6322" y="2131813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336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90.7012"/>
  <p:tag name="LATEXADDIN" val="\documentclass{article}&#10;\usepackage{amsmath}&#10;\pagestyle{empty}&#10;\begin{document}&#10;&#10;$\alpha=0.1$&#10;&#10;&#10;\end{document}"/>
  <p:tag name="IGUANATEXSIZE" val="9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93.9632"/>
  <p:tag name="LATEXADDIN" val="\documentclass{article}&#10;\usepackage{amsmath}&#10;\pagestyle{empty}&#10;\begin{document}&#10;&#10;$\alpha=1$&#10;&#10;&#10;\end{document}"/>
  <p:tag name="IGUANATEXSIZE" val="9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61.4548"/>
  <p:tag name="LATEXADDIN" val="\documentclass{article}&#10;\usepackage{amsmath}&#10;\pagestyle{empty}&#10;\begin{document}&#10;&#10;$\alpha=10$&#10;&#10;&#10;\end{document}"/>
  <p:tag name="IGUANATEXSIZE" val="9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23.697"/>
  <p:tag name="LATEXADDIN" val="\documentclass{article}&#10;\usepackage{amsmath}&#10;\pagestyle{empty}&#10;\begin{document}&#10;&#10;$\alpha=100$&#10;&#10;&#10;\end{document}"/>
  <p:tag name="IGUANATEXSIZE" val="9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18.4477"/>
  <p:tag name="LATEXADDIN" val="\documentclass{article}&#10;\usepackage{amsmath}&#10;\pagestyle{empty}&#10;\begin{document}&#10;&#10;$\alpha=1e3$&#10;&#10;&#10;\end{document}"/>
  <p:tag name="IGUANATEXSIZE" val="9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20.6974"/>
  <p:tag name="LATEXADDIN" val="\documentclass{article}&#10;\usepackage{amsmath}&#10;\pagestyle{empty}&#10;\begin{document}&#10;&#10;$\alpha=1e4$&#10;&#10;&#10;\end{document}"/>
  <p:tag name="IGUANATEXSIZE" val="9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17.6978"/>
  <p:tag name="LATEXADDIN" val="\documentclass{article}&#10;\usepackage{amsmath}&#10;\pagestyle{empty}&#10;\begin{document}&#10;&#10;$\alpha=1e5$&#10;&#10;&#10;\end{document}"/>
  <p:tag name="IGUANATEXSIZE" val="9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超凡 霍</dc:creator>
  <cp:lastModifiedBy>超凡 霍</cp:lastModifiedBy>
  <cp:revision>8</cp:revision>
  <dcterms:created xsi:type="dcterms:W3CDTF">2024-03-23T08:33:51Z</dcterms:created>
  <dcterms:modified xsi:type="dcterms:W3CDTF">2024-05-10T06:04:15Z</dcterms:modified>
</cp:coreProperties>
</file>