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04031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 userDrawn="1">
          <p15:clr>
            <a:srgbClr val="A4A3A4"/>
          </p15:clr>
        </p15:guide>
        <p15:guide id="2" pos="1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howGuides="1">
      <p:cViewPr varScale="1">
        <p:scale>
          <a:sx n="291" d="100"/>
          <a:sy n="291" d="100"/>
        </p:scale>
        <p:origin x="252" y="858"/>
      </p:cViewPr>
      <p:guideLst>
        <p:guide orient="horz" pos="454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235644"/>
            <a:ext cx="3780235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756262"/>
            <a:ext cx="3780235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6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76660"/>
            <a:ext cx="1086817" cy="12202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76660"/>
            <a:ext cx="3197449" cy="12202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7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358966"/>
            <a:ext cx="4347270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963575"/>
            <a:ext cx="4347270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82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82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82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82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82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383297"/>
            <a:ext cx="2142133" cy="913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383297"/>
            <a:ext cx="2142133" cy="913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76659"/>
            <a:ext cx="4347270" cy="2783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352967"/>
            <a:ext cx="213228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525950"/>
            <a:ext cx="2132288" cy="773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352967"/>
            <a:ext cx="2142790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525950"/>
            <a:ext cx="2142790" cy="773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0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9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95991"/>
            <a:ext cx="1625632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207314"/>
            <a:ext cx="2551658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431959"/>
            <a:ext cx="1625632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3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95991"/>
            <a:ext cx="1625632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207314"/>
            <a:ext cx="2551658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431959"/>
            <a:ext cx="1625632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7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76659"/>
            <a:ext cx="4347270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383297"/>
            <a:ext cx="4347270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1334540"/>
            <a:ext cx="113407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74921-FADC-4AFD-B091-243D0AFE51AE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1334540"/>
            <a:ext cx="170110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1334540"/>
            <a:ext cx="113407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4DD93-21C9-435A-B1CE-031FA27B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6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24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31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F5854C-0E2D-7E48-5BBD-8B66BD4A35BF}"/>
              </a:ext>
            </a:extLst>
          </p:cNvPr>
          <p:cNvGrpSpPr/>
          <p:nvPr/>
        </p:nvGrpSpPr>
        <p:grpSpPr>
          <a:xfrm>
            <a:off x="-26134" y="-50411"/>
            <a:ext cx="5066447" cy="1490274"/>
            <a:chOff x="-26134" y="0"/>
            <a:chExt cx="5066447" cy="149027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EB05C67-E93D-8976-C866-4A7D8AA63653}"/>
                </a:ext>
              </a:extLst>
            </p:cNvPr>
            <p:cNvSpPr txBox="1"/>
            <p:nvPr/>
          </p:nvSpPr>
          <p:spPr>
            <a:xfrm>
              <a:off x="-26134" y="0"/>
              <a:ext cx="667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原始模型</a:t>
              </a:r>
            </a:p>
          </p:txBody>
        </p:sp>
        <p:pic>
          <p:nvPicPr>
            <p:cNvPr id="8" name="图片 7" descr="\documentclass{article}&#10;\usepackage{amsmath}&#10;\pagestyle{empty}&#10;\begin{document}&#10;&#10;$\alpha=0.1$&#10;&#10;&#10;\end{document}" title="IguanaTex Bitmap Display">
              <a:extLst>
                <a:ext uri="{FF2B5EF4-FFF2-40B4-BE49-F238E27FC236}">
                  <a16:creationId xmlns:a16="http://schemas.microsoft.com/office/drawing/2014/main" id="{12059157-BA51-D251-22E9-AB4FDA80C57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94" y="74959"/>
              <a:ext cx="357257" cy="78171"/>
            </a:xfrm>
            <a:prstGeom prst="rect">
              <a:avLst/>
            </a:prstGeom>
          </p:spPr>
        </p:pic>
        <p:pic>
          <p:nvPicPr>
            <p:cNvPr id="14" name="图片 13" descr="\documentclass{article}&#10;\usepackage{amsmath}&#10;\pagestyle{empty}&#10;\begin{document}&#10;&#10;$\alpha=1$&#10;&#10;&#10;\end{document}" title="IguanaTex Bitmap Display">
              <a:extLst>
                <a:ext uri="{FF2B5EF4-FFF2-40B4-BE49-F238E27FC236}">
                  <a16:creationId xmlns:a16="http://schemas.microsoft.com/office/drawing/2014/main" id="{30B4138D-7085-CC85-AF8B-1A28DD40C27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80" y="76330"/>
              <a:ext cx="268800" cy="76800"/>
            </a:xfrm>
            <a:prstGeom prst="rect">
              <a:avLst/>
            </a:prstGeom>
          </p:spPr>
        </p:pic>
        <p:pic>
          <p:nvPicPr>
            <p:cNvPr id="16" name="图片 15" descr="\documentclass{article}&#10;\usepackage{amsmath}&#10;\pagestyle{empty}&#10;\begin{document}&#10;&#10;$\alpha=10$&#10;&#10;&#10;\end{document}" title="IguanaTex Bitmap Display">
              <a:extLst>
                <a:ext uri="{FF2B5EF4-FFF2-40B4-BE49-F238E27FC236}">
                  <a16:creationId xmlns:a16="http://schemas.microsoft.com/office/drawing/2014/main" id="{CFBFF326-30C2-FE25-CA26-06546F9021F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209" y="74958"/>
              <a:ext cx="330514" cy="78171"/>
            </a:xfrm>
            <a:prstGeom prst="rect">
              <a:avLst/>
            </a:prstGeom>
          </p:spPr>
        </p:pic>
        <p:pic>
          <p:nvPicPr>
            <p:cNvPr id="18" name="图片 17" descr="\documentclass{article}&#10;\usepackage{amsmath}&#10;\pagestyle{empty}&#10;\begin{document}&#10;&#10;$\alpha=100$&#10;&#10;&#10;\end{document}" title="IguanaTex Bitmap Display">
              <a:extLst>
                <a:ext uri="{FF2B5EF4-FFF2-40B4-BE49-F238E27FC236}">
                  <a16:creationId xmlns:a16="http://schemas.microsoft.com/office/drawing/2014/main" id="{3ED89DE2-8D5E-5E99-8F63-371B89DF852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429" y="74958"/>
              <a:ext cx="387428" cy="78171"/>
            </a:xfrm>
            <a:prstGeom prst="rect">
              <a:avLst/>
            </a:prstGeom>
          </p:spPr>
        </p:pic>
        <p:pic>
          <p:nvPicPr>
            <p:cNvPr id="34" name="图片 33" descr="\documentclass{article}&#10;\usepackage{amsmath}&#10;\pagestyle{empty}&#10;\begin{document}&#10;&#10;$\alpha=1e3$&#10;&#10;&#10;\end{document}" title="IguanaTex Bitmap Display">
              <a:extLst>
                <a:ext uri="{FF2B5EF4-FFF2-40B4-BE49-F238E27FC236}">
                  <a16:creationId xmlns:a16="http://schemas.microsoft.com/office/drawing/2014/main" id="{B5A195C7-2520-8236-259B-4EDBAF6FD86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2188" y="74958"/>
              <a:ext cx="382629" cy="78171"/>
            </a:xfrm>
            <a:prstGeom prst="rect">
              <a:avLst/>
            </a:prstGeom>
          </p:spPr>
        </p:pic>
        <p:pic>
          <p:nvPicPr>
            <p:cNvPr id="3" name="图片 2" descr="图片包含 家具, 座位, 椅子, 游戏机&#10;&#10;描述已自动生成">
              <a:extLst>
                <a:ext uri="{FF2B5EF4-FFF2-40B4-BE49-F238E27FC236}">
                  <a16:creationId xmlns:a16="http://schemas.microsoft.com/office/drawing/2014/main" id="{D0D60594-D91B-C429-EF1E-AE3163CA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2" y="248553"/>
              <a:ext cx="612000" cy="612000"/>
            </a:xfrm>
            <a:prstGeom prst="rect">
              <a:avLst/>
            </a:prstGeom>
          </p:spPr>
        </p:pic>
        <p:pic>
          <p:nvPicPr>
            <p:cNvPr id="7" name="图片 6" descr="图片包含 游戏机, 玻璃&#10;&#10;描述已自动生成">
              <a:extLst>
                <a:ext uri="{FF2B5EF4-FFF2-40B4-BE49-F238E27FC236}">
                  <a16:creationId xmlns:a16="http://schemas.microsoft.com/office/drawing/2014/main" id="{2A77A432-1B80-F3A3-D68B-0534D681B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83" y="248553"/>
              <a:ext cx="612000" cy="612000"/>
            </a:xfrm>
            <a:prstGeom prst="rect">
              <a:avLst/>
            </a:prstGeom>
          </p:spPr>
        </p:pic>
        <p:pic>
          <p:nvPicPr>
            <p:cNvPr id="10" name="图片 9" descr="图片包含 游戏机&#10;&#10;描述已自动生成">
              <a:extLst>
                <a:ext uri="{FF2B5EF4-FFF2-40B4-BE49-F238E27FC236}">
                  <a16:creationId xmlns:a16="http://schemas.microsoft.com/office/drawing/2014/main" id="{8E7C0686-BC4F-C2ED-A6E6-C9FD7A510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583" y="248553"/>
              <a:ext cx="612000" cy="612000"/>
            </a:xfrm>
            <a:prstGeom prst="rect">
              <a:avLst/>
            </a:prstGeom>
          </p:spPr>
        </p:pic>
        <p:pic>
          <p:nvPicPr>
            <p:cNvPr id="12" name="图片 11" descr="图片包含 游戏机&#10;&#10;描述已自动生成">
              <a:extLst>
                <a:ext uri="{FF2B5EF4-FFF2-40B4-BE49-F238E27FC236}">
                  <a16:creationId xmlns:a16="http://schemas.microsoft.com/office/drawing/2014/main" id="{3AFEEE85-844B-F6E7-40E2-E8B05001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297" y="248553"/>
              <a:ext cx="612000" cy="612000"/>
            </a:xfrm>
            <a:prstGeom prst="rect">
              <a:avLst/>
            </a:prstGeom>
          </p:spPr>
        </p:pic>
        <p:pic>
          <p:nvPicPr>
            <p:cNvPr id="15" name="图片 14" descr="卡通人物&#10;&#10;低可信度描述已自动生成">
              <a:extLst>
                <a:ext uri="{FF2B5EF4-FFF2-40B4-BE49-F238E27FC236}">
                  <a16:creationId xmlns:a16="http://schemas.microsoft.com/office/drawing/2014/main" id="{2F01AA65-7086-32F3-2DB3-873B7A18E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092" y="248553"/>
              <a:ext cx="612000" cy="612000"/>
            </a:xfrm>
            <a:prstGeom prst="rect">
              <a:avLst/>
            </a:prstGeom>
          </p:spPr>
        </p:pic>
        <p:pic>
          <p:nvPicPr>
            <p:cNvPr id="19" name="图片 18" descr="图片包含 游戏机, 食物&#10;&#10;描述已自动生成">
              <a:extLst>
                <a:ext uri="{FF2B5EF4-FFF2-40B4-BE49-F238E27FC236}">
                  <a16:creationId xmlns:a16="http://schemas.microsoft.com/office/drawing/2014/main" id="{A4DE2248-799B-0C3B-4E21-763F4398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502" y="248553"/>
              <a:ext cx="612000" cy="612000"/>
            </a:xfrm>
            <a:prstGeom prst="rect">
              <a:avLst/>
            </a:prstGeom>
          </p:spPr>
        </p:pic>
        <p:pic>
          <p:nvPicPr>
            <p:cNvPr id="23" name="图片 22" descr="图片包含 模具, 游戏机, 灯光&#10;&#10;描述已自动生成">
              <a:extLst>
                <a:ext uri="{FF2B5EF4-FFF2-40B4-BE49-F238E27FC236}">
                  <a16:creationId xmlns:a16="http://schemas.microsoft.com/office/drawing/2014/main" id="{74B339A0-166E-DC6E-EE5B-D70F40B78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092" y="248553"/>
              <a:ext cx="612000" cy="612000"/>
            </a:xfrm>
            <a:prstGeom prst="rect">
              <a:avLst/>
            </a:prstGeom>
          </p:spPr>
        </p:pic>
        <p:pic>
          <p:nvPicPr>
            <p:cNvPr id="27" name="图片 26" descr="图片包含 食物&#10;&#10;描述已自动生成">
              <a:extLst>
                <a:ext uri="{FF2B5EF4-FFF2-40B4-BE49-F238E27FC236}">
                  <a16:creationId xmlns:a16="http://schemas.microsoft.com/office/drawing/2014/main" id="{1F448172-3AAC-F47B-F724-E7DE423C0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313" y="233665"/>
              <a:ext cx="612000" cy="612000"/>
            </a:xfrm>
            <a:prstGeom prst="rect">
              <a:avLst/>
            </a:prstGeom>
          </p:spPr>
        </p:pic>
        <p:pic>
          <p:nvPicPr>
            <p:cNvPr id="38" name="图片 37" descr="\documentclass{article}&#10;\usepackage{amsmath}&#10;\pagestyle{empty}&#10;\begin{document}&#10;&#10;$\alpha=1e4$&#10;&#10;&#10;\end{document}" title="IguanaTex Bitmap Display">
              <a:extLst>
                <a:ext uri="{FF2B5EF4-FFF2-40B4-BE49-F238E27FC236}">
                  <a16:creationId xmlns:a16="http://schemas.microsoft.com/office/drawing/2014/main" id="{769C5182-AEA3-23E6-35CA-2221AAEF44F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067" y="88704"/>
              <a:ext cx="384686" cy="78171"/>
            </a:xfrm>
            <a:prstGeom prst="rect">
              <a:avLst/>
            </a:prstGeom>
          </p:spPr>
        </p:pic>
        <p:pic>
          <p:nvPicPr>
            <p:cNvPr id="42" name="图片 41" descr="\documentclass{article}&#10;\usepackage{amsmath}&#10;\pagestyle{empty}&#10;\begin{document}&#10;&#10;$\alpha=1e5$&#10;&#10;&#10;\end{document}" title="IguanaTex Bitmap Display">
              <a:extLst>
                <a:ext uri="{FF2B5EF4-FFF2-40B4-BE49-F238E27FC236}">
                  <a16:creationId xmlns:a16="http://schemas.microsoft.com/office/drawing/2014/main" id="{CA5E7EFE-CEFC-D647-E8F4-A3898F3FA987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946" y="88703"/>
              <a:ext cx="381943" cy="78857"/>
            </a:xfrm>
            <a:prstGeom prst="rect">
              <a:avLst/>
            </a:prstGeom>
          </p:spPr>
        </p:pic>
        <p:pic>
          <p:nvPicPr>
            <p:cNvPr id="45" name="图片 44" descr="图片包含 家具, 游戏机, 桌子, 椅子&#10;&#10;描述已自动生成">
              <a:extLst>
                <a:ext uri="{FF2B5EF4-FFF2-40B4-BE49-F238E27FC236}">
                  <a16:creationId xmlns:a16="http://schemas.microsoft.com/office/drawing/2014/main" id="{AEDFFA0B-151B-0AE5-3442-B9F19A51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" y="878274"/>
              <a:ext cx="612000" cy="612000"/>
            </a:xfrm>
            <a:prstGeom prst="rect">
              <a:avLst/>
            </a:prstGeom>
          </p:spPr>
        </p:pic>
        <p:pic>
          <p:nvPicPr>
            <p:cNvPr id="49" name="图片 48" descr="图片包含 食物&#10;&#10;描述已自动生成">
              <a:extLst>
                <a:ext uri="{FF2B5EF4-FFF2-40B4-BE49-F238E27FC236}">
                  <a16:creationId xmlns:a16="http://schemas.microsoft.com/office/drawing/2014/main" id="{339C1484-EC64-2FCA-858F-939E4E86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17" y="878274"/>
              <a:ext cx="612000" cy="612000"/>
            </a:xfrm>
            <a:prstGeom prst="rect">
              <a:avLst/>
            </a:prstGeom>
          </p:spPr>
        </p:pic>
        <p:pic>
          <p:nvPicPr>
            <p:cNvPr id="53" name="图片 52" descr="图片包含 游戏机&#10;&#10;描述已自动生成">
              <a:extLst>
                <a:ext uri="{FF2B5EF4-FFF2-40B4-BE49-F238E27FC236}">
                  <a16:creationId xmlns:a16="http://schemas.microsoft.com/office/drawing/2014/main" id="{EFDE4623-FFC7-4AF3-6510-61C99A69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100" y="878274"/>
              <a:ext cx="612000" cy="612000"/>
            </a:xfrm>
            <a:prstGeom prst="rect">
              <a:avLst/>
            </a:prstGeom>
          </p:spPr>
        </p:pic>
        <p:pic>
          <p:nvPicPr>
            <p:cNvPr id="57" name="图片 56" descr="图片包含 游戏机, 食物&#10;&#10;描述已自动生成">
              <a:extLst>
                <a:ext uri="{FF2B5EF4-FFF2-40B4-BE49-F238E27FC236}">
                  <a16:creationId xmlns:a16="http://schemas.microsoft.com/office/drawing/2014/main" id="{0B0CAB58-A33D-010F-5003-8512498E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583" y="878274"/>
              <a:ext cx="612000" cy="612000"/>
            </a:xfrm>
            <a:prstGeom prst="rect">
              <a:avLst/>
            </a:prstGeom>
          </p:spPr>
        </p:pic>
        <p:pic>
          <p:nvPicPr>
            <p:cNvPr id="61" name="图片 60" descr="图片包含 游戏机&#10;&#10;描述已自动生成">
              <a:extLst>
                <a:ext uri="{FF2B5EF4-FFF2-40B4-BE49-F238E27FC236}">
                  <a16:creationId xmlns:a16="http://schemas.microsoft.com/office/drawing/2014/main" id="{2A6C43D6-84FE-252E-5A45-727B78C9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912" y="860553"/>
              <a:ext cx="612000" cy="612000"/>
            </a:xfrm>
            <a:prstGeom prst="rect">
              <a:avLst/>
            </a:prstGeom>
          </p:spPr>
        </p:pic>
        <p:pic>
          <p:nvPicPr>
            <p:cNvPr id="65" name="图片 64" descr="图片包含 灯光&#10;&#10;描述已自动生成">
              <a:extLst>
                <a:ext uri="{FF2B5EF4-FFF2-40B4-BE49-F238E27FC236}">
                  <a16:creationId xmlns:a16="http://schemas.microsoft.com/office/drawing/2014/main" id="{7D89F313-489D-75C9-BB6C-1581EB1B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29" y="878274"/>
              <a:ext cx="612000" cy="612000"/>
            </a:xfrm>
            <a:prstGeom prst="rect">
              <a:avLst/>
            </a:prstGeom>
          </p:spPr>
        </p:pic>
        <p:pic>
          <p:nvPicPr>
            <p:cNvPr id="70" name="图片 69" descr="图片包含 游戏机, 灯光, 食物&#10;&#10;描述已自动生成">
              <a:extLst>
                <a:ext uri="{FF2B5EF4-FFF2-40B4-BE49-F238E27FC236}">
                  <a16:creationId xmlns:a16="http://schemas.microsoft.com/office/drawing/2014/main" id="{0D2799A5-5281-104D-6DD3-0446DD20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321" y="845665"/>
              <a:ext cx="612000" cy="612000"/>
            </a:xfrm>
            <a:prstGeom prst="rect">
              <a:avLst/>
            </a:prstGeom>
          </p:spPr>
        </p:pic>
        <p:pic>
          <p:nvPicPr>
            <p:cNvPr id="72" name="图片 71" descr="图片包含 游戏机, 灯光&#10;&#10;描述已自动生成">
              <a:extLst>
                <a:ext uri="{FF2B5EF4-FFF2-40B4-BE49-F238E27FC236}">
                  <a16:creationId xmlns:a16="http://schemas.microsoft.com/office/drawing/2014/main" id="{9608D4CE-1243-1C9E-E100-7862331A5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917" y="878274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36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90.7012"/>
  <p:tag name="LATEXADDIN" val="\documentclass{article}&#10;\usepackage{amsmath}&#10;\pagestyle{empty}&#10;\begin{document}&#10;&#10;$\alpha=0.1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93.9632"/>
  <p:tag name="LATEXADDIN" val="\documentclass{article}&#10;\usepackage{amsmath}&#10;\pagestyle{empty}&#10;\begin{document}&#10;&#10;$\alpha=1$&#10;&#10;&#10;\end{document}"/>
  <p:tag name="IGUANATEXSIZE" val="9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61.4548"/>
  <p:tag name="LATEXADDIN" val="\documentclass{article}&#10;\usepackage{amsmath}&#10;\pagestyle{empty}&#10;\begin{document}&#10;&#10;$\alpha=10$&#10;&#10;&#10;\end{document}"/>
  <p:tag name="IGUANATEXSIZE" val="9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23.697"/>
  <p:tag name="LATEXADDIN" val="\documentclass{article}&#10;\usepackage{amsmath}&#10;\pagestyle{empty}&#10;\begin{document}&#10;&#10;$\alpha=100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18.4477"/>
  <p:tag name="LATEXADDIN" val="\documentclass{article}&#10;\usepackage{amsmath}&#10;\pagestyle{empty}&#10;\begin{document}&#10;&#10;$\alpha=1e3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20.6974"/>
  <p:tag name="LATEXADDIN" val="\documentclass{article}&#10;\usepackage{amsmath}&#10;\pagestyle{empty}&#10;\begin{document}&#10;&#10;$\alpha=1e4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17.6978"/>
  <p:tag name="LATEXADDIN" val="\documentclass{article}&#10;\usepackage{amsmath}&#10;\pagestyle{empty}&#10;\begin{document}&#10;&#10;$\alpha=1e5$&#10;&#10;&#10;\end{document}"/>
  <p:tag name="IGUANATEXSIZE" val="9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9</cp:revision>
  <dcterms:created xsi:type="dcterms:W3CDTF">2024-03-23T08:33:51Z</dcterms:created>
  <dcterms:modified xsi:type="dcterms:W3CDTF">2024-05-10T07:00:02Z</dcterms:modified>
</cp:coreProperties>
</file>