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521970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8" userDrawn="1">
          <p15:clr>
            <a:srgbClr val="A4A3A4"/>
          </p15:clr>
        </p15:guide>
        <p15:guide id="2" pos="16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60"/>
  </p:normalViewPr>
  <p:slideViewPr>
    <p:cSldViewPr snapToGrid="0" showGuides="1">
      <p:cViewPr varScale="1">
        <p:scale>
          <a:sx n="196" d="100"/>
          <a:sy n="196" d="100"/>
        </p:scale>
        <p:origin x="1596" y="150"/>
      </p:cViewPr>
      <p:guideLst>
        <p:guide orient="horz" pos="1078"/>
        <p:guide pos="164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478" y="559623"/>
            <a:ext cx="4436745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1796016"/>
            <a:ext cx="3914775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E5B1-3F0B-4264-911A-ED01FD75E2F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6F2-6447-476F-9F9C-898B23A7A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E5B1-3F0B-4264-911A-ED01FD75E2F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6F2-6447-476F-9F9C-898B23A7A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3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182055"/>
            <a:ext cx="1125498" cy="28978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5" y="182055"/>
            <a:ext cx="3311247" cy="28978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E5B1-3F0B-4264-911A-ED01FD75E2F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6F2-6447-476F-9F9C-898B23A7A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7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E5B1-3F0B-4264-911A-ED01FD75E2F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6F2-6447-476F-9F9C-898B23A7A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1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852495"/>
            <a:ext cx="4501991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2288358"/>
            <a:ext cx="4501991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/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E5B1-3F0B-4264-911A-ED01FD75E2F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6F2-6447-476F-9F9C-898B23A7A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910277"/>
            <a:ext cx="2218373" cy="2169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910277"/>
            <a:ext cx="2218373" cy="2169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E5B1-3F0B-4264-911A-ED01FD75E2F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6F2-6447-476F-9F9C-898B23A7A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9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82056"/>
            <a:ext cx="4501991" cy="6609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5" y="838246"/>
            <a:ext cx="2208177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5" y="1249058"/>
            <a:ext cx="2208177" cy="18371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4" y="838246"/>
            <a:ext cx="2219052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4" y="1249058"/>
            <a:ext cx="2219052" cy="18371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E5B1-3F0B-4264-911A-ED01FD75E2F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6F2-6447-476F-9F9C-898B23A7A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8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E5B1-3F0B-4264-911A-ED01FD75E2F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6F2-6447-476F-9F9C-898B23A7A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E5B1-3F0B-4264-911A-ED01FD75E2F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6F2-6447-476F-9F9C-898B23A7A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2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227965"/>
            <a:ext cx="1683489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492342"/>
            <a:ext cx="2642473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1025843"/>
            <a:ext cx="1683489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E5B1-3F0B-4264-911A-ED01FD75E2F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6F2-6447-476F-9F9C-898B23A7A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9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227965"/>
            <a:ext cx="1683489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492342"/>
            <a:ext cx="2642473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1025843"/>
            <a:ext cx="1683489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E5B1-3F0B-4264-911A-ED01FD75E2F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6F2-6447-476F-9F9C-898B23A7A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182056"/>
            <a:ext cx="4501991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910277"/>
            <a:ext cx="4501991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3169348"/>
            <a:ext cx="117443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1E5B1-3F0B-4264-911A-ED01FD75E2F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3169348"/>
            <a:ext cx="1761649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3169348"/>
            <a:ext cx="117443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8E6F2-6447-476F-9F9C-898B23A7A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7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9" Type="http://schemas.openxmlformats.org/officeDocument/2006/relationships/image" Target="../media/image38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42" Type="http://schemas.openxmlformats.org/officeDocument/2006/relationships/image" Target="../media/image41.jpg"/><Relationship Id="rId47" Type="http://schemas.openxmlformats.org/officeDocument/2006/relationships/image" Target="../media/image46.jpg"/><Relationship Id="rId50" Type="http://schemas.openxmlformats.org/officeDocument/2006/relationships/image" Target="../media/image49.jpg"/><Relationship Id="rId55" Type="http://schemas.openxmlformats.org/officeDocument/2006/relationships/image" Target="../media/image54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9" Type="http://schemas.openxmlformats.org/officeDocument/2006/relationships/image" Target="../media/image28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37" Type="http://schemas.openxmlformats.org/officeDocument/2006/relationships/image" Target="../media/image36.jpg"/><Relationship Id="rId40" Type="http://schemas.openxmlformats.org/officeDocument/2006/relationships/image" Target="../media/image39.jpg"/><Relationship Id="rId45" Type="http://schemas.openxmlformats.org/officeDocument/2006/relationships/image" Target="../media/image44.jpg"/><Relationship Id="rId53" Type="http://schemas.openxmlformats.org/officeDocument/2006/relationships/image" Target="../media/image52.jpg"/><Relationship Id="rId58" Type="http://schemas.openxmlformats.org/officeDocument/2006/relationships/image" Target="../media/image57.jpg"/><Relationship Id="rId5" Type="http://schemas.openxmlformats.org/officeDocument/2006/relationships/image" Target="../media/image4.jpg"/><Relationship Id="rId61" Type="http://schemas.openxmlformats.org/officeDocument/2006/relationships/image" Target="../media/image60.jpg"/><Relationship Id="rId19" Type="http://schemas.openxmlformats.org/officeDocument/2006/relationships/image" Target="../media/image1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Relationship Id="rId43" Type="http://schemas.openxmlformats.org/officeDocument/2006/relationships/image" Target="../media/image42.jpg"/><Relationship Id="rId48" Type="http://schemas.openxmlformats.org/officeDocument/2006/relationships/image" Target="../media/image47.jpg"/><Relationship Id="rId56" Type="http://schemas.openxmlformats.org/officeDocument/2006/relationships/image" Target="../media/image55.jpg"/><Relationship Id="rId8" Type="http://schemas.openxmlformats.org/officeDocument/2006/relationships/image" Target="../media/image7.jpg"/><Relationship Id="rId51" Type="http://schemas.openxmlformats.org/officeDocument/2006/relationships/image" Target="../media/image50.jpg"/><Relationship Id="rId3" Type="http://schemas.openxmlformats.org/officeDocument/2006/relationships/image" Target="../media/image2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38" Type="http://schemas.openxmlformats.org/officeDocument/2006/relationships/image" Target="../media/image37.jpg"/><Relationship Id="rId46" Type="http://schemas.openxmlformats.org/officeDocument/2006/relationships/image" Target="../media/image45.jpg"/><Relationship Id="rId59" Type="http://schemas.openxmlformats.org/officeDocument/2006/relationships/image" Target="../media/image58.jpg"/><Relationship Id="rId20" Type="http://schemas.openxmlformats.org/officeDocument/2006/relationships/image" Target="../media/image19.jpg"/><Relationship Id="rId41" Type="http://schemas.openxmlformats.org/officeDocument/2006/relationships/image" Target="../media/image40.jpg"/><Relationship Id="rId54" Type="http://schemas.openxmlformats.org/officeDocument/2006/relationships/image" Target="../media/image5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49" Type="http://schemas.openxmlformats.org/officeDocument/2006/relationships/image" Target="../media/image48.jpg"/><Relationship Id="rId57" Type="http://schemas.openxmlformats.org/officeDocument/2006/relationships/image" Target="../media/image56.jpg"/><Relationship Id="rId10" Type="http://schemas.openxmlformats.org/officeDocument/2006/relationships/image" Target="../media/image9.jpg"/><Relationship Id="rId31" Type="http://schemas.openxmlformats.org/officeDocument/2006/relationships/image" Target="../media/image30.jpg"/><Relationship Id="rId44" Type="http://schemas.openxmlformats.org/officeDocument/2006/relationships/image" Target="../media/image43.jpg"/><Relationship Id="rId52" Type="http://schemas.openxmlformats.org/officeDocument/2006/relationships/image" Target="../media/image51.jpg"/><Relationship Id="rId60" Type="http://schemas.openxmlformats.org/officeDocument/2006/relationships/image" Target="../media/image5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3C41473-E184-35DE-74DE-7AE9B65CD60C}"/>
              </a:ext>
            </a:extLst>
          </p:cNvPr>
          <p:cNvGrpSpPr/>
          <p:nvPr/>
        </p:nvGrpSpPr>
        <p:grpSpPr>
          <a:xfrm>
            <a:off x="15895" y="0"/>
            <a:ext cx="5203805" cy="3365405"/>
            <a:chOff x="32371" y="-22568"/>
            <a:chExt cx="5203805" cy="336540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916E3A-A16D-632F-A11C-8C89B4B1A9B6}"/>
                </a:ext>
              </a:extLst>
            </p:cNvPr>
            <p:cNvSpPr txBox="1"/>
            <p:nvPr/>
          </p:nvSpPr>
          <p:spPr>
            <a:xfrm>
              <a:off x="32371" y="49422"/>
              <a:ext cx="5977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输入图片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047021-96DF-F40A-E592-F378A3A3654C}"/>
                </a:ext>
              </a:extLst>
            </p:cNvPr>
            <p:cNvSpPr txBox="1"/>
            <p:nvPr/>
          </p:nvSpPr>
          <p:spPr>
            <a:xfrm>
              <a:off x="839133" y="-22568"/>
              <a:ext cx="592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摄像机视角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A01C162-D44B-7D3B-61F5-7B2AFEF1E242}"/>
                </a:ext>
              </a:extLst>
            </p:cNvPr>
            <p:cNvSpPr txBox="1"/>
            <p:nvPr/>
          </p:nvSpPr>
          <p:spPr>
            <a:xfrm>
              <a:off x="579768" y="114160"/>
              <a:ext cx="5565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单独重建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02F363B-3478-3EBF-F162-71F81840B41D}"/>
                </a:ext>
              </a:extLst>
            </p:cNvPr>
            <p:cNvSpPr txBox="1"/>
            <p:nvPr/>
          </p:nvSpPr>
          <p:spPr>
            <a:xfrm>
              <a:off x="1039187" y="111466"/>
              <a:ext cx="5766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偏移量重建</a:t>
              </a:r>
            </a:p>
          </p:txBody>
        </p:sp>
        <p:pic>
          <p:nvPicPr>
            <p:cNvPr id="12" name="图片 11" descr="卡通人物&#10;&#10;低可信度描述已自动生成">
              <a:extLst>
                <a:ext uri="{FF2B5EF4-FFF2-40B4-BE49-F238E27FC236}">
                  <a16:creationId xmlns:a16="http://schemas.microsoft.com/office/drawing/2014/main" id="{02BC7883-A8CB-708D-FD5A-03D825C3A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851" y="273654"/>
              <a:ext cx="490117" cy="450711"/>
            </a:xfrm>
            <a:prstGeom prst="rect">
              <a:avLst/>
            </a:prstGeom>
          </p:spPr>
        </p:pic>
        <p:pic>
          <p:nvPicPr>
            <p:cNvPr id="14" name="图片 13" descr="行李箱里的椅子上&#10;&#10;中度可信度描述已自动生成">
              <a:extLst>
                <a:ext uri="{FF2B5EF4-FFF2-40B4-BE49-F238E27FC236}">
                  <a16:creationId xmlns:a16="http://schemas.microsoft.com/office/drawing/2014/main" id="{EA5D7F9D-B223-4B88-8F7B-078BD2B45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87" y="273653"/>
              <a:ext cx="490117" cy="450711"/>
            </a:xfrm>
            <a:prstGeom prst="rect">
              <a:avLst/>
            </a:prstGeom>
          </p:spPr>
        </p:pic>
        <p:pic>
          <p:nvPicPr>
            <p:cNvPr id="16" name="图片 15" descr="拿着行李的人&#10;&#10;描述已自动生成">
              <a:extLst>
                <a:ext uri="{FF2B5EF4-FFF2-40B4-BE49-F238E27FC236}">
                  <a16:creationId xmlns:a16="http://schemas.microsoft.com/office/drawing/2014/main" id="{5A24DBC9-420D-56E7-C8D8-56CC76F20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80" y="273653"/>
              <a:ext cx="490117" cy="450711"/>
            </a:xfrm>
            <a:prstGeom prst="rect">
              <a:avLst/>
            </a:prstGeom>
          </p:spPr>
        </p:pic>
        <p:pic>
          <p:nvPicPr>
            <p:cNvPr id="18" name="图片 17" descr="地上的行李箱&#10;&#10;中度可信度描述已自动生成">
              <a:extLst>
                <a:ext uri="{FF2B5EF4-FFF2-40B4-BE49-F238E27FC236}">
                  <a16:creationId xmlns:a16="http://schemas.microsoft.com/office/drawing/2014/main" id="{129D830A-AA35-0B21-C546-7A0C84B18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395" y="273654"/>
              <a:ext cx="490117" cy="450711"/>
            </a:xfrm>
            <a:prstGeom prst="rect">
              <a:avLst/>
            </a:prstGeom>
          </p:spPr>
        </p:pic>
        <p:pic>
          <p:nvPicPr>
            <p:cNvPr id="20" name="图片 19" descr="卡通人物&#10;&#10;中度可信度描述已自动生成">
              <a:extLst>
                <a:ext uri="{FF2B5EF4-FFF2-40B4-BE49-F238E27FC236}">
                  <a16:creationId xmlns:a16="http://schemas.microsoft.com/office/drawing/2014/main" id="{E5CF5A75-77CB-AA3E-179E-40348CBFF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549" y="273654"/>
              <a:ext cx="490117" cy="450711"/>
            </a:xfrm>
            <a:prstGeom prst="rect">
              <a:avLst/>
            </a:prstGeom>
          </p:spPr>
        </p:pic>
        <p:pic>
          <p:nvPicPr>
            <p:cNvPr id="45" name="图片 44" descr="图片包含 室内, 天花板, 人, 男人&#10;&#10;描述已自动生成">
              <a:extLst>
                <a:ext uri="{FF2B5EF4-FFF2-40B4-BE49-F238E27FC236}">
                  <a16:creationId xmlns:a16="http://schemas.microsoft.com/office/drawing/2014/main" id="{9C13FF6E-0296-6D1C-8855-A55CF69ED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80" y="753725"/>
              <a:ext cx="490117" cy="459536"/>
            </a:xfrm>
            <a:prstGeom prst="rect">
              <a:avLst/>
            </a:prstGeom>
          </p:spPr>
        </p:pic>
        <p:pic>
          <p:nvPicPr>
            <p:cNvPr id="47" name="图片 46" descr="人的雕塑&#10;&#10;描述已自动生成">
              <a:extLst>
                <a:ext uri="{FF2B5EF4-FFF2-40B4-BE49-F238E27FC236}">
                  <a16:creationId xmlns:a16="http://schemas.microsoft.com/office/drawing/2014/main" id="{C6BEB1FA-E5A6-F2CC-3A7E-1215F407A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87" y="753726"/>
              <a:ext cx="490117" cy="459536"/>
            </a:xfrm>
            <a:prstGeom prst="rect">
              <a:avLst/>
            </a:prstGeom>
          </p:spPr>
        </p:pic>
        <p:pic>
          <p:nvPicPr>
            <p:cNvPr id="49" name="图片 48" descr="卡通人物&#10;&#10;低可信度描述已自动生成">
              <a:extLst>
                <a:ext uri="{FF2B5EF4-FFF2-40B4-BE49-F238E27FC236}">
                  <a16:creationId xmlns:a16="http://schemas.microsoft.com/office/drawing/2014/main" id="{12A04CEF-89BA-A4DE-67B1-2AAF9FD81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851" y="753723"/>
              <a:ext cx="490117" cy="459536"/>
            </a:xfrm>
            <a:prstGeom prst="rect">
              <a:avLst/>
            </a:prstGeom>
          </p:spPr>
        </p:pic>
        <p:pic>
          <p:nvPicPr>
            <p:cNvPr id="51" name="图片 50" descr="人的雕塑&#10;&#10;描述已自动生成">
              <a:extLst>
                <a:ext uri="{FF2B5EF4-FFF2-40B4-BE49-F238E27FC236}">
                  <a16:creationId xmlns:a16="http://schemas.microsoft.com/office/drawing/2014/main" id="{5C8EA04E-77FE-C487-67D2-B5C0EE711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923" y="753724"/>
              <a:ext cx="490117" cy="459536"/>
            </a:xfrm>
            <a:prstGeom prst="rect">
              <a:avLst/>
            </a:prstGeom>
          </p:spPr>
        </p:pic>
        <p:pic>
          <p:nvPicPr>
            <p:cNvPr id="53" name="图片 52" descr="卡通人物&#10;&#10;低可信度描述已自动生成">
              <a:extLst>
                <a:ext uri="{FF2B5EF4-FFF2-40B4-BE49-F238E27FC236}">
                  <a16:creationId xmlns:a16="http://schemas.microsoft.com/office/drawing/2014/main" id="{F6CC0741-5BFD-1C28-FE33-022431F67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877" y="749502"/>
              <a:ext cx="490117" cy="459536"/>
            </a:xfrm>
            <a:prstGeom prst="rect">
              <a:avLst/>
            </a:prstGeom>
          </p:spPr>
        </p:pic>
        <p:pic>
          <p:nvPicPr>
            <p:cNvPr id="55" name="图片 54" descr="图片包含 站, 飞盘, 橙子, 鸟&#10;&#10;描述已自动生成">
              <a:extLst>
                <a:ext uri="{FF2B5EF4-FFF2-40B4-BE49-F238E27FC236}">
                  <a16:creationId xmlns:a16="http://schemas.microsoft.com/office/drawing/2014/main" id="{11AB4A9F-7750-746E-6796-2009241BD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495" y="258166"/>
              <a:ext cx="490117" cy="450711"/>
            </a:xfrm>
            <a:prstGeom prst="rect">
              <a:avLst/>
            </a:prstGeom>
          </p:spPr>
        </p:pic>
        <p:pic>
          <p:nvPicPr>
            <p:cNvPr id="57" name="图片 56" descr="人坐在椅子上&#10;&#10;中度可信度描述已自动生成">
              <a:extLst>
                <a:ext uri="{FF2B5EF4-FFF2-40B4-BE49-F238E27FC236}">
                  <a16:creationId xmlns:a16="http://schemas.microsoft.com/office/drawing/2014/main" id="{696F5979-FECE-9EA8-E6D9-6EF509592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247" y="258166"/>
              <a:ext cx="490117" cy="450711"/>
            </a:xfrm>
            <a:prstGeom prst="rect">
              <a:avLst/>
            </a:prstGeom>
          </p:spPr>
        </p:pic>
        <p:pic>
          <p:nvPicPr>
            <p:cNvPr id="59" name="图片 58" descr="图片包含 室内, 桌子, 椅子, 房间&#10;&#10;描述已自动生成">
              <a:extLst>
                <a:ext uri="{FF2B5EF4-FFF2-40B4-BE49-F238E27FC236}">
                  <a16:creationId xmlns:a16="http://schemas.microsoft.com/office/drawing/2014/main" id="{3E13E692-E391-3679-2195-9269ADAB5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015" y="258166"/>
              <a:ext cx="490117" cy="450711"/>
            </a:xfrm>
            <a:prstGeom prst="rect">
              <a:avLst/>
            </a:prstGeom>
          </p:spPr>
        </p:pic>
        <p:pic>
          <p:nvPicPr>
            <p:cNvPr id="61" name="图片 60" descr="桌子上放着椅子&#10;&#10;中度可信度描述已自动生成">
              <a:extLst>
                <a:ext uri="{FF2B5EF4-FFF2-40B4-BE49-F238E27FC236}">
                  <a16:creationId xmlns:a16="http://schemas.microsoft.com/office/drawing/2014/main" id="{2BB3FD4B-BF93-7CF3-35D1-DC6EBE731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664" y="258166"/>
              <a:ext cx="490117" cy="450711"/>
            </a:xfrm>
            <a:prstGeom prst="rect">
              <a:avLst/>
            </a:prstGeom>
          </p:spPr>
        </p:pic>
        <p:pic>
          <p:nvPicPr>
            <p:cNvPr id="63" name="图片 62" descr="卡通人物&#10;&#10;低可信度描述已自动生成">
              <a:extLst>
                <a:ext uri="{FF2B5EF4-FFF2-40B4-BE49-F238E27FC236}">
                  <a16:creationId xmlns:a16="http://schemas.microsoft.com/office/drawing/2014/main" id="{85FA9869-65DE-782F-28A4-68C1E2B3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139" y="258166"/>
              <a:ext cx="490117" cy="450711"/>
            </a:xfrm>
            <a:prstGeom prst="rect">
              <a:avLst/>
            </a:prstGeom>
          </p:spPr>
        </p:pic>
        <p:pic>
          <p:nvPicPr>
            <p:cNvPr id="65" name="图片 64" descr="人站在房间里玩体感游戏&#10;&#10;描述已自动生成">
              <a:extLst>
                <a:ext uri="{FF2B5EF4-FFF2-40B4-BE49-F238E27FC236}">
                  <a16:creationId xmlns:a16="http://schemas.microsoft.com/office/drawing/2014/main" id="{4C1A95AA-3791-B44E-97C3-2C3BFC656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80" y="1242606"/>
              <a:ext cx="490117" cy="490118"/>
            </a:xfrm>
            <a:prstGeom prst="rect">
              <a:avLst/>
            </a:prstGeom>
          </p:spPr>
        </p:pic>
        <p:pic>
          <p:nvPicPr>
            <p:cNvPr id="67" name="图片 66" descr="卡通人物&#10;&#10;中度可信度描述已自动生成">
              <a:extLst>
                <a:ext uri="{FF2B5EF4-FFF2-40B4-BE49-F238E27FC236}">
                  <a16:creationId xmlns:a16="http://schemas.microsoft.com/office/drawing/2014/main" id="{920A427A-3BDA-A05D-3988-9785F4C55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607" y="1243965"/>
              <a:ext cx="490117" cy="490118"/>
            </a:xfrm>
            <a:prstGeom prst="rect">
              <a:avLst/>
            </a:prstGeom>
          </p:spPr>
        </p:pic>
        <p:pic>
          <p:nvPicPr>
            <p:cNvPr id="69" name="图片 68" descr="人站在地板上&#10;&#10;中度可信度描述已自动生成">
              <a:extLst>
                <a:ext uri="{FF2B5EF4-FFF2-40B4-BE49-F238E27FC236}">
                  <a16:creationId xmlns:a16="http://schemas.microsoft.com/office/drawing/2014/main" id="{C3FD4D54-8F35-B7B0-4F5D-7831AF8AD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87" y="1242605"/>
              <a:ext cx="490117" cy="490118"/>
            </a:xfrm>
            <a:prstGeom prst="rect">
              <a:avLst/>
            </a:prstGeom>
          </p:spPr>
        </p:pic>
        <p:pic>
          <p:nvPicPr>
            <p:cNvPr id="71" name="图片 70" descr="人站在地板上&#10;&#10;描述已自动生成">
              <a:extLst>
                <a:ext uri="{FF2B5EF4-FFF2-40B4-BE49-F238E27FC236}">
                  <a16:creationId xmlns:a16="http://schemas.microsoft.com/office/drawing/2014/main" id="{07EDF7F0-6475-A1F1-661F-1C8E6E12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164" y="1242605"/>
              <a:ext cx="490117" cy="490118"/>
            </a:xfrm>
            <a:prstGeom prst="rect">
              <a:avLst/>
            </a:prstGeom>
          </p:spPr>
        </p:pic>
        <p:pic>
          <p:nvPicPr>
            <p:cNvPr id="73" name="图片 72" descr="图片包含 游戏机, 播放器, 体育&#10;&#10;描述已自动生成">
              <a:extLst>
                <a:ext uri="{FF2B5EF4-FFF2-40B4-BE49-F238E27FC236}">
                  <a16:creationId xmlns:a16="http://schemas.microsoft.com/office/drawing/2014/main" id="{AFD6AEF8-5CD7-CF02-60AA-87C671F2A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662" y="1248186"/>
              <a:ext cx="490117" cy="490118"/>
            </a:xfrm>
            <a:prstGeom prst="rect">
              <a:avLst/>
            </a:prstGeom>
          </p:spPr>
        </p:pic>
        <p:pic>
          <p:nvPicPr>
            <p:cNvPr id="75" name="图片 74" descr="人在房间内玩体感游戏&#10;&#10;中度可信度描述已自动生成">
              <a:extLst>
                <a:ext uri="{FF2B5EF4-FFF2-40B4-BE49-F238E27FC236}">
                  <a16:creationId xmlns:a16="http://schemas.microsoft.com/office/drawing/2014/main" id="{00809262-E753-421F-8AB6-7D0F2C152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247" y="1270345"/>
              <a:ext cx="490117" cy="490118"/>
            </a:xfrm>
            <a:prstGeom prst="rect">
              <a:avLst/>
            </a:prstGeom>
          </p:spPr>
        </p:pic>
        <p:pic>
          <p:nvPicPr>
            <p:cNvPr id="77" name="图片 76" descr="房间里有粉色的伞&#10;&#10;描述已自动生成">
              <a:extLst>
                <a:ext uri="{FF2B5EF4-FFF2-40B4-BE49-F238E27FC236}">
                  <a16:creationId xmlns:a16="http://schemas.microsoft.com/office/drawing/2014/main" id="{6C7A9300-F756-6920-24B3-415683E76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431" y="1270345"/>
              <a:ext cx="490117" cy="490118"/>
            </a:xfrm>
            <a:prstGeom prst="rect">
              <a:avLst/>
            </a:prstGeom>
          </p:spPr>
        </p:pic>
        <p:pic>
          <p:nvPicPr>
            <p:cNvPr id="79" name="图片 78" descr="人拿着伞&#10;&#10;描述已自动生成">
              <a:extLst>
                <a:ext uri="{FF2B5EF4-FFF2-40B4-BE49-F238E27FC236}">
                  <a16:creationId xmlns:a16="http://schemas.microsoft.com/office/drawing/2014/main" id="{E7957382-1991-8B20-CC84-4051475F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189" y="1270345"/>
              <a:ext cx="490117" cy="490118"/>
            </a:xfrm>
            <a:prstGeom prst="rect">
              <a:avLst/>
            </a:prstGeom>
          </p:spPr>
        </p:pic>
        <p:pic>
          <p:nvPicPr>
            <p:cNvPr id="81" name="图片 80" descr="人拿着伞&#10;&#10;描述已自动生成">
              <a:extLst>
                <a:ext uri="{FF2B5EF4-FFF2-40B4-BE49-F238E27FC236}">
                  <a16:creationId xmlns:a16="http://schemas.microsoft.com/office/drawing/2014/main" id="{06EB917B-EB45-B5EE-A93E-9679CCCB0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16" y="1270345"/>
              <a:ext cx="490117" cy="490118"/>
            </a:xfrm>
            <a:prstGeom prst="rect">
              <a:avLst/>
            </a:prstGeom>
          </p:spPr>
        </p:pic>
        <p:pic>
          <p:nvPicPr>
            <p:cNvPr id="83" name="图片 82" descr="人拿着伞&#10;&#10;描述已自动生成">
              <a:extLst>
                <a:ext uri="{FF2B5EF4-FFF2-40B4-BE49-F238E27FC236}">
                  <a16:creationId xmlns:a16="http://schemas.microsoft.com/office/drawing/2014/main" id="{1837236F-86C1-BD0F-3737-410EF67FE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664" y="1270345"/>
              <a:ext cx="490117" cy="490118"/>
            </a:xfrm>
            <a:prstGeom prst="rect">
              <a:avLst/>
            </a:prstGeom>
          </p:spPr>
        </p:pic>
        <p:pic>
          <p:nvPicPr>
            <p:cNvPr id="85" name="图片 84" descr="图片包含 室内, 人, 建筑, 男人&#10;&#10;描述已自动生成">
              <a:extLst>
                <a:ext uri="{FF2B5EF4-FFF2-40B4-BE49-F238E27FC236}">
                  <a16:creationId xmlns:a16="http://schemas.microsoft.com/office/drawing/2014/main" id="{EE8903D4-EB9E-A07B-C2F8-2CB4804D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1010" y="750723"/>
              <a:ext cx="490117" cy="490118"/>
            </a:xfrm>
            <a:prstGeom prst="rect">
              <a:avLst/>
            </a:prstGeom>
          </p:spPr>
        </p:pic>
        <p:pic>
          <p:nvPicPr>
            <p:cNvPr id="87" name="图片 86" descr="游戏机里面的人物&#10;&#10;低可信度描述已自动生成">
              <a:extLst>
                <a:ext uri="{FF2B5EF4-FFF2-40B4-BE49-F238E27FC236}">
                  <a16:creationId xmlns:a16="http://schemas.microsoft.com/office/drawing/2014/main" id="{E7486F8D-F8C2-C5F5-3906-A641C48AF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274" y="750723"/>
              <a:ext cx="490117" cy="490118"/>
            </a:xfrm>
            <a:prstGeom prst="rect">
              <a:avLst/>
            </a:prstGeom>
          </p:spPr>
        </p:pic>
        <p:pic>
          <p:nvPicPr>
            <p:cNvPr id="89" name="图片 88" descr="图片包含 室内, 人, 女人, 年轻&#10;&#10;描述已自动生成">
              <a:extLst>
                <a:ext uri="{FF2B5EF4-FFF2-40B4-BE49-F238E27FC236}">
                  <a16:creationId xmlns:a16="http://schemas.microsoft.com/office/drawing/2014/main" id="{382D8E0A-CC5E-A6F2-F096-B1EBB462A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403" y="750723"/>
              <a:ext cx="490117" cy="490118"/>
            </a:xfrm>
            <a:prstGeom prst="rect">
              <a:avLst/>
            </a:prstGeom>
          </p:spPr>
        </p:pic>
        <p:pic>
          <p:nvPicPr>
            <p:cNvPr id="91" name="图片 90" descr="图片包含 室内, 建筑, 人, 播放&#10;&#10;描述已自动生成">
              <a:extLst>
                <a:ext uri="{FF2B5EF4-FFF2-40B4-BE49-F238E27FC236}">
                  <a16:creationId xmlns:a16="http://schemas.microsoft.com/office/drawing/2014/main" id="{46C25CB0-27D9-1F7F-1888-15DA3C657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635" y="750723"/>
              <a:ext cx="490117" cy="490118"/>
            </a:xfrm>
            <a:prstGeom prst="rect">
              <a:avLst/>
            </a:prstGeom>
          </p:spPr>
        </p:pic>
        <p:pic>
          <p:nvPicPr>
            <p:cNvPr id="93" name="图片 92" descr="卡通人物&#10;&#10;中度可信度描述已自动生成">
              <a:extLst>
                <a:ext uri="{FF2B5EF4-FFF2-40B4-BE49-F238E27FC236}">
                  <a16:creationId xmlns:a16="http://schemas.microsoft.com/office/drawing/2014/main" id="{3A716BAD-260C-BB96-2265-DC7D870C8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715" y="749502"/>
              <a:ext cx="490117" cy="490118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140327A-D9E9-E3D6-1E0C-5ECBAF047554}"/>
                </a:ext>
              </a:extLst>
            </p:cNvPr>
            <p:cNvSpPr/>
            <p:nvPr/>
          </p:nvSpPr>
          <p:spPr>
            <a:xfrm>
              <a:off x="1788495" y="446147"/>
              <a:ext cx="239750" cy="1777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1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CE9E9BD-4604-62F6-9504-BC32C45E1538}"/>
                </a:ext>
              </a:extLst>
            </p:cNvPr>
            <p:cNvSpPr/>
            <p:nvPr/>
          </p:nvSpPr>
          <p:spPr>
            <a:xfrm>
              <a:off x="1783741" y="796364"/>
              <a:ext cx="153565" cy="1004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1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65D0632-71C7-1882-8A3F-5D82761C0583}"/>
                </a:ext>
              </a:extLst>
            </p:cNvPr>
            <p:cNvSpPr/>
            <p:nvPr/>
          </p:nvSpPr>
          <p:spPr>
            <a:xfrm>
              <a:off x="1742026" y="1379149"/>
              <a:ext cx="153565" cy="1711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1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6BA0562-5F86-BB2B-7303-6EBBECE4706D}"/>
                </a:ext>
              </a:extLst>
            </p:cNvPr>
            <p:cNvSpPr/>
            <p:nvPr/>
          </p:nvSpPr>
          <p:spPr>
            <a:xfrm>
              <a:off x="4372503" y="1402107"/>
              <a:ext cx="103050" cy="9251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1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621D56A-A69C-3565-D0B1-ED703B53C4CE}"/>
                </a:ext>
              </a:extLst>
            </p:cNvPr>
            <p:cNvSpPr/>
            <p:nvPr/>
          </p:nvSpPr>
          <p:spPr>
            <a:xfrm>
              <a:off x="4372504" y="816758"/>
              <a:ext cx="174386" cy="1192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1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B86A5B1-4C9D-EB62-B8E8-2FDC82A16523}"/>
                </a:ext>
              </a:extLst>
            </p:cNvPr>
            <p:cNvSpPr/>
            <p:nvPr/>
          </p:nvSpPr>
          <p:spPr>
            <a:xfrm>
              <a:off x="4346407" y="431643"/>
              <a:ext cx="242657" cy="1594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1"/>
            </a:p>
          </p:txBody>
        </p:sp>
        <p:pic>
          <p:nvPicPr>
            <p:cNvPr id="29" name="图片 28" descr="人站在地板上&#10;&#10;中度可信度描述已自动生成">
              <a:extLst>
                <a:ext uri="{FF2B5EF4-FFF2-40B4-BE49-F238E27FC236}">
                  <a16:creationId xmlns:a16="http://schemas.microsoft.com/office/drawing/2014/main" id="{39B3B06F-0470-C827-3F9F-E9E85A826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87" y="1779769"/>
              <a:ext cx="490117" cy="490118"/>
            </a:xfrm>
            <a:prstGeom prst="rect">
              <a:avLst/>
            </a:prstGeom>
          </p:spPr>
        </p:pic>
        <p:pic>
          <p:nvPicPr>
            <p:cNvPr id="31" name="图片 30" descr="卡通人物&#10;&#10;中度可信度描述已自动生成">
              <a:extLst>
                <a:ext uri="{FF2B5EF4-FFF2-40B4-BE49-F238E27FC236}">
                  <a16:creationId xmlns:a16="http://schemas.microsoft.com/office/drawing/2014/main" id="{D1888AB9-68D5-E27A-24AE-A337207F1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464" y="1779769"/>
              <a:ext cx="490117" cy="490118"/>
            </a:xfrm>
            <a:prstGeom prst="rect">
              <a:avLst/>
            </a:prstGeom>
          </p:spPr>
        </p:pic>
        <p:pic>
          <p:nvPicPr>
            <p:cNvPr id="33" name="图片 32" descr="图片包含 地板, 室内, 人, 播放&#10;&#10;描述已自动生成">
              <a:extLst>
                <a:ext uri="{FF2B5EF4-FFF2-40B4-BE49-F238E27FC236}">
                  <a16:creationId xmlns:a16="http://schemas.microsoft.com/office/drawing/2014/main" id="{3E054A35-86E7-BD3F-86A2-E77BA234E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1" y="1779769"/>
              <a:ext cx="490117" cy="490118"/>
            </a:xfrm>
            <a:prstGeom prst="rect">
              <a:avLst/>
            </a:prstGeom>
          </p:spPr>
        </p:pic>
        <p:pic>
          <p:nvPicPr>
            <p:cNvPr id="35" name="图片 34" descr="人站在地板上&#10;&#10;中度可信度描述已自动生成">
              <a:extLst>
                <a:ext uri="{FF2B5EF4-FFF2-40B4-BE49-F238E27FC236}">
                  <a16:creationId xmlns:a16="http://schemas.microsoft.com/office/drawing/2014/main" id="{119BC772-B055-82A2-9EF3-B818AAAF2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62" y="1779769"/>
              <a:ext cx="490117" cy="490118"/>
            </a:xfrm>
            <a:prstGeom prst="rect">
              <a:avLst/>
            </a:prstGeom>
          </p:spPr>
        </p:pic>
        <p:pic>
          <p:nvPicPr>
            <p:cNvPr id="37" name="图片 36" descr="卡通人物&#10;&#10;中度可信度描述已自动生成">
              <a:extLst>
                <a:ext uri="{FF2B5EF4-FFF2-40B4-BE49-F238E27FC236}">
                  <a16:creationId xmlns:a16="http://schemas.microsoft.com/office/drawing/2014/main" id="{211DAF83-87FF-9A02-1F7C-C7518805E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329" y="1779769"/>
              <a:ext cx="490117" cy="490118"/>
            </a:xfrm>
            <a:prstGeom prst="rect">
              <a:avLst/>
            </a:prstGeom>
          </p:spPr>
        </p:pic>
        <p:pic>
          <p:nvPicPr>
            <p:cNvPr id="39" name="图片 38" descr="图片包含 地板, 室内, 房间, 椅子&#10;&#10;描述已自动生成">
              <a:extLst>
                <a:ext uri="{FF2B5EF4-FFF2-40B4-BE49-F238E27FC236}">
                  <a16:creationId xmlns:a16="http://schemas.microsoft.com/office/drawing/2014/main" id="{3CBBE797-6AAE-9E5F-B8CA-63F88A714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431" y="1779927"/>
              <a:ext cx="490117" cy="490118"/>
            </a:xfrm>
            <a:prstGeom prst="rect">
              <a:avLst/>
            </a:prstGeom>
          </p:spPr>
        </p:pic>
        <p:pic>
          <p:nvPicPr>
            <p:cNvPr id="41" name="图片 40" descr="卡通人物&#10;&#10;描述已自动生成">
              <a:extLst>
                <a:ext uri="{FF2B5EF4-FFF2-40B4-BE49-F238E27FC236}">
                  <a16:creationId xmlns:a16="http://schemas.microsoft.com/office/drawing/2014/main" id="{DB8837E4-A117-E2AC-8052-910491F0A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567" y="1779769"/>
              <a:ext cx="490117" cy="490118"/>
            </a:xfrm>
            <a:prstGeom prst="rect">
              <a:avLst/>
            </a:prstGeom>
          </p:spPr>
        </p:pic>
        <p:pic>
          <p:nvPicPr>
            <p:cNvPr id="43" name="图片 42" descr="人站在地板上玩游戏&#10;&#10;中度可信度描述已自动生成">
              <a:extLst>
                <a:ext uri="{FF2B5EF4-FFF2-40B4-BE49-F238E27FC236}">
                  <a16:creationId xmlns:a16="http://schemas.microsoft.com/office/drawing/2014/main" id="{EE2B30B8-C513-5223-4185-15EFB603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247" y="1779769"/>
              <a:ext cx="490117" cy="490118"/>
            </a:xfrm>
            <a:prstGeom prst="rect">
              <a:avLst/>
            </a:prstGeom>
          </p:spPr>
        </p:pic>
        <p:pic>
          <p:nvPicPr>
            <p:cNvPr id="52" name="图片 51" descr="卡通人物&#10;&#10;描述已自动生成">
              <a:extLst>
                <a:ext uri="{FF2B5EF4-FFF2-40B4-BE49-F238E27FC236}">
                  <a16:creationId xmlns:a16="http://schemas.microsoft.com/office/drawing/2014/main" id="{C5C25A98-D5BA-9199-3EAE-FE8BFF7B4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883" y="1760462"/>
              <a:ext cx="490117" cy="490118"/>
            </a:xfrm>
            <a:prstGeom prst="rect">
              <a:avLst/>
            </a:prstGeom>
          </p:spPr>
        </p:pic>
        <p:pic>
          <p:nvPicPr>
            <p:cNvPr id="54" name="图片 53" descr="人站在地板上&#10;&#10;中度可信度描述已自动生成">
              <a:extLst>
                <a:ext uri="{FF2B5EF4-FFF2-40B4-BE49-F238E27FC236}">
                  <a16:creationId xmlns:a16="http://schemas.microsoft.com/office/drawing/2014/main" id="{EE2FD668-01B0-7D12-23D7-F385C624A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615" y="1777557"/>
              <a:ext cx="490117" cy="490118"/>
            </a:xfrm>
            <a:prstGeom prst="rect">
              <a:avLst/>
            </a:prstGeom>
          </p:spPr>
        </p:pic>
        <p:pic>
          <p:nvPicPr>
            <p:cNvPr id="58" name="图片 57" descr="图片包含 球, 体育, 桌子&#10;&#10;描述已自动生成">
              <a:extLst>
                <a:ext uri="{FF2B5EF4-FFF2-40B4-BE49-F238E27FC236}">
                  <a16:creationId xmlns:a16="http://schemas.microsoft.com/office/drawing/2014/main" id="{D3BE2F21-1BBF-8AF7-947C-D31179FD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36" y="2294935"/>
              <a:ext cx="490117" cy="490118"/>
            </a:xfrm>
            <a:prstGeom prst="rect">
              <a:avLst/>
            </a:prstGeom>
          </p:spPr>
        </p:pic>
        <p:pic>
          <p:nvPicPr>
            <p:cNvPr id="62" name="图片 61" descr="图片包含 地板, 室内, 体育, 站&#10;&#10;描述已自动生成">
              <a:extLst>
                <a:ext uri="{FF2B5EF4-FFF2-40B4-BE49-F238E27FC236}">
                  <a16:creationId xmlns:a16="http://schemas.microsoft.com/office/drawing/2014/main" id="{34170BC7-81B2-DB3C-4972-AF949A5AB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1" y="2298012"/>
              <a:ext cx="490117" cy="490118"/>
            </a:xfrm>
            <a:prstGeom prst="rect">
              <a:avLst/>
            </a:prstGeom>
          </p:spPr>
        </p:pic>
        <p:pic>
          <p:nvPicPr>
            <p:cNvPr id="66" name="图片 65" descr="图片包含 地板, 室内, 站, 女人&#10;&#10;描述已自动生成">
              <a:extLst>
                <a:ext uri="{FF2B5EF4-FFF2-40B4-BE49-F238E27FC236}">
                  <a16:creationId xmlns:a16="http://schemas.microsoft.com/office/drawing/2014/main" id="{056849B2-7BEB-DEAC-07C3-060EF066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87" y="2294935"/>
              <a:ext cx="490117" cy="490118"/>
            </a:xfrm>
            <a:prstGeom prst="rect">
              <a:avLst/>
            </a:prstGeom>
          </p:spPr>
        </p:pic>
        <p:pic>
          <p:nvPicPr>
            <p:cNvPr id="70" name="图片 69" descr="卡通人物&#10;&#10;中度可信度描述已自动生成">
              <a:extLst>
                <a:ext uri="{FF2B5EF4-FFF2-40B4-BE49-F238E27FC236}">
                  <a16:creationId xmlns:a16="http://schemas.microsoft.com/office/drawing/2014/main" id="{B88FB6E9-D0A0-C77A-9101-5C5A57DD6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3000" y="2298012"/>
              <a:ext cx="490117" cy="490118"/>
            </a:xfrm>
            <a:prstGeom prst="rect">
              <a:avLst/>
            </a:prstGeom>
          </p:spPr>
        </p:pic>
        <p:pic>
          <p:nvPicPr>
            <p:cNvPr id="74" name="图片 73" descr="图片包含 地板, 室内, 女人, 站&#10;&#10;描述已自动生成">
              <a:extLst>
                <a:ext uri="{FF2B5EF4-FFF2-40B4-BE49-F238E27FC236}">
                  <a16:creationId xmlns:a16="http://schemas.microsoft.com/office/drawing/2014/main" id="{0EA0548C-37A0-D1D7-A01A-4D80DBD13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62" y="2298012"/>
              <a:ext cx="490117" cy="490118"/>
            </a:xfrm>
            <a:prstGeom prst="rect">
              <a:avLst/>
            </a:prstGeom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69EFBA6F-6E4F-1375-4867-A1D670BF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8791" y="2319579"/>
              <a:ext cx="490117" cy="490118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F7DDBBF6-1BAB-6166-26FB-266D3FCF3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247" y="2298012"/>
              <a:ext cx="490117" cy="490118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66044C47-47D2-F44B-E589-CA4923AA3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431" y="2309237"/>
              <a:ext cx="490117" cy="490118"/>
            </a:xfrm>
            <a:prstGeom prst="rect">
              <a:avLst/>
            </a:prstGeom>
          </p:spPr>
        </p:pic>
        <p:pic>
          <p:nvPicPr>
            <p:cNvPr id="105" name="图片 104" descr="卡通人物&#10;&#10;低可信度描述已自动生成">
              <a:extLst>
                <a:ext uri="{FF2B5EF4-FFF2-40B4-BE49-F238E27FC236}">
                  <a16:creationId xmlns:a16="http://schemas.microsoft.com/office/drawing/2014/main" id="{101E3182-A800-990E-7E0B-FCF7BF90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56" y="2321976"/>
              <a:ext cx="490117" cy="490118"/>
            </a:xfrm>
            <a:prstGeom prst="rect">
              <a:avLst/>
            </a:prstGeom>
          </p:spPr>
        </p:pic>
        <p:pic>
          <p:nvPicPr>
            <p:cNvPr id="107" name="图片 106" descr="人站在房间里&#10;&#10;低可信度描述已自动生成">
              <a:extLst>
                <a:ext uri="{FF2B5EF4-FFF2-40B4-BE49-F238E27FC236}">
                  <a16:creationId xmlns:a16="http://schemas.microsoft.com/office/drawing/2014/main" id="{C60E88A8-2960-18E9-7E89-46273842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260" y="2309237"/>
              <a:ext cx="490117" cy="490118"/>
            </a:xfrm>
            <a:prstGeom prst="rect">
              <a:avLst/>
            </a:prstGeom>
          </p:spPr>
        </p:pic>
        <p:pic>
          <p:nvPicPr>
            <p:cNvPr id="109" name="图片 108" descr="图片包含 游戏机&#10;&#10;描述已自动生成">
              <a:extLst>
                <a:ext uri="{FF2B5EF4-FFF2-40B4-BE49-F238E27FC236}">
                  <a16:creationId xmlns:a16="http://schemas.microsoft.com/office/drawing/2014/main" id="{58BEA254-C87E-32B2-10F6-EEA292AE6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837" y="2816255"/>
              <a:ext cx="490117" cy="490118"/>
            </a:xfrm>
            <a:prstGeom prst="rect">
              <a:avLst/>
            </a:prstGeom>
          </p:spPr>
        </p:pic>
        <p:pic>
          <p:nvPicPr>
            <p:cNvPr id="111" name="图片 110" descr="男人在房间内玩体感游戏&#10;&#10;描述已自动生成">
              <a:extLst>
                <a:ext uri="{FF2B5EF4-FFF2-40B4-BE49-F238E27FC236}">
                  <a16:creationId xmlns:a16="http://schemas.microsoft.com/office/drawing/2014/main" id="{56BE7124-7CC8-3677-847A-D94B6A318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8" y="2816255"/>
              <a:ext cx="490117" cy="490118"/>
            </a:xfrm>
            <a:prstGeom prst="rect">
              <a:avLst/>
            </a:prstGeom>
          </p:spPr>
        </p:pic>
        <p:pic>
          <p:nvPicPr>
            <p:cNvPr id="113" name="图片 112" descr="人站在地板上&#10;&#10;中度可信度描述已自动生成">
              <a:extLst>
                <a:ext uri="{FF2B5EF4-FFF2-40B4-BE49-F238E27FC236}">
                  <a16:creationId xmlns:a16="http://schemas.microsoft.com/office/drawing/2014/main" id="{AE8378A5-F0AA-971F-4DE8-DE34F9A61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831" y="2808607"/>
              <a:ext cx="490117" cy="490118"/>
            </a:xfrm>
            <a:prstGeom prst="rect">
              <a:avLst/>
            </a:prstGeom>
          </p:spPr>
        </p:pic>
        <p:pic>
          <p:nvPicPr>
            <p:cNvPr id="115" name="图片 114" descr="卡通人物&#10;&#10;中度可信度描述已自动生成">
              <a:extLst>
                <a:ext uri="{FF2B5EF4-FFF2-40B4-BE49-F238E27FC236}">
                  <a16:creationId xmlns:a16="http://schemas.microsoft.com/office/drawing/2014/main" id="{68C1CA7D-DEE1-E5B7-3608-9B679820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329" y="2816255"/>
              <a:ext cx="490117" cy="490118"/>
            </a:xfrm>
            <a:prstGeom prst="rect">
              <a:avLst/>
            </a:prstGeom>
          </p:spPr>
        </p:pic>
        <p:pic>
          <p:nvPicPr>
            <p:cNvPr id="117" name="图片 116" descr="人站在地板上&#10;&#10;低可信度描述已自动生成">
              <a:extLst>
                <a:ext uri="{FF2B5EF4-FFF2-40B4-BE49-F238E27FC236}">
                  <a16:creationId xmlns:a16="http://schemas.microsoft.com/office/drawing/2014/main" id="{98875BA0-0454-C030-1737-4D696F5C2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594" y="2816255"/>
              <a:ext cx="490117" cy="490118"/>
            </a:xfrm>
            <a:prstGeom prst="rect">
              <a:avLst/>
            </a:prstGeom>
          </p:spPr>
        </p:pic>
        <p:pic>
          <p:nvPicPr>
            <p:cNvPr id="119" name="图片 118" descr="卡通人物&#10;&#10;中度可信度描述已自动生成">
              <a:extLst>
                <a:ext uri="{FF2B5EF4-FFF2-40B4-BE49-F238E27FC236}">
                  <a16:creationId xmlns:a16="http://schemas.microsoft.com/office/drawing/2014/main" id="{94D7B931-D547-B6BE-4209-092988D00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368" y="2816255"/>
              <a:ext cx="499404" cy="490118"/>
            </a:xfrm>
            <a:prstGeom prst="rect">
              <a:avLst/>
            </a:prstGeom>
          </p:spPr>
        </p:pic>
        <p:pic>
          <p:nvPicPr>
            <p:cNvPr id="121" name="图片 120" descr="男人站在房间里玩体感游戏&#10;&#10;中度可信度描述已自动生成">
              <a:extLst>
                <a:ext uri="{FF2B5EF4-FFF2-40B4-BE49-F238E27FC236}">
                  <a16:creationId xmlns:a16="http://schemas.microsoft.com/office/drawing/2014/main" id="{E72A7C96-A638-8C67-C2B9-21629E571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34" y="2829876"/>
              <a:ext cx="499404" cy="490118"/>
            </a:xfrm>
            <a:prstGeom prst="rect">
              <a:avLst/>
            </a:prstGeom>
          </p:spPr>
        </p:pic>
        <p:pic>
          <p:nvPicPr>
            <p:cNvPr id="123" name="图片 122" descr="地板上站着人的雕塑&#10;&#10;中度可信度描述已自动生成">
              <a:extLst>
                <a:ext uri="{FF2B5EF4-FFF2-40B4-BE49-F238E27FC236}">
                  <a16:creationId xmlns:a16="http://schemas.microsoft.com/office/drawing/2014/main" id="{46204262-EF59-2108-1769-5F2FA57EA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154" y="2838548"/>
              <a:ext cx="499404" cy="490118"/>
            </a:xfrm>
            <a:prstGeom prst="rect">
              <a:avLst/>
            </a:prstGeom>
          </p:spPr>
        </p:pic>
        <p:pic>
          <p:nvPicPr>
            <p:cNvPr id="125" name="图片 124" descr="卡通人物&#10;&#10;低可信度描述已自动生成">
              <a:extLst>
                <a:ext uri="{FF2B5EF4-FFF2-40B4-BE49-F238E27FC236}">
                  <a16:creationId xmlns:a16="http://schemas.microsoft.com/office/drawing/2014/main" id="{8CA44094-FCE1-5A56-C7B3-7775BF3DA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772" y="2852719"/>
              <a:ext cx="499404" cy="490118"/>
            </a:xfrm>
            <a:prstGeom prst="rect">
              <a:avLst/>
            </a:prstGeom>
          </p:spPr>
        </p:pic>
        <p:pic>
          <p:nvPicPr>
            <p:cNvPr id="127" name="图片 126" descr="人站在地板上&#10;&#10;描述已自动生成">
              <a:extLst>
                <a:ext uri="{FF2B5EF4-FFF2-40B4-BE49-F238E27FC236}">
                  <a16:creationId xmlns:a16="http://schemas.microsoft.com/office/drawing/2014/main" id="{7AF0E9F3-27E2-BC65-CB84-3A0991AC2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261" y="2836927"/>
              <a:ext cx="499404" cy="490118"/>
            </a:xfrm>
            <a:prstGeom prst="rect">
              <a:avLst/>
            </a:prstGeom>
          </p:spPr>
        </p:pic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C2CF29A2-63E2-4819-BC30-1400ACE42F8C}"/>
                </a:ext>
              </a:extLst>
            </p:cNvPr>
            <p:cNvSpPr/>
            <p:nvPr/>
          </p:nvSpPr>
          <p:spPr>
            <a:xfrm>
              <a:off x="1758730" y="1901306"/>
              <a:ext cx="153565" cy="958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1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9E2DCF90-C450-285D-7FCC-AC37A9BE0256}"/>
                </a:ext>
              </a:extLst>
            </p:cNvPr>
            <p:cNvSpPr/>
            <p:nvPr/>
          </p:nvSpPr>
          <p:spPr>
            <a:xfrm>
              <a:off x="1765511" y="2557754"/>
              <a:ext cx="205359" cy="958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1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D70A0B84-35CB-1813-72C2-F7058AAB005B}"/>
                </a:ext>
              </a:extLst>
            </p:cNvPr>
            <p:cNvSpPr/>
            <p:nvPr/>
          </p:nvSpPr>
          <p:spPr>
            <a:xfrm>
              <a:off x="1806778" y="3113253"/>
              <a:ext cx="205359" cy="1854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1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E0D9B5E7-BDC5-32FE-0EE0-D388533CE207}"/>
                </a:ext>
              </a:extLst>
            </p:cNvPr>
            <p:cNvSpPr/>
            <p:nvPr/>
          </p:nvSpPr>
          <p:spPr>
            <a:xfrm>
              <a:off x="4358837" y="3210693"/>
              <a:ext cx="114566" cy="1092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1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1D1F44DD-F39C-46A8-B11A-281B4E085023}"/>
                </a:ext>
              </a:extLst>
            </p:cNvPr>
            <p:cNvSpPr/>
            <p:nvPr/>
          </p:nvSpPr>
          <p:spPr>
            <a:xfrm>
              <a:off x="4500663" y="2513459"/>
              <a:ext cx="114566" cy="1092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1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53C4B828-4BB5-F0AA-9892-829CCF8F6182}"/>
                </a:ext>
              </a:extLst>
            </p:cNvPr>
            <p:cNvSpPr/>
            <p:nvPr/>
          </p:nvSpPr>
          <p:spPr>
            <a:xfrm>
              <a:off x="4402413" y="1986193"/>
              <a:ext cx="144476" cy="858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1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BB78D8B-833B-D46E-4E92-FC6355D3345E}"/>
                </a:ext>
              </a:extLst>
            </p:cNvPr>
            <p:cNvSpPr txBox="1"/>
            <p:nvPr/>
          </p:nvSpPr>
          <p:spPr>
            <a:xfrm>
              <a:off x="1839613" y="-22568"/>
              <a:ext cx="592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侧边视角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94C39E7-B2D2-F66F-3ECA-6FBED6451C81}"/>
                </a:ext>
              </a:extLst>
            </p:cNvPr>
            <p:cNvSpPr txBox="1"/>
            <p:nvPr/>
          </p:nvSpPr>
          <p:spPr>
            <a:xfrm>
              <a:off x="1580248" y="114160"/>
              <a:ext cx="5565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单独重建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6A20B13-E82D-30F4-509D-629506A7303F}"/>
                </a:ext>
              </a:extLst>
            </p:cNvPr>
            <p:cNvSpPr txBox="1"/>
            <p:nvPr/>
          </p:nvSpPr>
          <p:spPr>
            <a:xfrm>
              <a:off x="2039667" y="111466"/>
              <a:ext cx="5766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偏移量重建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44D4E68-87EA-A342-3589-A0EBD1901DC0}"/>
                </a:ext>
              </a:extLst>
            </p:cNvPr>
            <p:cNvSpPr txBox="1"/>
            <p:nvPr/>
          </p:nvSpPr>
          <p:spPr>
            <a:xfrm>
              <a:off x="2599890" y="49422"/>
              <a:ext cx="5977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输入图片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F41546E-3AA1-EA9E-0764-1625D74CE53F}"/>
                </a:ext>
              </a:extLst>
            </p:cNvPr>
            <p:cNvSpPr txBox="1"/>
            <p:nvPr/>
          </p:nvSpPr>
          <p:spPr>
            <a:xfrm>
              <a:off x="3406652" y="-22568"/>
              <a:ext cx="592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摄像机视角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26E4935-8A61-5D61-7271-12155F53D6C8}"/>
                </a:ext>
              </a:extLst>
            </p:cNvPr>
            <p:cNvSpPr txBox="1"/>
            <p:nvPr/>
          </p:nvSpPr>
          <p:spPr>
            <a:xfrm>
              <a:off x="3147287" y="114160"/>
              <a:ext cx="5565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单独重建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FC3DA60-23A1-EC9A-AA7B-64EF207A2FA9}"/>
                </a:ext>
              </a:extLst>
            </p:cNvPr>
            <p:cNvSpPr txBox="1"/>
            <p:nvPr/>
          </p:nvSpPr>
          <p:spPr>
            <a:xfrm>
              <a:off x="3606706" y="111466"/>
              <a:ext cx="5766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偏移量重建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C29FC34-43D6-E1F0-8D56-F1D9C0A67498}"/>
                </a:ext>
              </a:extLst>
            </p:cNvPr>
            <p:cNvSpPr txBox="1"/>
            <p:nvPr/>
          </p:nvSpPr>
          <p:spPr>
            <a:xfrm>
              <a:off x="4407132" y="-22568"/>
              <a:ext cx="592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侧边视角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D792355-4F01-49BB-A632-0D758A185B5C}"/>
                </a:ext>
              </a:extLst>
            </p:cNvPr>
            <p:cNvSpPr txBox="1"/>
            <p:nvPr/>
          </p:nvSpPr>
          <p:spPr>
            <a:xfrm>
              <a:off x="4147767" y="114160"/>
              <a:ext cx="5565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单独重建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84E5DE0-35E1-EB8E-6EF1-539367204A9E}"/>
                </a:ext>
              </a:extLst>
            </p:cNvPr>
            <p:cNvSpPr txBox="1"/>
            <p:nvPr/>
          </p:nvSpPr>
          <p:spPr>
            <a:xfrm>
              <a:off x="4607186" y="111466"/>
              <a:ext cx="5766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偏移量重建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55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223</TotalTime>
  <Words>34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超凡</dc:creator>
  <cp:lastModifiedBy>超凡 霍</cp:lastModifiedBy>
  <cp:revision>41</cp:revision>
  <dcterms:created xsi:type="dcterms:W3CDTF">2023-01-09T09:18:54Z</dcterms:created>
  <dcterms:modified xsi:type="dcterms:W3CDTF">2024-04-16T09:31:40Z</dcterms:modified>
</cp:coreProperties>
</file>