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14400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4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0" autoAdjust="0"/>
  </p:normalViewPr>
  <p:slideViewPr>
    <p:cSldViewPr snapToGrid="0" showGuides="1">
      <p:cViewPr>
        <p:scale>
          <a:sx n="66" d="100"/>
          <a:sy n="66" d="100"/>
        </p:scale>
        <p:origin x="1740" y="684"/>
      </p:cViewPr>
      <p:guideLst>
        <p:guide orient="horz" pos="2156"/>
        <p:guide pos="453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1E64-8AA7-4CC5-87D8-E51BE6E61F0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143000"/>
            <a:ext cx="649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E597-33F9-4EAB-A647-735146897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6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0975" y="1143000"/>
            <a:ext cx="6496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BE597-33F9-4EAB-A647-735146897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7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4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5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92A5-ED3A-4EAD-9A80-3A5C77ECCA2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1B41-5CDF-4154-AA89-CE9758126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3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41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03AF3A2D-179E-2F8C-738D-708C1725D6A2}"/>
              </a:ext>
            </a:extLst>
          </p:cNvPr>
          <p:cNvGrpSpPr/>
          <p:nvPr/>
        </p:nvGrpSpPr>
        <p:grpSpPr>
          <a:xfrm>
            <a:off x="0" y="158161"/>
            <a:ext cx="14406424" cy="6682377"/>
            <a:chOff x="-6211" y="182064"/>
            <a:chExt cx="14406424" cy="6682377"/>
          </a:xfrm>
        </p:grpSpPr>
        <p:pic>
          <p:nvPicPr>
            <p:cNvPr id="3" name="图片 2" descr="图片包含 图形用户界面&#10;&#10;描述已自动生成">
              <a:extLst>
                <a:ext uri="{FF2B5EF4-FFF2-40B4-BE49-F238E27FC236}">
                  <a16:creationId xmlns:a16="http://schemas.microsoft.com/office/drawing/2014/main" id="{1F3241BC-EDBC-535D-611A-B1B164D35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169" y="1089213"/>
              <a:ext cx="1440000" cy="1440000"/>
            </a:xfrm>
            <a:prstGeom prst="rect">
              <a:avLst/>
            </a:prstGeom>
          </p:spPr>
        </p:pic>
        <p:pic>
          <p:nvPicPr>
            <p:cNvPr id="5" name="图片 4" descr="图形用户界面&#10;&#10;描述已自动生成">
              <a:extLst>
                <a:ext uri="{FF2B5EF4-FFF2-40B4-BE49-F238E27FC236}">
                  <a16:creationId xmlns:a16="http://schemas.microsoft.com/office/drawing/2014/main" id="{722DA2CA-AABA-259E-9F38-461FB92A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3" y="1089213"/>
              <a:ext cx="1440000" cy="1440000"/>
            </a:xfrm>
            <a:prstGeom prst="rect">
              <a:avLst/>
            </a:prstGeom>
          </p:spPr>
        </p:pic>
        <p:pic>
          <p:nvPicPr>
            <p:cNvPr id="7" name="图片 6" descr="卡通人物&#10;&#10;描述已自动生成">
              <a:extLst>
                <a:ext uri="{FF2B5EF4-FFF2-40B4-BE49-F238E27FC236}">
                  <a16:creationId xmlns:a16="http://schemas.microsoft.com/office/drawing/2014/main" id="{74E102E5-E6B3-2CCB-69CA-09750897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169" y="1089213"/>
              <a:ext cx="1440000" cy="1440000"/>
            </a:xfrm>
            <a:prstGeom prst="rect">
              <a:avLst/>
            </a:prstGeom>
          </p:spPr>
        </p:pic>
        <p:pic>
          <p:nvPicPr>
            <p:cNvPr id="10" name="图片 9" descr="卡通人物&#10;&#10;中度可信度描述已自动生成">
              <a:extLst>
                <a:ext uri="{FF2B5EF4-FFF2-40B4-BE49-F238E27FC236}">
                  <a16:creationId xmlns:a16="http://schemas.microsoft.com/office/drawing/2014/main" id="{8BC8D9E6-AD8A-1055-8580-6EBAF022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455" y="1089213"/>
              <a:ext cx="1440000" cy="1440000"/>
            </a:xfrm>
            <a:prstGeom prst="rect">
              <a:avLst/>
            </a:prstGeom>
          </p:spPr>
        </p:pic>
        <p:pic>
          <p:nvPicPr>
            <p:cNvPr id="13" name="图片 12" descr="人手里拿着球&#10;&#10;中度可信度描述已自动生成">
              <a:extLst>
                <a:ext uri="{FF2B5EF4-FFF2-40B4-BE49-F238E27FC236}">
                  <a16:creationId xmlns:a16="http://schemas.microsoft.com/office/drawing/2014/main" id="{067D3B91-128E-B010-7C4C-FA7EA9C84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052" y="1089213"/>
              <a:ext cx="1440000" cy="1440000"/>
            </a:xfrm>
            <a:prstGeom prst="rect">
              <a:avLst/>
            </a:prstGeom>
          </p:spPr>
        </p:pic>
        <p:pic>
          <p:nvPicPr>
            <p:cNvPr id="15" name="图片 14" descr="人在玩棒球&#10;&#10;中度可信度描述已自动生成">
              <a:extLst>
                <a:ext uri="{FF2B5EF4-FFF2-40B4-BE49-F238E27FC236}">
                  <a16:creationId xmlns:a16="http://schemas.microsoft.com/office/drawing/2014/main" id="{5DA7D86E-10EA-12E8-0A01-D31A95FC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190" y="2529213"/>
              <a:ext cx="1440000" cy="1440000"/>
            </a:xfrm>
            <a:prstGeom prst="rect">
              <a:avLst/>
            </a:prstGeom>
          </p:spPr>
        </p:pic>
        <p:pic>
          <p:nvPicPr>
            <p:cNvPr id="17" name="图片 16" descr="戴帽子的男人在球场上打球&#10;&#10;低可信度描述已自动生成">
              <a:extLst>
                <a:ext uri="{FF2B5EF4-FFF2-40B4-BE49-F238E27FC236}">
                  <a16:creationId xmlns:a16="http://schemas.microsoft.com/office/drawing/2014/main" id="{D8812E25-5768-780E-16AA-7B7621F8A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" y="2529213"/>
              <a:ext cx="1440000" cy="1440000"/>
            </a:xfrm>
            <a:prstGeom prst="rect">
              <a:avLst/>
            </a:prstGeom>
          </p:spPr>
        </p:pic>
        <p:pic>
          <p:nvPicPr>
            <p:cNvPr id="19" name="图片 18" descr="人在玩棒球&#10;&#10;中度可信度描述已自动生成">
              <a:extLst>
                <a:ext uri="{FF2B5EF4-FFF2-40B4-BE49-F238E27FC236}">
                  <a16:creationId xmlns:a16="http://schemas.microsoft.com/office/drawing/2014/main" id="{6B3931F2-528A-53F7-1AB6-4EC26F75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812" y="2529213"/>
              <a:ext cx="1440000" cy="1440000"/>
            </a:xfrm>
            <a:prstGeom prst="rect">
              <a:avLst/>
            </a:prstGeom>
          </p:spPr>
        </p:pic>
        <p:pic>
          <p:nvPicPr>
            <p:cNvPr id="22" name="图片 21" descr="图片包含 游戏机, 球, 播放器, 播放&#10;&#10;描述已自动生成">
              <a:extLst>
                <a:ext uri="{FF2B5EF4-FFF2-40B4-BE49-F238E27FC236}">
                  <a16:creationId xmlns:a16="http://schemas.microsoft.com/office/drawing/2014/main" id="{D5056971-2A44-BEF6-89E6-A8FD09F7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098" y="2529213"/>
              <a:ext cx="1440000" cy="1440000"/>
            </a:xfrm>
            <a:prstGeom prst="rect">
              <a:avLst/>
            </a:prstGeom>
          </p:spPr>
        </p:pic>
        <p:pic>
          <p:nvPicPr>
            <p:cNvPr id="25" name="图片 24" descr="图片包含 游戏机&#10;&#10;描述已自动生成">
              <a:extLst>
                <a:ext uri="{FF2B5EF4-FFF2-40B4-BE49-F238E27FC236}">
                  <a16:creationId xmlns:a16="http://schemas.microsoft.com/office/drawing/2014/main" id="{DD5CF52E-C312-6CCE-024A-B3C6F677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319" y="2529213"/>
              <a:ext cx="1440000" cy="1440000"/>
            </a:xfrm>
            <a:prstGeom prst="rect">
              <a:avLst/>
            </a:prstGeom>
          </p:spPr>
        </p:pic>
        <p:pic>
          <p:nvPicPr>
            <p:cNvPr id="27" name="图片 26" descr="人在打棒球&#10;&#10;中度可信度描述已自动生成">
              <a:extLst>
                <a:ext uri="{FF2B5EF4-FFF2-40B4-BE49-F238E27FC236}">
                  <a16:creationId xmlns:a16="http://schemas.microsoft.com/office/drawing/2014/main" id="{3D608798-85E2-B7EF-5134-9D531ED32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440" y="3969213"/>
              <a:ext cx="1440000" cy="1440000"/>
            </a:xfrm>
            <a:prstGeom prst="rect">
              <a:avLst/>
            </a:prstGeom>
          </p:spPr>
        </p:pic>
        <p:pic>
          <p:nvPicPr>
            <p:cNvPr id="30" name="图片 29" descr="人在玩棒球&#10;&#10;中度可信度描述已自动生成">
              <a:extLst>
                <a:ext uri="{FF2B5EF4-FFF2-40B4-BE49-F238E27FC236}">
                  <a16:creationId xmlns:a16="http://schemas.microsoft.com/office/drawing/2014/main" id="{A466BE21-E060-3F65-9CA7-930A2A04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457" y="3969213"/>
              <a:ext cx="1440000" cy="1440000"/>
            </a:xfrm>
            <a:prstGeom prst="rect">
              <a:avLst/>
            </a:prstGeom>
          </p:spPr>
        </p:pic>
        <p:pic>
          <p:nvPicPr>
            <p:cNvPr id="33" name="图片 32" descr="打高尔夫的男子&#10;&#10;中度可信度描述已自动生成">
              <a:extLst>
                <a:ext uri="{FF2B5EF4-FFF2-40B4-BE49-F238E27FC236}">
                  <a16:creationId xmlns:a16="http://schemas.microsoft.com/office/drawing/2014/main" id="{2BB1CB4A-9B25-1C58-9DA0-CD1E96681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11" y="3969213"/>
              <a:ext cx="1440000" cy="1440000"/>
            </a:xfrm>
            <a:prstGeom prst="rect">
              <a:avLst/>
            </a:prstGeom>
          </p:spPr>
        </p:pic>
        <p:pic>
          <p:nvPicPr>
            <p:cNvPr id="35" name="图片 34" descr="图片包含 游戏机, 女人, 球拍, 播放器&#10;&#10;描述已自动生成">
              <a:extLst>
                <a:ext uri="{FF2B5EF4-FFF2-40B4-BE49-F238E27FC236}">
                  <a16:creationId xmlns:a16="http://schemas.microsoft.com/office/drawing/2014/main" id="{CE10AB18-877C-C5D4-FC6A-067BC0FFB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736" y="3969213"/>
              <a:ext cx="1440000" cy="1440000"/>
            </a:xfrm>
            <a:prstGeom prst="rect">
              <a:avLst/>
            </a:prstGeom>
          </p:spPr>
        </p:pic>
        <p:pic>
          <p:nvPicPr>
            <p:cNvPr id="38" name="图片 37" descr="图片包含 游戏机, 女人, 空气, 站&#10;&#10;描述已自动生成">
              <a:extLst>
                <a:ext uri="{FF2B5EF4-FFF2-40B4-BE49-F238E27FC236}">
                  <a16:creationId xmlns:a16="http://schemas.microsoft.com/office/drawing/2014/main" id="{CB570F5D-7DDD-A54D-2C40-72389B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463" y="3969213"/>
              <a:ext cx="1440000" cy="1440000"/>
            </a:xfrm>
            <a:prstGeom prst="rect">
              <a:avLst/>
            </a:prstGeom>
          </p:spPr>
        </p:pic>
        <p:pic>
          <p:nvPicPr>
            <p:cNvPr id="41" name="图片 40" descr="男人拿着棒球棍&#10;&#10;低可信度描述已自动生成">
              <a:extLst>
                <a:ext uri="{FF2B5EF4-FFF2-40B4-BE49-F238E27FC236}">
                  <a16:creationId xmlns:a16="http://schemas.microsoft.com/office/drawing/2014/main" id="{CEA0C72E-6692-7042-76BA-09B334F2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792" y="5409213"/>
              <a:ext cx="1440000" cy="1440000"/>
            </a:xfrm>
            <a:prstGeom prst="rect">
              <a:avLst/>
            </a:prstGeom>
          </p:spPr>
        </p:pic>
        <p:pic>
          <p:nvPicPr>
            <p:cNvPr id="43" name="图片 42" descr="打棒球的男人&#10;&#10;中度可信度描述已自动生成">
              <a:extLst>
                <a:ext uri="{FF2B5EF4-FFF2-40B4-BE49-F238E27FC236}">
                  <a16:creationId xmlns:a16="http://schemas.microsoft.com/office/drawing/2014/main" id="{08C8D2F6-BAEF-00FC-5B82-9C9C0535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89" y="5409213"/>
              <a:ext cx="1440000" cy="1440000"/>
            </a:xfrm>
            <a:prstGeom prst="rect">
              <a:avLst/>
            </a:prstGeom>
          </p:spPr>
        </p:pic>
        <p:pic>
          <p:nvPicPr>
            <p:cNvPr id="46" name="图片 45" descr="图片包含 户外, 草, 棒球, 运动&#10;&#10;描述已自动生成">
              <a:extLst>
                <a:ext uri="{FF2B5EF4-FFF2-40B4-BE49-F238E27FC236}">
                  <a16:creationId xmlns:a16="http://schemas.microsoft.com/office/drawing/2014/main" id="{8E9A4947-D5B5-5B53-21C0-AA434521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353" y="5409213"/>
              <a:ext cx="1440000" cy="1440000"/>
            </a:xfrm>
            <a:prstGeom prst="rect">
              <a:avLst/>
            </a:prstGeom>
          </p:spPr>
        </p:pic>
        <p:pic>
          <p:nvPicPr>
            <p:cNvPr id="49" name="图片 48" descr="图片包含 游戏机, 鸟&#10;&#10;描述已自动生成">
              <a:extLst>
                <a:ext uri="{FF2B5EF4-FFF2-40B4-BE49-F238E27FC236}">
                  <a16:creationId xmlns:a16="http://schemas.microsoft.com/office/drawing/2014/main" id="{6D5B4F42-6882-5717-9355-0B1954D4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098" y="5369436"/>
              <a:ext cx="1440000" cy="1440000"/>
            </a:xfrm>
            <a:prstGeom prst="rect">
              <a:avLst/>
            </a:prstGeom>
          </p:spPr>
        </p:pic>
        <p:pic>
          <p:nvPicPr>
            <p:cNvPr id="51" name="图片 50" descr="图片包含 游戏机, 鸟, 球, 钟表&#10;&#10;描述已自动生成">
              <a:extLst>
                <a:ext uri="{FF2B5EF4-FFF2-40B4-BE49-F238E27FC236}">
                  <a16:creationId xmlns:a16="http://schemas.microsoft.com/office/drawing/2014/main" id="{E008DC12-9FEF-A66B-7C76-375038823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798" y="5405405"/>
              <a:ext cx="1440000" cy="1440000"/>
            </a:xfrm>
            <a:prstGeom prst="rect">
              <a:avLst/>
            </a:prstGeom>
          </p:spPr>
        </p:pic>
        <p:pic>
          <p:nvPicPr>
            <p:cNvPr id="53" name="图片 52" descr="人在跳起来玩滑板&#10;&#10;中度可信度描述已自动生成">
              <a:extLst>
                <a:ext uri="{FF2B5EF4-FFF2-40B4-BE49-F238E27FC236}">
                  <a16:creationId xmlns:a16="http://schemas.microsoft.com/office/drawing/2014/main" id="{FDD73E3D-419E-3D78-6902-80A3EA71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128" y="1091538"/>
              <a:ext cx="1440000" cy="1440000"/>
            </a:xfrm>
            <a:prstGeom prst="rect">
              <a:avLst/>
            </a:prstGeom>
          </p:spPr>
        </p:pic>
        <p:pic>
          <p:nvPicPr>
            <p:cNvPr id="55" name="图片 54" descr="男孩在街道边玩滑板&#10;&#10;描述已自动生成">
              <a:extLst>
                <a:ext uri="{FF2B5EF4-FFF2-40B4-BE49-F238E27FC236}">
                  <a16:creationId xmlns:a16="http://schemas.microsoft.com/office/drawing/2014/main" id="{AAEC1146-6542-A4F0-4C6E-38DD5C4F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8" y="1100637"/>
              <a:ext cx="1440000" cy="1440000"/>
            </a:xfrm>
            <a:prstGeom prst="rect">
              <a:avLst/>
            </a:prstGeom>
          </p:spPr>
        </p:pic>
        <p:pic>
          <p:nvPicPr>
            <p:cNvPr id="57" name="图片 56" descr="人在跳起来玩滑板&#10;&#10;中度可信度描述已自动生成">
              <a:extLst>
                <a:ext uri="{FF2B5EF4-FFF2-40B4-BE49-F238E27FC236}">
                  <a16:creationId xmlns:a16="http://schemas.microsoft.com/office/drawing/2014/main" id="{01FC6A15-281E-B7B1-C2D0-6C5F9C79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2299" y="1096829"/>
              <a:ext cx="1440000" cy="1440000"/>
            </a:xfrm>
            <a:prstGeom prst="rect">
              <a:avLst/>
            </a:prstGeom>
          </p:spPr>
        </p:pic>
        <p:pic>
          <p:nvPicPr>
            <p:cNvPr id="60" name="图片 59" descr="卡通人物&#10;&#10;低可信度描述已自动生成">
              <a:extLst>
                <a:ext uri="{FF2B5EF4-FFF2-40B4-BE49-F238E27FC236}">
                  <a16:creationId xmlns:a16="http://schemas.microsoft.com/office/drawing/2014/main" id="{96B28BAB-B1A9-64B5-0C51-7BB01272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0213" y="1089213"/>
              <a:ext cx="1440000" cy="1440000"/>
            </a:xfrm>
            <a:prstGeom prst="rect">
              <a:avLst/>
            </a:prstGeom>
          </p:spPr>
        </p:pic>
        <p:pic>
          <p:nvPicPr>
            <p:cNvPr id="63" name="图片 62" descr="卡通人物&#10;&#10;低可信度描述已自动生成">
              <a:extLst>
                <a:ext uri="{FF2B5EF4-FFF2-40B4-BE49-F238E27FC236}">
                  <a16:creationId xmlns:a16="http://schemas.microsoft.com/office/drawing/2014/main" id="{CD3A9971-5F93-217F-5AEF-D3FBA016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213" y="1093021"/>
              <a:ext cx="1440000" cy="1440000"/>
            </a:xfrm>
            <a:prstGeom prst="rect">
              <a:avLst/>
            </a:prstGeom>
          </p:spPr>
        </p:pic>
        <p:pic>
          <p:nvPicPr>
            <p:cNvPr id="65" name="图片 64" descr="人在跳起来玩滑板&#10;&#10;低可信度描述已自动生成">
              <a:extLst>
                <a:ext uri="{FF2B5EF4-FFF2-40B4-BE49-F238E27FC236}">
                  <a16:creationId xmlns:a16="http://schemas.microsoft.com/office/drawing/2014/main" id="{583729D0-0F3D-E0DD-8823-4AEC99D43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953" y="2544445"/>
              <a:ext cx="1440000" cy="1440000"/>
            </a:xfrm>
            <a:prstGeom prst="rect">
              <a:avLst/>
            </a:prstGeom>
          </p:spPr>
        </p:pic>
        <p:pic>
          <p:nvPicPr>
            <p:cNvPr id="68" name="图片 67" descr="穿黑色衣服的人在斜坡上玩滑板&#10;&#10;描述已自动生成">
              <a:extLst>
                <a:ext uri="{FF2B5EF4-FFF2-40B4-BE49-F238E27FC236}">
                  <a16:creationId xmlns:a16="http://schemas.microsoft.com/office/drawing/2014/main" id="{37D603A9-2A53-E776-5713-5636F7EE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478" y="2536829"/>
              <a:ext cx="1440000" cy="1440000"/>
            </a:xfrm>
            <a:prstGeom prst="rect">
              <a:avLst/>
            </a:prstGeom>
          </p:spPr>
        </p:pic>
        <p:pic>
          <p:nvPicPr>
            <p:cNvPr id="71" name="图片 70" descr="玩滑板的人&#10;&#10;中度可信度描述已自动生成">
              <a:extLst>
                <a:ext uri="{FF2B5EF4-FFF2-40B4-BE49-F238E27FC236}">
                  <a16:creationId xmlns:a16="http://schemas.microsoft.com/office/drawing/2014/main" id="{11C1CDF4-260D-9091-57BD-0DCBEFE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603" y="2544445"/>
              <a:ext cx="1440000" cy="1440000"/>
            </a:xfrm>
            <a:prstGeom prst="rect">
              <a:avLst/>
            </a:prstGeom>
          </p:spPr>
        </p:pic>
        <p:pic>
          <p:nvPicPr>
            <p:cNvPr id="74" name="图片 73" descr="跳在半空中的人&#10;&#10;中度可信度描述已自动生成">
              <a:extLst>
                <a:ext uri="{FF2B5EF4-FFF2-40B4-BE49-F238E27FC236}">
                  <a16:creationId xmlns:a16="http://schemas.microsoft.com/office/drawing/2014/main" id="{829D46DF-BC3F-3B4A-A523-98DB4241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213" y="2544445"/>
              <a:ext cx="1440000" cy="1440000"/>
            </a:xfrm>
            <a:prstGeom prst="rect">
              <a:avLst/>
            </a:prstGeom>
          </p:spPr>
        </p:pic>
        <p:pic>
          <p:nvPicPr>
            <p:cNvPr id="77" name="图片 76" descr="人跳起来&#10;&#10;描述已自动生成">
              <a:extLst>
                <a:ext uri="{FF2B5EF4-FFF2-40B4-BE49-F238E27FC236}">
                  <a16:creationId xmlns:a16="http://schemas.microsoft.com/office/drawing/2014/main" id="{63EFD3EC-9EB5-0A82-C65A-F27DAFAB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4238" y="2536829"/>
              <a:ext cx="1440000" cy="1440000"/>
            </a:xfrm>
            <a:prstGeom prst="rect">
              <a:avLst/>
            </a:prstGeom>
          </p:spPr>
        </p:pic>
        <p:pic>
          <p:nvPicPr>
            <p:cNvPr id="80" name="图片 79" descr="图片包含 户外, 院子, 男人, 体育&#10;&#10;描述已自动生成">
              <a:extLst>
                <a:ext uri="{FF2B5EF4-FFF2-40B4-BE49-F238E27FC236}">
                  <a16:creationId xmlns:a16="http://schemas.microsoft.com/office/drawing/2014/main" id="{98099DBA-B416-E1B3-D104-3FD77DF4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5593" y="3984445"/>
              <a:ext cx="1440000" cy="1440000"/>
            </a:xfrm>
            <a:prstGeom prst="rect">
              <a:avLst/>
            </a:prstGeom>
          </p:spPr>
        </p:pic>
        <p:pic>
          <p:nvPicPr>
            <p:cNvPr id="83" name="图片 82" descr="人拿着球拍在球场上打球&#10;&#10;低可信度描述已自动生成">
              <a:extLst>
                <a:ext uri="{FF2B5EF4-FFF2-40B4-BE49-F238E27FC236}">
                  <a16:creationId xmlns:a16="http://schemas.microsoft.com/office/drawing/2014/main" id="{64995687-9A30-B471-A1DC-93F07C14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739" y="3976829"/>
              <a:ext cx="1440000" cy="1440000"/>
            </a:xfrm>
            <a:prstGeom prst="rect">
              <a:avLst/>
            </a:prstGeom>
          </p:spPr>
        </p:pic>
        <p:pic>
          <p:nvPicPr>
            <p:cNvPr id="86" name="图片 85" descr="图片包含 户外, 院子, 运动, 体育&#10;&#10;描述已自动生成">
              <a:extLst>
                <a:ext uri="{FF2B5EF4-FFF2-40B4-BE49-F238E27FC236}">
                  <a16:creationId xmlns:a16="http://schemas.microsoft.com/office/drawing/2014/main" id="{16D17749-51B4-5510-FAFF-108C335F6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953" y="3984445"/>
              <a:ext cx="1440000" cy="1440000"/>
            </a:xfrm>
            <a:prstGeom prst="rect">
              <a:avLst/>
            </a:prstGeom>
          </p:spPr>
        </p:pic>
        <p:pic>
          <p:nvPicPr>
            <p:cNvPr id="89" name="图片 88" descr="卡通人物&#10;&#10;中度可信度描述已自动生成">
              <a:extLst>
                <a:ext uri="{FF2B5EF4-FFF2-40B4-BE49-F238E27FC236}">
                  <a16:creationId xmlns:a16="http://schemas.microsoft.com/office/drawing/2014/main" id="{ED61A354-93A7-9F5D-827E-9BAF0A54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9167" y="3992061"/>
              <a:ext cx="1440000" cy="1440000"/>
            </a:xfrm>
            <a:prstGeom prst="rect">
              <a:avLst/>
            </a:prstGeom>
          </p:spPr>
        </p:pic>
        <p:pic>
          <p:nvPicPr>
            <p:cNvPr id="92" name="图片 91" descr="卡通人物&#10;&#10;中度可信度描述已自动生成">
              <a:extLst>
                <a:ext uri="{FF2B5EF4-FFF2-40B4-BE49-F238E27FC236}">
                  <a16:creationId xmlns:a16="http://schemas.microsoft.com/office/drawing/2014/main" id="{42BC07B0-15CE-D76E-3A42-7CA7F5F02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3192" y="3969213"/>
              <a:ext cx="1440000" cy="1440000"/>
            </a:xfrm>
            <a:prstGeom prst="rect">
              <a:avLst/>
            </a:prstGeom>
          </p:spPr>
        </p:pic>
        <p:pic>
          <p:nvPicPr>
            <p:cNvPr id="97" name="图片 96" descr="图片包含 草, 球, 播放器, 球拍&#10;&#10;描述已自动生成">
              <a:extLst>
                <a:ext uri="{FF2B5EF4-FFF2-40B4-BE49-F238E27FC236}">
                  <a16:creationId xmlns:a16="http://schemas.microsoft.com/office/drawing/2014/main" id="{569C95CE-154A-681F-2F0B-6F589C20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839" y="5424441"/>
              <a:ext cx="1440000" cy="1440000"/>
            </a:xfrm>
            <a:prstGeom prst="rect">
              <a:avLst/>
            </a:prstGeom>
          </p:spPr>
        </p:pic>
        <p:pic>
          <p:nvPicPr>
            <p:cNvPr id="100" name="图片 99" descr="穿蓝色衣服的男人在球场上打球&#10;&#10;中度可信度描述已自动生成">
              <a:extLst>
                <a:ext uri="{FF2B5EF4-FFF2-40B4-BE49-F238E27FC236}">
                  <a16:creationId xmlns:a16="http://schemas.microsoft.com/office/drawing/2014/main" id="{E57F994E-9D1A-8F00-5D7E-0D884BEF4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839" y="5416825"/>
              <a:ext cx="1440000" cy="1440000"/>
            </a:xfrm>
            <a:prstGeom prst="rect">
              <a:avLst/>
            </a:prstGeom>
          </p:spPr>
        </p:pic>
        <p:pic>
          <p:nvPicPr>
            <p:cNvPr id="103" name="图片 102" descr="手机截图图人的照片上写着字&#10;&#10;低可信度描述已自动生成">
              <a:extLst>
                <a:ext uri="{FF2B5EF4-FFF2-40B4-BE49-F238E27FC236}">
                  <a16:creationId xmlns:a16="http://schemas.microsoft.com/office/drawing/2014/main" id="{B4C8039C-5FAE-3F3A-273F-61613BBD2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5626" y="5416825"/>
              <a:ext cx="1440000" cy="1440000"/>
            </a:xfrm>
            <a:prstGeom prst="rect">
              <a:avLst/>
            </a:prstGeom>
          </p:spPr>
        </p:pic>
        <p:pic>
          <p:nvPicPr>
            <p:cNvPr id="4" name="图片 3" descr="卡通人物&#10;&#10;中度可信度描述已自动生成">
              <a:extLst>
                <a:ext uri="{FF2B5EF4-FFF2-40B4-BE49-F238E27FC236}">
                  <a16:creationId xmlns:a16="http://schemas.microsoft.com/office/drawing/2014/main" id="{26B277A9-DB58-9337-8CF1-4827A80C2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0213" y="5397789"/>
              <a:ext cx="1440000" cy="1440000"/>
            </a:xfrm>
            <a:prstGeom prst="rect">
              <a:avLst/>
            </a:prstGeom>
          </p:spPr>
        </p:pic>
        <p:pic>
          <p:nvPicPr>
            <p:cNvPr id="8" name="图片 7" descr="游戏机里面的人物&#10;&#10;低可信度描述已自动生成">
              <a:extLst>
                <a:ext uri="{FF2B5EF4-FFF2-40B4-BE49-F238E27FC236}">
                  <a16:creationId xmlns:a16="http://schemas.microsoft.com/office/drawing/2014/main" id="{31D9ABE3-B1EC-338B-8C81-C1D0E8C5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895" y="5416825"/>
              <a:ext cx="1440000" cy="1440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AC78624-25EF-33B3-3AD2-4DE7BBD3CAFC}"/>
                </a:ext>
              </a:extLst>
            </p:cNvPr>
            <p:cNvSpPr txBox="1"/>
            <p:nvPr/>
          </p:nvSpPr>
          <p:spPr>
            <a:xfrm>
              <a:off x="227687" y="366730"/>
              <a:ext cx="110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955A349-7BBE-2A7F-D27A-1A292E2B14EF}"/>
                </a:ext>
              </a:extLst>
            </p:cNvPr>
            <p:cNvSpPr txBox="1"/>
            <p:nvPr/>
          </p:nvSpPr>
          <p:spPr>
            <a:xfrm>
              <a:off x="1777306" y="624427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CBC4CE-9DC8-98C2-B424-2A06EC9DACAE}"/>
                </a:ext>
              </a:extLst>
            </p:cNvPr>
            <p:cNvSpPr txBox="1"/>
            <p:nvPr/>
          </p:nvSpPr>
          <p:spPr>
            <a:xfrm>
              <a:off x="3367054" y="624427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05AA59-23F1-76C3-76CD-5D5BFB219123}"/>
                </a:ext>
              </a:extLst>
            </p:cNvPr>
            <p:cNvSpPr txBox="1"/>
            <p:nvPr/>
          </p:nvSpPr>
          <p:spPr>
            <a:xfrm>
              <a:off x="4657937" y="624427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A9C51-7E22-29BD-FCA2-D77389A81226}"/>
                </a:ext>
              </a:extLst>
            </p:cNvPr>
            <p:cNvSpPr txBox="1"/>
            <p:nvPr/>
          </p:nvSpPr>
          <p:spPr>
            <a:xfrm>
              <a:off x="6247686" y="624427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CA1DBE2-77A6-C361-132C-DC6B19FACB0C}"/>
                </a:ext>
              </a:extLst>
            </p:cNvPr>
            <p:cNvSpPr txBox="1"/>
            <p:nvPr/>
          </p:nvSpPr>
          <p:spPr>
            <a:xfrm>
              <a:off x="2377986" y="182064"/>
              <a:ext cx="137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E0711D-0BA1-1846-3151-46F3A41B6FFA}"/>
                </a:ext>
              </a:extLst>
            </p:cNvPr>
            <p:cNvSpPr txBox="1"/>
            <p:nvPr/>
          </p:nvSpPr>
          <p:spPr>
            <a:xfrm>
              <a:off x="5306864" y="182064"/>
              <a:ext cx="1103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侧面视角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A4BBBF-3A93-F9D2-C49A-F3FCBDF10113}"/>
                </a:ext>
              </a:extLst>
            </p:cNvPr>
            <p:cNvSpPr txBox="1"/>
            <p:nvPr/>
          </p:nvSpPr>
          <p:spPr>
            <a:xfrm>
              <a:off x="7511946" y="366730"/>
              <a:ext cx="110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A47B92-3C05-4165-E641-3A83BE8E7E9B}"/>
                </a:ext>
              </a:extLst>
            </p:cNvPr>
            <p:cNvSpPr txBox="1"/>
            <p:nvPr/>
          </p:nvSpPr>
          <p:spPr>
            <a:xfrm>
              <a:off x="9061566" y="624427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EE5987-FD5A-A271-B5AA-3E9A153ECF96}"/>
                </a:ext>
              </a:extLst>
            </p:cNvPr>
            <p:cNvSpPr txBox="1"/>
            <p:nvPr/>
          </p:nvSpPr>
          <p:spPr>
            <a:xfrm>
              <a:off x="10651314" y="624427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4C3955-D7C1-8E0D-F28E-20854330715D}"/>
                </a:ext>
              </a:extLst>
            </p:cNvPr>
            <p:cNvSpPr txBox="1"/>
            <p:nvPr/>
          </p:nvSpPr>
          <p:spPr>
            <a:xfrm>
              <a:off x="11942197" y="624427"/>
              <a:ext cx="93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460E649-FD85-AF0E-F55F-133DF9E11B1B}"/>
                </a:ext>
              </a:extLst>
            </p:cNvPr>
            <p:cNvSpPr txBox="1"/>
            <p:nvPr/>
          </p:nvSpPr>
          <p:spPr>
            <a:xfrm>
              <a:off x="13531945" y="624427"/>
              <a:ext cx="64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本文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391313-B275-7E2A-1663-B79D81BEEEFF}"/>
                </a:ext>
              </a:extLst>
            </p:cNvPr>
            <p:cNvSpPr txBox="1"/>
            <p:nvPr/>
          </p:nvSpPr>
          <p:spPr>
            <a:xfrm>
              <a:off x="9662246" y="182064"/>
              <a:ext cx="137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摄像机视角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18D118C-B03C-B652-F43E-F1AF85553A77}"/>
                </a:ext>
              </a:extLst>
            </p:cNvPr>
            <p:cNvSpPr txBox="1"/>
            <p:nvPr/>
          </p:nvSpPr>
          <p:spPr>
            <a:xfrm>
              <a:off x="12591123" y="182064"/>
              <a:ext cx="1103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侧面视角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3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1124</TotalTime>
  <Words>21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111</cp:revision>
  <dcterms:created xsi:type="dcterms:W3CDTF">2022-12-24T06:32:13Z</dcterms:created>
  <dcterms:modified xsi:type="dcterms:W3CDTF">2024-04-19T06:25:02Z</dcterms:modified>
</cp:coreProperties>
</file>