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"/>
  </p:notesMasterIdLst>
  <p:sldIdLst>
    <p:sldId id="256" r:id="rId2"/>
  </p:sldIdLst>
  <p:sldSz cx="14400213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3" userDrawn="1">
          <p15:clr>
            <a:srgbClr val="A4A3A4"/>
          </p15:clr>
        </p15:guide>
        <p15:guide id="2" pos="4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10" autoAdjust="0"/>
  </p:normalViewPr>
  <p:slideViewPr>
    <p:cSldViewPr snapToGrid="0" showGuides="1">
      <p:cViewPr varScale="1">
        <p:scale>
          <a:sx n="102" d="100"/>
          <a:sy n="102" d="100"/>
        </p:scale>
        <p:origin x="132" y="882"/>
      </p:cViewPr>
      <p:guideLst>
        <p:guide orient="horz" pos="1203"/>
        <p:guide pos="453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1E64-8AA7-4CC5-87D8-E51BE6E61F0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392363" y="1143000"/>
            <a:ext cx="11642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E597-33F9-4EAB-A647-73514689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6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392363" y="1143000"/>
            <a:ext cx="116427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E597-33F9-4EAB-A647-735146897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7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624574"/>
            <a:ext cx="10800160" cy="1328655"/>
          </a:xfrm>
        </p:spPr>
        <p:txBody>
          <a:bodyPr anchor="b"/>
          <a:lstStyle>
            <a:lvl1pPr algn="ctr">
              <a:defRPr sz="3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004467"/>
            <a:ext cx="10800160" cy="921401"/>
          </a:xfrm>
        </p:spPr>
        <p:txBody>
          <a:bodyPr/>
          <a:lstStyle>
            <a:lvl1pPr marL="0" indent="0" algn="ctr">
              <a:buNone/>
              <a:defRPr sz="1336"/>
            </a:lvl1pPr>
            <a:lvl2pPr marL="254432" indent="0" algn="ctr">
              <a:buNone/>
              <a:defRPr sz="1113"/>
            </a:lvl2pPr>
            <a:lvl3pPr marL="508864" indent="0" algn="ctr">
              <a:buNone/>
              <a:defRPr sz="1002"/>
            </a:lvl3pPr>
            <a:lvl4pPr marL="763295" indent="0" algn="ctr">
              <a:buNone/>
              <a:defRPr sz="890"/>
            </a:lvl4pPr>
            <a:lvl5pPr marL="1017727" indent="0" algn="ctr">
              <a:buNone/>
              <a:defRPr sz="890"/>
            </a:lvl5pPr>
            <a:lvl6pPr marL="1272159" indent="0" algn="ctr">
              <a:buNone/>
              <a:defRPr sz="890"/>
            </a:lvl6pPr>
            <a:lvl7pPr marL="1526591" indent="0" algn="ctr">
              <a:buNone/>
              <a:defRPr sz="890"/>
            </a:lvl7pPr>
            <a:lvl8pPr marL="1781023" indent="0" algn="ctr">
              <a:buNone/>
              <a:defRPr sz="890"/>
            </a:lvl8pPr>
            <a:lvl9pPr marL="2035454" indent="0" algn="ctr">
              <a:buNone/>
              <a:defRPr sz="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1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03185"/>
            <a:ext cx="3105046" cy="32341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03185"/>
            <a:ext cx="9135135" cy="32341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951438"/>
            <a:ext cx="12420184" cy="1587495"/>
          </a:xfrm>
        </p:spPr>
        <p:txBody>
          <a:bodyPr anchor="b"/>
          <a:lstStyle>
            <a:lvl1pPr>
              <a:defRPr sz="3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553952"/>
            <a:ext cx="12420184" cy="834826"/>
          </a:xfrm>
        </p:spPr>
        <p:txBody>
          <a:bodyPr/>
          <a:lstStyle>
            <a:lvl1pPr marL="0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1pPr>
            <a:lvl2pPr marL="254432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2pPr>
            <a:lvl3pPr marL="508864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29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772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2159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65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81023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5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015927"/>
            <a:ext cx="6120091" cy="24214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015927"/>
            <a:ext cx="6120091" cy="24214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03186"/>
            <a:ext cx="12420184" cy="7376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935536"/>
            <a:ext cx="6091965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394028"/>
            <a:ext cx="6091965" cy="2050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935536"/>
            <a:ext cx="6121966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394028"/>
            <a:ext cx="6121966" cy="2050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1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54423"/>
            <a:ext cx="4644443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49484"/>
            <a:ext cx="7290108" cy="2712082"/>
          </a:xfrm>
        </p:spPr>
        <p:txBody>
          <a:bodyPr/>
          <a:lstStyle>
            <a:lvl1pPr>
              <a:defRPr sz="1781"/>
            </a:lvl1pPr>
            <a:lvl2pPr>
              <a:defRPr sz="1558"/>
            </a:lvl2pPr>
            <a:lvl3pPr>
              <a:defRPr sz="1336"/>
            </a:lvl3pPr>
            <a:lvl4pPr>
              <a:defRPr sz="1113"/>
            </a:lvl4pPr>
            <a:lvl5pPr>
              <a:defRPr sz="1113"/>
            </a:lvl5pPr>
            <a:lvl6pPr>
              <a:defRPr sz="1113"/>
            </a:lvl6pPr>
            <a:lvl7pPr>
              <a:defRPr sz="1113"/>
            </a:lvl7pPr>
            <a:lvl8pPr>
              <a:defRPr sz="1113"/>
            </a:lvl8pPr>
            <a:lvl9pPr>
              <a:defRPr sz="11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144905"/>
            <a:ext cx="4644443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5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54423"/>
            <a:ext cx="4644443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49484"/>
            <a:ext cx="7290108" cy="2712082"/>
          </a:xfrm>
        </p:spPr>
        <p:txBody>
          <a:bodyPr anchor="t"/>
          <a:lstStyle>
            <a:lvl1pPr marL="0" indent="0">
              <a:buNone/>
              <a:defRPr sz="1781"/>
            </a:lvl1pPr>
            <a:lvl2pPr marL="254432" indent="0">
              <a:buNone/>
              <a:defRPr sz="1558"/>
            </a:lvl2pPr>
            <a:lvl3pPr marL="508864" indent="0">
              <a:buNone/>
              <a:defRPr sz="1336"/>
            </a:lvl3pPr>
            <a:lvl4pPr marL="763295" indent="0">
              <a:buNone/>
              <a:defRPr sz="1113"/>
            </a:lvl4pPr>
            <a:lvl5pPr marL="1017727" indent="0">
              <a:buNone/>
              <a:defRPr sz="1113"/>
            </a:lvl5pPr>
            <a:lvl6pPr marL="1272159" indent="0">
              <a:buNone/>
              <a:defRPr sz="1113"/>
            </a:lvl6pPr>
            <a:lvl7pPr marL="1526591" indent="0">
              <a:buNone/>
              <a:defRPr sz="1113"/>
            </a:lvl7pPr>
            <a:lvl8pPr marL="1781023" indent="0">
              <a:buNone/>
              <a:defRPr sz="1113"/>
            </a:lvl8pPr>
            <a:lvl9pPr marL="2035454" indent="0">
              <a:buNone/>
              <a:defRPr sz="11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144905"/>
            <a:ext cx="4644443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03186"/>
            <a:ext cx="12420184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015927"/>
            <a:ext cx="12420184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537191"/>
            <a:ext cx="3240048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92A5-ED3A-4EAD-9A80-3A5C77ECCA2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537191"/>
            <a:ext cx="4860072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537191"/>
            <a:ext cx="3240048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508864" rtl="0" eaLnBrk="1" latinLnBrk="0" hangingPunct="1">
        <a:lnSpc>
          <a:spcPct val="90000"/>
        </a:lnSpc>
        <a:spcBef>
          <a:spcPct val="0"/>
        </a:spcBef>
        <a:buNone/>
        <a:defRPr sz="2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16" indent="-127216" algn="l" defTabSz="50886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1pPr>
      <a:lvl2pPr marL="381648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3608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90511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4943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375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3807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8239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267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432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886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295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7727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2159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6591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1023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545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787D752-2F7D-6D68-3CCC-86FC53189B6E}"/>
              </a:ext>
            </a:extLst>
          </p:cNvPr>
          <p:cNvGrpSpPr/>
          <p:nvPr/>
        </p:nvGrpSpPr>
        <p:grpSpPr>
          <a:xfrm>
            <a:off x="-43425" y="-17462"/>
            <a:ext cx="14400031" cy="3796523"/>
            <a:chOff x="6393" y="49373"/>
            <a:chExt cx="14400031" cy="3796523"/>
          </a:xfrm>
        </p:grpSpPr>
        <p:pic>
          <p:nvPicPr>
            <p:cNvPr id="3" name="图片 2" descr="图片包含 图形用户界面&#10;&#10;描述已自动生成">
              <a:extLst>
                <a:ext uri="{FF2B5EF4-FFF2-40B4-BE49-F238E27FC236}">
                  <a16:creationId xmlns:a16="http://schemas.microsoft.com/office/drawing/2014/main" id="{1F3241BC-EDBC-535D-611A-B1B164D35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380" y="956522"/>
              <a:ext cx="1440000" cy="1440000"/>
            </a:xfrm>
            <a:prstGeom prst="rect">
              <a:avLst/>
            </a:prstGeom>
          </p:spPr>
        </p:pic>
        <p:pic>
          <p:nvPicPr>
            <p:cNvPr id="5" name="图片 4" descr="图形用户界面&#10;&#10;描述已自动生成">
              <a:extLst>
                <a:ext uri="{FF2B5EF4-FFF2-40B4-BE49-F238E27FC236}">
                  <a16:creationId xmlns:a16="http://schemas.microsoft.com/office/drawing/2014/main" id="{722DA2CA-AABA-259E-9F38-461FB92A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" y="956522"/>
              <a:ext cx="1440000" cy="1440000"/>
            </a:xfrm>
            <a:prstGeom prst="rect">
              <a:avLst/>
            </a:prstGeom>
          </p:spPr>
        </p:pic>
        <p:pic>
          <p:nvPicPr>
            <p:cNvPr id="7" name="图片 6" descr="卡通人物&#10;&#10;描述已自动生成">
              <a:extLst>
                <a:ext uri="{FF2B5EF4-FFF2-40B4-BE49-F238E27FC236}">
                  <a16:creationId xmlns:a16="http://schemas.microsoft.com/office/drawing/2014/main" id="{74E102E5-E6B3-2CCB-69CA-09750897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380" y="956522"/>
              <a:ext cx="1440000" cy="1440000"/>
            </a:xfrm>
            <a:prstGeom prst="rect">
              <a:avLst/>
            </a:prstGeom>
          </p:spPr>
        </p:pic>
        <p:pic>
          <p:nvPicPr>
            <p:cNvPr id="10" name="图片 9" descr="卡通人物&#10;&#10;中度可信度描述已自动生成">
              <a:extLst>
                <a:ext uri="{FF2B5EF4-FFF2-40B4-BE49-F238E27FC236}">
                  <a16:creationId xmlns:a16="http://schemas.microsoft.com/office/drawing/2014/main" id="{8BC8D9E6-AD8A-1055-8580-6EBAF022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666" y="956522"/>
              <a:ext cx="1440000" cy="1440000"/>
            </a:xfrm>
            <a:prstGeom prst="rect">
              <a:avLst/>
            </a:prstGeom>
          </p:spPr>
        </p:pic>
        <p:pic>
          <p:nvPicPr>
            <p:cNvPr id="13" name="图片 12" descr="人手里拿着球&#10;&#10;中度可信度描述已自动生成">
              <a:extLst>
                <a:ext uri="{FF2B5EF4-FFF2-40B4-BE49-F238E27FC236}">
                  <a16:creationId xmlns:a16="http://schemas.microsoft.com/office/drawing/2014/main" id="{067D3B91-128E-B010-7C4C-FA7EA9C84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263" y="956522"/>
              <a:ext cx="1440000" cy="1440000"/>
            </a:xfrm>
            <a:prstGeom prst="rect">
              <a:avLst/>
            </a:prstGeom>
          </p:spPr>
        </p:pic>
        <p:pic>
          <p:nvPicPr>
            <p:cNvPr id="15" name="图片 14" descr="人在玩棒球&#10;&#10;中度可信度描述已自动生成">
              <a:extLst>
                <a:ext uri="{FF2B5EF4-FFF2-40B4-BE49-F238E27FC236}">
                  <a16:creationId xmlns:a16="http://schemas.microsoft.com/office/drawing/2014/main" id="{5DA7D86E-10EA-12E8-0A01-D31A95FC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401" y="2396522"/>
              <a:ext cx="1440000" cy="1440000"/>
            </a:xfrm>
            <a:prstGeom prst="rect">
              <a:avLst/>
            </a:prstGeom>
          </p:spPr>
        </p:pic>
        <p:pic>
          <p:nvPicPr>
            <p:cNvPr id="17" name="图片 16" descr="戴帽子的男人在球场上打球&#10;&#10;低可信度描述已自动生成">
              <a:extLst>
                <a:ext uri="{FF2B5EF4-FFF2-40B4-BE49-F238E27FC236}">
                  <a16:creationId xmlns:a16="http://schemas.microsoft.com/office/drawing/2014/main" id="{D8812E25-5768-780E-16AA-7B7621F8A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" y="2396522"/>
              <a:ext cx="1440000" cy="1440000"/>
            </a:xfrm>
            <a:prstGeom prst="rect">
              <a:avLst/>
            </a:prstGeom>
          </p:spPr>
        </p:pic>
        <p:pic>
          <p:nvPicPr>
            <p:cNvPr id="19" name="图片 18" descr="人在玩棒球&#10;&#10;中度可信度描述已自动生成">
              <a:extLst>
                <a:ext uri="{FF2B5EF4-FFF2-40B4-BE49-F238E27FC236}">
                  <a16:creationId xmlns:a16="http://schemas.microsoft.com/office/drawing/2014/main" id="{6B3931F2-528A-53F7-1AB6-4EC26F75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23" y="2396522"/>
              <a:ext cx="1440000" cy="1440000"/>
            </a:xfrm>
            <a:prstGeom prst="rect">
              <a:avLst/>
            </a:prstGeom>
          </p:spPr>
        </p:pic>
        <p:pic>
          <p:nvPicPr>
            <p:cNvPr id="22" name="图片 21" descr="图片包含 游戏机, 球, 播放器, 播放&#10;&#10;描述已自动生成">
              <a:extLst>
                <a:ext uri="{FF2B5EF4-FFF2-40B4-BE49-F238E27FC236}">
                  <a16:creationId xmlns:a16="http://schemas.microsoft.com/office/drawing/2014/main" id="{D5056971-2A44-BEF6-89E6-A8FD09F7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309" y="2396522"/>
              <a:ext cx="1440000" cy="1440000"/>
            </a:xfrm>
            <a:prstGeom prst="rect">
              <a:avLst/>
            </a:prstGeom>
          </p:spPr>
        </p:pic>
        <p:pic>
          <p:nvPicPr>
            <p:cNvPr id="25" name="图片 24" descr="图片包含 游戏机&#10;&#10;描述已自动生成">
              <a:extLst>
                <a:ext uri="{FF2B5EF4-FFF2-40B4-BE49-F238E27FC236}">
                  <a16:creationId xmlns:a16="http://schemas.microsoft.com/office/drawing/2014/main" id="{DD5CF52E-C312-6CCE-024A-B3C6F677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530" y="2396522"/>
              <a:ext cx="1440000" cy="1440000"/>
            </a:xfrm>
            <a:prstGeom prst="rect">
              <a:avLst/>
            </a:prstGeom>
          </p:spPr>
        </p:pic>
        <p:pic>
          <p:nvPicPr>
            <p:cNvPr id="53" name="图片 52" descr="人在跳起来玩滑板&#10;&#10;中度可信度描述已自动生成">
              <a:extLst>
                <a:ext uri="{FF2B5EF4-FFF2-40B4-BE49-F238E27FC236}">
                  <a16:creationId xmlns:a16="http://schemas.microsoft.com/office/drawing/2014/main" id="{FDD73E3D-419E-3D78-6902-80A3EA71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339" y="958847"/>
              <a:ext cx="1440000" cy="1440000"/>
            </a:xfrm>
            <a:prstGeom prst="rect">
              <a:avLst/>
            </a:prstGeom>
          </p:spPr>
        </p:pic>
        <p:pic>
          <p:nvPicPr>
            <p:cNvPr id="55" name="图片 54" descr="男孩在街道边玩滑板&#10;&#10;描述已自动生成">
              <a:extLst>
                <a:ext uri="{FF2B5EF4-FFF2-40B4-BE49-F238E27FC236}">
                  <a16:creationId xmlns:a16="http://schemas.microsoft.com/office/drawing/2014/main" id="{AAEC1146-6542-A4F0-4C6E-38DD5C4F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339" y="967946"/>
              <a:ext cx="1440000" cy="1440000"/>
            </a:xfrm>
            <a:prstGeom prst="rect">
              <a:avLst/>
            </a:prstGeom>
          </p:spPr>
        </p:pic>
        <p:pic>
          <p:nvPicPr>
            <p:cNvPr id="57" name="图片 56" descr="人在跳起来玩滑板&#10;&#10;中度可信度描述已自动生成">
              <a:extLst>
                <a:ext uri="{FF2B5EF4-FFF2-40B4-BE49-F238E27FC236}">
                  <a16:creationId xmlns:a16="http://schemas.microsoft.com/office/drawing/2014/main" id="{01FC6A15-281E-B7B1-C2D0-6C5F9C79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8510" y="964138"/>
              <a:ext cx="1440000" cy="1440000"/>
            </a:xfrm>
            <a:prstGeom prst="rect">
              <a:avLst/>
            </a:prstGeom>
          </p:spPr>
        </p:pic>
        <p:pic>
          <p:nvPicPr>
            <p:cNvPr id="60" name="图片 59" descr="卡通人物&#10;&#10;低可信度描述已自动生成">
              <a:extLst>
                <a:ext uri="{FF2B5EF4-FFF2-40B4-BE49-F238E27FC236}">
                  <a16:creationId xmlns:a16="http://schemas.microsoft.com/office/drawing/2014/main" id="{96B28BAB-B1A9-64B5-0C51-7BB01272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6424" y="956522"/>
              <a:ext cx="1440000" cy="1440000"/>
            </a:xfrm>
            <a:prstGeom prst="rect">
              <a:avLst/>
            </a:prstGeom>
          </p:spPr>
        </p:pic>
        <p:pic>
          <p:nvPicPr>
            <p:cNvPr id="63" name="图片 62" descr="卡通人物&#10;&#10;低可信度描述已自动生成">
              <a:extLst>
                <a:ext uri="{FF2B5EF4-FFF2-40B4-BE49-F238E27FC236}">
                  <a16:creationId xmlns:a16="http://schemas.microsoft.com/office/drawing/2014/main" id="{CD3A9971-5F93-217F-5AEF-D3FBA016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424" y="960330"/>
              <a:ext cx="1440000" cy="1440000"/>
            </a:xfrm>
            <a:prstGeom prst="rect">
              <a:avLst/>
            </a:prstGeom>
          </p:spPr>
        </p:pic>
        <p:pic>
          <p:nvPicPr>
            <p:cNvPr id="80" name="图片 79" descr="图片包含 户外, 院子, 男人, 体育&#10;&#10;描述已自动生成">
              <a:extLst>
                <a:ext uri="{FF2B5EF4-FFF2-40B4-BE49-F238E27FC236}">
                  <a16:creationId xmlns:a16="http://schemas.microsoft.com/office/drawing/2014/main" id="{98099DBA-B416-E1B3-D104-3FD77DF4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804" y="2398280"/>
              <a:ext cx="1440000" cy="1440000"/>
            </a:xfrm>
            <a:prstGeom prst="rect">
              <a:avLst/>
            </a:prstGeom>
          </p:spPr>
        </p:pic>
        <p:pic>
          <p:nvPicPr>
            <p:cNvPr id="83" name="图片 82" descr="人拿着球拍在球场上打球&#10;&#10;低可信度描述已自动生成">
              <a:extLst>
                <a:ext uri="{FF2B5EF4-FFF2-40B4-BE49-F238E27FC236}">
                  <a16:creationId xmlns:a16="http://schemas.microsoft.com/office/drawing/2014/main" id="{64995687-9A30-B471-A1DC-93F07C14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950" y="2390664"/>
              <a:ext cx="1440000" cy="1440000"/>
            </a:xfrm>
            <a:prstGeom prst="rect">
              <a:avLst/>
            </a:prstGeom>
          </p:spPr>
        </p:pic>
        <p:pic>
          <p:nvPicPr>
            <p:cNvPr id="86" name="图片 85" descr="图片包含 户外, 院子, 运动, 体育&#10;&#10;描述已自动生成">
              <a:extLst>
                <a:ext uri="{FF2B5EF4-FFF2-40B4-BE49-F238E27FC236}">
                  <a16:creationId xmlns:a16="http://schemas.microsoft.com/office/drawing/2014/main" id="{16D17749-51B4-5510-FAFF-108C335F6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7164" y="2398280"/>
              <a:ext cx="1440000" cy="1440000"/>
            </a:xfrm>
            <a:prstGeom prst="rect">
              <a:avLst/>
            </a:prstGeom>
          </p:spPr>
        </p:pic>
        <p:pic>
          <p:nvPicPr>
            <p:cNvPr id="89" name="图片 88" descr="卡通人物&#10;&#10;中度可信度描述已自动生成">
              <a:extLst>
                <a:ext uri="{FF2B5EF4-FFF2-40B4-BE49-F238E27FC236}">
                  <a16:creationId xmlns:a16="http://schemas.microsoft.com/office/drawing/2014/main" id="{ED61A354-93A7-9F5D-827E-9BAF0A54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378" y="2405896"/>
              <a:ext cx="1440000" cy="1440000"/>
            </a:xfrm>
            <a:prstGeom prst="rect">
              <a:avLst/>
            </a:prstGeom>
          </p:spPr>
        </p:pic>
        <p:pic>
          <p:nvPicPr>
            <p:cNvPr id="92" name="图片 91" descr="卡通人物&#10;&#10;中度可信度描述已自动生成">
              <a:extLst>
                <a:ext uri="{FF2B5EF4-FFF2-40B4-BE49-F238E27FC236}">
                  <a16:creationId xmlns:a16="http://schemas.microsoft.com/office/drawing/2014/main" id="{42BC07B0-15CE-D76E-3A42-7CA7F5F02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9403" y="2383048"/>
              <a:ext cx="1440000" cy="1440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AC78624-25EF-33B3-3AD2-4DE7BBD3CAFC}"/>
                </a:ext>
              </a:extLst>
            </p:cNvPr>
            <p:cNvSpPr txBox="1"/>
            <p:nvPr/>
          </p:nvSpPr>
          <p:spPr>
            <a:xfrm>
              <a:off x="233898" y="234039"/>
              <a:ext cx="110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955A349-7BBE-2A7F-D27A-1A292E2B14EF}"/>
                </a:ext>
              </a:extLst>
            </p:cNvPr>
            <p:cNvSpPr txBox="1"/>
            <p:nvPr/>
          </p:nvSpPr>
          <p:spPr>
            <a:xfrm>
              <a:off x="1783517" y="491736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CBC4CE-9DC8-98C2-B424-2A06EC9DACAE}"/>
                </a:ext>
              </a:extLst>
            </p:cNvPr>
            <p:cNvSpPr txBox="1"/>
            <p:nvPr/>
          </p:nvSpPr>
          <p:spPr>
            <a:xfrm>
              <a:off x="3373265" y="491736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305AA59-23F1-76C3-76CD-5D5BFB219123}"/>
                </a:ext>
              </a:extLst>
            </p:cNvPr>
            <p:cNvSpPr txBox="1"/>
            <p:nvPr/>
          </p:nvSpPr>
          <p:spPr>
            <a:xfrm>
              <a:off x="4664148" y="491736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A9C51-7E22-29BD-FCA2-D77389A81226}"/>
                </a:ext>
              </a:extLst>
            </p:cNvPr>
            <p:cNvSpPr txBox="1"/>
            <p:nvPr/>
          </p:nvSpPr>
          <p:spPr>
            <a:xfrm>
              <a:off x="6253897" y="491736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CA1DBE2-77A6-C361-132C-DC6B19FACB0C}"/>
                </a:ext>
              </a:extLst>
            </p:cNvPr>
            <p:cNvSpPr txBox="1"/>
            <p:nvPr/>
          </p:nvSpPr>
          <p:spPr>
            <a:xfrm>
              <a:off x="2384197" y="49373"/>
              <a:ext cx="137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摄像机视角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E0711D-0BA1-1846-3151-46F3A41B6FFA}"/>
                </a:ext>
              </a:extLst>
            </p:cNvPr>
            <p:cNvSpPr txBox="1"/>
            <p:nvPr/>
          </p:nvSpPr>
          <p:spPr>
            <a:xfrm>
              <a:off x="5313075" y="49373"/>
              <a:ext cx="1103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侧面视角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A4BBBF-3A93-F9D2-C49A-F3FCBDF10113}"/>
                </a:ext>
              </a:extLst>
            </p:cNvPr>
            <p:cNvSpPr txBox="1"/>
            <p:nvPr/>
          </p:nvSpPr>
          <p:spPr>
            <a:xfrm>
              <a:off x="7518157" y="234039"/>
              <a:ext cx="110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A47B92-3C05-4165-E641-3A83BE8E7E9B}"/>
                </a:ext>
              </a:extLst>
            </p:cNvPr>
            <p:cNvSpPr txBox="1"/>
            <p:nvPr/>
          </p:nvSpPr>
          <p:spPr>
            <a:xfrm>
              <a:off x="9067777" y="491736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4EE5987-FD5A-A271-B5AA-3E9A153ECF96}"/>
                </a:ext>
              </a:extLst>
            </p:cNvPr>
            <p:cNvSpPr txBox="1"/>
            <p:nvPr/>
          </p:nvSpPr>
          <p:spPr>
            <a:xfrm>
              <a:off x="10657525" y="491736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4C3955-D7C1-8E0D-F28E-20854330715D}"/>
                </a:ext>
              </a:extLst>
            </p:cNvPr>
            <p:cNvSpPr txBox="1"/>
            <p:nvPr/>
          </p:nvSpPr>
          <p:spPr>
            <a:xfrm>
              <a:off x="11948408" y="491736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460E649-FD85-AF0E-F55F-133DF9E11B1B}"/>
                </a:ext>
              </a:extLst>
            </p:cNvPr>
            <p:cNvSpPr txBox="1"/>
            <p:nvPr/>
          </p:nvSpPr>
          <p:spPr>
            <a:xfrm>
              <a:off x="13538156" y="491736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391313-B275-7E2A-1663-B79D81BEEEFF}"/>
                </a:ext>
              </a:extLst>
            </p:cNvPr>
            <p:cNvSpPr txBox="1"/>
            <p:nvPr/>
          </p:nvSpPr>
          <p:spPr>
            <a:xfrm>
              <a:off x="9668457" y="49373"/>
              <a:ext cx="137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摄像机视角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18D118C-B03C-B652-F43E-F1AF85553A77}"/>
                </a:ext>
              </a:extLst>
            </p:cNvPr>
            <p:cNvSpPr txBox="1"/>
            <p:nvPr/>
          </p:nvSpPr>
          <p:spPr>
            <a:xfrm>
              <a:off x="12597334" y="49373"/>
              <a:ext cx="1103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侧面视角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1126</TotalTime>
  <Words>21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Times New Roman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114</cp:revision>
  <dcterms:created xsi:type="dcterms:W3CDTF">2022-12-24T06:32:13Z</dcterms:created>
  <dcterms:modified xsi:type="dcterms:W3CDTF">2024-05-10T07:32:36Z</dcterms:modified>
</cp:coreProperties>
</file>