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00450" cy="226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5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60"/>
  </p:normalViewPr>
  <p:slideViewPr>
    <p:cSldViewPr snapToGrid="0" showGuides="1">
      <p:cViewPr varScale="1">
        <p:scale>
          <a:sx n="287" d="100"/>
          <a:sy n="287" d="100"/>
        </p:scale>
        <p:origin x="1758" y="204"/>
      </p:cViewPr>
      <p:guideLst>
        <p:guide orient="horz" pos="715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371263"/>
            <a:ext cx="2700338" cy="789787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191508"/>
            <a:ext cx="2700338" cy="547705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9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20779"/>
            <a:ext cx="776347" cy="19224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20779"/>
            <a:ext cx="2284035" cy="19224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565559"/>
            <a:ext cx="3105388" cy="943649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518135"/>
            <a:ext cx="3105388" cy="49624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82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82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03893"/>
            <a:ext cx="1530191" cy="1439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03893"/>
            <a:ext cx="1530191" cy="1439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9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779"/>
            <a:ext cx="3105388" cy="438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556107"/>
            <a:ext cx="1523159" cy="272539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828647"/>
            <a:ext cx="1523159" cy="12188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556107"/>
            <a:ext cx="1530660" cy="272539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828647"/>
            <a:ext cx="1530660" cy="12188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0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1236"/>
            <a:ext cx="1161239" cy="529326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26628"/>
            <a:ext cx="1822728" cy="1612132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80561"/>
            <a:ext cx="1161239" cy="1260824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1236"/>
            <a:ext cx="1161239" cy="529326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26628"/>
            <a:ext cx="1822728" cy="1612132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680561"/>
            <a:ext cx="1161239" cy="1260824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3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20779"/>
            <a:ext cx="3105388" cy="438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03893"/>
            <a:ext cx="3105388" cy="143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102599"/>
            <a:ext cx="810101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BF039-5E86-4AD7-A082-15653AB084E8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102599"/>
            <a:ext cx="1215152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102599"/>
            <a:ext cx="810101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97162-1DAF-4927-B55A-1D7D805CC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tmp"/><Relationship Id="rId5" Type="http://schemas.openxmlformats.org/officeDocument/2006/relationships/image" Target="../media/image1.tm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8F99FC6-46E1-79EA-07C9-6869701DF465}"/>
              </a:ext>
            </a:extLst>
          </p:cNvPr>
          <p:cNvGrpSpPr/>
          <p:nvPr/>
        </p:nvGrpSpPr>
        <p:grpSpPr>
          <a:xfrm>
            <a:off x="59072" y="68086"/>
            <a:ext cx="3541378" cy="2200452"/>
            <a:chOff x="60012" y="64341"/>
            <a:chExt cx="3541378" cy="220045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C2EBBDC-84F3-9FF0-EC5A-5FE5C908F5F5}"/>
                </a:ext>
              </a:extLst>
            </p:cNvPr>
            <p:cNvGrpSpPr/>
            <p:nvPr/>
          </p:nvGrpSpPr>
          <p:grpSpPr>
            <a:xfrm>
              <a:off x="60012" y="64341"/>
              <a:ext cx="3541378" cy="1964484"/>
              <a:chOff x="225616" y="1007178"/>
              <a:chExt cx="8356776" cy="4635698"/>
            </a:xfrm>
          </p:grpSpPr>
          <p:pic>
            <p:nvPicPr>
              <p:cNvPr id="5" name="图片 4" descr="图片包含 游戏机&#10;&#10;描述已自动生成">
                <a:extLst>
                  <a:ext uri="{FF2B5EF4-FFF2-40B4-BE49-F238E27FC236}">
                    <a16:creationId xmlns:a16="http://schemas.microsoft.com/office/drawing/2014/main" id="{9AE8DA39-16FE-4060-7CCE-45DAF880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4478" y="1457829"/>
                <a:ext cx="3617914" cy="4185047"/>
              </a:xfrm>
              <a:prstGeom prst="rect">
                <a:avLst/>
              </a:prstGeom>
            </p:spPr>
          </p:pic>
          <p:pic>
            <p:nvPicPr>
              <p:cNvPr id="6" name="图片 5" descr="图片包含 球拍, 球, 网, 男人&#10;&#10;描述已自动生成">
                <a:extLst>
                  <a:ext uri="{FF2B5EF4-FFF2-40B4-BE49-F238E27FC236}">
                    <a16:creationId xmlns:a16="http://schemas.microsoft.com/office/drawing/2014/main" id="{9BFE31C2-D6A8-BB1C-9646-0062E4674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616" y="1007178"/>
                <a:ext cx="4174495" cy="3308225"/>
              </a:xfrm>
              <a:prstGeom prst="ellipse">
                <a:avLst/>
              </a:prstGeom>
              <a:ln w="50800" cap="rnd">
                <a:solidFill>
                  <a:srgbClr val="333333"/>
                </a:solidFill>
              </a:ln>
              <a:effectLst>
                <a:outerShdw blurRad="254000" dist="292100" dir="5400000" sx="-80000" sy="-18000" rotWithShape="0">
                  <a:srgbClr val="000000">
                    <a:alpha val="28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8A886B0-696F-E4A5-C769-0FDE0FCA09DE}"/>
                  </a:ext>
                </a:extLst>
              </p:cNvPr>
              <p:cNvSpPr/>
              <p:nvPr/>
            </p:nvSpPr>
            <p:spPr>
              <a:xfrm>
                <a:off x="5949136" y="3005163"/>
                <a:ext cx="1128734" cy="894505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897CBC5-CD55-786F-2613-EE266AA6EA0C}"/>
                  </a:ext>
                </a:extLst>
              </p:cNvPr>
              <p:cNvCxnSpPr>
                <a:cxnSpLocks/>
                <a:stCxn id="7" idx="7"/>
              </p:cNvCxnSpPr>
              <p:nvPr/>
            </p:nvCxnSpPr>
            <p:spPr>
              <a:xfrm flipH="1" flipV="1">
                <a:off x="3395045" y="1261955"/>
                <a:ext cx="3517526" cy="187420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7AF160A2-A1D9-4EFC-5AA4-01BD60AB3C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9948" y="3860014"/>
                <a:ext cx="4281852" cy="45538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67E6C2E-08C8-2B54-5548-6B9968BEB290}"/>
                  </a:ext>
                </a:extLst>
              </p:cNvPr>
              <p:cNvCxnSpPr/>
              <p:nvPr/>
            </p:nvCxnSpPr>
            <p:spPr>
              <a:xfrm>
                <a:off x="3080281" y="1743777"/>
                <a:ext cx="203200" cy="20891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CF4FEEA-969F-95D5-213E-C9716BAFEF7F}"/>
                  </a:ext>
                </a:extLst>
              </p:cNvPr>
              <p:cNvSpPr/>
              <p:nvPr/>
            </p:nvSpPr>
            <p:spPr>
              <a:xfrm>
                <a:off x="3000271" y="1640907"/>
                <a:ext cx="158750" cy="15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4964825-B773-09AB-F8A6-9074723283A4}"/>
                  </a:ext>
                </a:extLst>
              </p:cNvPr>
              <p:cNvSpPr/>
              <p:nvPr/>
            </p:nvSpPr>
            <p:spPr>
              <a:xfrm>
                <a:off x="3214901" y="3820227"/>
                <a:ext cx="158750" cy="1587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330193-1DC3-0A7F-F4FE-F1A77C37E02B}"/>
                </a:ext>
              </a:extLst>
            </p:cNvPr>
            <p:cNvSpPr txBox="1"/>
            <p:nvPr/>
          </p:nvSpPr>
          <p:spPr>
            <a:xfrm>
              <a:off x="2364833" y="2033961"/>
              <a:ext cx="9399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人</a:t>
              </a:r>
              <a:r>
                <a:rPr lang="en-US" altLang="zh-CN" sz="9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物交互实例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2661D8-E596-968D-1D87-4536AE7DC0A9}"/>
                </a:ext>
              </a:extLst>
            </p:cNvPr>
            <p:cNvSpPr txBox="1"/>
            <p:nvPr/>
          </p:nvSpPr>
          <p:spPr>
            <a:xfrm>
              <a:off x="501663" y="1764619"/>
              <a:ext cx="10606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人</a:t>
              </a:r>
              <a:r>
                <a:rPr lang="en-US" altLang="zh-CN" sz="9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9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物锚点偏移量</a:t>
              </a:r>
            </a:p>
          </p:txBody>
        </p:sp>
        <p:pic>
          <p:nvPicPr>
            <p:cNvPr id="24" name="图片 23" descr="\documentclass{article}&#10;\usepackage{amsmath}&#10;\pagestyle{empty}&#10;\begin{document}&#10;&#10;$\mathbf{V}^{\text{o}}_j$&#10;&#10;&#10;\end{document}" title="IguanaTex Bitmap Display">
              <a:extLst>
                <a:ext uri="{FF2B5EF4-FFF2-40B4-BE49-F238E27FC236}">
                  <a16:creationId xmlns:a16="http://schemas.microsoft.com/office/drawing/2014/main" id="{B23C88A7-2E71-036A-22A8-46D5B49B5CA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085" y="1233242"/>
              <a:ext cx="187429" cy="165486"/>
            </a:xfrm>
            <a:prstGeom prst="rect">
              <a:avLst/>
            </a:prstGeom>
          </p:spPr>
        </p:pic>
        <p:pic>
          <p:nvPicPr>
            <p:cNvPr id="26" name="图片 25" descr="\documentclass{article}&#10;\usepackage{amsmath}&#10;\pagestyle{empty}&#10;\begin{document}&#10;&#10;$\mathbf{V}^{\text{h}}_i$&#10;&#10;&#10;\end{document}" title="IguanaTex Bitmap Display">
              <a:extLst>
                <a:ext uri="{FF2B5EF4-FFF2-40B4-BE49-F238E27FC236}">
                  <a16:creationId xmlns:a16="http://schemas.microsoft.com/office/drawing/2014/main" id="{882A3BF0-0408-B810-85A7-7585B822BBA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13" y="156406"/>
              <a:ext cx="193829" cy="169143"/>
            </a:xfrm>
            <a:prstGeom prst="rect">
              <a:avLst/>
            </a:prstGeom>
          </p:spPr>
        </p:pic>
        <p:pic>
          <p:nvPicPr>
            <p:cNvPr id="30" name="图片 29" descr="\documentclass{article}&#10;\usepackage{amsmath}&#10;\pagestyle{empty}&#10;\begin{document}&#10;&#10;$\mathbf{d}_{i,j} = \mathbf{V}^{\text{o}}_j - \mathbf{V}^{\text{h}}_i$&#10;&#10;&#10;\end{document}" title="IguanaTex Bitmap Display">
              <a:extLst>
                <a:ext uri="{FF2B5EF4-FFF2-40B4-BE49-F238E27FC236}">
                  <a16:creationId xmlns:a16="http://schemas.microsoft.com/office/drawing/2014/main" id="{094B2363-8805-C26B-4656-43012050A2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22" y="696195"/>
              <a:ext cx="1022171" cy="190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5402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.7308"/>
  <p:tag name="LATEXADDIN" val="\documentclass{article}&#10;\usepackage{amsmath}&#10;\pagestyle{empty}&#10;\begin{document}&#10;&#10;$\mathbf{V}^{\text{o}}_j$&#10;&#10;&#10;\end{document}"/>
  <p:tag name="IGUANATEXSIZE" val="12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58.9802"/>
  <p:tag name="LATEXADDIN" val="\documentclass{article}&#10;\usepackage{amsmath}&#10;\pagestyle{empty}&#10;\begin{document}&#10;&#10;$\mathbf{V}^{\text{h}}_i$&#10;&#10;&#10;\end{document}"/>
  <p:tag name="IGUANATEXSIZE" val="12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838.3952"/>
  <p:tag name="LATEXADDIN" val="\documentclass{article}&#10;\usepackage{amsmath}&#10;\pagestyle{empty}&#10;\begin{document}&#10;&#10;$\mathbf{d}_{i,j} = \mathbf{V}^{\text{o}}_j - \mathbf{V}^{\text{h}}_i$&#10;&#10;&#10;\end{document}"/>
  <p:tag name="IGUANATEXSIZE" val="12"/>
  <p:tag name="IGUANATEXCURSOR" val="1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超凡 霍</dc:creator>
  <cp:lastModifiedBy>超凡 霍</cp:lastModifiedBy>
  <cp:revision>6</cp:revision>
  <dcterms:created xsi:type="dcterms:W3CDTF">2024-03-19T13:08:49Z</dcterms:created>
  <dcterms:modified xsi:type="dcterms:W3CDTF">2024-03-19T13:37:56Z</dcterms:modified>
</cp:coreProperties>
</file>