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5219700" cy="2952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0" userDrawn="1">
          <p15:clr>
            <a:srgbClr val="A4A3A4"/>
          </p15:clr>
        </p15:guide>
        <p15:guide id="2" pos="16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783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846" y="420"/>
      </p:cViewPr>
      <p:guideLst>
        <p:guide orient="horz" pos="930"/>
        <p:guide pos="16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A2E9-8369-4DB7-B317-DCFEF057C66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43000"/>
            <a:ext cx="5454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B86E8-38D5-4E45-B010-967FFF99F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3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01675" y="1143000"/>
            <a:ext cx="54546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B86E8-38D5-4E45-B010-967FFF99FC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1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63" y="483240"/>
            <a:ext cx="3914775" cy="1027994"/>
          </a:xfrm>
        </p:spPr>
        <p:txBody>
          <a:bodyPr anchor="b"/>
          <a:lstStyle>
            <a:lvl1pPr algn="ctr">
              <a:defRPr sz="25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1550877"/>
            <a:ext cx="3914775" cy="712898"/>
          </a:xfrm>
        </p:spPr>
        <p:txBody>
          <a:bodyPr/>
          <a:lstStyle>
            <a:lvl1pPr marL="0" indent="0" algn="ctr">
              <a:buNone/>
              <a:defRPr sz="1027"/>
            </a:lvl1pPr>
            <a:lvl2pPr marL="195727" indent="0" algn="ctr">
              <a:buNone/>
              <a:defRPr sz="856"/>
            </a:lvl2pPr>
            <a:lvl3pPr marL="391455" indent="0" algn="ctr">
              <a:buNone/>
              <a:defRPr sz="771"/>
            </a:lvl3pPr>
            <a:lvl4pPr marL="587182" indent="0" algn="ctr">
              <a:buNone/>
              <a:defRPr sz="685"/>
            </a:lvl4pPr>
            <a:lvl5pPr marL="782909" indent="0" algn="ctr">
              <a:buNone/>
              <a:defRPr sz="685"/>
            </a:lvl5pPr>
            <a:lvl6pPr marL="978637" indent="0" algn="ctr">
              <a:buNone/>
              <a:defRPr sz="685"/>
            </a:lvl6pPr>
            <a:lvl7pPr marL="1174364" indent="0" algn="ctr">
              <a:buNone/>
              <a:defRPr sz="685"/>
            </a:lvl7pPr>
            <a:lvl8pPr marL="1370091" indent="0" algn="ctr">
              <a:buNone/>
              <a:defRPr sz="685"/>
            </a:lvl8pPr>
            <a:lvl9pPr marL="1565819" indent="0" algn="ctr">
              <a:buNone/>
              <a:defRPr sz="6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157207"/>
            <a:ext cx="1125498" cy="250231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4" y="157207"/>
            <a:ext cx="3311247" cy="250231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3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736137"/>
            <a:ext cx="4501991" cy="1228262"/>
          </a:xfrm>
        </p:spPr>
        <p:txBody>
          <a:bodyPr anchor="b"/>
          <a:lstStyle>
            <a:lvl1pPr>
              <a:defRPr sz="25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1976019"/>
            <a:ext cx="4501991" cy="645914"/>
          </a:xfrm>
        </p:spPr>
        <p:txBody>
          <a:bodyPr/>
          <a:lstStyle>
            <a:lvl1pPr marL="0" indent="0">
              <a:buNone/>
              <a:defRPr sz="1027">
                <a:solidFill>
                  <a:schemeClr val="tx1">
                    <a:tint val="82000"/>
                  </a:schemeClr>
                </a:solidFill>
              </a:defRPr>
            </a:lvl1pPr>
            <a:lvl2pPr marL="195727" indent="0">
              <a:buNone/>
              <a:defRPr sz="856">
                <a:solidFill>
                  <a:schemeClr val="tx1">
                    <a:tint val="82000"/>
                  </a:schemeClr>
                </a:solidFill>
              </a:defRPr>
            </a:lvl2pPr>
            <a:lvl3pPr marL="391455" indent="0">
              <a:buNone/>
              <a:defRPr sz="771">
                <a:solidFill>
                  <a:schemeClr val="tx1">
                    <a:tint val="82000"/>
                  </a:schemeClr>
                </a:solidFill>
              </a:defRPr>
            </a:lvl3pPr>
            <a:lvl4pPr marL="587182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4pPr>
            <a:lvl5pPr marL="782909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5pPr>
            <a:lvl6pPr marL="978637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6pPr>
            <a:lvl7pPr marL="1174364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7pPr>
            <a:lvl8pPr marL="1370091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8pPr>
            <a:lvl9pPr marL="1565819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786033"/>
            <a:ext cx="2218373" cy="1873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786033"/>
            <a:ext cx="2218373" cy="1873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9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57207"/>
            <a:ext cx="4501991" cy="5707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4" y="723834"/>
            <a:ext cx="2208178" cy="354740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727" indent="0">
              <a:buNone/>
              <a:defRPr sz="856" b="1"/>
            </a:lvl2pPr>
            <a:lvl3pPr marL="391455" indent="0">
              <a:buNone/>
              <a:defRPr sz="771" b="1"/>
            </a:lvl3pPr>
            <a:lvl4pPr marL="587182" indent="0">
              <a:buNone/>
              <a:defRPr sz="685" b="1"/>
            </a:lvl4pPr>
            <a:lvl5pPr marL="782909" indent="0">
              <a:buNone/>
              <a:defRPr sz="685" b="1"/>
            </a:lvl5pPr>
            <a:lvl6pPr marL="978637" indent="0">
              <a:buNone/>
              <a:defRPr sz="685" b="1"/>
            </a:lvl6pPr>
            <a:lvl7pPr marL="1174364" indent="0">
              <a:buNone/>
              <a:defRPr sz="685" b="1"/>
            </a:lvl7pPr>
            <a:lvl8pPr marL="1370091" indent="0">
              <a:buNone/>
              <a:defRPr sz="685" b="1"/>
            </a:lvl8pPr>
            <a:lvl9pPr marL="1565819" indent="0">
              <a:buNone/>
              <a:defRPr sz="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4" y="1078574"/>
            <a:ext cx="2208178" cy="1586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3" y="723834"/>
            <a:ext cx="2219052" cy="354740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727" indent="0">
              <a:buNone/>
              <a:defRPr sz="856" b="1"/>
            </a:lvl2pPr>
            <a:lvl3pPr marL="391455" indent="0">
              <a:buNone/>
              <a:defRPr sz="771" b="1"/>
            </a:lvl3pPr>
            <a:lvl4pPr marL="587182" indent="0">
              <a:buNone/>
              <a:defRPr sz="685" b="1"/>
            </a:lvl4pPr>
            <a:lvl5pPr marL="782909" indent="0">
              <a:buNone/>
              <a:defRPr sz="685" b="1"/>
            </a:lvl5pPr>
            <a:lvl6pPr marL="978637" indent="0">
              <a:buNone/>
              <a:defRPr sz="685" b="1"/>
            </a:lvl6pPr>
            <a:lvl7pPr marL="1174364" indent="0">
              <a:buNone/>
              <a:defRPr sz="685" b="1"/>
            </a:lvl7pPr>
            <a:lvl8pPr marL="1370091" indent="0">
              <a:buNone/>
              <a:defRPr sz="685" b="1"/>
            </a:lvl8pPr>
            <a:lvl9pPr marL="1565819" indent="0">
              <a:buNone/>
              <a:defRPr sz="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3" y="1078574"/>
            <a:ext cx="2219052" cy="1586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4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4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5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96850"/>
            <a:ext cx="1683489" cy="688975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425142"/>
            <a:ext cx="2642473" cy="2098366"/>
          </a:xfrm>
        </p:spPr>
        <p:txBody>
          <a:bodyPr/>
          <a:lstStyle>
            <a:lvl1pPr>
              <a:defRPr sz="1370"/>
            </a:lvl1pPr>
            <a:lvl2pPr>
              <a:defRPr sz="1199"/>
            </a:lvl2pPr>
            <a:lvl3pPr>
              <a:defRPr sz="1027"/>
            </a:lvl3pPr>
            <a:lvl4pPr>
              <a:defRPr sz="856"/>
            </a:lvl4pPr>
            <a:lvl5pPr>
              <a:defRPr sz="856"/>
            </a:lvl5pPr>
            <a:lvl6pPr>
              <a:defRPr sz="856"/>
            </a:lvl6pPr>
            <a:lvl7pPr>
              <a:defRPr sz="856"/>
            </a:lvl7pPr>
            <a:lvl8pPr>
              <a:defRPr sz="856"/>
            </a:lvl8pPr>
            <a:lvl9pPr>
              <a:defRPr sz="8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885825"/>
            <a:ext cx="1683489" cy="1641100"/>
          </a:xfrm>
        </p:spPr>
        <p:txBody>
          <a:bodyPr/>
          <a:lstStyle>
            <a:lvl1pPr marL="0" indent="0">
              <a:buNone/>
              <a:defRPr sz="685"/>
            </a:lvl1pPr>
            <a:lvl2pPr marL="195727" indent="0">
              <a:buNone/>
              <a:defRPr sz="599"/>
            </a:lvl2pPr>
            <a:lvl3pPr marL="391455" indent="0">
              <a:buNone/>
              <a:defRPr sz="514"/>
            </a:lvl3pPr>
            <a:lvl4pPr marL="587182" indent="0">
              <a:buNone/>
              <a:defRPr sz="428"/>
            </a:lvl4pPr>
            <a:lvl5pPr marL="782909" indent="0">
              <a:buNone/>
              <a:defRPr sz="428"/>
            </a:lvl5pPr>
            <a:lvl6pPr marL="978637" indent="0">
              <a:buNone/>
              <a:defRPr sz="428"/>
            </a:lvl6pPr>
            <a:lvl7pPr marL="1174364" indent="0">
              <a:buNone/>
              <a:defRPr sz="428"/>
            </a:lvl7pPr>
            <a:lvl8pPr marL="1370091" indent="0">
              <a:buNone/>
              <a:defRPr sz="428"/>
            </a:lvl8pPr>
            <a:lvl9pPr marL="1565819" indent="0">
              <a:buNone/>
              <a:defRPr sz="42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8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96850"/>
            <a:ext cx="1683489" cy="688975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425142"/>
            <a:ext cx="2642473" cy="2098366"/>
          </a:xfrm>
        </p:spPr>
        <p:txBody>
          <a:bodyPr anchor="t"/>
          <a:lstStyle>
            <a:lvl1pPr marL="0" indent="0">
              <a:buNone/>
              <a:defRPr sz="1370"/>
            </a:lvl1pPr>
            <a:lvl2pPr marL="195727" indent="0">
              <a:buNone/>
              <a:defRPr sz="1199"/>
            </a:lvl2pPr>
            <a:lvl3pPr marL="391455" indent="0">
              <a:buNone/>
              <a:defRPr sz="1027"/>
            </a:lvl3pPr>
            <a:lvl4pPr marL="587182" indent="0">
              <a:buNone/>
              <a:defRPr sz="856"/>
            </a:lvl4pPr>
            <a:lvl5pPr marL="782909" indent="0">
              <a:buNone/>
              <a:defRPr sz="856"/>
            </a:lvl5pPr>
            <a:lvl6pPr marL="978637" indent="0">
              <a:buNone/>
              <a:defRPr sz="856"/>
            </a:lvl6pPr>
            <a:lvl7pPr marL="1174364" indent="0">
              <a:buNone/>
              <a:defRPr sz="856"/>
            </a:lvl7pPr>
            <a:lvl8pPr marL="1370091" indent="0">
              <a:buNone/>
              <a:defRPr sz="856"/>
            </a:lvl8pPr>
            <a:lvl9pPr marL="1565819" indent="0">
              <a:buNone/>
              <a:defRPr sz="8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885825"/>
            <a:ext cx="1683489" cy="1641100"/>
          </a:xfrm>
        </p:spPr>
        <p:txBody>
          <a:bodyPr/>
          <a:lstStyle>
            <a:lvl1pPr marL="0" indent="0">
              <a:buNone/>
              <a:defRPr sz="685"/>
            </a:lvl1pPr>
            <a:lvl2pPr marL="195727" indent="0">
              <a:buNone/>
              <a:defRPr sz="599"/>
            </a:lvl2pPr>
            <a:lvl3pPr marL="391455" indent="0">
              <a:buNone/>
              <a:defRPr sz="514"/>
            </a:lvl3pPr>
            <a:lvl4pPr marL="587182" indent="0">
              <a:buNone/>
              <a:defRPr sz="428"/>
            </a:lvl4pPr>
            <a:lvl5pPr marL="782909" indent="0">
              <a:buNone/>
              <a:defRPr sz="428"/>
            </a:lvl5pPr>
            <a:lvl6pPr marL="978637" indent="0">
              <a:buNone/>
              <a:defRPr sz="428"/>
            </a:lvl6pPr>
            <a:lvl7pPr marL="1174364" indent="0">
              <a:buNone/>
              <a:defRPr sz="428"/>
            </a:lvl7pPr>
            <a:lvl8pPr marL="1370091" indent="0">
              <a:buNone/>
              <a:defRPr sz="428"/>
            </a:lvl8pPr>
            <a:lvl9pPr marL="1565819" indent="0">
              <a:buNone/>
              <a:defRPr sz="42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9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157207"/>
            <a:ext cx="4501991" cy="570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786033"/>
            <a:ext cx="4501991" cy="187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2736762"/>
            <a:ext cx="1174433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E0799-377A-4F3E-AA75-99FA30C2CB6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2736762"/>
            <a:ext cx="1761649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2736762"/>
            <a:ext cx="1174433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3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91455" rtl="0" eaLnBrk="1" latinLnBrk="0" hangingPunct="1">
        <a:lnSpc>
          <a:spcPct val="90000"/>
        </a:lnSpc>
        <a:spcBef>
          <a:spcPct val="0"/>
        </a:spcBef>
        <a:buNone/>
        <a:defRPr sz="18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864" indent="-97864" algn="l" defTabSz="391455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1pPr>
      <a:lvl2pPr marL="293591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489318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856" kern="1200">
          <a:solidFill>
            <a:schemeClr val="tx1"/>
          </a:solidFill>
          <a:latin typeface="+mn-lt"/>
          <a:ea typeface="+mn-ea"/>
          <a:cs typeface="+mn-cs"/>
        </a:defRPr>
      </a:lvl3pPr>
      <a:lvl4pPr marL="685046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4pPr>
      <a:lvl5pPr marL="880773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5pPr>
      <a:lvl6pPr marL="1076500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6pPr>
      <a:lvl7pPr marL="1272228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7pPr>
      <a:lvl8pPr marL="1467955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8pPr>
      <a:lvl9pPr marL="1663682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95727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2pPr>
      <a:lvl3pPr marL="391455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3pPr>
      <a:lvl4pPr marL="587182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4pPr>
      <a:lvl5pPr marL="782909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5pPr>
      <a:lvl6pPr marL="978637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6pPr>
      <a:lvl7pPr marL="1174364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7pPr>
      <a:lvl8pPr marL="1370091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8pPr>
      <a:lvl9pPr marL="1565819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Relationship Id="rId27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3A5A678E-2DB3-4097-F1FA-B29B35B9DFBE}"/>
              </a:ext>
            </a:extLst>
          </p:cNvPr>
          <p:cNvGrpSpPr/>
          <p:nvPr/>
        </p:nvGrpSpPr>
        <p:grpSpPr>
          <a:xfrm>
            <a:off x="51041" y="37168"/>
            <a:ext cx="5117618" cy="2878414"/>
            <a:chOff x="52231" y="180837"/>
            <a:chExt cx="5117618" cy="2878414"/>
          </a:xfrm>
        </p:grpSpPr>
        <p:pic>
          <p:nvPicPr>
            <p:cNvPr id="8" name="图片 7" descr="人在玩滑板&#10;&#10;中度可信度描述已自动生成">
              <a:extLst>
                <a:ext uri="{FF2B5EF4-FFF2-40B4-BE49-F238E27FC236}">
                  <a16:creationId xmlns:a16="http://schemas.microsoft.com/office/drawing/2014/main" id="{66DB1EC8-20F4-1EF8-B096-4D0FCA482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438" y="900838"/>
              <a:ext cx="2559999" cy="144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25" name="图片 24" descr="人跳起来&#10;&#10;描述已自动生成">
              <a:extLst>
                <a:ext uri="{FF2B5EF4-FFF2-40B4-BE49-F238E27FC236}">
                  <a16:creationId xmlns:a16="http://schemas.microsoft.com/office/drawing/2014/main" id="{232981EE-BFBA-FE52-95CB-71C64A9CE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438" y="180837"/>
              <a:ext cx="1280000" cy="72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35" name="图片 34" descr="电脑游戏的截图&#10;&#10;描述已自动生成">
              <a:extLst>
                <a:ext uri="{FF2B5EF4-FFF2-40B4-BE49-F238E27FC236}">
                  <a16:creationId xmlns:a16="http://schemas.microsoft.com/office/drawing/2014/main" id="{3A2366BF-836C-2E9A-E7B7-1EA0EB5D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" y="1260838"/>
              <a:ext cx="1280000" cy="72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37" name="图片 36" descr="图片包含 室内, 小, 男人, 站&#10;&#10;描述已自动生成">
              <a:extLst>
                <a:ext uri="{FF2B5EF4-FFF2-40B4-BE49-F238E27FC236}">
                  <a16:creationId xmlns:a16="http://schemas.microsoft.com/office/drawing/2014/main" id="{56D85B40-FA65-0A61-22B0-B5138CE2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438" y="2339251"/>
              <a:ext cx="1280000" cy="72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41" name="图片 40" descr="跳在半空中的男人&#10;&#10;描述已自动生成">
              <a:extLst>
                <a:ext uri="{FF2B5EF4-FFF2-40B4-BE49-F238E27FC236}">
                  <a16:creationId xmlns:a16="http://schemas.microsoft.com/office/drawing/2014/main" id="{7600C642-5467-DC5A-91E5-E8AB1BCA7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849" y="1263248"/>
              <a:ext cx="1280000" cy="72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43" name="图片 42" descr="跳起来的男人&#10;&#10;描述已自动生成">
              <a:extLst>
                <a:ext uri="{FF2B5EF4-FFF2-40B4-BE49-F238E27FC236}">
                  <a16:creationId xmlns:a16="http://schemas.microsoft.com/office/drawing/2014/main" id="{E55DFF1D-DE03-D7BB-C95F-B955AC35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438" y="540837"/>
              <a:ext cx="640000" cy="36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45" name="图片 44" descr="人站在墙边&#10;&#10;描述已自动生成">
              <a:extLst>
                <a:ext uri="{FF2B5EF4-FFF2-40B4-BE49-F238E27FC236}">
                  <a16:creationId xmlns:a16="http://schemas.microsoft.com/office/drawing/2014/main" id="{9F640341-DCDA-86F6-A811-A6A07C7E6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44" y="900837"/>
              <a:ext cx="640000" cy="36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58" name="图片 57" descr="男人站在草地上&#10;&#10;描述已自动生成">
              <a:extLst>
                <a:ext uri="{FF2B5EF4-FFF2-40B4-BE49-F238E27FC236}">
                  <a16:creationId xmlns:a16="http://schemas.microsoft.com/office/drawing/2014/main" id="{A90DAAC6-7258-D2C1-5467-F0EE57F48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47" y="1980044"/>
              <a:ext cx="640000" cy="36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66" name="图片 65" descr="文本&#10;&#10;中度可信度描述已自动生成">
              <a:extLst>
                <a:ext uri="{FF2B5EF4-FFF2-40B4-BE49-F238E27FC236}">
                  <a16:creationId xmlns:a16="http://schemas.microsoft.com/office/drawing/2014/main" id="{9080D193-D01A-ABFE-E32D-D520877EE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438" y="2340044"/>
              <a:ext cx="640000" cy="36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75" name="图片 74" descr="跳起来的玩滑板的人&#10;&#10;描述已自动生成">
              <a:extLst>
                <a:ext uri="{FF2B5EF4-FFF2-40B4-BE49-F238E27FC236}">
                  <a16:creationId xmlns:a16="http://schemas.microsoft.com/office/drawing/2014/main" id="{8A70B1B1-34BC-C8F1-7D08-714CA8FE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264" y="540837"/>
              <a:ext cx="640000" cy="36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88" name="图片 87" descr="人的照片上写着字&#10;&#10;描述已自动生成">
              <a:extLst>
                <a:ext uri="{FF2B5EF4-FFF2-40B4-BE49-F238E27FC236}">
                  <a16:creationId xmlns:a16="http://schemas.microsoft.com/office/drawing/2014/main" id="{5C71813D-8F5B-019A-D1EA-08D5448B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643" y="1979251"/>
              <a:ext cx="640000" cy="36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90" name="图片 89" descr="在公园里玩滑板的人&#10;&#10;中度可信度描述已自动生成">
              <a:extLst>
                <a:ext uri="{FF2B5EF4-FFF2-40B4-BE49-F238E27FC236}">
                  <a16:creationId xmlns:a16="http://schemas.microsoft.com/office/drawing/2014/main" id="{768C5618-132A-34F3-160B-54D04F599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264" y="2345658"/>
              <a:ext cx="640000" cy="36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92" name="图片 91" descr="跳起来的男人&#10;&#10;描述已自动生成">
              <a:extLst>
                <a:ext uri="{FF2B5EF4-FFF2-40B4-BE49-F238E27FC236}">
                  <a16:creationId xmlns:a16="http://schemas.microsoft.com/office/drawing/2014/main" id="{F45A5663-DC85-5357-E39C-D3A3BF9FA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643" y="907245"/>
              <a:ext cx="640000" cy="36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94" name="图片 93" descr="男人跳起来玩滑板&#10;&#10;描述已自动生成">
              <a:extLst>
                <a:ext uri="{FF2B5EF4-FFF2-40B4-BE49-F238E27FC236}">
                  <a16:creationId xmlns:a16="http://schemas.microsoft.com/office/drawing/2014/main" id="{244ECD61-53D2-0033-1BC4-27D29D6A7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438" y="360441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97" name="图片 96" descr="人的照片上写着字&#10;&#10;描述已自动生成">
              <a:extLst>
                <a:ext uri="{FF2B5EF4-FFF2-40B4-BE49-F238E27FC236}">
                  <a16:creationId xmlns:a16="http://schemas.microsoft.com/office/drawing/2014/main" id="{F84F9162-27E0-860D-5798-78907CFB4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644" y="727245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99" name="图片 98" descr="男人的照片上写着字放在路边&#10;&#10;描述已自动生成">
              <a:extLst>
                <a:ext uri="{FF2B5EF4-FFF2-40B4-BE49-F238E27FC236}">
                  <a16:creationId xmlns:a16="http://schemas.microsoft.com/office/drawing/2014/main" id="{39C0CA97-756A-86A6-EEC5-AD2FBC922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56" y="1080044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102" name="图片 101" descr="戴帽子的男人在公园里玩滑板&#10;&#10;中度可信度描述已自动生成">
              <a:extLst>
                <a:ext uri="{FF2B5EF4-FFF2-40B4-BE49-F238E27FC236}">
                  <a16:creationId xmlns:a16="http://schemas.microsoft.com/office/drawing/2014/main" id="{01CAA89C-5F6C-A200-1945-FDEF2592F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8" y="1980441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104" name="图片 103" descr="男人的雕塑&#10;&#10;描述已自动生成">
              <a:extLst>
                <a:ext uri="{FF2B5EF4-FFF2-40B4-BE49-F238E27FC236}">
                  <a16:creationId xmlns:a16="http://schemas.microsoft.com/office/drawing/2014/main" id="{7C3E6030-BC89-CC95-2513-1076F0385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644" y="2333636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107" name="图片 106" descr="男人站在滑板上&#10;&#10;描述已自动生成">
              <a:extLst>
                <a:ext uri="{FF2B5EF4-FFF2-40B4-BE49-F238E27FC236}">
                  <a16:creationId xmlns:a16="http://schemas.microsoft.com/office/drawing/2014/main" id="{8D68FD51-2A83-14D1-E44C-169B0B9F8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437" y="2699647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109" name="图片 108" descr="门上的广告&#10;&#10;低可信度描述已自动生成">
              <a:extLst>
                <a:ext uri="{FF2B5EF4-FFF2-40B4-BE49-F238E27FC236}">
                  <a16:creationId xmlns:a16="http://schemas.microsoft.com/office/drawing/2014/main" id="{5E02DEC4-FD69-0904-3B2E-5D1D00EB6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851" y="368039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112" name="图片 111" descr="图形用户界面&#10;&#10;中度可信度描述已自动生成">
              <a:extLst>
                <a:ext uri="{FF2B5EF4-FFF2-40B4-BE49-F238E27FC236}">
                  <a16:creationId xmlns:a16="http://schemas.microsoft.com/office/drawing/2014/main" id="{F0C596D3-5BAD-1E96-EEE8-1CF384A98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056" y="727245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114" name="图片 113" descr="跳起来的玩滑板的人&#10;&#10;描述已自动生成">
              <a:extLst>
                <a:ext uri="{FF2B5EF4-FFF2-40B4-BE49-F238E27FC236}">
                  <a16:creationId xmlns:a16="http://schemas.microsoft.com/office/drawing/2014/main" id="{77B8B1EC-563D-E577-75F9-86898E212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644" y="1088039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116" name="图片 115" descr="人站在路上&#10;&#10;描述已自动生成">
              <a:extLst>
                <a:ext uri="{FF2B5EF4-FFF2-40B4-BE49-F238E27FC236}">
                  <a16:creationId xmlns:a16="http://schemas.microsoft.com/office/drawing/2014/main" id="{307A084A-F9B5-BA40-8566-9D580BF81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246" y="1980441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120" name="图片 119" descr="男人跳起来玩滑板&#10;&#10;描述已自动生成">
              <a:extLst>
                <a:ext uri="{FF2B5EF4-FFF2-40B4-BE49-F238E27FC236}">
                  <a16:creationId xmlns:a16="http://schemas.microsoft.com/office/drawing/2014/main" id="{4288901C-63DE-8100-2C83-2C2027ABD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056" y="2347245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126" name="图片 125" descr="人站在雪地上&#10;&#10;描述已自动生成">
              <a:extLst>
                <a:ext uri="{FF2B5EF4-FFF2-40B4-BE49-F238E27FC236}">
                  <a16:creationId xmlns:a16="http://schemas.microsoft.com/office/drawing/2014/main" id="{984FF8F9-B67E-DFBB-78EA-1952D17E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851" y="2692049"/>
              <a:ext cx="320000" cy="180000"/>
            </a:xfrm>
            <a:prstGeom prst="rect">
              <a:avLst/>
            </a:prstGeom>
            <a:ln w="127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88110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</Words>
  <Application>Microsoft Office PowerPoint</Application>
  <PresentationFormat>自定义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超凡 霍</dc:creator>
  <cp:lastModifiedBy>超凡 霍</cp:lastModifiedBy>
  <cp:revision>22</cp:revision>
  <dcterms:created xsi:type="dcterms:W3CDTF">2024-03-21T05:32:53Z</dcterms:created>
  <dcterms:modified xsi:type="dcterms:W3CDTF">2024-04-15T15:20:06Z</dcterms:modified>
</cp:coreProperties>
</file>