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040313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 userDrawn="1">
          <p15:clr>
            <a:srgbClr val="A4A3A4"/>
          </p15:clr>
        </p15:guide>
        <p15:guide id="2" pos="1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252" y="648"/>
      </p:cViewPr>
      <p:guideLst>
        <p:guide orient="horz" pos="1531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795267"/>
            <a:ext cx="4284266" cy="169177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552278"/>
            <a:ext cx="3780235" cy="117321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58715"/>
            <a:ext cx="1086817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58715"/>
            <a:ext cx="3197449" cy="4118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11462"/>
            <a:ext cx="4347270" cy="202134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251933"/>
            <a:ext cx="4347270" cy="1062980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293574"/>
            <a:ext cx="2142133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293574"/>
            <a:ext cx="2142133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7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58716"/>
            <a:ext cx="4347270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191213"/>
            <a:ext cx="2132288" cy="58379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775008"/>
            <a:ext cx="2132288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191213"/>
            <a:ext cx="2142790" cy="58379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775008"/>
            <a:ext cx="2142790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7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3956"/>
            <a:ext cx="1625632" cy="113384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699656"/>
            <a:ext cx="2551658" cy="345328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57802"/>
            <a:ext cx="1625632" cy="270075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3956"/>
            <a:ext cx="1625632" cy="113384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699656"/>
            <a:ext cx="2551658" cy="345328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457802"/>
            <a:ext cx="1625632" cy="270075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58716"/>
            <a:ext cx="4347270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293574"/>
            <a:ext cx="4347270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503887"/>
            <a:ext cx="113407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503887"/>
            <a:ext cx="170110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503887"/>
            <a:ext cx="113407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microsoft.com/office/2007/relationships/hdphoto" Target="../media/hdphoto1.wdp"/><Relationship Id="rId26" Type="http://schemas.openxmlformats.org/officeDocument/2006/relationships/image" Target="../media/image23.png"/><Relationship Id="rId39" Type="http://schemas.openxmlformats.org/officeDocument/2006/relationships/image" Target="../media/image34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42" Type="http://schemas.openxmlformats.org/officeDocument/2006/relationships/image" Target="../media/image36.png"/><Relationship Id="rId47" Type="http://schemas.microsoft.com/office/2007/relationships/hdphoto" Target="../media/hdphoto7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40" Type="http://schemas.microsoft.com/office/2007/relationships/hdphoto" Target="../media/hdphoto5.wdp"/><Relationship Id="rId45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microsoft.com/office/2007/relationships/hdphoto" Target="../media/hdphoto3.wdp"/><Relationship Id="rId44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0.png"/><Relationship Id="rId43" Type="http://schemas.openxmlformats.org/officeDocument/2006/relationships/image" Target="../media/image3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microsoft.com/office/2007/relationships/hdphoto" Target="../media/hdphoto4.wdp"/><Relationship Id="rId38" Type="http://schemas.openxmlformats.org/officeDocument/2006/relationships/image" Target="../media/image33.png"/><Relationship Id="rId46" Type="http://schemas.openxmlformats.org/officeDocument/2006/relationships/image" Target="../media/image39.png"/><Relationship Id="rId20" Type="http://schemas.microsoft.com/office/2007/relationships/hdphoto" Target="../media/hdphoto2.wdp"/><Relationship Id="rId4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7F89DE3-69A1-97F5-D201-0E6C587CD403}"/>
              </a:ext>
            </a:extLst>
          </p:cNvPr>
          <p:cNvGrpSpPr/>
          <p:nvPr/>
        </p:nvGrpSpPr>
        <p:grpSpPr>
          <a:xfrm>
            <a:off x="0" y="0"/>
            <a:ext cx="5199434" cy="4851597"/>
            <a:chOff x="2710" y="-14856"/>
            <a:chExt cx="5199434" cy="4851597"/>
          </a:xfrm>
        </p:grpSpPr>
        <p:pic>
          <p:nvPicPr>
            <p:cNvPr id="36" name="图片 35" descr="卡通人物&#10;&#10;描述已自动生成">
              <a:extLst>
                <a:ext uri="{FF2B5EF4-FFF2-40B4-BE49-F238E27FC236}">
                  <a16:creationId xmlns:a16="http://schemas.microsoft.com/office/drawing/2014/main" id="{27ADCF01-914D-BDD2-4BE4-9A1F1C539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23" y="3983639"/>
              <a:ext cx="828000" cy="828000"/>
            </a:xfrm>
            <a:prstGeom prst="rect">
              <a:avLst/>
            </a:prstGeom>
          </p:spPr>
        </p:pic>
        <p:pic>
          <p:nvPicPr>
            <p:cNvPr id="27" name="图片 26" descr="图片包含 游戏机, 椅子&#10;&#10;描述已自动生成">
              <a:extLst>
                <a:ext uri="{FF2B5EF4-FFF2-40B4-BE49-F238E27FC236}">
                  <a16:creationId xmlns:a16="http://schemas.microsoft.com/office/drawing/2014/main" id="{B767F2E3-B929-121A-6D73-30502003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10" y="3923781"/>
              <a:ext cx="828000" cy="828000"/>
            </a:xfrm>
            <a:prstGeom prst="rect">
              <a:avLst/>
            </a:prstGeom>
          </p:spPr>
        </p:pic>
        <p:pic>
          <p:nvPicPr>
            <p:cNvPr id="155" name="图片 154" descr="椅子上的玩偶&#10;&#10;中度可信度描述已自动生成">
              <a:extLst>
                <a:ext uri="{FF2B5EF4-FFF2-40B4-BE49-F238E27FC236}">
                  <a16:creationId xmlns:a16="http://schemas.microsoft.com/office/drawing/2014/main" id="{6594EDF0-EA1A-7A90-363F-274FAEE61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766" y="2440495"/>
              <a:ext cx="828000" cy="828000"/>
            </a:xfrm>
            <a:prstGeom prst="rect">
              <a:avLst/>
            </a:prstGeom>
          </p:spPr>
        </p:pic>
        <p:pic>
          <p:nvPicPr>
            <p:cNvPr id="141" name="图片 140" descr="卡通人物&#10;&#10;中度可信度描述已自动生成">
              <a:extLst>
                <a:ext uri="{FF2B5EF4-FFF2-40B4-BE49-F238E27FC236}">
                  <a16:creationId xmlns:a16="http://schemas.microsoft.com/office/drawing/2014/main" id="{674B6C55-4627-0744-C509-00CF0E44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129" y="1650281"/>
              <a:ext cx="828000" cy="828000"/>
            </a:xfrm>
            <a:prstGeom prst="rect">
              <a:avLst/>
            </a:prstGeom>
          </p:spPr>
        </p:pic>
        <p:pic>
          <p:nvPicPr>
            <p:cNvPr id="124" name="图片 123" descr="卡通人物&#10;&#10;中度可信度描述已自动生成">
              <a:extLst>
                <a:ext uri="{FF2B5EF4-FFF2-40B4-BE49-F238E27FC236}">
                  <a16:creationId xmlns:a16="http://schemas.microsoft.com/office/drawing/2014/main" id="{022D5C41-8EBF-A095-2613-FE407081B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244" y="897988"/>
              <a:ext cx="828000" cy="828000"/>
            </a:xfrm>
            <a:prstGeom prst="rect">
              <a:avLst/>
            </a:prstGeom>
          </p:spPr>
        </p:pic>
        <p:pic>
          <p:nvPicPr>
            <p:cNvPr id="122" name="图片 121" descr="卡通人物&#10;&#10;中度可信度描述已自动生成">
              <a:extLst>
                <a:ext uri="{FF2B5EF4-FFF2-40B4-BE49-F238E27FC236}">
                  <a16:creationId xmlns:a16="http://schemas.microsoft.com/office/drawing/2014/main" id="{F3FFB218-0610-3EAF-93EC-12CD94DA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496" y="157428"/>
              <a:ext cx="828000" cy="828000"/>
            </a:xfrm>
            <a:prstGeom prst="rect">
              <a:avLst/>
            </a:prstGeom>
          </p:spPr>
        </p:pic>
        <p:pic>
          <p:nvPicPr>
            <p:cNvPr id="118" name="图片 117" descr="椅子上的玩偶&#10;&#10;中度可信度描述已自动生成">
              <a:extLst>
                <a:ext uri="{FF2B5EF4-FFF2-40B4-BE49-F238E27FC236}">
                  <a16:creationId xmlns:a16="http://schemas.microsoft.com/office/drawing/2014/main" id="{8A79D0AE-2D12-9FC4-28BF-A64D04BA0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212" y="893150"/>
              <a:ext cx="828000" cy="828000"/>
            </a:xfrm>
            <a:prstGeom prst="rect">
              <a:avLst/>
            </a:prstGeom>
          </p:spPr>
        </p:pic>
        <p:pic>
          <p:nvPicPr>
            <p:cNvPr id="116" name="图片 115" descr="卡通人物&#10;&#10;低可信度描述已自动生成">
              <a:extLst>
                <a:ext uri="{FF2B5EF4-FFF2-40B4-BE49-F238E27FC236}">
                  <a16:creationId xmlns:a16="http://schemas.microsoft.com/office/drawing/2014/main" id="{13673DAD-9E58-5879-3A01-2B6523859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015" y="141733"/>
              <a:ext cx="828000" cy="828000"/>
            </a:xfrm>
            <a:prstGeom prst="rect">
              <a:avLst/>
            </a:prstGeom>
          </p:spPr>
        </p:pic>
        <p:pic>
          <p:nvPicPr>
            <p:cNvPr id="110" name="图片 109" descr="卡通人物&#10;&#10;描述已自动生成">
              <a:extLst>
                <a:ext uri="{FF2B5EF4-FFF2-40B4-BE49-F238E27FC236}">
                  <a16:creationId xmlns:a16="http://schemas.microsoft.com/office/drawing/2014/main" id="{7AA21F20-B094-4DDD-B7E8-736A25EB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557" y="833062"/>
              <a:ext cx="828000" cy="828000"/>
            </a:xfrm>
            <a:prstGeom prst="rect">
              <a:avLst/>
            </a:prstGeom>
          </p:spPr>
        </p:pic>
        <p:pic>
          <p:nvPicPr>
            <p:cNvPr id="108" name="图片 107" descr="卡通人物&#10;&#10;描述已自动生成">
              <a:extLst>
                <a:ext uri="{FF2B5EF4-FFF2-40B4-BE49-F238E27FC236}">
                  <a16:creationId xmlns:a16="http://schemas.microsoft.com/office/drawing/2014/main" id="{70BEEE6F-160E-FABD-F859-1151818F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549" y="134729"/>
              <a:ext cx="828000" cy="828000"/>
            </a:xfrm>
            <a:prstGeom prst="rect">
              <a:avLst/>
            </a:prstGeom>
          </p:spPr>
        </p:pic>
        <p:pic>
          <p:nvPicPr>
            <p:cNvPr id="102" name="图片 101" descr="卡通人物&#10;&#10;中度可信度描述已自动生成">
              <a:extLst>
                <a:ext uri="{FF2B5EF4-FFF2-40B4-BE49-F238E27FC236}">
                  <a16:creationId xmlns:a16="http://schemas.microsoft.com/office/drawing/2014/main" id="{832130F1-19B2-AD19-2FD1-E29F117A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273" y="893150"/>
              <a:ext cx="828000" cy="828000"/>
            </a:xfrm>
            <a:prstGeom prst="rect">
              <a:avLst/>
            </a:prstGeom>
          </p:spPr>
        </p:pic>
        <p:pic>
          <p:nvPicPr>
            <p:cNvPr id="100" name="图片 99" descr="卡通人物&#10;&#10;描述已自动生成">
              <a:extLst>
                <a:ext uri="{FF2B5EF4-FFF2-40B4-BE49-F238E27FC236}">
                  <a16:creationId xmlns:a16="http://schemas.microsoft.com/office/drawing/2014/main" id="{643586AD-FBED-D869-7E3E-594BA9A3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369" y="121428"/>
              <a:ext cx="900000" cy="900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4A51946-758D-BFC5-627B-017756AA6B20}"/>
                </a:ext>
              </a:extLst>
            </p:cNvPr>
            <p:cNvSpPr txBox="1"/>
            <p:nvPr/>
          </p:nvSpPr>
          <p:spPr>
            <a:xfrm>
              <a:off x="2691437" y="-14856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迁移交互</a:t>
              </a:r>
            </a:p>
          </p:txBody>
        </p:sp>
        <p:pic>
          <p:nvPicPr>
            <p:cNvPr id="87" name="图片 86" descr="卡通人物&#10;&#10;中度可信度描述已自动生成">
              <a:extLst>
                <a:ext uri="{FF2B5EF4-FFF2-40B4-BE49-F238E27FC236}">
                  <a16:creationId xmlns:a16="http://schemas.microsoft.com/office/drawing/2014/main" id="{48296983-9B95-C4DF-5C6A-3A915AE8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17" y="117908"/>
              <a:ext cx="828000" cy="828000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C48323F-5CC8-3B8B-F553-9F93B0FC25B1}"/>
                </a:ext>
              </a:extLst>
            </p:cNvPr>
            <p:cNvSpPr txBox="1"/>
            <p:nvPr/>
          </p:nvSpPr>
          <p:spPr>
            <a:xfrm rot="16200000">
              <a:off x="-215625" y="422222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RT-based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542E43D-C8C6-C986-45D4-9ECF5322692C}"/>
                </a:ext>
              </a:extLst>
            </p:cNvPr>
            <p:cNvSpPr txBox="1"/>
            <p:nvPr/>
          </p:nvSpPr>
          <p:spPr>
            <a:xfrm rot="16200000">
              <a:off x="-315981" y="1218903"/>
              <a:ext cx="8782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offset-based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91" name="图片 90" descr="卡通人物&#10;&#10;中度可信度描述已自动生成">
              <a:extLst>
                <a:ext uri="{FF2B5EF4-FFF2-40B4-BE49-F238E27FC236}">
                  <a16:creationId xmlns:a16="http://schemas.microsoft.com/office/drawing/2014/main" id="{47BC3AA1-49E8-B579-010E-168EE066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06" y="853705"/>
              <a:ext cx="828000" cy="828000"/>
            </a:xfrm>
            <a:prstGeom prst="rect">
              <a:avLst/>
            </a:prstGeom>
          </p:spPr>
        </p:pic>
        <p:pic>
          <p:nvPicPr>
            <p:cNvPr id="94" name="图片 93" descr="卡通人物&#10;&#10;中度可信度描述已自动生成">
              <a:extLst>
                <a:ext uri="{FF2B5EF4-FFF2-40B4-BE49-F238E27FC236}">
                  <a16:creationId xmlns:a16="http://schemas.microsoft.com/office/drawing/2014/main" id="{9A7B4FAC-C466-1ACC-D042-BEA69536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63" y="833062"/>
              <a:ext cx="828000" cy="828000"/>
            </a:xfrm>
            <a:prstGeom prst="rect">
              <a:avLst/>
            </a:prstGeom>
          </p:spPr>
        </p:pic>
        <p:pic>
          <p:nvPicPr>
            <p:cNvPr id="96" name="图片 95" descr="卡通人物&#10;&#10;低可信度描述已自动生成">
              <a:extLst>
                <a:ext uri="{FF2B5EF4-FFF2-40B4-BE49-F238E27FC236}">
                  <a16:creationId xmlns:a16="http://schemas.microsoft.com/office/drawing/2014/main" id="{F7B305A4-BED8-27F1-2D73-4C28AA33B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63" y="141733"/>
              <a:ext cx="828000" cy="828000"/>
            </a:xfrm>
            <a:prstGeom prst="rect">
              <a:avLst/>
            </a:prstGeom>
          </p:spPr>
        </p:pic>
        <p:pic>
          <p:nvPicPr>
            <p:cNvPr id="128" name="图片 127" descr="卡通人物&#10;&#10;低可信度描述已自动生成">
              <a:extLst>
                <a:ext uri="{FF2B5EF4-FFF2-40B4-BE49-F238E27FC236}">
                  <a16:creationId xmlns:a16="http://schemas.microsoft.com/office/drawing/2014/main" id="{9BA75C38-DF24-FE1D-E7AC-98E2C9B1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39453" y1="74609" x2="39453" y2="74609"/>
                          <a14:foregroundMark x1="39844" y1="73828" x2="39844" y2="73828"/>
                          <a14:foregroundMark x1="40039" y1="73828" x2="41211" y2="76172"/>
                          <a14:foregroundMark x1="32813" y1="70703" x2="27344" y2="72070"/>
                          <a14:foregroundMark x1="37109" y1="70703" x2="40625" y2="75586"/>
                          <a14:foregroundMark x1="43555" y1="77344" x2="62305" y2="78906"/>
                          <a14:foregroundMark x1="59961" y1="70898" x2="61719" y2="75586"/>
                          <a14:foregroundMark x1="57227" y1="69531" x2="59961" y2="78906"/>
                          <a14:foregroundMark x1="36328" y1="71289" x2="26758" y2="72070"/>
                          <a14:foregroundMark x1="38086" y1="68359" x2="48438" y2="85938"/>
                          <a14:foregroundMark x1="44922" y1="80078" x2="58398" y2="80078"/>
                          <a14:foregroundMark x1="57031" y1="78906" x2="61719" y2="74609"/>
                          <a14:foregroundMark x1="60156" y1="68359" x2="61328" y2="73828"/>
                          <a14:foregroundMark x1="58398" y1="67773" x2="60156" y2="72070"/>
                          <a14:foregroundMark x1="28516" y1="71484" x2="37695" y2="72656"/>
                          <a14:foregroundMark x1="39258" y1="72266" x2="44141" y2="800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310" y="191897"/>
              <a:ext cx="828000" cy="828000"/>
            </a:xfrm>
            <a:prstGeom prst="rect">
              <a:avLst/>
            </a:prstGeom>
          </p:spPr>
        </p:pic>
        <p:pic>
          <p:nvPicPr>
            <p:cNvPr id="130" name="图片 129" descr="卡通人物&#10;&#10;低可信度描述已自动生成">
              <a:extLst>
                <a:ext uri="{FF2B5EF4-FFF2-40B4-BE49-F238E27FC236}">
                  <a16:creationId xmlns:a16="http://schemas.microsoft.com/office/drawing/2014/main" id="{16BA10C7-F0D2-5907-24A8-07FF21D05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310" y="848883"/>
              <a:ext cx="828000" cy="828000"/>
            </a:xfrm>
            <a:prstGeom prst="rect">
              <a:avLst/>
            </a:prstGeom>
          </p:spPr>
        </p:pic>
        <p:pic>
          <p:nvPicPr>
            <p:cNvPr id="134" name="图片 133" descr="卡通人物&#10;&#10;中度可信度描述已自动生成">
              <a:extLst>
                <a:ext uri="{FF2B5EF4-FFF2-40B4-BE49-F238E27FC236}">
                  <a16:creationId xmlns:a16="http://schemas.microsoft.com/office/drawing/2014/main" id="{6DC195CF-E1D9-EA70-CE8E-162CD235D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4" y="1691171"/>
              <a:ext cx="828000" cy="82800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4B1DCEF-5E8F-2814-FFAC-0EA1D834EF24}"/>
                </a:ext>
              </a:extLst>
            </p:cNvPr>
            <p:cNvSpPr txBox="1"/>
            <p:nvPr/>
          </p:nvSpPr>
          <p:spPr>
            <a:xfrm rot="16200000">
              <a:off x="-215625" y="1967908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RT-based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F963649-52F8-9EA3-F1A2-40FC74009BF3}"/>
                </a:ext>
              </a:extLst>
            </p:cNvPr>
            <p:cNvSpPr txBox="1"/>
            <p:nvPr/>
          </p:nvSpPr>
          <p:spPr>
            <a:xfrm rot="16200000">
              <a:off x="-315981" y="2764589"/>
              <a:ext cx="8782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offset-based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38" name="图片 137" descr="卡通人物&#10;&#10;中度可信度描述已自动生成">
              <a:extLst>
                <a:ext uri="{FF2B5EF4-FFF2-40B4-BE49-F238E27FC236}">
                  <a16:creationId xmlns:a16="http://schemas.microsoft.com/office/drawing/2014/main" id="{C8E918FA-1804-C73C-3CA3-55C5ECADC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4" y="2430675"/>
              <a:ext cx="828000" cy="828000"/>
            </a:xfrm>
            <a:prstGeom prst="rect">
              <a:avLst/>
            </a:prstGeom>
          </p:spPr>
        </p:pic>
        <p:pic>
          <p:nvPicPr>
            <p:cNvPr id="143" name="图片 142" descr="卡通人物&#10;&#10;低可信度描述已自动生成">
              <a:extLst>
                <a:ext uri="{FF2B5EF4-FFF2-40B4-BE49-F238E27FC236}">
                  <a16:creationId xmlns:a16="http://schemas.microsoft.com/office/drawing/2014/main" id="{F32AF835-25F7-136C-6479-F47D50AD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087" y="2440495"/>
              <a:ext cx="828000" cy="828000"/>
            </a:xfrm>
            <a:prstGeom prst="rect">
              <a:avLst/>
            </a:prstGeom>
          </p:spPr>
        </p:pic>
        <p:pic>
          <p:nvPicPr>
            <p:cNvPr id="147" name="图片 146" descr="卡通人物&#10;&#10;中度可信度描述已自动生成">
              <a:extLst>
                <a:ext uri="{FF2B5EF4-FFF2-40B4-BE49-F238E27FC236}">
                  <a16:creationId xmlns:a16="http://schemas.microsoft.com/office/drawing/2014/main" id="{BF280726-ECB9-644E-FB3F-C39E5275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61" y="1691171"/>
              <a:ext cx="828000" cy="828000"/>
            </a:xfrm>
            <a:prstGeom prst="rect">
              <a:avLst/>
            </a:prstGeom>
          </p:spPr>
        </p:pic>
        <p:pic>
          <p:nvPicPr>
            <p:cNvPr id="149" name="图片 148" descr="卡通人物&#10;&#10;低可信度描述已自动生成">
              <a:extLst>
                <a:ext uri="{FF2B5EF4-FFF2-40B4-BE49-F238E27FC236}">
                  <a16:creationId xmlns:a16="http://schemas.microsoft.com/office/drawing/2014/main" id="{862BE725-74D2-6B7B-F80F-40EBBCC16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61" y="2465051"/>
              <a:ext cx="828000" cy="828000"/>
            </a:xfrm>
            <a:prstGeom prst="rect">
              <a:avLst/>
            </a:prstGeom>
          </p:spPr>
        </p:pic>
        <p:pic>
          <p:nvPicPr>
            <p:cNvPr id="153" name="图片 152" descr="卡通人物&#10;&#10;中度可信度描述已自动生成">
              <a:extLst>
                <a:ext uri="{FF2B5EF4-FFF2-40B4-BE49-F238E27FC236}">
                  <a16:creationId xmlns:a16="http://schemas.microsoft.com/office/drawing/2014/main" id="{2129B213-17F6-DAC2-C611-32810A891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318" y="1708360"/>
              <a:ext cx="828000" cy="828000"/>
            </a:xfrm>
            <a:prstGeom prst="rect">
              <a:avLst/>
            </a:prstGeom>
          </p:spPr>
        </p:pic>
        <p:pic>
          <p:nvPicPr>
            <p:cNvPr id="159" name="图片 158" descr="卡通人物&#10;&#10;低可信度描述已自动生成">
              <a:extLst>
                <a:ext uri="{FF2B5EF4-FFF2-40B4-BE49-F238E27FC236}">
                  <a16:creationId xmlns:a16="http://schemas.microsoft.com/office/drawing/2014/main" id="{C23528ED-6E4F-0750-D68A-B9D74DFBF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740" y="1700112"/>
              <a:ext cx="828000" cy="828000"/>
            </a:xfrm>
            <a:prstGeom prst="rect">
              <a:avLst/>
            </a:prstGeom>
          </p:spPr>
        </p:pic>
        <p:pic>
          <p:nvPicPr>
            <p:cNvPr id="161" name="图片 160" descr="卡通人物&#10;&#10;中度可信度描述已自动生成">
              <a:extLst>
                <a:ext uri="{FF2B5EF4-FFF2-40B4-BE49-F238E27FC236}">
                  <a16:creationId xmlns:a16="http://schemas.microsoft.com/office/drawing/2014/main" id="{22F99979-683B-BC9D-8CD9-60BCF84A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741" y="2459741"/>
              <a:ext cx="828000" cy="828000"/>
            </a:xfrm>
            <a:prstGeom prst="rect">
              <a:avLst/>
            </a:prstGeom>
          </p:spPr>
        </p:pic>
        <p:pic>
          <p:nvPicPr>
            <p:cNvPr id="167" name="图片 166" descr="卡通人物&#10;&#10;描述已自动生成">
              <a:extLst>
                <a:ext uri="{FF2B5EF4-FFF2-40B4-BE49-F238E27FC236}">
                  <a16:creationId xmlns:a16="http://schemas.microsoft.com/office/drawing/2014/main" id="{9EE4EA79-7E29-4D1E-618A-E20B4718F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576" y="1710648"/>
              <a:ext cx="828000" cy="828000"/>
            </a:xfrm>
            <a:prstGeom prst="rect">
              <a:avLst/>
            </a:prstGeom>
          </p:spPr>
        </p:pic>
        <p:pic>
          <p:nvPicPr>
            <p:cNvPr id="169" name="图片 168" descr="卡通人物&#10;&#10;中度可信度描述已自动生成">
              <a:extLst>
                <a:ext uri="{FF2B5EF4-FFF2-40B4-BE49-F238E27FC236}">
                  <a16:creationId xmlns:a16="http://schemas.microsoft.com/office/drawing/2014/main" id="{C4699F6B-2FCB-C1A1-5996-632B78C8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869" y="2498616"/>
              <a:ext cx="828000" cy="828000"/>
            </a:xfrm>
            <a:prstGeom prst="rect">
              <a:avLst/>
            </a:prstGeom>
          </p:spPr>
        </p:pic>
        <p:pic>
          <p:nvPicPr>
            <p:cNvPr id="175" name="图片 174" descr="卡通人物&#10;&#10;描述已自动生成">
              <a:extLst>
                <a:ext uri="{FF2B5EF4-FFF2-40B4-BE49-F238E27FC236}">
                  <a16:creationId xmlns:a16="http://schemas.microsoft.com/office/drawing/2014/main" id="{6F3D112F-DF3F-8DA7-4A04-C91640C8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297" y="1655469"/>
              <a:ext cx="828000" cy="828000"/>
            </a:xfrm>
            <a:prstGeom prst="rect">
              <a:avLst/>
            </a:prstGeom>
          </p:spPr>
        </p:pic>
        <p:pic>
          <p:nvPicPr>
            <p:cNvPr id="177" name="图片 176" descr="卡通人物&#10;&#10;描述已自动生成">
              <a:extLst>
                <a:ext uri="{FF2B5EF4-FFF2-40B4-BE49-F238E27FC236}">
                  <a16:creationId xmlns:a16="http://schemas.microsoft.com/office/drawing/2014/main" id="{A87765E1-CAD8-D657-4E6A-C114AD8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267" y="2440495"/>
              <a:ext cx="828000" cy="828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EA4624-940F-395D-73B3-287556A87B65}"/>
                </a:ext>
              </a:extLst>
            </p:cNvPr>
            <p:cNvSpPr txBox="1"/>
            <p:nvPr/>
          </p:nvSpPr>
          <p:spPr>
            <a:xfrm rot="16200000">
              <a:off x="-215625" y="3485542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RT-based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835ED5-6998-8A90-1242-A70E968A23C3}"/>
                </a:ext>
              </a:extLst>
            </p:cNvPr>
            <p:cNvSpPr txBox="1"/>
            <p:nvPr/>
          </p:nvSpPr>
          <p:spPr>
            <a:xfrm rot="16200000">
              <a:off x="-315981" y="4282223"/>
              <a:ext cx="8782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offset-based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5" name="图片 14" descr="卡通人物&#10;&#10;低可信度描述已自动生成">
              <a:extLst>
                <a:ext uri="{FF2B5EF4-FFF2-40B4-BE49-F238E27FC236}">
                  <a16:creationId xmlns:a16="http://schemas.microsoft.com/office/drawing/2014/main" id="{A68E8FD0-5ACB-6079-16D3-0C3AF0D53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9" y="3188914"/>
              <a:ext cx="828000" cy="828000"/>
            </a:xfrm>
            <a:prstGeom prst="rect">
              <a:avLst/>
            </a:prstGeom>
          </p:spPr>
        </p:pic>
        <p:pic>
          <p:nvPicPr>
            <p:cNvPr id="16" name="图片 15" descr="卡通人物&#10;&#10;低可信度描述已自动生成">
              <a:extLst>
                <a:ext uri="{FF2B5EF4-FFF2-40B4-BE49-F238E27FC236}">
                  <a16:creationId xmlns:a16="http://schemas.microsoft.com/office/drawing/2014/main" id="{CCFA7322-913E-F39A-0200-4BD4A96B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6" y="3897347"/>
              <a:ext cx="828000" cy="828000"/>
            </a:xfrm>
            <a:prstGeom prst="rect">
              <a:avLst/>
            </a:prstGeom>
          </p:spPr>
        </p:pic>
        <p:pic>
          <p:nvPicPr>
            <p:cNvPr id="19" name="图片 18" descr="卡通人物&#10;&#10;中度可信度描述已自动生成">
              <a:extLst>
                <a:ext uri="{FF2B5EF4-FFF2-40B4-BE49-F238E27FC236}">
                  <a16:creationId xmlns:a16="http://schemas.microsoft.com/office/drawing/2014/main" id="{EA720E87-B591-E4CA-0A11-8FC6E835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498" y="3207651"/>
              <a:ext cx="828000" cy="828000"/>
            </a:xfrm>
            <a:prstGeom prst="rect">
              <a:avLst/>
            </a:prstGeom>
          </p:spPr>
        </p:pic>
        <p:pic>
          <p:nvPicPr>
            <p:cNvPr id="22" name="图片 21" descr="卡通人物&#10;&#10;描述已自动生成">
              <a:extLst>
                <a:ext uri="{FF2B5EF4-FFF2-40B4-BE49-F238E27FC236}">
                  <a16:creationId xmlns:a16="http://schemas.microsoft.com/office/drawing/2014/main" id="{A46D4CB1-C30D-69FF-13C0-6ABB259D6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090" y="3906264"/>
              <a:ext cx="828000" cy="828000"/>
            </a:xfrm>
            <a:prstGeom prst="rect">
              <a:avLst/>
            </a:prstGeom>
          </p:spPr>
        </p:pic>
        <p:pic>
          <p:nvPicPr>
            <p:cNvPr id="24" name="图片 23" descr="图片包含 家具, 游戏机, 椅子&#10;&#10;描述已自动生成">
              <a:extLst>
                <a:ext uri="{FF2B5EF4-FFF2-40B4-BE49-F238E27FC236}">
                  <a16:creationId xmlns:a16="http://schemas.microsoft.com/office/drawing/2014/main" id="{F63A85F3-A310-1619-3345-811F2689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479" y="3197267"/>
              <a:ext cx="828000" cy="828000"/>
            </a:xfrm>
            <a:prstGeom prst="rect">
              <a:avLst/>
            </a:prstGeom>
          </p:spPr>
        </p:pic>
        <p:pic>
          <p:nvPicPr>
            <p:cNvPr id="30" name="图片 29" descr="卡通人物&#10;&#10;中度可信度描述已自动生成">
              <a:extLst>
                <a:ext uri="{FF2B5EF4-FFF2-40B4-BE49-F238E27FC236}">
                  <a16:creationId xmlns:a16="http://schemas.microsoft.com/office/drawing/2014/main" id="{FC55A29F-D3C3-CBAD-5F3D-C7E1EFCC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725" y="3195636"/>
              <a:ext cx="828000" cy="828000"/>
            </a:xfrm>
            <a:prstGeom prst="rect">
              <a:avLst/>
            </a:prstGeom>
          </p:spPr>
        </p:pic>
        <p:pic>
          <p:nvPicPr>
            <p:cNvPr id="32" name="图片 31" descr="卡通人物&#10;&#10;中度可信度描述已自动生成">
              <a:extLst>
                <a:ext uri="{FF2B5EF4-FFF2-40B4-BE49-F238E27FC236}">
                  <a16:creationId xmlns:a16="http://schemas.microsoft.com/office/drawing/2014/main" id="{E17C911E-B590-75A9-F481-FED99CC1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ackgroundRemoval t="2344" b="99414" l="9961" r="89844">
                          <a14:foregroundMark x1="38477" y1="6445" x2="38477" y2="6445"/>
                          <a14:foregroundMark x1="44922" y1="9180" x2="49609" y2="17383"/>
                          <a14:foregroundMark x1="46875" y1="2734" x2="48633" y2="5469"/>
                          <a14:foregroundMark x1="27539" y1="89258" x2="38477" y2="91992"/>
                          <a14:foregroundMark x1="28516" y1="91992" x2="28516" y2="99414"/>
                          <a14:foregroundMark x1="74414" y1="97461" x2="74414" y2="97461"/>
                          <a14:foregroundMark x1="30273" y1="89258" x2="33984" y2="91016"/>
                          <a14:foregroundMark x1="26563" y1="97461" x2="29297" y2="89258"/>
                          <a14:foregroundMark x1="67969" y1="95703" x2="77148" y2="984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642" y="3941298"/>
              <a:ext cx="828000" cy="828000"/>
            </a:xfrm>
            <a:prstGeom prst="rect">
              <a:avLst/>
            </a:prstGeom>
          </p:spPr>
        </p:pic>
        <p:pic>
          <p:nvPicPr>
            <p:cNvPr id="34" name="图片 33" descr="图片包含 乐高, 游戏机, 玩具&#10;&#10;描述已自动生成">
              <a:extLst>
                <a:ext uri="{FF2B5EF4-FFF2-40B4-BE49-F238E27FC236}">
                  <a16:creationId xmlns:a16="http://schemas.microsoft.com/office/drawing/2014/main" id="{E8D5752B-5A5C-E8BE-C39B-788AB41D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936" y="3219121"/>
              <a:ext cx="828000" cy="828000"/>
            </a:xfrm>
            <a:prstGeom prst="rect">
              <a:avLst/>
            </a:prstGeom>
          </p:spPr>
        </p:pic>
        <p:pic>
          <p:nvPicPr>
            <p:cNvPr id="38" name="图片 37" descr="卡通人物&#10;&#10;中度可信度描述已自动生成">
              <a:extLst>
                <a:ext uri="{FF2B5EF4-FFF2-40B4-BE49-F238E27FC236}">
                  <a16:creationId xmlns:a16="http://schemas.microsoft.com/office/drawing/2014/main" id="{66753E4A-D09C-713A-F7D1-FA31F16E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521" y="3213960"/>
              <a:ext cx="828000" cy="828000"/>
            </a:xfrm>
            <a:prstGeom prst="rect">
              <a:avLst/>
            </a:prstGeom>
          </p:spPr>
        </p:pic>
        <p:pic>
          <p:nvPicPr>
            <p:cNvPr id="41" name="图片 40" descr="卡通人物&#10;&#10;描述已自动生成">
              <a:extLst>
                <a:ext uri="{FF2B5EF4-FFF2-40B4-BE49-F238E27FC236}">
                  <a16:creationId xmlns:a16="http://schemas.microsoft.com/office/drawing/2014/main" id="{B9EBADC1-40FA-12FE-3FFD-B33C9A6DD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515" y="3983639"/>
              <a:ext cx="828000" cy="828000"/>
            </a:xfrm>
            <a:prstGeom prst="rect">
              <a:avLst/>
            </a:prstGeom>
          </p:spPr>
        </p:pic>
        <p:pic>
          <p:nvPicPr>
            <p:cNvPr id="43" name="图片 42" descr="卡通人物&#10;&#10;低可信度描述已自动生成">
              <a:extLst>
                <a:ext uri="{FF2B5EF4-FFF2-40B4-BE49-F238E27FC236}">
                  <a16:creationId xmlns:a16="http://schemas.microsoft.com/office/drawing/2014/main" id="{CAF3C529-71BD-0ECE-2608-D9BAE6643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backgroundRemoval t="10000" b="90000" l="10000" r="90000">
                          <a14:foregroundMark x1="51367" y1="67773" x2="54883" y2="81445"/>
                          <a14:foregroundMark x1="44531" y1="68555" x2="47656" y2="85156"/>
                          <a14:foregroundMark x1="33984" y1="64844" x2="30078" y2="75195"/>
                          <a14:foregroundMark x1="50781" y1="86133" x2="50781" y2="86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44" y="3191170"/>
              <a:ext cx="828000" cy="828000"/>
            </a:xfrm>
            <a:prstGeom prst="rect">
              <a:avLst/>
            </a:prstGeom>
          </p:spPr>
        </p:pic>
        <p:pic>
          <p:nvPicPr>
            <p:cNvPr id="46" name="图片 45" descr="卡通人物&#10;&#10;描述已自动生成">
              <a:extLst>
                <a:ext uri="{FF2B5EF4-FFF2-40B4-BE49-F238E27FC236}">
                  <a16:creationId xmlns:a16="http://schemas.microsoft.com/office/drawing/2014/main" id="{CE0137D9-54BC-229B-4980-079A7461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BEBA8EAE-BF5A-486C-A8C5-ECC9F3942E4B}">
                  <a14:imgProps xmlns:a14="http://schemas.microsoft.com/office/drawing/2010/main">
                    <a14:imgLayer r:embed="rId47">
                      <a14:imgEffect>
                        <a14:backgroundRemoval t="10000" b="90000" l="10000" r="90000">
                          <a14:foregroundMark x1="33594" y1="60352" x2="58203" y2="83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620" y="4008199"/>
              <a:ext cx="828000" cy="828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1703950-C541-D3D9-4FBE-019E859F7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95522" y="117908"/>
              <a:ext cx="0" cy="4607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B05C67-E93D-8976-C866-4A7D8AA63653}"/>
                </a:ext>
              </a:extLst>
            </p:cNvPr>
            <p:cNvSpPr txBox="1"/>
            <p:nvPr/>
          </p:nvSpPr>
          <p:spPr>
            <a:xfrm>
              <a:off x="482585" y="-14856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参考交互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10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26</cp:revision>
  <dcterms:created xsi:type="dcterms:W3CDTF">2024-03-23T08:33:51Z</dcterms:created>
  <dcterms:modified xsi:type="dcterms:W3CDTF">2024-05-10T06:45:25Z</dcterms:modified>
</cp:coreProperties>
</file>