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060700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92B89-CF40-43AA-AC55-5D6012AE268D}" v="2" dt="2024-01-14T12:28:55.309"/>
    <p1510:client id="{DB660650-49CA-4839-A5F5-D5A50F2B837F}" v="83" dt="2024-01-14T07:41:3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 showGuides="1">
      <p:cViewPr varScale="1">
        <p:scale>
          <a:sx n="388" d="100"/>
          <a:sy n="388" d="100"/>
        </p:scale>
        <p:origin x="1338" y="282"/>
      </p:cViewPr>
      <p:guideLst>
        <p:guide orient="horz" pos="510"/>
        <p:guide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超凡 霍" userId="5413a2a63dcc14e6" providerId="LiveId" clId="{87B92B89-CF40-43AA-AC55-5D6012AE268D}"/>
    <pc:docChg chg="custSel modSld">
      <pc:chgData name="超凡 霍" userId="5413a2a63dcc14e6" providerId="LiveId" clId="{87B92B89-CF40-43AA-AC55-5D6012AE268D}" dt="2024-01-14T12:35:56.497" v="68" actId="1076"/>
      <pc:docMkLst>
        <pc:docMk/>
      </pc:docMkLst>
      <pc:sldChg chg="addSp delSp modSp mod">
        <pc:chgData name="超凡 霍" userId="5413a2a63dcc14e6" providerId="LiveId" clId="{87B92B89-CF40-43AA-AC55-5D6012AE268D}" dt="2024-01-14T12:35:56.497" v="68" actId="1076"/>
        <pc:sldMkLst>
          <pc:docMk/>
          <pc:sldMk cId="1077401486" sldId="256"/>
        </pc:sldMkLst>
        <pc:spChg chg="del">
          <ac:chgData name="超凡 霍" userId="5413a2a63dcc14e6" providerId="LiveId" clId="{87B92B89-CF40-43AA-AC55-5D6012AE268D}" dt="2024-01-14T12:26:29.931" v="1" actId="478"/>
          <ac:spMkLst>
            <pc:docMk/>
            <pc:sldMk cId="1077401486" sldId="256"/>
            <ac:spMk id="21" creationId="{E6BCCA14-51A7-AA93-7260-D02F77FC7EC4}"/>
          </ac:spMkLst>
        </pc:spChg>
        <pc:spChg chg="add mod">
          <ac:chgData name="超凡 霍" userId="5413a2a63dcc14e6" providerId="LiveId" clId="{87B92B89-CF40-43AA-AC55-5D6012AE268D}" dt="2024-01-14T12:35:56.497" v="68" actId="1076"/>
          <ac:spMkLst>
            <pc:docMk/>
            <pc:sldMk cId="1077401486" sldId="256"/>
            <ac:spMk id="23" creationId="{884B3EC8-4107-E0AB-37D0-C1DCCC10F455}"/>
          </ac:spMkLst>
        </pc:spChg>
        <pc:spChg chg="mod">
          <ac:chgData name="超凡 霍" userId="5413a2a63dcc14e6" providerId="LiveId" clId="{87B92B89-CF40-43AA-AC55-5D6012AE268D}" dt="2024-01-14T12:26:41.054" v="4" actId="1076"/>
          <ac:spMkLst>
            <pc:docMk/>
            <pc:sldMk cId="1077401486" sldId="256"/>
            <ac:spMk id="93" creationId="{24F2BD19-36B6-8DCF-B25C-5C5475E30B00}"/>
          </ac:spMkLst>
        </pc:spChg>
        <pc:spChg chg="mod">
          <ac:chgData name="超凡 霍" userId="5413a2a63dcc14e6" providerId="LiveId" clId="{87B92B89-CF40-43AA-AC55-5D6012AE268D}" dt="2024-01-14T12:27:07.742" v="11" actId="1076"/>
          <ac:spMkLst>
            <pc:docMk/>
            <pc:sldMk cId="1077401486" sldId="256"/>
            <ac:spMk id="95" creationId="{17DA7CAA-B9F2-2373-F5F8-FC5AE191B71D}"/>
          </ac:spMkLst>
        </pc:spChg>
        <pc:spChg chg="mod">
          <ac:chgData name="超凡 霍" userId="5413a2a63dcc14e6" providerId="LiveId" clId="{87B92B89-CF40-43AA-AC55-5D6012AE268D}" dt="2024-01-14T12:27:10.621" v="12" actId="1076"/>
          <ac:spMkLst>
            <pc:docMk/>
            <pc:sldMk cId="1077401486" sldId="256"/>
            <ac:spMk id="99" creationId="{55C0A296-BED5-E0C4-36A5-391BE107B37D}"/>
          </ac:spMkLst>
        </pc:spChg>
        <pc:spChg chg="mod">
          <ac:chgData name="超凡 霍" userId="5413a2a63dcc14e6" providerId="LiveId" clId="{87B92B89-CF40-43AA-AC55-5D6012AE268D}" dt="2024-01-14T12:27:13.789" v="13" actId="1076"/>
          <ac:spMkLst>
            <pc:docMk/>
            <pc:sldMk cId="1077401486" sldId="256"/>
            <ac:spMk id="101" creationId="{D31C4CFB-8AC8-7FD3-C5DB-507EF1B05EE6}"/>
          </ac:spMkLst>
        </pc:spChg>
        <pc:spChg chg="del">
          <ac:chgData name="超凡 霍" userId="5413a2a63dcc14e6" providerId="LiveId" clId="{87B92B89-CF40-43AA-AC55-5D6012AE268D}" dt="2024-01-14T12:26:28.729" v="0" actId="478"/>
          <ac:spMkLst>
            <pc:docMk/>
            <pc:sldMk cId="1077401486" sldId="256"/>
            <ac:spMk id="102" creationId="{0D29B99B-4FCD-5D96-BF24-AF2830C3955A}"/>
          </ac:spMkLst>
        </pc:spChg>
        <pc:spChg chg="del">
          <ac:chgData name="超凡 霍" userId="5413a2a63dcc14e6" providerId="LiveId" clId="{87B92B89-CF40-43AA-AC55-5D6012AE268D}" dt="2024-01-14T12:26:33.384" v="2" actId="478"/>
          <ac:spMkLst>
            <pc:docMk/>
            <pc:sldMk cId="1077401486" sldId="256"/>
            <ac:spMk id="136" creationId="{D1210A18-3DE3-43EE-914E-A34CBEFAD457}"/>
          </ac:spMkLst>
        </pc:spChg>
        <pc:grpChg chg="mod">
          <ac:chgData name="超凡 霍" userId="5413a2a63dcc14e6" providerId="LiveId" clId="{87B92B89-CF40-43AA-AC55-5D6012AE268D}" dt="2024-01-14T12:27:07.742" v="11" actId="1076"/>
          <ac:grpSpMkLst>
            <pc:docMk/>
            <pc:sldMk cId="1077401486" sldId="256"/>
            <ac:grpSpMk id="22" creationId="{8DC225AB-77B0-E4FB-8488-AC454BF40A15}"/>
          </ac:grpSpMkLst>
        </pc:grpChg>
        <pc:grpChg chg="mod">
          <ac:chgData name="超凡 霍" userId="5413a2a63dcc14e6" providerId="LiveId" clId="{87B92B89-CF40-43AA-AC55-5D6012AE268D}" dt="2024-01-14T12:26:36.991" v="3" actId="1076"/>
          <ac:grpSpMkLst>
            <pc:docMk/>
            <pc:sldMk cId="1077401486" sldId="256"/>
            <ac:grpSpMk id="98" creationId="{2AA437C5-E593-D5D3-A353-C40D971528C8}"/>
          </ac:grpSpMkLst>
        </pc:grpChg>
        <pc:grpChg chg="del">
          <ac:chgData name="超凡 霍" userId="5413a2a63dcc14e6" providerId="LiveId" clId="{87B92B89-CF40-43AA-AC55-5D6012AE268D}" dt="2024-01-14T12:26:28.729" v="0" actId="478"/>
          <ac:grpSpMkLst>
            <pc:docMk/>
            <pc:sldMk cId="1077401486" sldId="256"/>
            <ac:grpSpMk id="119" creationId="{5E5930B3-D184-FBFF-E95F-05E4A7A59AAD}"/>
          </ac:grpSpMkLst>
        </pc:grpChg>
        <pc:picChg chg="add mod">
          <ac:chgData name="超凡 霍" userId="5413a2a63dcc14e6" providerId="LiveId" clId="{87B92B89-CF40-43AA-AC55-5D6012AE268D}" dt="2024-01-14T12:27:16.109" v="14" actId="1076"/>
          <ac:picMkLst>
            <pc:docMk/>
            <pc:sldMk cId="1077401486" sldId="256"/>
            <ac:picMk id="3" creationId="{400D5273-C3A0-FB9A-2A48-5EDF81457EB9}"/>
          </ac:picMkLst>
        </pc:picChg>
        <pc:picChg chg="del">
          <ac:chgData name="超凡 霍" userId="5413a2a63dcc14e6" providerId="LiveId" clId="{87B92B89-CF40-43AA-AC55-5D6012AE268D}" dt="2024-01-14T12:26:28.729" v="0" actId="478"/>
          <ac:picMkLst>
            <pc:docMk/>
            <pc:sldMk cId="1077401486" sldId="256"/>
            <ac:picMk id="110" creationId="{48023903-59B9-8F45-7154-59B8FC7975CB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25" creationId="{F33932F3-86BE-4356-E8CC-F3AB48C4BBD6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27" creationId="{F486E849-BB7C-AC1C-9F98-B8247C2A4C26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29" creationId="{FDA22AC6-B97E-2ACA-F648-9251171B452F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31" creationId="{43E56EC9-508A-2266-015E-17213E1C814F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33" creationId="{5AFB3F18-C05B-46E0-BC2B-02B24CA9F316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35" creationId="{B3AC97C7-CA27-D8AE-B81C-EE4E8F6EEF2C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38" creationId="{A4EEA895-94A5-FE15-55D1-831C5F2A5FCC}"/>
          </ac:picMkLst>
        </pc:picChg>
        <pc:picChg chg="del">
          <ac:chgData name="超凡 霍" userId="5413a2a63dcc14e6" providerId="LiveId" clId="{87B92B89-CF40-43AA-AC55-5D6012AE268D}" dt="2024-01-14T12:26:33.384" v="2" actId="478"/>
          <ac:picMkLst>
            <pc:docMk/>
            <pc:sldMk cId="1077401486" sldId="256"/>
            <ac:picMk id="140" creationId="{7CE48232-8E3D-8DC0-DCC6-27188FF83A8E}"/>
          </ac:picMkLst>
        </pc:picChg>
        <pc:cxnChg chg="mod">
          <ac:chgData name="超凡 霍" userId="5413a2a63dcc14e6" providerId="LiveId" clId="{87B92B89-CF40-43AA-AC55-5D6012AE268D}" dt="2024-01-14T12:26:28.729" v="0" actId="478"/>
          <ac:cxnSpMkLst>
            <pc:docMk/>
            <pc:sldMk cId="1077401486" sldId="256"/>
            <ac:cxnSpMk id="113" creationId="{9BBAEC17-13BD-7F6A-6A34-C936E7FF4D0E}"/>
          </ac:cxnSpMkLst>
        </pc:cxnChg>
      </pc:sldChg>
    </pc:docChg>
  </pc:docChgLst>
  <pc:docChgLst>
    <pc:chgData name="超凡 霍" userId="5413a2a63dcc14e6" providerId="LiveId" clId="{DB660650-49CA-4839-A5F5-D5A50F2B837F}"/>
    <pc:docChg chg="undo custSel addSld modSld">
      <pc:chgData name="超凡 霍" userId="5413a2a63dcc14e6" providerId="LiveId" clId="{DB660650-49CA-4839-A5F5-D5A50F2B837F}" dt="2024-01-14T07:42:31.013" v="749" actId="1037"/>
      <pc:docMkLst>
        <pc:docMk/>
      </pc:docMkLst>
      <pc:sldChg chg="addSp delSp modSp new mod">
        <pc:chgData name="超凡 霍" userId="5413a2a63dcc14e6" providerId="LiveId" clId="{DB660650-49CA-4839-A5F5-D5A50F2B837F}" dt="2024-01-14T07:42:31.013" v="749" actId="1037"/>
        <pc:sldMkLst>
          <pc:docMk/>
          <pc:sldMk cId="1077401486" sldId="256"/>
        </pc:sldMkLst>
        <pc:spChg chg="del">
          <ac:chgData name="超凡 霍" userId="5413a2a63dcc14e6" providerId="LiveId" clId="{DB660650-49CA-4839-A5F5-D5A50F2B837F}" dt="2024-01-14T02:45:20.631" v="1" actId="478"/>
          <ac:spMkLst>
            <pc:docMk/>
            <pc:sldMk cId="1077401486" sldId="256"/>
            <ac:spMk id="2" creationId="{7ADB00BE-BC2F-7756-A539-6D9CC8E7D2E7}"/>
          </ac:spMkLst>
        </pc:spChg>
        <pc:spChg chg="del">
          <ac:chgData name="超凡 霍" userId="5413a2a63dcc14e6" providerId="LiveId" clId="{DB660650-49CA-4839-A5F5-D5A50F2B837F}" dt="2024-01-14T02:45:20.631" v="1" actId="478"/>
          <ac:spMkLst>
            <pc:docMk/>
            <pc:sldMk cId="1077401486" sldId="256"/>
            <ac:spMk id="3" creationId="{7632D62C-95EF-B926-9A9A-9A30F12D2007}"/>
          </ac:spMkLst>
        </pc:spChg>
        <pc:spChg chg="add mod">
          <ac:chgData name="超凡 霍" userId="5413a2a63dcc14e6" providerId="LiveId" clId="{DB660650-49CA-4839-A5F5-D5A50F2B837F}" dt="2024-01-14T05:14:01.530" v="573" actId="20577"/>
          <ac:spMkLst>
            <pc:docMk/>
            <pc:sldMk cId="1077401486" sldId="256"/>
            <ac:spMk id="21" creationId="{E6BCCA14-51A7-AA93-7260-D02F77FC7EC4}"/>
          </ac:spMkLst>
        </pc:spChg>
        <pc:spChg chg="add mod">
          <ac:chgData name="超凡 霍" userId="5413a2a63dcc14e6" providerId="LiveId" clId="{DB660650-49CA-4839-A5F5-D5A50F2B837F}" dt="2024-01-14T04:04:36.269" v="492" actId="1076"/>
          <ac:spMkLst>
            <pc:docMk/>
            <pc:sldMk cId="1077401486" sldId="256"/>
            <ac:spMk id="93" creationId="{24F2BD19-36B6-8DCF-B25C-5C5475E30B00}"/>
          </ac:spMkLst>
        </pc:spChg>
        <pc:spChg chg="add del mod">
          <ac:chgData name="超凡 霍" userId="5413a2a63dcc14e6" providerId="LiveId" clId="{DB660650-49CA-4839-A5F5-D5A50F2B837F}" dt="2024-01-14T03:57:36.818" v="315" actId="478"/>
          <ac:spMkLst>
            <pc:docMk/>
            <pc:sldMk cId="1077401486" sldId="256"/>
            <ac:spMk id="94" creationId="{A7A3448A-C979-EF44-A65E-99FCDBAD1F32}"/>
          </ac:spMkLst>
        </pc:spChg>
        <pc:spChg chg="add mod">
          <ac:chgData name="超凡 霍" userId="5413a2a63dcc14e6" providerId="LiveId" clId="{DB660650-49CA-4839-A5F5-D5A50F2B837F}" dt="2024-01-14T04:03:28.423" v="441" actId="207"/>
          <ac:spMkLst>
            <pc:docMk/>
            <pc:sldMk cId="1077401486" sldId="256"/>
            <ac:spMk id="95" creationId="{17DA7CAA-B9F2-2373-F5F8-FC5AE191B71D}"/>
          </ac:spMkLst>
        </pc:spChg>
        <pc:spChg chg="add mod">
          <ac:chgData name="超凡 霍" userId="5413a2a63dcc14e6" providerId="LiveId" clId="{DB660650-49CA-4839-A5F5-D5A50F2B837F}" dt="2024-01-14T04:02:42.092" v="415" actId="14100"/>
          <ac:spMkLst>
            <pc:docMk/>
            <pc:sldMk cId="1077401486" sldId="256"/>
            <ac:spMk id="99" creationId="{55C0A296-BED5-E0C4-36A5-391BE107B37D}"/>
          </ac:spMkLst>
        </pc:spChg>
        <pc:spChg chg="add del mod">
          <ac:chgData name="超凡 霍" userId="5413a2a63dcc14e6" providerId="LiveId" clId="{DB660650-49CA-4839-A5F5-D5A50F2B837F}" dt="2024-01-14T04:02:43.823" v="416" actId="478"/>
          <ac:spMkLst>
            <pc:docMk/>
            <pc:sldMk cId="1077401486" sldId="256"/>
            <ac:spMk id="100" creationId="{081FD292-1E31-D928-D12A-1D51F3FAE920}"/>
          </ac:spMkLst>
        </pc:spChg>
        <pc:spChg chg="add mod">
          <ac:chgData name="超凡 霍" userId="5413a2a63dcc14e6" providerId="LiveId" clId="{DB660650-49CA-4839-A5F5-D5A50F2B837F}" dt="2024-01-14T04:02:46.958" v="417" actId="571"/>
          <ac:spMkLst>
            <pc:docMk/>
            <pc:sldMk cId="1077401486" sldId="256"/>
            <ac:spMk id="101" creationId="{D31C4CFB-8AC8-7FD3-C5DB-507EF1B05EE6}"/>
          </ac:spMkLst>
        </pc:spChg>
        <pc:spChg chg="add mod">
          <ac:chgData name="超凡 霍" userId="5413a2a63dcc14e6" providerId="LiveId" clId="{DB660650-49CA-4839-A5F5-D5A50F2B837F}" dt="2024-01-14T04:13:28.576" v="570" actId="1076"/>
          <ac:spMkLst>
            <pc:docMk/>
            <pc:sldMk cId="1077401486" sldId="256"/>
            <ac:spMk id="102" creationId="{0D29B99B-4FCD-5D96-BF24-AF2830C3955A}"/>
          </ac:spMkLst>
        </pc:spChg>
        <pc:spChg chg="add mod">
          <ac:chgData name="超凡 霍" userId="5413a2a63dcc14e6" providerId="LiveId" clId="{DB660650-49CA-4839-A5F5-D5A50F2B837F}" dt="2024-01-14T04:12:17.053" v="558" actId="164"/>
          <ac:spMkLst>
            <pc:docMk/>
            <pc:sldMk cId="1077401486" sldId="256"/>
            <ac:spMk id="111" creationId="{2F7CCAC5-27CB-A33E-DDC2-0E70616FD6FB}"/>
          </ac:spMkLst>
        </pc:spChg>
        <pc:spChg chg="add mod">
          <ac:chgData name="超凡 霍" userId="5413a2a63dcc14e6" providerId="LiveId" clId="{DB660650-49CA-4839-A5F5-D5A50F2B837F}" dt="2024-01-14T04:12:17.053" v="558" actId="164"/>
          <ac:spMkLst>
            <pc:docMk/>
            <pc:sldMk cId="1077401486" sldId="256"/>
            <ac:spMk id="118" creationId="{C3C29CCE-67A1-9571-3907-8363978A0086}"/>
          </ac:spMkLst>
        </pc:spChg>
        <pc:spChg chg="add mod">
          <ac:chgData name="超凡 霍" userId="5413a2a63dcc14e6" providerId="LiveId" clId="{DB660650-49CA-4839-A5F5-D5A50F2B837F}" dt="2024-01-14T07:42:28.821" v="744" actId="1037"/>
          <ac:spMkLst>
            <pc:docMk/>
            <pc:sldMk cId="1077401486" sldId="256"/>
            <ac:spMk id="136" creationId="{D1210A18-3DE3-43EE-914E-A34CBEFAD457}"/>
          </ac:spMkLst>
        </pc:spChg>
        <pc:grpChg chg="add mod">
          <ac:chgData name="超凡 霍" userId="5413a2a63dcc14e6" providerId="LiveId" clId="{DB660650-49CA-4839-A5F5-D5A50F2B837F}" dt="2024-01-14T02:49:42.590" v="5" actId="164"/>
          <ac:grpSpMkLst>
            <pc:docMk/>
            <pc:sldMk cId="1077401486" sldId="256"/>
            <ac:grpSpMk id="5" creationId="{F874DFE2-EBD2-62C5-1383-3285BC6AA91D}"/>
          </ac:grpSpMkLst>
        </pc:grpChg>
        <pc:grpChg chg="add mod">
          <ac:chgData name="超凡 霍" userId="5413a2a63dcc14e6" providerId="LiveId" clId="{DB660650-49CA-4839-A5F5-D5A50F2B837F}" dt="2024-01-14T02:49:42.590" v="5" actId="164"/>
          <ac:grpSpMkLst>
            <pc:docMk/>
            <pc:sldMk cId="1077401486" sldId="256"/>
            <ac:grpSpMk id="8" creationId="{92292777-70B8-6F64-7F2F-8D88BE5EBEC9}"/>
          </ac:grpSpMkLst>
        </pc:grpChg>
        <pc:grpChg chg="add mod">
          <ac:chgData name="超凡 霍" userId="5413a2a63dcc14e6" providerId="LiveId" clId="{DB660650-49CA-4839-A5F5-D5A50F2B837F}" dt="2024-01-14T02:49:42.590" v="5" actId="164"/>
          <ac:grpSpMkLst>
            <pc:docMk/>
            <pc:sldMk cId="1077401486" sldId="256"/>
            <ac:grpSpMk id="13" creationId="{C8DD314E-8526-11FA-FBE9-453A680EA7A9}"/>
          </ac:grpSpMkLst>
        </pc:grpChg>
        <pc:grpChg chg="add mod">
          <ac:chgData name="超凡 霍" userId="5413a2a63dcc14e6" providerId="LiveId" clId="{DB660650-49CA-4839-A5F5-D5A50F2B837F}" dt="2024-01-14T02:49:42.590" v="5" actId="164"/>
          <ac:grpSpMkLst>
            <pc:docMk/>
            <pc:sldMk cId="1077401486" sldId="256"/>
            <ac:grpSpMk id="17" creationId="{7906B62E-2E81-8EFA-A559-30648567BCC4}"/>
          </ac:grpSpMkLst>
        </pc:grpChg>
        <pc:grpChg chg="add mod">
          <ac:chgData name="超凡 霍" userId="5413a2a63dcc14e6" providerId="LiveId" clId="{DB660650-49CA-4839-A5F5-D5A50F2B837F}" dt="2024-01-14T03:57:23.006" v="312" actId="1076"/>
          <ac:grpSpMkLst>
            <pc:docMk/>
            <pc:sldMk cId="1077401486" sldId="256"/>
            <ac:grpSpMk id="22" creationId="{8DC225AB-77B0-E4FB-8488-AC454BF40A15}"/>
          </ac:grpSpMkLst>
        </pc:grpChg>
        <pc:grpChg chg="add mod">
          <ac:chgData name="超凡 霍" userId="5413a2a63dcc14e6" providerId="LiveId" clId="{DB660650-49CA-4839-A5F5-D5A50F2B837F}" dt="2024-01-14T04:00:26.150" v="399" actId="1076"/>
          <ac:grpSpMkLst>
            <pc:docMk/>
            <pc:sldMk cId="1077401486" sldId="256"/>
            <ac:grpSpMk id="98" creationId="{2AA437C5-E593-D5D3-A353-C40D971528C8}"/>
          </ac:grpSpMkLst>
        </pc:grpChg>
        <pc:grpChg chg="add mod">
          <ac:chgData name="超凡 霍" userId="5413a2a63dcc14e6" providerId="LiveId" clId="{DB660650-49CA-4839-A5F5-D5A50F2B837F}" dt="2024-01-14T04:13:31.240" v="571" actId="1076"/>
          <ac:grpSpMkLst>
            <pc:docMk/>
            <pc:sldMk cId="1077401486" sldId="256"/>
            <ac:grpSpMk id="119" creationId="{5E5930B3-D184-FBFF-E95F-05E4A7A59AAD}"/>
          </ac:grpSpMkLst>
        </pc:grpChg>
        <pc:picChg chg="add mod">
          <ac:chgData name="超凡 霍" userId="5413a2a63dcc14e6" providerId="LiveId" clId="{DB660650-49CA-4839-A5F5-D5A50F2B837F}" dt="2024-01-14T02:49:42.590" v="5" actId="164"/>
          <ac:picMkLst>
            <pc:docMk/>
            <pc:sldMk cId="1077401486" sldId="256"/>
            <ac:picMk id="4" creationId="{CC7BD865-F532-347C-798B-E4EBA24F6FC7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6" creationId="{A8586D0F-19B9-26EC-E8F7-30188E8C60AA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7" creationId="{F4E0A86A-22C7-5C24-2047-71F31ADC634A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9" creationId="{C4F05336-37F9-04AB-9DBB-44895F56C5CB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10" creationId="{121BF686-F52F-EE45-34AE-40613C4B9A54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14" creationId="{A0FF0ABD-CABE-53A7-FD0A-4E4BA2D3142C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15" creationId="{66882A76-7E1E-15E9-9026-B919E834C48A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18" creationId="{2AB390FC-CB85-BA4D-BC45-3BF38560253B}"/>
          </ac:picMkLst>
        </pc:picChg>
        <pc:picChg chg="mod">
          <ac:chgData name="超凡 霍" userId="5413a2a63dcc14e6" providerId="LiveId" clId="{DB660650-49CA-4839-A5F5-D5A50F2B837F}" dt="2024-01-14T02:49:06.286" v="2"/>
          <ac:picMkLst>
            <pc:docMk/>
            <pc:sldMk cId="1077401486" sldId="256"/>
            <ac:picMk id="19" creationId="{0F18C560-5CB6-3CB4-4573-7C46C08FA744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24" creationId="{82210B1C-7955-07A4-6A04-62A71E15FF63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26" creationId="{6C7AA345-DC00-8D76-1C95-877A4BF099EC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28" creationId="{9726C03A-4D42-B0A5-3658-472301BE9698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30" creationId="{F8DAB4A5-D5DC-5337-099A-0B7C9405464B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32" creationId="{2A66AC15-4404-00F1-0777-5FA7E05D13CC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34" creationId="{BF98117C-7EC7-89B7-DFCD-EA90503CABB9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36" creationId="{7A6CC884-D499-60FC-A300-EF46569F2802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38" creationId="{29D0F70C-17B8-E0AF-A2A1-676A42860D23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40" creationId="{F58BD431-6B64-693F-3E21-AB8CE36FD566}"/>
          </ac:picMkLst>
        </pc:picChg>
        <pc:picChg chg="add mod">
          <ac:chgData name="超凡 霍" userId="5413a2a63dcc14e6" providerId="LiveId" clId="{DB660650-49CA-4839-A5F5-D5A50F2B837F}" dt="2024-01-14T05:14:28.003" v="574" actId="1038"/>
          <ac:picMkLst>
            <pc:docMk/>
            <pc:sldMk cId="1077401486" sldId="256"/>
            <ac:picMk id="42" creationId="{05CA9162-D07A-A5C1-D21B-89B401B0FBA7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44" creationId="{5C0CF811-982A-CDC3-0973-B89A88A198CC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46" creationId="{F543B06B-F860-CBB0-2E4F-43F1A4211C11}"/>
          </ac:picMkLst>
        </pc:picChg>
        <pc:picChg chg="add mod">
          <ac:chgData name="超凡 霍" userId="5413a2a63dcc14e6" providerId="LiveId" clId="{DB660650-49CA-4839-A5F5-D5A50F2B837F}" dt="2024-01-14T05:14:41.332" v="584" actId="1035"/>
          <ac:picMkLst>
            <pc:docMk/>
            <pc:sldMk cId="1077401486" sldId="256"/>
            <ac:picMk id="48" creationId="{783A7A02-AD21-C48D-B4BF-56104B5B4DC7}"/>
          </ac:picMkLst>
        </pc:picChg>
        <pc:picChg chg="add mod">
          <ac:chgData name="超凡 霍" userId="5413a2a63dcc14e6" providerId="LiveId" clId="{DB660650-49CA-4839-A5F5-D5A50F2B837F}" dt="2024-01-14T05:14:37.898" v="581" actId="1036"/>
          <ac:picMkLst>
            <pc:docMk/>
            <pc:sldMk cId="1077401486" sldId="256"/>
            <ac:picMk id="50" creationId="{E7F413D2-CD2C-91CE-EEB4-E9FF3F8171F7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52" creationId="{B972DA1C-4E6A-32C3-337E-3F95F66BCBF7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54" creationId="{4DEACCEF-40BE-C5A0-3CBF-3E988DC685DF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56" creationId="{A1695F91-B935-57A2-2D27-7637B84227E5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58" creationId="{ECB98D31-19F2-CCFC-5AFA-2AB70C50AA0B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60" creationId="{5ECEE249-18CD-319E-6FF4-1C9652F20F4F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62" creationId="{953E380C-EE5A-C1F6-09A1-622D6DD6F038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64" creationId="{A3DBEDD1-C949-365E-48C9-AC93C9E755F4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66" creationId="{01DBBA77-8A57-2C4F-7173-E8BAF830A1CE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68" creationId="{9995332B-B225-733A-DCCF-25F04B5200C1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70" creationId="{8773D690-365B-B656-0694-5C518D5A0D39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72" creationId="{23F77622-CA41-25EB-9922-9BD11F72BEBF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74" creationId="{160FDFAF-3A5E-E807-2A21-4A2669FAB931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76" creationId="{7450EEFB-1CA1-1512-4C14-ED95BC1AE265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78" creationId="{F7C2680D-CD11-9EAB-0338-0CD679BD46B1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80" creationId="{FA960359-7F59-2A09-92C3-30F38C7D447A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82" creationId="{1A0C44A0-0C66-E40C-7308-0E3065D2CAFE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84" creationId="{D991A55C-B21F-E86C-C546-D0D4A5AE91F1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86" creationId="{5AA9BEBE-DD44-B6CE-F3B5-96DAAEA01F62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88" creationId="{B12DE48D-CD4D-9FA3-48CE-BC6B7C082233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90" creationId="{32F71EA3-DE91-FC86-8F9A-E7EC973E61FE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92" creationId="{23D6E667-7E8A-88BD-5737-0752773F796B}"/>
          </ac:picMkLst>
        </pc:picChg>
        <pc:picChg chg="add mod">
          <ac:chgData name="超凡 霍" userId="5413a2a63dcc14e6" providerId="LiveId" clId="{DB660650-49CA-4839-A5F5-D5A50F2B837F}" dt="2024-01-14T03:59:16.065" v="361" actId="164"/>
          <ac:picMkLst>
            <pc:docMk/>
            <pc:sldMk cId="1077401486" sldId="256"/>
            <ac:picMk id="97" creationId="{FE8CFD56-3419-7B7E-2F97-12E30D72A6E8}"/>
          </ac:picMkLst>
        </pc:picChg>
        <pc:picChg chg="add mod">
          <ac:chgData name="超凡 霍" userId="5413a2a63dcc14e6" providerId="LiveId" clId="{DB660650-49CA-4839-A5F5-D5A50F2B837F}" dt="2024-01-14T04:12:17.053" v="558" actId="164"/>
          <ac:picMkLst>
            <pc:docMk/>
            <pc:sldMk cId="1077401486" sldId="256"/>
            <ac:picMk id="104" creationId="{62F0F8A7-CA13-5886-4B48-1ABD493D64A0}"/>
          </ac:picMkLst>
        </pc:picChg>
        <pc:picChg chg="add del mod">
          <ac:chgData name="超凡 霍" userId="5413a2a63dcc14e6" providerId="LiveId" clId="{DB660650-49CA-4839-A5F5-D5A50F2B837F}" dt="2024-01-14T04:08:21.741" v="507" actId="478"/>
          <ac:picMkLst>
            <pc:docMk/>
            <pc:sldMk cId="1077401486" sldId="256"/>
            <ac:picMk id="106" creationId="{72F04685-B4EA-BE7A-AD43-2EBD249596B4}"/>
          </ac:picMkLst>
        </pc:picChg>
        <pc:picChg chg="add mod">
          <ac:chgData name="超凡 霍" userId="5413a2a63dcc14e6" providerId="LiveId" clId="{DB660650-49CA-4839-A5F5-D5A50F2B837F}" dt="2024-01-14T04:12:17.053" v="558" actId="164"/>
          <ac:picMkLst>
            <pc:docMk/>
            <pc:sldMk cId="1077401486" sldId="256"/>
            <ac:picMk id="108" creationId="{BC7A69F8-6B4F-717C-A77E-F332E4742C24}"/>
          </ac:picMkLst>
        </pc:picChg>
        <pc:picChg chg="add mod ord">
          <ac:chgData name="超凡 霍" userId="5413a2a63dcc14e6" providerId="LiveId" clId="{DB660650-49CA-4839-A5F5-D5A50F2B837F}" dt="2024-01-14T04:13:31.240" v="571" actId="1076"/>
          <ac:picMkLst>
            <pc:docMk/>
            <pc:sldMk cId="1077401486" sldId="256"/>
            <ac:picMk id="110" creationId="{48023903-59B9-8F45-7154-59B8FC7975CB}"/>
          </ac:picMkLst>
        </pc:picChg>
        <pc:picChg chg="add del mod">
          <ac:chgData name="超凡 霍" userId="5413a2a63dcc14e6" providerId="LiveId" clId="{DB660650-49CA-4839-A5F5-D5A50F2B837F}" dt="2024-01-14T04:11:51.651" v="547" actId="478"/>
          <ac:picMkLst>
            <pc:docMk/>
            <pc:sldMk cId="1077401486" sldId="256"/>
            <ac:picMk id="117" creationId="{8D3243ED-2CB9-3255-EA4B-224806F4F8BE}"/>
          </ac:picMkLst>
        </pc:picChg>
        <pc:picChg chg="add del mod">
          <ac:chgData name="超凡 霍" userId="5413a2a63dcc14e6" providerId="LiveId" clId="{DB660650-49CA-4839-A5F5-D5A50F2B837F}" dt="2024-01-14T07:23:18.889" v="606" actId="478"/>
          <ac:picMkLst>
            <pc:docMk/>
            <pc:sldMk cId="1077401486" sldId="256"/>
            <ac:picMk id="121" creationId="{71EFAB6D-D003-139B-7653-FEEAA39FC22F}"/>
          </ac:picMkLst>
        </pc:picChg>
        <pc:picChg chg="add del mod">
          <ac:chgData name="超凡 霍" userId="5413a2a63dcc14e6" providerId="LiveId" clId="{DB660650-49CA-4839-A5F5-D5A50F2B837F}" dt="2024-01-14T07:23:18.345" v="605" actId="478"/>
          <ac:picMkLst>
            <pc:docMk/>
            <pc:sldMk cId="1077401486" sldId="256"/>
            <ac:picMk id="123" creationId="{952EF242-FDA3-CD5A-7726-A7DC048F253C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25" creationId="{F33932F3-86BE-4356-E8CC-F3AB48C4BBD6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27" creationId="{F486E849-BB7C-AC1C-9F98-B8247C2A4C26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29" creationId="{FDA22AC6-B97E-2ACA-F648-9251171B452F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31" creationId="{43E56EC9-508A-2266-015E-17213E1C814F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33" creationId="{5AFB3F18-C05B-46E0-BC2B-02B24CA9F316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35" creationId="{B3AC97C7-CA27-D8AE-B81C-EE4E8F6EEF2C}"/>
          </ac:picMkLst>
        </pc:picChg>
        <pc:picChg chg="add mod">
          <ac:chgData name="超凡 霍" userId="5413a2a63dcc14e6" providerId="LiveId" clId="{DB660650-49CA-4839-A5F5-D5A50F2B837F}" dt="2024-01-14T07:42:28.821" v="744" actId="1037"/>
          <ac:picMkLst>
            <pc:docMk/>
            <pc:sldMk cId="1077401486" sldId="256"/>
            <ac:picMk id="138" creationId="{A4EEA895-94A5-FE15-55D1-831C5F2A5FCC}"/>
          </ac:picMkLst>
        </pc:picChg>
        <pc:picChg chg="add mod">
          <ac:chgData name="超凡 霍" userId="5413a2a63dcc14e6" providerId="LiveId" clId="{DB660650-49CA-4839-A5F5-D5A50F2B837F}" dt="2024-01-14T07:42:31.013" v="749" actId="1037"/>
          <ac:picMkLst>
            <pc:docMk/>
            <pc:sldMk cId="1077401486" sldId="256"/>
            <ac:picMk id="140" creationId="{7CE48232-8E3D-8DC0-DCC6-27188FF83A8E}"/>
          </ac:picMkLst>
        </pc:picChg>
        <pc:cxnChg chg="add mod">
          <ac:chgData name="超凡 霍" userId="5413a2a63dcc14e6" providerId="LiveId" clId="{DB660650-49CA-4839-A5F5-D5A50F2B837F}" dt="2024-01-14T02:49:42.590" v="5" actId="164"/>
          <ac:cxnSpMkLst>
            <pc:docMk/>
            <pc:sldMk cId="1077401486" sldId="256"/>
            <ac:cxnSpMk id="11" creationId="{8D877073-A2FB-8E01-80CA-76C861F25EC7}"/>
          </ac:cxnSpMkLst>
        </pc:cxnChg>
        <pc:cxnChg chg="add mod">
          <ac:chgData name="超凡 霍" userId="5413a2a63dcc14e6" providerId="LiveId" clId="{DB660650-49CA-4839-A5F5-D5A50F2B837F}" dt="2024-01-14T02:49:42.590" v="5" actId="164"/>
          <ac:cxnSpMkLst>
            <pc:docMk/>
            <pc:sldMk cId="1077401486" sldId="256"/>
            <ac:cxnSpMk id="12" creationId="{BD88CFBE-71FC-1484-41BF-92304AED6214}"/>
          </ac:cxnSpMkLst>
        </pc:cxnChg>
        <pc:cxnChg chg="add mod">
          <ac:chgData name="超凡 霍" userId="5413a2a63dcc14e6" providerId="LiveId" clId="{DB660650-49CA-4839-A5F5-D5A50F2B837F}" dt="2024-01-14T02:49:42.590" v="5" actId="164"/>
          <ac:cxnSpMkLst>
            <pc:docMk/>
            <pc:sldMk cId="1077401486" sldId="256"/>
            <ac:cxnSpMk id="16" creationId="{06FA03B9-8436-BB19-B105-773A665CEFD3}"/>
          </ac:cxnSpMkLst>
        </pc:cxnChg>
        <pc:cxnChg chg="add mod">
          <ac:chgData name="超凡 霍" userId="5413a2a63dcc14e6" providerId="LiveId" clId="{DB660650-49CA-4839-A5F5-D5A50F2B837F}" dt="2024-01-14T02:49:42.590" v="5" actId="164"/>
          <ac:cxnSpMkLst>
            <pc:docMk/>
            <pc:sldMk cId="1077401486" sldId="256"/>
            <ac:cxnSpMk id="20" creationId="{7D685CFC-DB83-93C3-C4F7-F5BDCCB4B436}"/>
          </ac:cxnSpMkLst>
        </pc:cxnChg>
        <pc:cxnChg chg="add mod">
          <ac:chgData name="超凡 霍" userId="5413a2a63dcc14e6" providerId="LiveId" clId="{DB660650-49CA-4839-A5F5-D5A50F2B837F}" dt="2024-01-14T04:12:17.053" v="558" actId="164"/>
          <ac:cxnSpMkLst>
            <pc:docMk/>
            <pc:sldMk cId="1077401486" sldId="256"/>
            <ac:cxnSpMk id="113" creationId="{9BBAEC17-13BD-7F6A-6A34-C936E7FF4D0E}"/>
          </ac:cxnSpMkLst>
        </pc:cxnChg>
        <pc:cxnChg chg="add mod">
          <ac:chgData name="超凡 霍" userId="5413a2a63dcc14e6" providerId="LiveId" clId="{DB660650-49CA-4839-A5F5-D5A50F2B837F}" dt="2024-01-14T04:12:17.053" v="558" actId="164"/>
          <ac:cxnSpMkLst>
            <pc:docMk/>
            <pc:sldMk cId="1077401486" sldId="256"/>
            <ac:cxnSpMk id="115" creationId="{C3689D5F-C400-DDD9-5AD2-03AE35ECE5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265002"/>
            <a:ext cx="2295525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850481"/>
            <a:ext cx="2295525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7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86210"/>
            <a:ext cx="659963" cy="1372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86210"/>
            <a:ext cx="1941632" cy="1372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403688"/>
            <a:ext cx="2639854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083623"/>
            <a:ext cx="2639854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431050"/>
            <a:ext cx="1300798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431050"/>
            <a:ext cx="1300798" cy="1027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86210"/>
            <a:ext cx="2639854" cy="3129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396941"/>
            <a:ext cx="1294819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591476"/>
            <a:ext cx="1294819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79" y="396941"/>
            <a:ext cx="1301196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79" y="591476"/>
            <a:ext cx="1301196" cy="869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7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07950"/>
            <a:ext cx="98715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233142"/>
            <a:ext cx="1549479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485775"/>
            <a:ext cx="987155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9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07950"/>
            <a:ext cx="98715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233142"/>
            <a:ext cx="1549479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485775"/>
            <a:ext cx="987155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4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86210"/>
            <a:ext cx="2639854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431050"/>
            <a:ext cx="2639854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1500805"/>
            <a:ext cx="688658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B56E-CC8F-4971-8A9F-2F6E0CF6CEE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1500805"/>
            <a:ext cx="1032986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1500805"/>
            <a:ext cx="688658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1C45-7D61-4C8E-9FDA-682F39051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5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pn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tmp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microsoft.com/office/2007/relationships/hdphoto" Target="../media/hdphoto1.wdp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8" Type="http://schemas.openxmlformats.org/officeDocument/2006/relationships/image" Target="../media/image7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24F2BD19-36B6-8DCF-B25C-5C5475E30B00}"/>
              </a:ext>
            </a:extLst>
          </p:cNvPr>
          <p:cNvSpPr txBox="1"/>
          <p:nvPr/>
        </p:nvSpPr>
        <p:spPr>
          <a:xfrm>
            <a:off x="176498" y="1423254"/>
            <a:ext cx="997447" cy="21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6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自然场景中的图片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AA437C5-E593-D5D3-A353-C40D971528C8}"/>
              </a:ext>
            </a:extLst>
          </p:cNvPr>
          <p:cNvGrpSpPr/>
          <p:nvPr/>
        </p:nvGrpSpPr>
        <p:grpSpPr>
          <a:xfrm>
            <a:off x="29595" y="66927"/>
            <a:ext cx="1298915" cy="1308008"/>
            <a:chOff x="270992" y="300931"/>
            <a:chExt cx="1451174" cy="1461333"/>
          </a:xfrm>
        </p:grpSpPr>
        <p:pic>
          <p:nvPicPr>
            <p:cNvPr id="24" name="图片 23" descr="男人在栏杆上玩滑板&#10;&#10;低可信度描述已自动生成">
              <a:extLst>
                <a:ext uri="{FF2B5EF4-FFF2-40B4-BE49-F238E27FC236}">
                  <a16:creationId xmlns:a16="http://schemas.microsoft.com/office/drawing/2014/main" id="{82210B1C-7955-07A4-6A04-62A71E15F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465" y="489095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6" name="图片 25" descr="图片包含 窗户, 男人, 游戏机, 站&#10;&#10;描述已自动生成">
              <a:extLst>
                <a:ext uri="{FF2B5EF4-FFF2-40B4-BE49-F238E27FC236}">
                  <a16:creationId xmlns:a16="http://schemas.microsoft.com/office/drawing/2014/main" id="{6C7AA345-DC00-8D76-1C95-877A4BF0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66" y="937926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" name="图片 27" descr="男人在玩滑板&#10;&#10;描述已自动生成">
              <a:extLst>
                <a:ext uri="{FF2B5EF4-FFF2-40B4-BE49-F238E27FC236}">
                  <a16:creationId xmlns:a16="http://schemas.microsoft.com/office/drawing/2014/main" id="{9726C03A-4D42-B0A5-3658-472301BE9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2" y="300931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图片 29" descr="图片包含 建筑, 窗户, 站, 男人&#10;&#10;描述已自动生成">
              <a:extLst>
                <a:ext uri="{FF2B5EF4-FFF2-40B4-BE49-F238E27FC236}">
                  <a16:creationId xmlns:a16="http://schemas.microsoft.com/office/drawing/2014/main" id="{F8DAB4A5-D5DC-5337-099A-0B7C940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77" y="1582264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2" name="图片 31" descr="穿黑色衣服的男人在室内玩滑板&#10;&#10;中度可信度描述已自动生成">
              <a:extLst>
                <a:ext uri="{FF2B5EF4-FFF2-40B4-BE49-F238E27FC236}">
                  <a16:creationId xmlns:a16="http://schemas.microsoft.com/office/drawing/2014/main" id="{2A66AC15-4404-00F1-0777-5FA7E05D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92" y="934160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4" name="图片 33" descr="男子骑着马在街道上玩滑板&#10;&#10;描述已自动生成">
              <a:extLst>
                <a:ext uri="{FF2B5EF4-FFF2-40B4-BE49-F238E27FC236}">
                  <a16:creationId xmlns:a16="http://schemas.microsoft.com/office/drawing/2014/main" id="{BF98117C-7EC7-89B7-DFCD-EA90503C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62" y="487509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6" name="图片 35" descr="玩滑板的男人&#10;&#10;描述已自动生成">
              <a:extLst>
                <a:ext uri="{FF2B5EF4-FFF2-40B4-BE49-F238E27FC236}">
                  <a16:creationId xmlns:a16="http://schemas.microsoft.com/office/drawing/2014/main" id="{7A6CC884-D499-60FC-A300-EF46569F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12" y="1583292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8" name="图片 37" descr="穿黑色衣服的男人在街道边玩滑板&#10;&#10;中度可信度描述已自动生成">
              <a:extLst>
                <a:ext uri="{FF2B5EF4-FFF2-40B4-BE49-F238E27FC236}">
                  <a16:creationId xmlns:a16="http://schemas.microsoft.com/office/drawing/2014/main" id="{29D0F70C-17B8-E0AF-A2A1-676A42860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9" y="856442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0" name="图片 39" descr="人跳起来&#10;&#10;描述已自动生成">
              <a:extLst>
                <a:ext uri="{FF2B5EF4-FFF2-40B4-BE49-F238E27FC236}">
                  <a16:creationId xmlns:a16="http://schemas.microsoft.com/office/drawing/2014/main" id="{F58BD431-6B64-693F-3E21-AB8CE36F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9" y="1213866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2" name="图片 41" descr="人在玩滑板&#10;&#10;中度可信度描述已自动生成">
              <a:extLst>
                <a:ext uri="{FF2B5EF4-FFF2-40B4-BE49-F238E27FC236}">
                  <a16:creationId xmlns:a16="http://schemas.microsoft.com/office/drawing/2014/main" id="{05CA9162-D07A-A5C1-D21B-89B401B0F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1" y="1026935"/>
              <a:ext cx="360000" cy="3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4" name="图片 43" descr="跳起来的男人&#10;&#10;描述已自动生成">
              <a:extLst>
                <a:ext uri="{FF2B5EF4-FFF2-40B4-BE49-F238E27FC236}">
                  <a16:creationId xmlns:a16="http://schemas.microsoft.com/office/drawing/2014/main" id="{5C0CF811-982A-CDC3-0973-B89A88A19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1" y="1038366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6" name="图片 45" descr="穿着蓝色衣服的男人在雪地上&#10;&#10;描述已自动生成">
              <a:extLst>
                <a:ext uri="{FF2B5EF4-FFF2-40B4-BE49-F238E27FC236}">
                  <a16:creationId xmlns:a16="http://schemas.microsoft.com/office/drawing/2014/main" id="{F543B06B-F860-CBB0-2E4F-43F1A421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77" y="486804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8" name="图片 47" descr="男人跳起来玩滑板&#10;&#10;描述已自动生成">
              <a:extLst>
                <a:ext uri="{FF2B5EF4-FFF2-40B4-BE49-F238E27FC236}">
                  <a16:creationId xmlns:a16="http://schemas.microsoft.com/office/drawing/2014/main" id="{783A7A02-AD21-C48D-B4BF-56104B5B4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65" y="681204"/>
              <a:ext cx="360000" cy="3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" name="图片 49" descr="男人在玩滑板&#10;&#10;描述已自动生成">
              <a:extLst>
                <a:ext uri="{FF2B5EF4-FFF2-40B4-BE49-F238E27FC236}">
                  <a16:creationId xmlns:a16="http://schemas.microsoft.com/office/drawing/2014/main" id="{E7F413D2-CD2C-91CE-EEB4-E9FF3F81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690" y="1030220"/>
              <a:ext cx="360000" cy="3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2" name="图片 51" descr="穿黑色衣服的男人在玩滑板&#10;&#10;描述已自动生成">
              <a:extLst>
                <a:ext uri="{FF2B5EF4-FFF2-40B4-BE49-F238E27FC236}">
                  <a16:creationId xmlns:a16="http://schemas.microsoft.com/office/drawing/2014/main" id="{B972DA1C-4E6A-32C3-337E-3F95F66B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00" y="673331"/>
              <a:ext cx="360000" cy="3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DEACCEF-40BE-C5A0-3CBF-3E988DC6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65" y="486343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1695F91-B935-57A2-2D27-7637B842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266" y="1396442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8" name="图片 57" descr="男人在玩滑板&#10;&#10;描述已自动生成">
              <a:extLst>
                <a:ext uri="{FF2B5EF4-FFF2-40B4-BE49-F238E27FC236}">
                  <a16:creationId xmlns:a16="http://schemas.microsoft.com/office/drawing/2014/main" id="{ECB98D31-19F2-CCFC-5AFA-2AB70C50A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97" y="680942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5ECEE249-18CD-319E-6FF4-1C9652F2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62" y="1396442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2" name="图片 61" descr="男人跳起来玩滑板&#10;&#10;描述已自动生成">
              <a:extLst>
                <a:ext uri="{FF2B5EF4-FFF2-40B4-BE49-F238E27FC236}">
                  <a16:creationId xmlns:a16="http://schemas.microsoft.com/office/drawing/2014/main" id="{953E380C-EE5A-C1F6-09A1-622D6DD6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465" y="670546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A3DBEDD1-C949-365E-48C9-AC93C9E7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254" y="1209856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01DBBA77-8A57-2C4F-7173-E8BAF830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65" y="1398579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8" name="图片 67" descr="人在玩滑板&#10;&#10;描述已自动生成">
              <a:extLst>
                <a:ext uri="{FF2B5EF4-FFF2-40B4-BE49-F238E27FC236}">
                  <a16:creationId xmlns:a16="http://schemas.microsoft.com/office/drawing/2014/main" id="{9995332B-B225-733A-DCCF-25F04B520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90" y="1396442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773D690-365B-B656-0694-5C518D5A0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255" y="1026935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2" name="图片 71" descr="男人跳起来玩滑板&#10;&#10;描述已自动生成">
              <a:extLst>
                <a:ext uri="{FF2B5EF4-FFF2-40B4-BE49-F238E27FC236}">
                  <a16:creationId xmlns:a16="http://schemas.microsoft.com/office/drawing/2014/main" id="{23F77622-CA41-25EB-9922-9BD11F72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254" y="839410"/>
              <a:ext cx="180000" cy="1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4" name="图片 73" descr="男人在滑雪&#10;&#10;描述已自动生成">
              <a:extLst>
                <a:ext uri="{FF2B5EF4-FFF2-40B4-BE49-F238E27FC236}">
                  <a16:creationId xmlns:a16="http://schemas.microsoft.com/office/drawing/2014/main" id="{160FDFAF-3A5E-E807-2A21-4A2669FA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509" y="1394861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6" name="图片 75" descr="玩滑板的人&#10;&#10;描述已自动生成">
              <a:extLst>
                <a:ext uri="{FF2B5EF4-FFF2-40B4-BE49-F238E27FC236}">
                  <a16:creationId xmlns:a16="http://schemas.microsoft.com/office/drawing/2014/main" id="{7450EEFB-1CA1-1512-4C14-ED95BC1A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20" y="574839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8" name="图片 77" descr="穿着黑色衣服的男人&#10;&#10;低可信度描述已自动生成">
              <a:extLst>
                <a:ext uri="{FF2B5EF4-FFF2-40B4-BE49-F238E27FC236}">
                  <a16:creationId xmlns:a16="http://schemas.microsoft.com/office/drawing/2014/main" id="{F7C2680D-CD11-9EAB-0338-0CD679BD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55" y="1120924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0" name="图片 79" descr="年轻的男人在街道边玩滑板&#10;&#10;中度可信度描述已自动生成">
              <a:extLst>
                <a:ext uri="{FF2B5EF4-FFF2-40B4-BE49-F238E27FC236}">
                  <a16:creationId xmlns:a16="http://schemas.microsoft.com/office/drawing/2014/main" id="{FA960359-7F59-2A09-92C3-30F38C7D4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6" y="812064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2" name="图片 81" descr="年轻的人在街道边玩滑板&#10;&#10;中度可信度描述已自动生成">
              <a:extLst>
                <a:ext uri="{FF2B5EF4-FFF2-40B4-BE49-F238E27FC236}">
                  <a16:creationId xmlns:a16="http://schemas.microsoft.com/office/drawing/2014/main" id="{1A0C44A0-0C66-E40C-7308-0E3065D2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26" y="1583292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4" name="图片 83" descr="男人跳起来玩滑板&#10;&#10;描述已自动生成">
              <a:extLst>
                <a:ext uri="{FF2B5EF4-FFF2-40B4-BE49-F238E27FC236}">
                  <a16:creationId xmlns:a16="http://schemas.microsoft.com/office/drawing/2014/main" id="{D991A55C-B21F-E86C-C546-D0D4A5AE9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21" y="557141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6" name="图片 85" descr="男人在栏杆上玩滑板&#10;&#10;描述已自动生成">
              <a:extLst>
                <a:ext uri="{FF2B5EF4-FFF2-40B4-BE49-F238E27FC236}">
                  <a16:creationId xmlns:a16="http://schemas.microsoft.com/office/drawing/2014/main" id="{5AA9BEBE-DD44-B6CE-F3B5-96DAAEA0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27" y="379453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8" name="图片 87" descr="穿黑色衣服的男人在雪地里走&#10;&#10;中度可信度描述已自动生成">
              <a:extLst>
                <a:ext uri="{FF2B5EF4-FFF2-40B4-BE49-F238E27FC236}">
                  <a16:creationId xmlns:a16="http://schemas.microsoft.com/office/drawing/2014/main" id="{B12DE48D-CD4D-9FA3-48CE-BC6B7C08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805" y="1114160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0" name="图片 89" descr="男人站在滑板上玩滑板&#10;&#10;描述已自动生成">
              <a:extLst>
                <a:ext uri="{FF2B5EF4-FFF2-40B4-BE49-F238E27FC236}">
                  <a16:creationId xmlns:a16="http://schemas.microsoft.com/office/drawing/2014/main" id="{32F71EA3-DE91-FC86-8F9A-E7EC973E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153" y="833904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2" name="图片 91" descr="人在跳起来玩滑板&#10;&#10;描述已自动生成">
              <a:extLst>
                <a:ext uri="{FF2B5EF4-FFF2-40B4-BE49-F238E27FC236}">
                  <a16:creationId xmlns:a16="http://schemas.microsoft.com/office/drawing/2014/main" id="{23D6E667-7E8A-88BD-5737-0752773F7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59" y="379453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FE8CFD56-3419-7B7E-2F97-12E30D72A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54" y="1405504"/>
              <a:ext cx="108000" cy="10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84B3EC8-4107-E0AB-37D0-C1DCCC10F455}"/>
              </a:ext>
            </a:extLst>
          </p:cNvPr>
          <p:cNvSpPr txBox="1"/>
          <p:nvPr/>
        </p:nvSpPr>
        <p:spPr>
          <a:xfrm>
            <a:off x="1736572" y="1423594"/>
            <a:ext cx="1257258" cy="21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6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实例级别人</a:t>
            </a:r>
            <a:r>
              <a:rPr lang="en-US" altLang="zh-CN" sz="806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806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物交互先验</a:t>
            </a:r>
          </a:p>
        </p:txBody>
      </p:sp>
      <p:pic>
        <p:nvPicPr>
          <p:cNvPr id="45" name="图片 44" descr="图示&#10;&#10;描述已自动生成">
            <a:extLst>
              <a:ext uri="{FF2B5EF4-FFF2-40B4-BE49-F238E27FC236}">
                <a16:creationId xmlns:a16="http://schemas.microsoft.com/office/drawing/2014/main" id="{5E92B533-B1EA-14F7-A328-B1D0699585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01" y="137210"/>
            <a:ext cx="1394543" cy="1297200"/>
          </a:xfrm>
          <a:prstGeom prst="rect">
            <a:avLst/>
          </a:prstGeom>
        </p:spPr>
      </p:pic>
      <p:pic>
        <p:nvPicPr>
          <p:cNvPr id="21" name="图片 20" descr="卡通人物&#10;&#10;中度可信度描述已自动生成">
            <a:extLst>
              <a:ext uri="{FF2B5EF4-FFF2-40B4-BE49-F238E27FC236}">
                <a16:creationId xmlns:a16="http://schemas.microsoft.com/office/drawing/2014/main" id="{D093162A-7537-9318-1998-FEE022B282B5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13672" b="99609" l="8594" r="82422">
                        <a14:foregroundMark x1="27539" y1="19141" x2="27539" y2="19141"/>
                        <a14:foregroundMark x1="19336" y1="31055" x2="19336" y2="31055"/>
                        <a14:foregroundMark x1="29102" y1="33203" x2="29102" y2="33203"/>
                        <a14:foregroundMark x1="19922" y1="44922" x2="19922" y2="44922"/>
                        <a14:foregroundMark x1="23828" y1="43164" x2="23828" y2="43164"/>
                        <a14:foregroundMark x1="31445" y1="45313" x2="29102" y2="56250"/>
                        <a14:foregroundMark x1="33398" y1="49219" x2="28125" y2="73828"/>
                        <a14:foregroundMark x1="24219" y1="52539" x2="22656" y2="58984"/>
                        <a14:foregroundMark x1="19336" y1="42773" x2="19141" y2="48828"/>
                        <a14:foregroundMark x1="16992" y1="31836" x2="19141" y2="30078"/>
                        <a14:foregroundMark x1="23828" y1="13672" x2="24805" y2="24609"/>
                        <a14:foregroundMark x1="33594" y1="15820" x2="36133" y2="26953"/>
                        <a14:foregroundMark x1="48242" y1="18164" x2="52148" y2="31055"/>
                        <a14:foregroundMark x1="55859" y1="18164" x2="62500" y2="32227"/>
                        <a14:foregroundMark x1="72461" y1="25195" x2="75977" y2="35547"/>
                        <a14:foregroundMark x1="81445" y1="27344" x2="76758" y2="49609"/>
                        <a14:foregroundMark x1="80078" y1="33984" x2="75000" y2="71680"/>
                        <a14:foregroundMark x1="78711" y1="41406" x2="76563" y2="82617"/>
                        <a14:foregroundMark x1="82031" y1="74414" x2="77344" y2="89648"/>
                        <a14:foregroundMark x1="71289" y1="91992" x2="49219" y2="98242"/>
                        <a14:foregroundMark x1="46680" y1="93945" x2="35547" y2="94727"/>
                        <a14:foregroundMark x1="45117" y1="90039" x2="71289" y2="94141"/>
                        <a14:foregroundMark x1="75977" y1="77539" x2="65039" y2="61133"/>
                        <a14:foregroundMark x1="65234" y1="52344" x2="66992" y2="72656"/>
                        <a14:foregroundMark x1="75000" y1="49219" x2="70703" y2="70508"/>
                        <a14:foregroundMark x1="73242" y1="47656" x2="67383" y2="69531"/>
                        <a14:foregroundMark x1="29688" y1="43359" x2="26953" y2="67383"/>
                        <a14:foregroundMark x1="24805" y1="32227" x2="24219" y2="48047"/>
                        <a14:foregroundMark x1="30273" y1="14258" x2="34570" y2="50977"/>
                        <a14:foregroundMark x1="69141" y1="24023" x2="74023" y2="44922"/>
                        <a14:foregroundMark x1="73828" y1="24023" x2="76758" y2="58398"/>
                        <a14:foregroundMark x1="75977" y1="62305" x2="72461" y2="90039"/>
                        <a14:foregroundMark x1="78711" y1="85156" x2="64648" y2="94531"/>
                        <a14:foregroundMark x1="42773" y1="97852" x2="34180" y2="94141"/>
                        <a14:foregroundMark x1="33398" y1="92969" x2="49414" y2="99414"/>
                        <a14:foregroundMark x1="46484" y1="98828" x2="32422" y2="87500"/>
                        <a14:foregroundMark x1="25781" y1="51563" x2="51367" y2="92969"/>
                        <a14:foregroundMark x1="26563" y1="82422" x2="44336" y2="94531"/>
                        <a14:foregroundMark x1="38477" y1="72656" x2="69727" y2="90039"/>
                        <a14:foregroundMark x1="78320" y1="70703" x2="78320" y2="85742"/>
                        <a14:foregroundMark x1="82617" y1="55859" x2="79297" y2="81055"/>
                        <a14:foregroundMark x1="75586" y1="40430" x2="74023" y2="72656"/>
                        <a14:foregroundMark x1="80078" y1="27930" x2="76563" y2="63281"/>
                        <a14:foregroundMark x1="80664" y1="61719" x2="75586" y2="89063"/>
                        <a14:foregroundMark x1="79297" y1="89258" x2="67773" y2="99609"/>
                        <a14:foregroundMark x1="58594" y1="96680" x2="39453" y2="55664"/>
                        <a14:foregroundMark x1="23047" y1="16016" x2="66992" y2="1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58" r="11846"/>
          <a:stretch/>
        </p:blipFill>
        <p:spPr>
          <a:xfrm>
            <a:off x="2393915" y="440835"/>
            <a:ext cx="690600" cy="68345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3B09ED7-D6AD-A4F6-3F14-607DCA36D519}"/>
              </a:ext>
            </a:extLst>
          </p:cNvPr>
          <p:cNvSpPr txBox="1"/>
          <p:nvPr/>
        </p:nvSpPr>
        <p:spPr>
          <a:xfrm>
            <a:off x="1180850" y="966813"/>
            <a:ext cx="532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A9F5E3-7D70-93F6-165C-9115D5BA4243}"/>
              </a:ext>
            </a:extLst>
          </p:cNvPr>
          <p:cNvSpPr txBox="1"/>
          <p:nvPr/>
        </p:nvSpPr>
        <p:spPr>
          <a:xfrm>
            <a:off x="1152633" y="249757"/>
            <a:ext cx="631202" cy="21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学习自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C9AEE84-C989-37CA-7A01-72CD3E2C9796}"/>
              </a:ext>
            </a:extLst>
          </p:cNvPr>
          <p:cNvSpPr/>
          <p:nvPr/>
        </p:nvSpPr>
        <p:spPr>
          <a:xfrm>
            <a:off x="1511710" y="125361"/>
            <a:ext cx="1260987" cy="1275736"/>
          </a:xfrm>
          <a:custGeom>
            <a:avLst/>
            <a:gdLst>
              <a:gd name="connsiteX0" fmla="*/ 1074174 w 1260987"/>
              <a:gd name="connsiteY0" fmla="*/ 22123 h 1275736"/>
              <a:gd name="connsiteX1" fmla="*/ 1042219 w 1260987"/>
              <a:gd name="connsiteY1" fmla="*/ 24581 h 1275736"/>
              <a:gd name="connsiteX2" fmla="*/ 997974 w 1260987"/>
              <a:gd name="connsiteY2" fmla="*/ 34413 h 1275736"/>
              <a:gd name="connsiteX3" fmla="*/ 975851 w 1260987"/>
              <a:gd name="connsiteY3" fmla="*/ 36871 h 1275736"/>
              <a:gd name="connsiteX4" fmla="*/ 934064 w 1260987"/>
              <a:gd name="connsiteY4" fmla="*/ 44245 h 1275736"/>
              <a:gd name="connsiteX5" fmla="*/ 909484 w 1260987"/>
              <a:gd name="connsiteY5" fmla="*/ 46704 h 1275736"/>
              <a:gd name="connsiteX6" fmla="*/ 882445 w 1260987"/>
              <a:gd name="connsiteY6" fmla="*/ 51620 h 1275736"/>
              <a:gd name="connsiteX7" fmla="*/ 830825 w 1260987"/>
              <a:gd name="connsiteY7" fmla="*/ 54078 h 1275736"/>
              <a:gd name="connsiteX8" fmla="*/ 678425 w 1260987"/>
              <a:gd name="connsiteY8" fmla="*/ 58994 h 1275736"/>
              <a:gd name="connsiteX9" fmla="*/ 666135 w 1260987"/>
              <a:gd name="connsiteY9" fmla="*/ 61452 h 1275736"/>
              <a:gd name="connsiteX10" fmla="*/ 636638 w 1260987"/>
              <a:gd name="connsiteY10" fmla="*/ 68826 h 1275736"/>
              <a:gd name="connsiteX11" fmla="*/ 607142 w 1260987"/>
              <a:gd name="connsiteY11" fmla="*/ 73742 h 1275736"/>
              <a:gd name="connsiteX12" fmla="*/ 587477 w 1260987"/>
              <a:gd name="connsiteY12" fmla="*/ 81116 h 1275736"/>
              <a:gd name="connsiteX13" fmla="*/ 572729 w 1260987"/>
              <a:gd name="connsiteY13" fmla="*/ 83574 h 1275736"/>
              <a:gd name="connsiteX14" fmla="*/ 553064 w 1260987"/>
              <a:gd name="connsiteY14" fmla="*/ 90949 h 1275736"/>
              <a:gd name="connsiteX15" fmla="*/ 528484 w 1260987"/>
              <a:gd name="connsiteY15" fmla="*/ 95865 h 1275736"/>
              <a:gd name="connsiteX16" fmla="*/ 506361 w 1260987"/>
              <a:gd name="connsiteY16" fmla="*/ 103239 h 1275736"/>
              <a:gd name="connsiteX17" fmla="*/ 494071 w 1260987"/>
              <a:gd name="connsiteY17" fmla="*/ 108155 h 1275736"/>
              <a:gd name="connsiteX18" fmla="*/ 452284 w 1260987"/>
              <a:gd name="connsiteY18" fmla="*/ 117987 h 1275736"/>
              <a:gd name="connsiteX19" fmla="*/ 422787 w 1260987"/>
              <a:gd name="connsiteY19" fmla="*/ 125362 h 1275736"/>
              <a:gd name="connsiteX20" fmla="*/ 412955 w 1260987"/>
              <a:gd name="connsiteY20" fmla="*/ 130278 h 1275736"/>
              <a:gd name="connsiteX21" fmla="*/ 403122 w 1260987"/>
              <a:gd name="connsiteY21" fmla="*/ 132736 h 1275736"/>
              <a:gd name="connsiteX22" fmla="*/ 385916 w 1260987"/>
              <a:gd name="connsiteY22" fmla="*/ 137652 h 1275736"/>
              <a:gd name="connsiteX23" fmla="*/ 366251 w 1260987"/>
              <a:gd name="connsiteY23" fmla="*/ 145026 h 1275736"/>
              <a:gd name="connsiteX24" fmla="*/ 356419 w 1260987"/>
              <a:gd name="connsiteY24" fmla="*/ 149942 h 1275736"/>
              <a:gd name="connsiteX25" fmla="*/ 341671 w 1260987"/>
              <a:gd name="connsiteY25" fmla="*/ 152400 h 1275736"/>
              <a:gd name="connsiteX26" fmla="*/ 322006 w 1260987"/>
              <a:gd name="connsiteY26" fmla="*/ 167149 h 1275736"/>
              <a:gd name="connsiteX27" fmla="*/ 309716 w 1260987"/>
              <a:gd name="connsiteY27" fmla="*/ 172065 h 1275736"/>
              <a:gd name="connsiteX28" fmla="*/ 285135 w 1260987"/>
              <a:gd name="connsiteY28" fmla="*/ 186813 h 1275736"/>
              <a:gd name="connsiteX29" fmla="*/ 263013 w 1260987"/>
              <a:gd name="connsiteY29" fmla="*/ 201562 h 1275736"/>
              <a:gd name="connsiteX30" fmla="*/ 255638 w 1260987"/>
              <a:gd name="connsiteY30" fmla="*/ 206478 h 1275736"/>
              <a:gd name="connsiteX31" fmla="*/ 248264 w 1260987"/>
              <a:gd name="connsiteY31" fmla="*/ 213852 h 1275736"/>
              <a:gd name="connsiteX32" fmla="*/ 235974 w 1260987"/>
              <a:gd name="connsiteY32" fmla="*/ 218768 h 1275736"/>
              <a:gd name="connsiteX33" fmla="*/ 226142 w 1260987"/>
              <a:gd name="connsiteY33" fmla="*/ 226142 h 1275736"/>
              <a:gd name="connsiteX34" fmla="*/ 206477 w 1260987"/>
              <a:gd name="connsiteY34" fmla="*/ 238433 h 1275736"/>
              <a:gd name="connsiteX35" fmla="*/ 196645 w 1260987"/>
              <a:gd name="connsiteY35" fmla="*/ 245807 h 1275736"/>
              <a:gd name="connsiteX36" fmla="*/ 174522 w 1260987"/>
              <a:gd name="connsiteY36" fmla="*/ 255639 h 1275736"/>
              <a:gd name="connsiteX37" fmla="*/ 164690 w 1260987"/>
              <a:gd name="connsiteY37" fmla="*/ 263013 h 1275736"/>
              <a:gd name="connsiteX38" fmla="*/ 149942 w 1260987"/>
              <a:gd name="connsiteY38" fmla="*/ 272845 h 1275736"/>
              <a:gd name="connsiteX39" fmla="*/ 142567 w 1260987"/>
              <a:gd name="connsiteY39" fmla="*/ 282678 h 1275736"/>
              <a:gd name="connsiteX40" fmla="*/ 137651 w 1260987"/>
              <a:gd name="connsiteY40" fmla="*/ 290052 h 1275736"/>
              <a:gd name="connsiteX41" fmla="*/ 127819 w 1260987"/>
              <a:gd name="connsiteY41" fmla="*/ 297426 h 1275736"/>
              <a:gd name="connsiteX42" fmla="*/ 105696 w 1260987"/>
              <a:gd name="connsiteY42" fmla="*/ 329381 h 1275736"/>
              <a:gd name="connsiteX43" fmla="*/ 98322 w 1260987"/>
              <a:gd name="connsiteY43" fmla="*/ 336755 h 1275736"/>
              <a:gd name="connsiteX44" fmla="*/ 93406 w 1260987"/>
              <a:gd name="connsiteY44" fmla="*/ 349045 h 1275736"/>
              <a:gd name="connsiteX45" fmla="*/ 71284 w 1260987"/>
              <a:gd name="connsiteY45" fmla="*/ 383458 h 1275736"/>
              <a:gd name="connsiteX46" fmla="*/ 63909 w 1260987"/>
              <a:gd name="connsiteY46" fmla="*/ 400665 h 1275736"/>
              <a:gd name="connsiteX47" fmla="*/ 54077 w 1260987"/>
              <a:gd name="connsiteY47" fmla="*/ 415413 h 1275736"/>
              <a:gd name="connsiteX48" fmla="*/ 27038 w 1260987"/>
              <a:gd name="connsiteY48" fmla="*/ 471949 h 1275736"/>
              <a:gd name="connsiteX49" fmla="*/ 19664 w 1260987"/>
              <a:gd name="connsiteY49" fmla="*/ 484239 h 1275736"/>
              <a:gd name="connsiteX50" fmla="*/ 14748 w 1260987"/>
              <a:gd name="connsiteY50" fmla="*/ 496529 h 1275736"/>
              <a:gd name="connsiteX51" fmla="*/ 9832 w 1260987"/>
              <a:gd name="connsiteY51" fmla="*/ 506362 h 1275736"/>
              <a:gd name="connsiteX52" fmla="*/ 7374 w 1260987"/>
              <a:gd name="connsiteY52" fmla="*/ 528484 h 1275736"/>
              <a:gd name="connsiteX53" fmla="*/ 2458 w 1260987"/>
              <a:gd name="connsiteY53" fmla="*/ 550607 h 1275736"/>
              <a:gd name="connsiteX54" fmla="*/ 0 w 1260987"/>
              <a:gd name="connsiteY54" fmla="*/ 570271 h 1275736"/>
              <a:gd name="connsiteX55" fmla="*/ 4916 w 1260987"/>
              <a:gd name="connsiteY55" fmla="*/ 685800 h 1275736"/>
              <a:gd name="connsiteX56" fmla="*/ 7374 w 1260987"/>
              <a:gd name="connsiteY56" fmla="*/ 710381 h 1275736"/>
              <a:gd name="connsiteX57" fmla="*/ 14748 w 1260987"/>
              <a:gd name="connsiteY57" fmla="*/ 744794 h 1275736"/>
              <a:gd name="connsiteX58" fmla="*/ 29496 w 1260987"/>
              <a:gd name="connsiteY58" fmla="*/ 764458 h 1275736"/>
              <a:gd name="connsiteX59" fmla="*/ 34413 w 1260987"/>
              <a:gd name="connsiteY59" fmla="*/ 771833 h 1275736"/>
              <a:gd name="connsiteX60" fmla="*/ 54077 w 1260987"/>
              <a:gd name="connsiteY60" fmla="*/ 835742 h 1275736"/>
              <a:gd name="connsiteX61" fmla="*/ 58993 w 1260987"/>
              <a:gd name="connsiteY61" fmla="*/ 848033 h 1275736"/>
              <a:gd name="connsiteX62" fmla="*/ 68825 w 1260987"/>
              <a:gd name="connsiteY62" fmla="*/ 860323 h 1275736"/>
              <a:gd name="connsiteX63" fmla="*/ 83574 w 1260987"/>
              <a:gd name="connsiteY63" fmla="*/ 887362 h 1275736"/>
              <a:gd name="connsiteX64" fmla="*/ 88490 w 1260987"/>
              <a:gd name="connsiteY64" fmla="*/ 902110 h 1275736"/>
              <a:gd name="connsiteX65" fmla="*/ 103238 w 1260987"/>
              <a:gd name="connsiteY65" fmla="*/ 921774 h 1275736"/>
              <a:gd name="connsiteX66" fmla="*/ 110613 w 1260987"/>
              <a:gd name="connsiteY66" fmla="*/ 931607 h 1275736"/>
              <a:gd name="connsiteX67" fmla="*/ 127819 w 1260987"/>
              <a:gd name="connsiteY67" fmla="*/ 951271 h 1275736"/>
              <a:gd name="connsiteX68" fmla="*/ 132735 w 1260987"/>
              <a:gd name="connsiteY68" fmla="*/ 961104 h 1275736"/>
              <a:gd name="connsiteX69" fmla="*/ 149942 w 1260987"/>
              <a:gd name="connsiteY69" fmla="*/ 978310 h 1275736"/>
              <a:gd name="connsiteX70" fmla="*/ 157316 w 1260987"/>
              <a:gd name="connsiteY70" fmla="*/ 985684 h 1275736"/>
              <a:gd name="connsiteX71" fmla="*/ 169606 w 1260987"/>
              <a:gd name="connsiteY71" fmla="*/ 995516 h 1275736"/>
              <a:gd name="connsiteX72" fmla="*/ 181896 w 1260987"/>
              <a:gd name="connsiteY72" fmla="*/ 1007807 h 1275736"/>
              <a:gd name="connsiteX73" fmla="*/ 191729 w 1260987"/>
              <a:gd name="connsiteY73" fmla="*/ 1022555 h 1275736"/>
              <a:gd name="connsiteX74" fmla="*/ 253180 w 1260987"/>
              <a:gd name="connsiteY74" fmla="*/ 1074174 h 1275736"/>
              <a:gd name="connsiteX75" fmla="*/ 272845 w 1260987"/>
              <a:gd name="connsiteY75" fmla="*/ 1086465 h 1275736"/>
              <a:gd name="connsiteX76" fmla="*/ 304800 w 1260987"/>
              <a:gd name="connsiteY76" fmla="*/ 1113504 h 1275736"/>
              <a:gd name="connsiteX77" fmla="*/ 339213 w 1260987"/>
              <a:gd name="connsiteY77" fmla="*/ 1130710 h 1275736"/>
              <a:gd name="connsiteX78" fmla="*/ 349045 w 1260987"/>
              <a:gd name="connsiteY78" fmla="*/ 1138084 h 1275736"/>
              <a:gd name="connsiteX79" fmla="*/ 403122 w 1260987"/>
              <a:gd name="connsiteY79" fmla="*/ 1170039 h 1275736"/>
              <a:gd name="connsiteX80" fmla="*/ 420329 w 1260987"/>
              <a:gd name="connsiteY80" fmla="*/ 1182329 h 1275736"/>
              <a:gd name="connsiteX81" fmla="*/ 476864 w 1260987"/>
              <a:gd name="connsiteY81" fmla="*/ 1199536 h 1275736"/>
              <a:gd name="connsiteX82" fmla="*/ 518651 w 1260987"/>
              <a:gd name="connsiteY82" fmla="*/ 1214284 h 1275736"/>
              <a:gd name="connsiteX83" fmla="*/ 570271 w 1260987"/>
              <a:gd name="connsiteY83" fmla="*/ 1229033 h 1275736"/>
              <a:gd name="connsiteX84" fmla="*/ 612058 w 1260987"/>
              <a:gd name="connsiteY84" fmla="*/ 1243781 h 1275736"/>
              <a:gd name="connsiteX85" fmla="*/ 722671 w 1260987"/>
              <a:gd name="connsiteY85" fmla="*/ 1263445 h 1275736"/>
              <a:gd name="connsiteX86" fmla="*/ 825909 w 1260987"/>
              <a:gd name="connsiteY86" fmla="*/ 1275736 h 1275736"/>
              <a:gd name="connsiteX87" fmla="*/ 879987 w 1260987"/>
              <a:gd name="connsiteY87" fmla="*/ 1273278 h 1275736"/>
              <a:gd name="connsiteX88" fmla="*/ 894735 w 1260987"/>
              <a:gd name="connsiteY88" fmla="*/ 1265904 h 1275736"/>
              <a:gd name="connsiteX89" fmla="*/ 916858 w 1260987"/>
              <a:gd name="connsiteY89" fmla="*/ 1251155 h 1275736"/>
              <a:gd name="connsiteX90" fmla="*/ 934064 w 1260987"/>
              <a:gd name="connsiteY90" fmla="*/ 1243781 h 1275736"/>
              <a:gd name="connsiteX91" fmla="*/ 948813 w 1260987"/>
              <a:gd name="connsiteY91" fmla="*/ 1224116 h 1275736"/>
              <a:gd name="connsiteX92" fmla="*/ 958645 w 1260987"/>
              <a:gd name="connsiteY92" fmla="*/ 1204452 h 1275736"/>
              <a:gd name="connsiteX93" fmla="*/ 961103 w 1260987"/>
              <a:gd name="connsiteY93" fmla="*/ 1192162 h 1275736"/>
              <a:gd name="connsiteX94" fmla="*/ 968477 w 1260987"/>
              <a:gd name="connsiteY94" fmla="*/ 1113504 h 1275736"/>
              <a:gd name="connsiteX95" fmla="*/ 983225 w 1260987"/>
              <a:gd name="connsiteY95" fmla="*/ 1059426 h 1275736"/>
              <a:gd name="connsiteX96" fmla="*/ 1000432 w 1260987"/>
              <a:gd name="connsiteY96" fmla="*/ 1025013 h 1275736"/>
              <a:gd name="connsiteX97" fmla="*/ 1010264 w 1260987"/>
              <a:gd name="connsiteY97" fmla="*/ 988142 h 1275736"/>
              <a:gd name="connsiteX98" fmla="*/ 1017638 w 1260987"/>
              <a:gd name="connsiteY98" fmla="*/ 966020 h 1275736"/>
              <a:gd name="connsiteX99" fmla="*/ 1025013 w 1260987"/>
              <a:gd name="connsiteY99" fmla="*/ 934065 h 1275736"/>
              <a:gd name="connsiteX100" fmla="*/ 1027471 w 1260987"/>
              <a:gd name="connsiteY100" fmla="*/ 921774 h 1275736"/>
              <a:gd name="connsiteX101" fmla="*/ 1029929 w 1260987"/>
              <a:gd name="connsiteY101" fmla="*/ 911942 h 1275736"/>
              <a:gd name="connsiteX102" fmla="*/ 1034845 w 1260987"/>
              <a:gd name="connsiteY102" fmla="*/ 870155 h 1275736"/>
              <a:gd name="connsiteX103" fmla="*/ 1042219 w 1260987"/>
              <a:gd name="connsiteY103" fmla="*/ 843116 h 1275736"/>
              <a:gd name="connsiteX104" fmla="*/ 1047135 w 1260987"/>
              <a:gd name="connsiteY104" fmla="*/ 680884 h 1275736"/>
              <a:gd name="connsiteX105" fmla="*/ 1039761 w 1260987"/>
              <a:gd name="connsiteY105" fmla="*/ 619433 h 1275736"/>
              <a:gd name="connsiteX106" fmla="*/ 1017638 w 1260987"/>
              <a:gd name="connsiteY106" fmla="*/ 609600 h 1275736"/>
              <a:gd name="connsiteX107" fmla="*/ 990600 w 1260987"/>
              <a:gd name="connsiteY107" fmla="*/ 597310 h 1275736"/>
              <a:gd name="connsiteX108" fmla="*/ 970935 w 1260987"/>
              <a:gd name="connsiteY108" fmla="*/ 582562 h 1275736"/>
              <a:gd name="connsiteX109" fmla="*/ 946355 w 1260987"/>
              <a:gd name="connsiteY109" fmla="*/ 562897 h 1275736"/>
              <a:gd name="connsiteX110" fmla="*/ 921774 w 1260987"/>
              <a:gd name="connsiteY110" fmla="*/ 550607 h 1275736"/>
              <a:gd name="connsiteX111" fmla="*/ 907025 w 1260987"/>
              <a:gd name="connsiteY111" fmla="*/ 540774 h 1275736"/>
              <a:gd name="connsiteX112" fmla="*/ 870155 w 1260987"/>
              <a:gd name="connsiteY112" fmla="*/ 523568 h 1275736"/>
              <a:gd name="connsiteX113" fmla="*/ 855406 w 1260987"/>
              <a:gd name="connsiteY113" fmla="*/ 521110 h 1275736"/>
              <a:gd name="connsiteX114" fmla="*/ 833284 w 1260987"/>
              <a:gd name="connsiteY114" fmla="*/ 508820 h 1275736"/>
              <a:gd name="connsiteX115" fmla="*/ 835742 w 1260987"/>
              <a:gd name="connsiteY115" fmla="*/ 486697 h 1275736"/>
              <a:gd name="connsiteX116" fmla="*/ 845574 w 1260987"/>
              <a:gd name="connsiteY116" fmla="*/ 467033 h 1275736"/>
              <a:gd name="connsiteX117" fmla="*/ 855406 w 1260987"/>
              <a:gd name="connsiteY117" fmla="*/ 442452 h 1275736"/>
              <a:gd name="connsiteX118" fmla="*/ 862780 w 1260987"/>
              <a:gd name="connsiteY118" fmla="*/ 425245 h 1275736"/>
              <a:gd name="connsiteX119" fmla="*/ 865238 w 1260987"/>
              <a:gd name="connsiteY119" fmla="*/ 415413 h 1275736"/>
              <a:gd name="connsiteX120" fmla="*/ 907025 w 1260987"/>
              <a:gd name="connsiteY120" fmla="*/ 351504 h 1275736"/>
              <a:gd name="connsiteX121" fmla="*/ 941438 w 1260987"/>
              <a:gd name="connsiteY121" fmla="*/ 307258 h 1275736"/>
              <a:gd name="connsiteX122" fmla="*/ 946355 w 1260987"/>
              <a:gd name="connsiteY122" fmla="*/ 302342 h 1275736"/>
              <a:gd name="connsiteX123" fmla="*/ 961103 w 1260987"/>
              <a:gd name="connsiteY123" fmla="*/ 294968 h 1275736"/>
              <a:gd name="connsiteX124" fmla="*/ 973393 w 1260987"/>
              <a:gd name="connsiteY124" fmla="*/ 292510 h 1275736"/>
              <a:gd name="connsiteX125" fmla="*/ 1005348 w 1260987"/>
              <a:gd name="connsiteY125" fmla="*/ 285136 h 1275736"/>
              <a:gd name="connsiteX126" fmla="*/ 1029929 w 1260987"/>
              <a:gd name="connsiteY126" fmla="*/ 282678 h 1275736"/>
              <a:gd name="connsiteX127" fmla="*/ 1044677 w 1260987"/>
              <a:gd name="connsiteY127" fmla="*/ 280220 h 1275736"/>
              <a:gd name="connsiteX128" fmla="*/ 1214284 w 1260987"/>
              <a:gd name="connsiteY128" fmla="*/ 275304 h 1275736"/>
              <a:gd name="connsiteX129" fmla="*/ 1224116 w 1260987"/>
              <a:gd name="connsiteY129" fmla="*/ 272845 h 1275736"/>
              <a:gd name="connsiteX130" fmla="*/ 1238864 w 1260987"/>
              <a:gd name="connsiteY130" fmla="*/ 263013 h 1275736"/>
              <a:gd name="connsiteX131" fmla="*/ 1243780 w 1260987"/>
              <a:gd name="connsiteY131" fmla="*/ 253181 h 1275736"/>
              <a:gd name="connsiteX132" fmla="*/ 1251155 w 1260987"/>
              <a:gd name="connsiteY132" fmla="*/ 245807 h 1275736"/>
              <a:gd name="connsiteX133" fmla="*/ 1256071 w 1260987"/>
              <a:gd name="connsiteY133" fmla="*/ 233516 h 1275736"/>
              <a:gd name="connsiteX134" fmla="*/ 1260987 w 1260987"/>
              <a:gd name="connsiteY134" fmla="*/ 204020 h 1275736"/>
              <a:gd name="connsiteX135" fmla="*/ 1253613 w 1260987"/>
              <a:gd name="connsiteY135" fmla="*/ 105697 h 1275736"/>
              <a:gd name="connsiteX136" fmla="*/ 1246238 w 1260987"/>
              <a:gd name="connsiteY136" fmla="*/ 63910 h 1275736"/>
              <a:gd name="connsiteX137" fmla="*/ 1229032 w 1260987"/>
              <a:gd name="connsiteY137" fmla="*/ 34413 h 1275736"/>
              <a:gd name="connsiteX138" fmla="*/ 1192161 w 1260987"/>
              <a:gd name="connsiteY138" fmla="*/ 12291 h 1275736"/>
              <a:gd name="connsiteX139" fmla="*/ 1174955 w 1260987"/>
              <a:gd name="connsiteY139" fmla="*/ 4916 h 1275736"/>
              <a:gd name="connsiteX140" fmla="*/ 1147916 w 1260987"/>
              <a:gd name="connsiteY140" fmla="*/ 0 h 1275736"/>
              <a:gd name="connsiteX141" fmla="*/ 1113503 w 1260987"/>
              <a:gd name="connsiteY141" fmla="*/ 2458 h 1275736"/>
              <a:gd name="connsiteX142" fmla="*/ 1056967 w 1260987"/>
              <a:gd name="connsiteY142" fmla="*/ 12291 h 1275736"/>
              <a:gd name="connsiteX143" fmla="*/ 1074174 w 1260987"/>
              <a:gd name="connsiteY143" fmla="*/ 22123 h 127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60987" h="1275736">
                <a:moveTo>
                  <a:pt x="1074174" y="22123"/>
                </a:moveTo>
                <a:cubicBezTo>
                  <a:pt x="1063522" y="22942"/>
                  <a:pt x="1052812" y="23199"/>
                  <a:pt x="1042219" y="24581"/>
                </a:cubicBezTo>
                <a:cubicBezTo>
                  <a:pt x="1003307" y="29656"/>
                  <a:pt x="1031975" y="28413"/>
                  <a:pt x="997974" y="34413"/>
                </a:cubicBezTo>
                <a:cubicBezTo>
                  <a:pt x="990667" y="35702"/>
                  <a:pt x="983184" y="35743"/>
                  <a:pt x="975851" y="36871"/>
                </a:cubicBezTo>
                <a:cubicBezTo>
                  <a:pt x="961871" y="39022"/>
                  <a:pt x="948138" y="42837"/>
                  <a:pt x="934064" y="44245"/>
                </a:cubicBezTo>
                <a:cubicBezTo>
                  <a:pt x="925871" y="45065"/>
                  <a:pt x="917635" y="45539"/>
                  <a:pt x="909484" y="46704"/>
                </a:cubicBezTo>
                <a:cubicBezTo>
                  <a:pt x="900415" y="48000"/>
                  <a:pt x="891566" y="50765"/>
                  <a:pt x="882445" y="51620"/>
                </a:cubicBezTo>
                <a:cubicBezTo>
                  <a:pt x="865294" y="53228"/>
                  <a:pt x="848040" y="53456"/>
                  <a:pt x="830825" y="54078"/>
                </a:cubicBezTo>
                <a:lnTo>
                  <a:pt x="678425" y="58994"/>
                </a:lnTo>
                <a:cubicBezTo>
                  <a:pt x="674328" y="59813"/>
                  <a:pt x="670202" y="60495"/>
                  <a:pt x="666135" y="61452"/>
                </a:cubicBezTo>
                <a:cubicBezTo>
                  <a:pt x="656269" y="63773"/>
                  <a:pt x="646635" y="67160"/>
                  <a:pt x="636638" y="68826"/>
                </a:cubicBezTo>
                <a:lnTo>
                  <a:pt x="607142" y="73742"/>
                </a:lnTo>
                <a:cubicBezTo>
                  <a:pt x="600587" y="76200"/>
                  <a:pt x="594208" y="79193"/>
                  <a:pt x="587477" y="81116"/>
                </a:cubicBezTo>
                <a:cubicBezTo>
                  <a:pt x="582685" y="82485"/>
                  <a:pt x="577521" y="82205"/>
                  <a:pt x="572729" y="83574"/>
                </a:cubicBezTo>
                <a:cubicBezTo>
                  <a:pt x="565998" y="85497"/>
                  <a:pt x="559809" y="89075"/>
                  <a:pt x="553064" y="90949"/>
                </a:cubicBezTo>
                <a:cubicBezTo>
                  <a:pt x="545013" y="93185"/>
                  <a:pt x="536411" y="93223"/>
                  <a:pt x="528484" y="95865"/>
                </a:cubicBezTo>
                <a:cubicBezTo>
                  <a:pt x="521110" y="98323"/>
                  <a:pt x="513578" y="100352"/>
                  <a:pt x="506361" y="103239"/>
                </a:cubicBezTo>
                <a:cubicBezTo>
                  <a:pt x="502264" y="104878"/>
                  <a:pt x="498304" y="106910"/>
                  <a:pt x="494071" y="108155"/>
                </a:cubicBezTo>
                <a:cubicBezTo>
                  <a:pt x="432908" y="126144"/>
                  <a:pt x="485895" y="109583"/>
                  <a:pt x="452284" y="117987"/>
                </a:cubicBezTo>
                <a:cubicBezTo>
                  <a:pt x="415901" y="127084"/>
                  <a:pt x="451543" y="119611"/>
                  <a:pt x="422787" y="125362"/>
                </a:cubicBezTo>
                <a:cubicBezTo>
                  <a:pt x="419510" y="127001"/>
                  <a:pt x="416386" y="128991"/>
                  <a:pt x="412955" y="130278"/>
                </a:cubicBezTo>
                <a:cubicBezTo>
                  <a:pt x="409792" y="131464"/>
                  <a:pt x="406381" y="131847"/>
                  <a:pt x="403122" y="132736"/>
                </a:cubicBezTo>
                <a:cubicBezTo>
                  <a:pt x="397367" y="134305"/>
                  <a:pt x="391575" y="135766"/>
                  <a:pt x="385916" y="137652"/>
                </a:cubicBezTo>
                <a:cubicBezTo>
                  <a:pt x="379275" y="139866"/>
                  <a:pt x="372713" y="142334"/>
                  <a:pt x="366251" y="145026"/>
                </a:cubicBezTo>
                <a:cubicBezTo>
                  <a:pt x="362869" y="146435"/>
                  <a:pt x="359929" y="148889"/>
                  <a:pt x="356419" y="149942"/>
                </a:cubicBezTo>
                <a:cubicBezTo>
                  <a:pt x="351645" y="151374"/>
                  <a:pt x="346587" y="151581"/>
                  <a:pt x="341671" y="152400"/>
                </a:cubicBezTo>
                <a:cubicBezTo>
                  <a:pt x="333141" y="160928"/>
                  <a:pt x="334220" y="161041"/>
                  <a:pt x="322006" y="167149"/>
                </a:cubicBezTo>
                <a:cubicBezTo>
                  <a:pt x="318060" y="169122"/>
                  <a:pt x="313609" y="169989"/>
                  <a:pt x="309716" y="172065"/>
                </a:cubicBezTo>
                <a:cubicBezTo>
                  <a:pt x="301285" y="176562"/>
                  <a:pt x="293085" y="181513"/>
                  <a:pt x="285135" y="186813"/>
                </a:cubicBezTo>
                <a:lnTo>
                  <a:pt x="263013" y="201562"/>
                </a:lnTo>
                <a:cubicBezTo>
                  <a:pt x="260555" y="203201"/>
                  <a:pt x="257727" y="204389"/>
                  <a:pt x="255638" y="206478"/>
                </a:cubicBezTo>
                <a:cubicBezTo>
                  <a:pt x="253180" y="208936"/>
                  <a:pt x="251212" y="212010"/>
                  <a:pt x="248264" y="213852"/>
                </a:cubicBezTo>
                <a:cubicBezTo>
                  <a:pt x="244522" y="216190"/>
                  <a:pt x="239831" y="216625"/>
                  <a:pt x="235974" y="218768"/>
                </a:cubicBezTo>
                <a:cubicBezTo>
                  <a:pt x="232393" y="220758"/>
                  <a:pt x="229551" y="223870"/>
                  <a:pt x="226142" y="226142"/>
                </a:cubicBezTo>
                <a:cubicBezTo>
                  <a:pt x="219710" y="230430"/>
                  <a:pt x="212661" y="233795"/>
                  <a:pt x="206477" y="238433"/>
                </a:cubicBezTo>
                <a:cubicBezTo>
                  <a:pt x="203200" y="240891"/>
                  <a:pt x="200226" y="243817"/>
                  <a:pt x="196645" y="245807"/>
                </a:cubicBezTo>
                <a:cubicBezTo>
                  <a:pt x="175668" y="257461"/>
                  <a:pt x="192690" y="244284"/>
                  <a:pt x="174522" y="255639"/>
                </a:cubicBezTo>
                <a:cubicBezTo>
                  <a:pt x="171048" y="257810"/>
                  <a:pt x="168046" y="260664"/>
                  <a:pt x="164690" y="263013"/>
                </a:cubicBezTo>
                <a:cubicBezTo>
                  <a:pt x="159850" y="266401"/>
                  <a:pt x="153487" y="268118"/>
                  <a:pt x="149942" y="272845"/>
                </a:cubicBezTo>
                <a:cubicBezTo>
                  <a:pt x="147484" y="276123"/>
                  <a:pt x="144948" y="279344"/>
                  <a:pt x="142567" y="282678"/>
                </a:cubicBezTo>
                <a:cubicBezTo>
                  <a:pt x="140850" y="285082"/>
                  <a:pt x="139740" y="287963"/>
                  <a:pt x="137651" y="290052"/>
                </a:cubicBezTo>
                <a:cubicBezTo>
                  <a:pt x="134754" y="292949"/>
                  <a:pt x="130575" y="294395"/>
                  <a:pt x="127819" y="297426"/>
                </a:cubicBezTo>
                <a:cubicBezTo>
                  <a:pt x="99429" y="328656"/>
                  <a:pt x="123570" y="305550"/>
                  <a:pt x="105696" y="329381"/>
                </a:cubicBezTo>
                <a:cubicBezTo>
                  <a:pt x="103610" y="332162"/>
                  <a:pt x="100780" y="334297"/>
                  <a:pt x="98322" y="336755"/>
                </a:cubicBezTo>
                <a:cubicBezTo>
                  <a:pt x="96683" y="340852"/>
                  <a:pt x="95482" y="345152"/>
                  <a:pt x="93406" y="349045"/>
                </a:cubicBezTo>
                <a:cubicBezTo>
                  <a:pt x="83032" y="368496"/>
                  <a:pt x="81612" y="369687"/>
                  <a:pt x="71284" y="383458"/>
                </a:cubicBezTo>
                <a:cubicBezTo>
                  <a:pt x="68741" y="391086"/>
                  <a:pt x="68464" y="393073"/>
                  <a:pt x="63909" y="400665"/>
                </a:cubicBezTo>
                <a:cubicBezTo>
                  <a:pt x="60869" y="405731"/>
                  <a:pt x="56924" y="410236"/>
                  <a:pt x="54077" y="415413"/>
                </a:cubicBezTo>
                <a:cubicBezTo>
                  <a:pt x="21213" y="475167"/>
                  <a:pt x="49662" y="426703"/>
                  <a:pt x="27038" y="471949"/>
                </a:cubicBezTo>
                <a:cubicBezTo>
                  <a:pt x="24901" y="476222"/>
                  <a:pt x="21801" y="479966"/>
                  <a:pt x="19664" y="484239"/>
                </a:cubicBezTo>
                <a:cubicBezTo>
                  <a:pt x="17691" y="488185"/>
                  <a:pt x="16540" y="492497"/>
                  <a:pt x="14748" y="496529"/>
                </a:cubicBezTo>
                <a:cubicBezTo>
                  <a:pt x="13260" y="499878"/>
                  <a:pt x="11471" y="503084"/>
                  <a:pt x="9832" y="506362"/>
                </a:cubicBezTo>
                <a:cubicBezTo>
                  <a:pt x="9013" y="513736"/>
                  <a:pt x="8423" y="521139"/>
                  <a:pt x="7374" y="528484"/>
                </a:cubicBezTo>
                <a:cubicBezTo>
                  <a:pt x="1910" y="566730"/>
                  <a:pt x="7824" y="518410"/>
                  <a:pt x="2458" y="550607"/>
                </a:cubicBezTo>
                <a:cubicBezTo>
                  <a:pt x="1372" y="557123"/>
                  <a:pt x="819" y="563716"/>
                  <a:pt x="0" y="570271"/>
                </a:cubicBezTo>
                <a:cubicBezTo>
                  <a:pt x="3088" y="687607"/>
                  <a:pt x="-1085" y="628789"/>
                  <a:pt x="4916" y="685800"/>
                </a:cubicBezTo>
                <a:cubicBezTo>
                  <a:pt x="5778" y="693989"/>
                  <a:pt x="6412" y="702203"/>
                  <a:pt x="7374" y="710381"/>
                </a:cubicBezTo>
                <a:cubicBezTo>
                  <a:pt x="8724" y="721855"/>
                  <a:pt x="10250" y="733999"/>
                  <a:pt x="14748" y="744794"/>
                </a:cubicBezTo>
                <a:cubicBezTo>
                  <a:pt x="20774" y="759256"/>
                  <a:pt x="21026" y="754294"/>
                  <a:pt x="29496" y="764458"/>
                </a:cubicBezTo>
                <a:cubicBezTo>
                  <a:pt x="31388" y="766728"/>
                  <a:pt x="32774" y="769375"/>
                  <a:pt x="34413" y="771833"/>
                </a:cubicBezTo>
                <a:cubicBezTo>
                  <a:pt x="40968" y="793136"/>
                  <a:pt x="47235" y="814530"/>
                  <a:pt x="54077" y="835742"/>
                </a:cubicBezTo>
                <a:cubicBezTo>
                  <a:pt x="55432" y="839941"/>
                  <a:pt x="56723" y="844249"/>
                  <a:pt x="58993" y="848033"/>
                </a:cubicBezTo>
                <a:cubicBezTo>
                  <a:pt x="61692" y="852532"/>
                  <a:pt x="65816" y="856025"/>
                  <a:pt x="68825" y="860323"/>
                </a:cubicBezTo>
                <a:cubicBezTo>
                  <a:pt x="73126" y="866468"/>
                  <a:pt x="80853" y="880832"/>
                  <a:pt x="83574" y="887362"/>
                </a:cubicBezTo>
                <a:cubicBezTo>
                  <a:pt x="85567" y="892145"/>
                  <a:pt x="85381" y="897964"/>
                  <a:pt x="88490" y="902110"/>
                </a:cubicBezTo>
                <a:lnTo>
                  <a:pt x="103238" y="921774"/>
                </a:lnTo>
                <a:cubicBezTo>
                  <a:pt x="105696" y="925052"/>
                  <a:pt x="108340" y="928198"/>
                  <a:pt x="110613" y="931607"/>
                </a:cubicBezTo>
                <a:cubicBezTo>
                  <a:pt x="122084" y="948813"/>
                  <a:pt x="115529" y="943078"/>
                  <a:pt x="127819" y="951271"/>
                </a:cubicBezTo>
                <a:cubicBezTo>
                  <a:pt x="129458" y="954549"/>
                  <a:pt x="130415" y="958268"/>
                  <a:pt x="132735" y="961104"/>
                </a:cubicBezTo>
                <a:cubicBezTo>
                  <a:pt x="137871" y="967382"/>
                  <a:pt x="144206" y="972575"/>
                  <a:pt x="149942" y="978310"/>
                </a:cubicBezTo>
                <a:cubicBezTo>
                  <a:pt x="152400" y="980768"/>
                  <a:pt x="154602" y="983512"/>
                  <a:pt x="157316" y="985684"/>
                </a:cubicBezTo>
                <a:cubicBezTo>
                  <a:pt x="161413" y="988961"/>
                  <a:pt x="165707" y="992006"/>
                  <a:pt x="169606" y="995516"/>
                </a:cubicBezTo>
                <a:cubicBezTo>
                  <a:pt x="173912" y="999392"/>
                  <a:pt x="178227" y="1003323"/>
                  <a:pt x="181896" y="1007807"/>
                </a:cubicBezTo>
                <a:cubicBezTo>
                  <a:pt x="185637" y="1012380"/>
                  <a:pt x="187405" y="1018529"/>
                  <a:pt x="191729" y="1022555"/>
                </a:cubicBezTo>
                <a:cubicBezTo>
                  <a:pt x="211308" y="1040784"/>
                  <a:pt x="230495" y="1059995"/>
                  <a:pt x="253180" y="1074174"/>
                </a:cubicBezTo>
                <a:cubicBezTo>
                  <a:pt x="259735" y="1078271"/>
                  <a:pt x="266718" y="1081752"/>
                  <a:pt x="272845" y="1086465"/>
                </a:cubicBezTo>
                <a:cubicBezTo>
                  <a:pt x="299000" y="1106585"/>
                  <a:pt x="269085" y="1092400"/>
                  <a:pt x="304800" y="1113504"/>
                </a:cubicBezTo>
                <a:cubicBezTo>
                  <a:pt x="315841" y="1120028"/>
                  <a:pt x="328002" y="1124482"/>
                  <a:pt x="339213" y="1130710"/>
                </a:cubicBezTo>
                <a:cubicBezTo>
                  <a:pt x="342794" y="1132699"/>
                  <a:pt x="345556" y="1135937"/>
                  <a:pt x="349045" y="1138084"/>
                </a:cubicBezTo>
                <a:cubicBezTo>
                  <a:pt x="366877" y="1149057"/>
                  <a:pt x="386084" y="1157870"/>
                  <a:pt x="403122" y="1170039"/>
                </a:cubicBezTo>
                <a:cubicBezTo>
                  <a:pt x="408858" y="1174136"/>
                  <a:pt x="413785" y="1179711"/>
                  <a:pt x="420329" y="1182329"/>
                </a:cubicBezTo>
                <a:cubicBezTo>
                  <a:pt x="438619" y="1189645"/>
                  <a:pt x="458130" y="1193447"/>
                  <a:pt x="476864" y="1199536"/>
                </a:cubicBezTo>
                <a:cubicBezTo>
                  <a:pt x="490912" y="1204102"/>
                  <a:pt x="504566" y="1209836"/>
                  <a:pt x="518651" y="1214284"/>
                </a:cubicBezTo>
                <a:cubicBezTo>
                  <a:pt x="535716" y="1219673"/>
                  <a:pt x="553206" y="1223644"/>
                  <a:pt x="570271" y="1229033"/>
                </a:cubicBezTo>
                <a:cubicBezTo>
                  <a:pt x="584356" y="1233481"/>
                  <a:pt x="597650" y="1240528"/>
                  <a:pt x="612058" y="1243781"/>
                </a:cubicBezTo>
                <a:cubicBezTo>
                  <a:pt x="648587" y="1252029"/>
                  <a:pt x="685408" y="1259718"/>
                  <a:pt x="722671" y="1263445"/>
                </a:cubicBezTo>
                <a:cubicBezTo>
                  <a:pt x="789934" y="1270173"/>
                  <a:pt x="755514" y="1266137"/>
                  <a:pt x="825909" y="1275736"/>
                </a:cubicBezTo>
                <a:cubicBezTo>
                  <a:pt x="843935" y="1274917"/>
                  <a:pt x="862124" y="1275830"/>
                  <a:pt x="879987" y="1273278"/>
                </a:cubicBezTo>
                <a:cubicBezTo>
                  <a:pt x="885428" y="1272501"/>
                  <a:pt x="889910" y="1268536"/>
                  <a:pt x="894735" y="1265904"/>
                </a:cubicBezTo>
                <a:cubicBezTo>
                  <a:pt x="924720" y="1249547"/>
                  <a:pt x="891041" y="1267290"/>
                  <a:pt x="916858" y="1251155"/>
                </a:cubicBezTo>
                <a:cubicBezTo>
                  <a:pt x="923801" y="1246816"/>
                  <a:pt x="926895" y="1246171"/>
                  <a:pt x="934064" y="1243781"/>
                </a:cubicBezTo>
                <a:cubicBezTo>
                  <a:pt x="938980" y="1237226"/>
                  <a:pt x="946826" y="1232065"/>
                  <a:pt x="948813" y="1224116"/>
                </a:cubicBezTo>
                <a:cubicBezTo>
                  <a:pt x="952265" y="1210310"/>
                  <a:pt x="949244" y="1216987"/>
                  <a:pt x="958645" y="1204452"/>
                </a:cubicBezTo>
                <a:cubicBezTo>
                  <a:pt x="959464" y="1200355"/>
                  <a:pt x="960654" y="1196316"/>
                  <a:pt x="961103" y="1192162"/>
                </a:cubicBezTo>
                <a:cubicBezTo>
                  <a:pt x="963933" y="1165980"/>
                  <a:pt x="962090" y="1139052"/>
                  <a:pt x="968477" y="1113504"/>
                </a:cubicBezTo>
                <a:cubicBezTo>
                  <a:pt x="971138" y="1102861"/>
                  <a:pt x="980628" y="1063971"/>
                  <a:pt x="983225" y="1059426"/>
                </a:cubicBezTo>
                <a:cubicBezTo>
                  <a:pt x="991462" y="1045012"/>
                  <a:pt x="994888" y="1040536"/>
                  <a:pt x="1000432" y="1025013"/>
                </a:cubicBezTo>
                <a:cubicBezTo>
                  <a:pt x="1004922" y="1012440"/>
                  <a:pt x="1006486" y="1000987"/>
                  <a:pt x="1010264" y="988142"/>
                </a:cubicBezTo>
                <a:cubicBezTo>
                  <a:pt x="1012457" y="980685"/>
                  <a:pt x="1015180" y="973394"/>
                  <a:pt x="1017638" y="966020"/>
                </a:cubicBezTo>
                <a:cubicBezTo>
                  <a:pt x="1022390" y="937506"/>
                  <a:pt x="1017155" y="965496"/>
                  <a:pt x="1025013" y="934065"/>
                </a:cubicBezTo>
                <a:cubicBezTo>
                  <a:pt x="1026026" y="930012"/>
                  <a:pt x="1026565" y="925853"/>
                  <a:pt x="1027471" y="921774"/>
                </a:cubicBezTo>
                <a:cubicBezTo>
                  <a:pt x="1028204" y="918476"/>
                  <a:pt x="1029110" y="915219"/>
                  <a:pt x="1029929" y="911942"/>
                </a:cubicBezTo>
                <a:cubicBezTo>
                  <a:pt x="1030904" y="902193"/>
                  <a:pt x="1032672" y="881021"/>
                  <a:pt x="1034845" y="870155"/>
                </a:cubicBezTo>
                <a:cubicBezTo>
                  <a:pt x="1037616" y="856297"/>
                  <a:pt x="1038688" y="853710"/>
                  <a:pt x="1042219" y="843116"/>
                </a:cubicBezTo>
                <a:cubicBezTo>
                  <a:pt x="1043858" y="789039"/>
                  <a:pt x="1047729" y="734983"/>
                  <a:pt x="1047135" y="680884"/>
                </a:cubicBezTo>
                <a:cubicBezTo>
                  <a:pt x="1046908" y="660255"/>
                  <a:pt x="1047649" y="638496"/>
                  <a:pt x="1039761" y="619433"/>
                </a:cubicBezTo>
                <a:cubicBezTo>
                  <a:pt x="1036675" y="611976"/>
                  <a:pt x="1024940" y="613036"/>
                  <a:pt x="1017638" y="609600"/>
                </a:cubicBezTo>
                <a:cubicBezTo>
                  <a:pt x="990949" y="597040"/>
                  <a:pt x="1006591" y="602640"/>
                  <a:pt x="990600" y="597310"/>
                </a:cubicBezTo>
                <a:cubicBezTo>
                  <a:pt x="984045" y="592394"/>
                  <a:pt x="976728" y="588356"/>
                  <a:pt x="970935" y="582562"/>
                </a:cubicBezTo>
                <a:cubicBezTo>
                  <a:pt x="961602" y="573228"/>
                  <a:pt x="960258" y="571075"/>
                  <a:pt x="946355" y="562897"/>
                </a:cubicBezTo>
                <a:cubicBezTo>
                  <a:pt x="938459" y="558252"/>
                  <a:pt x="929758" y="555098"/>
                  <a:pt x="921774" y="550607"/>
                </a:cubicBezTo>
                <a:cubicBezTo>
                  <a:pt x="916624" y="547710"/>
                  <a:pt x="912175" y="543671"/>
                  <a:pt x="907025" y="540774"/>
                </a:cubicBezTo>
                <a:cubicBezTo>
                  <a:pt x="903615" y="538856"/>
                  <a:pt x="878853" y="525940"/>
                  <a:pt x="870155" y="523568"/>
                </a:cubicBezTo>
                <a:cubicBezTo>
                  <a:pt x="865346" y="522257"/>
                  <a:pt x="860322" y="521929"/>
                  <a:pt x="855406" y="521110"/>
                </a:cubicBezTo>
                <a:cubicBezTo>
                  <a:pt x="837360" y="515095"/>
                  <a:pt x="844322" y="519858"/>
                  <a:pt x="833284" y="508820"/>
                </a:cubicBezTo>
                <a:cubicBezTo>
                  <a:pt x="834103" y="501446"/>
                  <a:pt x="834187" y="493952"/>
                  <a:pt x="835742" y="486697"/>
                </a:cubicBezTo>
                <a:cubicBezTo>
                  <a:pt x="839477" y="469269"/>
                  <a:pt x="839736" y="479682"/>
                  <a:pt x="845574" y="467033"/>
                </a:cubicBezTo>
                <a:cubicBezTo>
                  <a:pt x="849272" y="459020"/>
                  <a:pt x="852046" y="450612"/>
                  <a:pt x="855406" y="442452"/>
                </a:cubicBezTo>
                <a:cubicBezTo>
                  <a:pt x="857782" y="436682"/>
                  <a:pt x="861267" y="431299"/>
                  <a:pt x="862780" y="425245"/>
                </a:cubicBezTo>
                <a:cubicBezTo>
                  <a:pt x="863599" y="421968"/>
                  <a:pt x="863939" y="418531"/>
                  <a:pt x="865238" y="415413"/>
                </a:cubicBezTo>
                <a:cubicBezTo>
                  <a:pt x="877091" y="386968"/>
                  <a:pt x="885964" y="383096"/>
                  <a:pt x="907025" y="351504"/>
                </a:cubicBezTo>
                <a:cubicBezTo>
                  <a:pt x="934789" y="309857"/>
                  <a:pt x="900484" y="348212"/>
                  <a:pt x="941438" y="307258"/>
                </a:cubicBezTo>
                <a:cubicBezTo>
                  <a:pt x="943077" y="305619"/>
                  <a:pt x="944282" y="303378"/>
                  <a:pt x="946355" y="302342"/>
                </a:cubicBezTo>
                <a:cubicBezTo>
                  <a:pt x="951271" y="299884"/>
                  <a:pt x="955938" y="296846"/>
                  <a:pt x="961103" y="294968"/>
                </a:cubicBezTo>
                <a:cubicBezTo>
                  <a:pt x="965029" y="293540"/>
                  <a:pt x="969315" y="293416"/>
                  <a:pt x="973393" y="292510"/>
                </a:cubicBezTo>
                <a:cubicBezTo>
                  <a:pt x="986597" y="289576"/>
                  <a:pt x="988775" y="287753"/>
                  <a:pt x="1005348" y="285136"/>
                </a:cubicBezTo>
                <a:cubicBezTo>
                  <a:pt x="1013482" y="283852"/>
                  <a:pt x="1021758" y="283699"/>
                  <a:pt x="1029929" y="282678"/>
                </a:cubicBezTo>
                <a:cubicBezTo>
                  <a:pt x="1034874" y="282060"/>
                  <a:pt x="1039697" y="280419"/>
                  <a:pt x="1044677" y="280220"/>
                </a:cubicBezTo>
                <a:cubicBezTo>
                  <a:pt x="1101191" y="277959"/>
                  <a:pt x="1157748" y="276943"/>
                  <a:pt x="1214284" y="275304"/>
                </a:cubicBezTo>
                <a:cubicBezTo>
                  <a:pt x="1217561" y="274484"/>
                  <a:pt x="1221094" y="274356"/>
                  <a:pt x="1224116" y="272845"/>
                </a:cubicBezTo>
                <a:cubicBezTo>
                  <a:pt x="1229400" y="270203"/>
                  <a:pt x="1238864" y="263013"/>
                  <a:pt x="1238864" y="263013"/>
                </a:cubicBezTo>
                <a:cubicBezTo>
                  <a:pt x="1240503" y="259736"/>
                  <a:pt x="1241650" y="256163"/>
                  <a:pt x="1243780" y="253181"/>
                </a:cubicBezTo>
                <a:cubicBezTo>
                  <a:pt x="1245801" y="250352"/>
                  <a:pt x="1249312" y="248755"/>
                  <a:pt x="1251155" y="245807"/>
                </a:cubicBezTo>
                <a:cubicBezTo>
                  <a:pt x="1253494" y="242065"/>
                  <a:pt x="1254803" y="237742"/>
                  <a:pt x="1256071" y="233516"/>
                </a:cubicBezTo>
                <a:cubicBezTo>
                  <a:pt x="1258032" y="226981"/>
                  <a:pt x="1260204" y="209503"/>
                  <a:pt x="1260987" y="204020"/>
                </a:cubicBezTo>
                <a:cubicBezTo>
                  <a:pt x="1258529" y="171246"/>
                  <a:pt x="1256287" y="138454"/>
                  <a:pt x="1253613" y="105697"/>
                </a:cubicBezTo>
                <a:cubicBezTo>
                  <a:pt x="1252332" y="89998"/>
                  <a:pt x="1251204" y="78807"/>
                  <a:pt x="1246238" y="63910"/>
                </a:cubicBezTo>
                <a:cubicBezTo>
                  <a:pt x="1242516" y="52745"/>
                  <a:pt x="1237953" y="42443"/>
                  <a:pt x="1229032" y="34413"/>
                </a:cubicBezTo>
                <a:cubicBezTo>
                  <a:pt x="1222616" y="28638"/>
                  <a:pt x="1197530" y="14976"/>
                  <a:pt x="1192161" y="12291"/>
                </a:cubicBezTo>
                <a:cubicBezTo>
                  <a:pt x="1186580" y="9500"/>
                  <a:pt x="1180875" y="6889"/>
                  <a:pt x="1174955" y="4916"/>
                </a:cubicBezTo>
                <a:cubicBezTo>
                  <a:pt x="1171522" y="3771"/>
                  <a:pt x="1150390" y="412"/>
                  <a:pt x="1147916" y="0"/>
                </a:cubicBezTo>
                <a:cubicBezTo>
                  <a:pt x="1136445" y="819"/>
                  <a:pt x="1124900" y="918"/>
                  <a:pt x="1113503" y="2458"/>
                </a:cubicBezTo>
                <a:cubicBezTo>
                  <a:pt x="1094547" y="5020"/>
                  <a:pt x="1056967" y="12291"/>
                  <a:pt x="1056967" y="12291"/>
                </a:cubicBezTo>
                <a:lnTo>
                  <a:pt x="1074174" y="221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E8707438-BEC9-CC2D-0024-B6F3523C0BF8}"/>
              </a:ext>
            </a:extLst>
          </p:cNvPr>
          <p:cNvSpPr/>
          <p:nvPr/>
        </p:nvSpPr>
        <p:spPr>
          <a:xfrm>
            <a:off x="991807" y="194510"/>
            <a:ext cx="970100" cy="425114"/>
          </a:xfrm>
          <a:prstGeom prst="curvedDownArrow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tx1">
                <a:lumMod val="75000"/>
                <a:lumOff val="25000"/>
                <a:alpha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上弧形 4">
            <a:extLst>
              <a:ext uri="{FF2B5EF4-FFF2-40B4-BE49-F238E27FC236}">
                <a16:creationId xmlns:a16="http://schemas.microsoft.com/office/drawing/2014/main" id="{F8587FA6-643F-1512-233A-06E2AC330352}"/>
              </a:ext>
            </a:extLst>
          </p:cNvPr>
          <p:cNvSpPr/>
          <p:nvPr/>
        </p:nvSpPr>
        <p:spPr>
          <a:xfrm rot="10800000">
            <a:off x="931479" y="804432"/>
            <a:ext cx="970100" cy="425114"/>
          </a:xfrm>
          <a:prstGeom prst="curvedDownArrow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tx1">
                <a:lumMod val="75000"/>
                <a:lumOff val="25000"/>
                <a:alpha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351</TotalTime>
  <Words>16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20</cp:revision>
  <dcterms:created xsi:type="dcterms:W3CDTF">2024-01-14T02:45:13Z</dcterms:created>
  <dcterms:modified xsi:type="dcterms:W3CDTF">2024-04-15T08:07:08Z</dcterms:modified>
</cp:coreProperties>
</file>