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932363" cy="161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" userDrawn="1">
          <p15:clr>
            <a:srgbClr val="A4A3A4"/>
          </p15:clr>
        </p15:guide>
        <p15:guide id="2" pos="15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6FD"/>
    <a:srgbClr val="F8FED6"/>
    <a:srgbClr val="FFFFFF"/>
    <a:srgbClr val="CCFFCC"/>
    <a:srgbClr val="E6F3C9"/>
    <a:srgbClr val="CAEAFA"/>
    <a:srgbClr val="5CA6F1"/>
    <a:srgbClr val="14E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60"/>
  </p:normalViewPr>
  <p:slideViewPr>
    <p:cSldViewPr snapToGrid="0" showGuides="1">
      <p:cViewPr varScale="1">
        <p:scale>
          <a:sx n="250" d="100"/>
          <a:sy n="250" d="100"/>
        </p:scale>
        <p:origin x="180" y="984"/>
      </p:cViewPr>
      <p:guideLst>
        <p:guide orient="horz" pos="510"/>
        <p:guide pos="15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546" y="265002"/>
            <a:ext cx="3699272" cy="563739"/>
          </a:xfrm>
        </p:spPr>
        <p:txBody>
          <a:bodyPr anchor="b"/>
          <a:lstStyle>
            <a:lvl1pPr algn="ctr">
              <a:defRPr sz="14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546" y="850481"/>
            <a:ext cx="3699272" cy="390944"/>
          </a:xfrm>
        </p:spPr>
        <p:txBody>
          <a:bodyPr/>
          <a:lstStyle>
            <a:lvl1pPr marL="0" indent="0" algn="ctr">
              <a:buNone/>
              <a:defRPr sz="567"/>
            </a:lvl1pPr>
            <a:lvl2pPr marL="107945" indent="0" algn="ctr">
              <a:buNone/>
              <a:defRPr sz="472"/>
            </a:lvl2pPr>
            <a:lvl3pPr marL="215890" indent="0" algn="ctr">
              <a:buNone/>
              <a:defRPr sz="425"/>
            </a:lvl3pPr>
            <a:lvl4pPr marL="323835" indent="0" algn="ctr">
              <a:buNone/>
              <a:defRPr sz="378"/>
            </a:lvl4pPr>
            <a:lvl5pPr marL="431780" indent="0" algn="ctr">
              <a:buNone/>
              <a:defRPr sz="378"/>
            </a:lvl5pPr>
            <a:lvl6pPr marL="539725" indent="0" algn="ctr">
              <a:buNone/>
              <a:defRPr sz="378"/>
            </a:lvl6pPr>
            <a:lvl7pPr marL="647670" indent="0" algn="ctr">
              <a:buNone/>
              <a:defRPr sz="378"/>
            </a:lvl7pPr>
            <a:lvl8pPr marL="755614" indent="0" algn="ctr">
              <a:buNone/>
              <a:defRPr sz="378"/>
            </a:lvl8pPr>
            <a:lvl9pPr marL="863559" indent="0" algn="ctr">
              <a:buNone/>
              <a:defRPr sz="37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2D60-EA0F-4047-9883-E3E7F5A3AC97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B54-81BD-4B9F-BFDD-F6C2631FA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6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2D60-EA0F-4047-9883-E3E7F5A3AC97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B54-81BD-4B9F-BFDD-F6C2631FA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8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29722" y="86210"/>
            <a:ext cx="1063541" cy="13722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100" y="86210"/>
            <a:ext cx="3128968" cy="13722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2D60-EA0F-4047-9883-E3E7F5A3AC97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B54-81BD-4B9F-BFDD-F6C2631FA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7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2D60-EA0F-4047-9883-E3E7F5A3AC97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B54-81BD-4B9F-BFDD-F6C2631FA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6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31" y="403688"/>
            <a:ext cx="4254163" cy="673563"/>
          </a:xfrm>
        </p:spPr>
        <p:txBody>
          <a:bodyPr anchor="b"/>
          <a:lstStyle>
            <a:lvl1pPr>
              <a:defRPr sz="14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31" y="1083623"/>
            <a:ext cx="4254163" cy="354211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1pPr>
            <a:lvl2pPr marL="107945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2pPr>
            <a:lvl3pPr marL="215890" indent="0">
              <a:buNone/>
              <a:defRPr sz="425">
                <a:solidFill>
                  <a:schemeClr val="tx1">
                    <a:tint val="82000"/>
                  </a:schemeClr>
                </a:solidFill>
              </a:defRPr>
            </a:lvl3pPr>
            <a:lvl4pPr marL="323835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4pPr>
            <a:lvl5pPr marL="431780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5pPr>
            <a:lvl6pPr marL="539725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6pPr>
            <a:lvl7pPr marL="647670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7pPr>
            <a:lvl8pPr marL="755614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8pPr>
            <a:lvl9pPr marL="863559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2D60-EA0F-4047-9883-E3E7F5A3AC97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B54-81BD-4B9F-BFDD-F6C2631FA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4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100" y="431050"/>
            <a:ext cx="2096254" cy="10273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7009" y="431050"/>
            <a:ext cx="2096254" cy="10273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2D60-EA0F-4047-9883-E3E7F5A3AC97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B54-81BD-4B9F-BFDD-F6C2631FA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42" y="86210"/>
            <a:ext cx="4254163" cy="3129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742" y="396941"/>
            <a:ext cx="2086621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742" y="591476"/>
            <a:ext cx="2086621" cy="8699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7009" y="396941"/>
            <a:ext cx="2096897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7009" y="591476"/>
            <a:ext cx="2096897" cy="8699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2D60-EA0F-4047-9883-E3E7F5A3AC97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B54-81BD-4B9F-BFDD-F6C2631FA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0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2D60-EA0F-4047-9883-E3E7F5A3AC97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B54-81BD-4B9F-BFDD-F6C2631FA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22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2D60-EA0F-4047-9883-E3E7F5A3AC97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B54-81BD-4B9F-BFDD-F6C2631FA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8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43" y="107950"/>
            <a:ext cx="1590815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897" y="233142"/>
            <a:ext cx="2497009" cy="1150717"/>
          </a:xfrm>
        </p:spPr>
        <p:txBody>
          <a:bodyPr/>
          <a:lstStyle>
            <a:lvl1pPr>
              <a:defRPr sz="756"/>
            </a:lvl1pPr>
            <a:lvl2pPr>
              <a:defRPr sz="661"/>
            </a:lvl2pPr>
            <a:lvl3pPr>
              <a:defRPr sz="567"/>
            </a:lvl3pPr>
            <a:lvl4pPr>
              <a:defRPr sz="472"/>
            </a:lvl4pPr>
            <a:lvl5pPr>
              <a:defRPr sz="472"/>
            </a:lvl5pPr>
            <a:lvl6pPr>
              <a:defRPr sz="472"/>
            </a:lvl6pPr>
            <a:lvl7pPr>
              <a:defRPr sz="472"/>
            </a:lvl7pPr>
            <a:lvl8pPr>
              <a:defRPr sz="472"/>
            </a:lvl8pPr>
            <a:lvl9pPr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743" y="485775"/>
            <a:ext cx="1590815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2D60-EA0F-4047-9883-E3E7F5A3AC97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B54-81BD-4B9F-BFDD-F6C2631FA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8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43" y="107950"/>
            <a:ext cx="1590815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6897" y="233142"/>
            <a:ext cx="2497009" cy="1150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7945" indent="0">
              <a:buNone/>
              <a:defRPr sz="661"/>
            </a:lvl2pPr>
            <a:lvl3pPr marL="215890" indent="0">
              <a:buNone/>
              <a:defRPr sz="567"/>
            </a:lvl3pPr>
            <a:lvl4pPr marL="323835" indent="0">
              <a:buNone/>
              <a:defRPr sz="472"/>
            </a:lvl4pPr>
            <a:lvl5pPr marL="431780" indent="0">
              <a:buNone/>
              <a:defRPr sz="472"/>
            </a:lvl5pPr>
            <a:lvl6pPr marL="539725" indent="0">
              <a:buNone/>
              <a:defRPr sz="472"/>
            </a:lvl6pPr>
            <a:lvl7pPr marL="647670" indent="0">
              <a:buNone/>
              <a:defRPr sz="472"/>
            </a:lvl7pPr>
            <a:lvl8pPr marL="755614" indent="0">
              <a:buNone/>
              <a:defRPr sz="472"/>
            </a:lvl8pPr>
            <a:lvl9pPr marL="863559" indent="0">
              <a:buNone/>
              <a:defRPr sz="47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743" y="485775"/>
            <a:ext cx="1590815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2D60-EA0F-4047-9883-E3E7F5A3AC97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B54-81BD-4B9F-BFDD-F6C2631FA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7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00" y="86210"/>
            <a:ext cx="4254163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100" y="431050"/>
            <a:ext cx="4254163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100" y="1500805"/>
            <a:ext cx="1109782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92D60-EA0F-4047-9883-E3E7F5A3AC97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3845" y="1500805"/>
            <a:ext cx="1664673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3481" y="1500805"/>
            <a:ext cx="1109782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C9B54-81BD-4B9F-BFDD-F6C2631FA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2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5890" rtl="0" eaLnBrk="1" latinLnBrk="0" hangingPunct="1">
        <a:lnSpc>
          <a:spcPct val="90000"/>
        </a:lnSpc>
        <a:spcBef>
          <a:spcPct val="0"/>
        </a:spcBef>
        <a:buNone/>
        <a:defRPr sz="10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72" indent="-53972" algn="l" defTabSz="21589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191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6986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7780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575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369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164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0958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753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589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383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178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3972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767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5614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3559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hdphoto" Target="../media/hdphoto2.wdp"/><Relationship Id="rId18" Type="http://schemas.openxmlformats.org/officeDocument/2006/relationships/image" Target="../media/image5.png"/><Relationship Id="rId26" Type="http://schemas.openxmlformats.org/officeDocument/2006/relationships/image" Target="../media/image9.png"/><Relationship Id="rId39" Type="http://schemas.microsoft.com/office/2007/relationships/hdphoto" Target="../media/hdphoto15.wdp"/><Relationship Id="rId21" Type="http://schemas.microsoft.com/office/2007/relationships/hdphoto" Target="../media/hdphoto6.wdp"/><Relationship Id="rId34" Type="http://schemas.openxmlformats.org/officeDocument/2006/relationships/image" Target="../media/image13.png"/><Relationship Id="rId42" Type="http://schemas.openxmlformats.org/officeDocument/2006/relationships/image" Target="../media/image17.png"/><Relationship Id="rId47" Type="http://schemas.openxmlformats.org/officeDocument/2006/relationships/image" Target="../media/image20.png"/><Relationship Id="rId50" Type="http://schemas.microsoft.com/office/2007/relationships/hdphoto" Target="../media/hdphoto20.wdp"/><Relationship Id="rId55" Type="http://schemas.openxmlformats.org/officeDocument/2006/relationships/image" Target="../media/image24.png"/><Relationship Id="rId63" Type="http://schemas.openxmlformats.org/officeDocument/2006/relationships/image" Target="../media/image32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29" Type="http://schemas.microsoft.com/office/2007/relationships/hdphoto" Target="../media/hdphoto10.wdp"/><Relationship Id="rId11" Type="http://schemas.microsoft.com/office/2007/relationships/hdphoto" Target="../media/hdphoto1.wdp"/><Relationship Id="rId24" Type="http://schemas.openxmlformats.org/officeDocument/2006/relationships/image" Target="../media/image8.png"/><Relationship Id="rId32" Type="http://schemas.openxmlformats.org/officeDocument/2006/relationships/image" Target="../media/image12.png"/><Relationship Id="rId37" Type="http://schemas.microsoft.com/office/2007/relationships/hdphoto" Target="../media/hdphoto14.wdp"/><Relationship Id="rId40" Type="http://schemas.openxmlformats.org/officeDocument/2006/relationships/image" Target="../media/image16.png"/><Relationship Id="rId45" Type="http://schemas.openxmlformats.org/officeDocument/2006/relationships/image" Target="../media/image19.png"/><Relationship Id="rId53" Type="http://schemas.openxmlformats.org/officeDocument/2006/relationships/image" Target="../media/image23.png"/><Relationship Id="rId58" Type="http://schemas.openxmlformats.org/officeDocument/2006/relationships/image" Target="../media/image27.png"/><Relationship Id="rId5" Type="http://schemas.openxmlformats.org/officeDocument/2006/relationships/tags" Target="../tags/tag5.xml"/><Relationship Id="rId61" Type="http://schemas.openxmlformats.org/officeDocument/2006/relationships/image" Target="../media/image30.png"/><Relationship Id="rId19" Type="http://schemas.microsoft.com/office/2007/relationships/hdphoto" Target="../media/hdphoto5.wdp"/><Relationship Id="rId14" Type="http://schemas.openxmlformats.org/officeDocument/2006/relationships/image" Target="../media/image3.png"/><Relationship Id="rId22" Type="http://schemas.openxmlformats.org/officeDocument/2006/relationships/image" Target="../media/image7.png"/><Relationship Id="rId27" Type="http://schemas.microsoft.com/office/2007/relationships/hdphoto" Target="../media/hdphoto9.wdp"/><Relationship Id="rId30" Type="http://schemas.openxmlformats.org/officeDocument/2006/relationships/image" Target="../media/image11.png"/><Relationship Id="rId35" Type="http://schemas.microsoft.com/office/2007/relationships/hdphoto" Target="../media/hdphoto13.wdp"/><Relationship Id="rId43" Type="http://schemas.microsoft.com/office/2007/relationships/hdphoto" Target="../media/hdphoto17.wdp"/><Relationship Id="rId48" Type="http://schemas.microsoft.com/office/2007/relationships/hdphoto" Target="../media/hdphoto19.wdp"/><Relationship Id="rId56" Type="http://schemas.openxmlformats.org/officeDocument/2006/relationships/image" Target="../media/image25.png"/><Relationship Id="rId8" Type="http://schemas.openxmlformats.org/officeDocument/2006/relationships/tags" Target="../tags/tag8.xml"/><Relationship Id="rId51" Type="http://schemas.openxmlformats.org/officeDocument/2006/relationships/image" Target="../media/image22.png"/><Relationship Id="rId3" Type="http://schemas.openxmlformats.org/officeDocument/2006/relationships/tags" Target="../tags/tag3.xml"/><Relationship Id="rId12" Type="http://schemas.openxmlformats.org/officeDocument/2006/relationships/image" Target="../media/image2.png"/><Relationship Id="rId17" Type="http://schemas.microsoft.com/office/2007/relationships/hdphoto" Target="../media/hdphoto4.wdp"/><Relationship Id="rId25" Type="http://schemas.microsoft.com/office/2007/relationships/hdphoto" Target="../media/hdphoto8.wdp"/><Relationship Id="rId33" Type="http://schemas.microsoft.com/office/2007/relationships/hdphoto" Target="../media/hdphoto12.wdp"/><Relationship Id="rId38" Type="http://schemas.openxmlformats.org/officeDocument/2006/relationships/image" Target="../media/image15.png"/><Relationship Id="rId46" Type="http://schemas.microsoft.com/office/2007/relationships/hdphoto" Target="../media/hdphoto18.wdp"/><Relationship Id="rId59" Type="http://schemas.openxmlformats.org/officeDocument/2006/relationships/image" Target="../media/image28.png"/><Relationship Id="rId20" Type="http://schemas.openxmlformats.org/officeDocument/2006/relationships/image" Target="../media/image6.png"/><Relationship Id="rId41" Type="http://schemas.microsoft.com/office/2007/relationships/hdphoto" Target="../media/hdphoto16.wdp"/><Relationship Id="rId54" Type="http://schemas.microsoft.com/office/2007/relationships/hdphoto" Target="../media/hdphoto22.wdp"/><Relationship Id="rId62" Type="http://schemas.openxmlformats.org/officeDocument/2006/relationships/image" Target="../media/image3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microsoft.com/office/2007/relationships/hdphoto" Target="../media/hdphoto3.wdp"/><Relationship Id="rId23" Type="http://schemas.microsoft.com/office/2007/relationships/hdphoto" Target="../media/hdphoto7.wdp"/><Relationship Id="rId28" Type="http://schemas.openxmlformats.org/officeDocument/2006/relationships/image" Target="../media/image10.png"/><Relationship Id="rId36" Type="http://schemas.openxmlformats.org/officeDocument/2006/relationships/image" Target="../media/image14.png"/><Relationship Id="rId49" Type="http://schemas.openxmlformats.org/officeDocument/2006/relationships/image" Target="../media/image21.png"/><Relationship Id="rId57" Type="http://schemas.openxmlformats.org/officeDocument/2006/relationships/image" Target="../media/image26.png"/><Relationship Id="rId10" Type="http://schemas.openxmlformats.org/officeDocument/2006/relationships/image" Target="../media/image1.png"/><Relationship Id="rId31" Type="http://schemas.microsoft.com/office/2007/relationships/hdphoto" Target="../media/hdphoto11.wdp"/><Relationship Id="rId44" Type="http://schemas.openxmlformats.org/officeDocument/2006/relationships/image" Target="../media/image18.png"/><Relationship Id="rId52" Type="http://schemas.microsoft.com/office/2007/relationships/hdphoto" Target="../media/hdphoto21.wdp"/><Relationship Id="rId60" Type="http://schemas.openxmlformats.org/officeDocument/2006/relationships/image" Target="../media/image29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7A4F64B6-6716-C697-5F5B-EE0B8BBB29F4}"/>
              </a:ext>
            </a:extLst>
          </p:cNvPr>
          <p:cNvGrpSpPr/>
          <p:nvPr/>
        </p:nvGrpSpPr>
        <p:grpSpPr>
          <a:xfrm>
            <a:off x="29179" y="0"/>
            <a:ext cx="4837491" cy="1660329"/>
            <a:chOff x="28086" y="-5924"/>
            <a:chExt cx="4837491" cy="1660329"/>
          </a:xfrm>
        </p:grpSpPr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6088C7E9-EC95-09F4-B3E4-19D7BA8BFF0D}"/>
                </a:ext>
              </a:extLst>
            </p:cNvPr>
            <p:cNvSpPr/>
            <p:nvPr/>
          </p:nvSpPr>
          <p:spPr>
            <a:xfrm>
              <a:off x="28086" y="44288"/>
              <a:ext cx="2723459" cy="1397129"/>
            </a:xfrm>
            <a:prstGeom prst="roundRect">
              <a:avLst>
                <a:gd name="adj" fmla="val 8954"/>
              </a:avLst>
            </a:prstGeom>
            <a:solidFill>
              <a:srgbClr val="E3F6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 descr="卡通人物&#10;&#10;中度可信度描述已自动生成">
              <a:extLst>
                <a:ext uri="{FF2B5EF4-FFF2-40B4-BE49-F238E27FC236}">
                  <a16:creationId xmlns:a16="http://schemas.microsoft.com/office/drawing/2014/main" id="{1640FE62-5ED7-A56E-FF68-8365977F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091" b="93182" l="6067" r="90795">
                          <a14:foregroundMark x1="90795" y1="12987" x2="90795" y2="12987"/>
                          <a14:foregroundMark x1="65481" y1="93506" x2="65481" y2="93506"/>
                          <a14:foregroundMark x1="6276" y1="70455" x2="6276" y2="70455"/>
                          <a14:foregroundMark x1="32636" y1="9091" x2="32636" y2="90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60" y="164216"/>
              <a:ext cx="451146" cy="290697"/>
            </a:xfrm>
            <a:prstGeom prst="rect">
              <a:avLst/>
            </a:prstGeom>
          </p:spPr>
        </p:pic>
        <p:pic>
          <p:nvPicPr>
            <p:cNvPr id="32" name="图片 31" descr="图表, 形状&#10;&#10;描述已自动生成">
              <a:extLst>
                <a:ext uri="{FF2B5EF4-FFF2-40B4-BE49-F238E27FC236}">
                  <a16:creationId xmlns:a16="http://schemas.microsoft.com/office/drawing/2014/main" id="{A220C9B7-893F-102A-2ECA-3F4ED3714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21" y="587872"/>
              <a:ext cx="681038" cy="681038"/>
            </a:xfrm>
            <a:prstGeom prst="rect">
              <a:avLst/>
            </a:prstGeom>
          </p:spPr>
        </p:pic>
        <p:pic>
          <p:nvPicPr>
            <p:cNvPr id="34" name="图片 33" descr="图表, 表面图&#10;&#10;描述已自动生成">
              <a:extLst>
                <a:ext uri="{FF2B5EF4-FFF2-40B4-BE49-F238E27FC236}">
                  <a16:creationId xmlns:a16="http://schemas.microsoft.com/office/drawing/2014/main" id="{9D437FC2-E52E-82DA-EC81-AC83D7FBC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798" y="248755"/>
              <a:ext cx="1279153" cy="1279153"/>
            </a:xfrm>
            <a:prstGeom prst="rect">
              <a:avLst/>
            </a:prstGeom>
          </p:spPr>
        </p:pic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1E0F5075-0EEF-73EE-79EA-27E8E929953F}"/>
                </a:ext>
              </a:extLst>
            </p:cNvPr>
            <p:cNvGrpSpPr/>
            <p:nvPr/>
          </p:nvGrpSpPr>
          <p:grpSpPr>
            <a:xfrm>
              <a:off x="3165968" y="164680"/>
              <a:ext cx="1699609" cy="1156535"/>
              <a:chOff x="3367392" y="212979"/>
              <a:chExt cx="1699609" cy="1156535"/>
            </a:xfrm>
          </p:grpSpPr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47A8E3EA-3A61-EA75-FF1B-9F407F25C234}"/>
                  </a:ext>
                </a:extLst>
              </p:cNvPr>
              <p:cNvSpPr/>
              <p:nvPr/>
            </p:nvSpPr>
            <p:spPr>
              <a:xfrm>
                <a:off x="3367392" y="261170"/>
                <a:ext cx="1699609" cy="1105289"/>
              </a:xfrm>
              <a:custGeom>
                <a:avLst/>
                <a:gdLst>
                  <a:gd name="connsiteX0" fmla="*/ 686701 w 2475733"/>
                  <a:gd name="connsiteY0" fmla="*/ 378551 h 1600709"/>
                  <a:gd name="connsiteX1" fmla="*/ 239026 w 2475733"/>
                  <a:gd name="connsiteY1" fmla="*/ 426176 h 1600709"/>
                  <a:gd name="connsiteX2" fmla="*/ 901 w 2475733"/>
                  <a:gd name="connsiteY2" fmla="*/ 854801 h 1600709"/>
                  <a:gd name="connsiteX3" fmla="*/ 172351 w 2475733"/>
                  <a:gd name="connsiteY3" fmla="*/ 1416776 h 1600709"/>
                  <a:gd name="connsiteX4" fmla="*/ 534301 w 2475733"/>
                  <a:gd name="connsiteY4" fmla="*/ 1597751 h 1600709"/>
                  <a:gd name="connsiteX5" fmla="*/ 1305826 w 2475733"/>
                  <a:gd name="connsiteY5" fmla="*/ 1512026 h 1600709"/>
                  <a:gd name="connsiteX6" fmla="*/ 2277376 w 2475733"/>
                  <a:gd name="connsiteY6" fmla="*/ 1292951 h 1600709"/>
                  <a:gd name="connsiteX7" fmla="*/ 2439301 w 2475733"/>
                  <a:gd name="connsiteY7" fmla="*/ 521426 h 1600709"/>
                  <a:gd name="connsiteX8" fmla="*/ 1791601 w 2475733"/>
                  <a:gd name="connsiteY8" fmla="*/ 35651 h 1600709"/>
                  <a:gd name="connsiteX9" fmla="*/ 1086751 w 2475733"/>
                  <a:gd name="connsiteY9" fmla="*/ 73751 h 1600709"/>
                  <a:gd name="connsiteX10" fmla="*/ 686701 w 2475733"/>
                  <a:gd name="connsiteY10" fmla="*/ 378551 h 160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5733" h="1600709">
                    <a:moveTo>
                      <a:pt x="686701" y="378551"/>
                    </a:moveTo>
                    <a:cubicBezTo>
                      <a:pt x="545413" y="437289"/>
                      <a:pt x="353326" y="346801"/>
                      <a:pt x="239026" y="426176"/>
                    </a:cubicBezTo>
                    <a:cubicBezTo>
                      <a:pt x="124726" y="505551"/>
                      <a:pt x="12014" y="689701"/>
                      <a:pt x="901" y="854801"/>
                    </a:cubicBezTo>
                    <a:cubicBezTo>
                      <a:pt x="-10212" y="1019901"/>
                      <a:pt x="83451" y="1292951"/>
                      <a:pt x="172351" y="1416776"/>
                    </a:cubicBezTo>
                    <a:cubicBezTo>
                      <a:pt x="261251" y="1540601"/>
                      <a:pt x="345388" y="1581876"/>
                      <a:pt x="534301" y="1597751"/>
                    </a:cubicBezTo>
                    <a:cubicBezTo>
                      <a:pt x="723214" y="1613626"/>
                      <a:pt x="1015314" y="1562826"/>
                      <a:pt x="1305826" y="1512026"/>
                    </a:cubicBezTo>
                    <a:cubicBezTo>
                      <a:pt x="1596338" y="1461226"/>
                      <a:pt x="2088464" y="1458051"/>
                      <a:pt x="2277376" y="1292951"/>
                    </a:cubicBezTo>
                    <a:cubicBezTo>
                      <a:pt x="2466288" y="1127851"/>
                      <a:pt x="2520263" y="730976"/>
                      <a:pt x="2439301" y="521426"/>
                    </a:cubicBezTo>
                    <a:cubicBezTo>
                      <a:pt x="2358339" y="311876"/>
                      <a:pt x="2017026" y="110263"/>
                      <a:pt x="1791601" y="35651"/>
                    </a:cubicBezTo>
                    <a:cubicBezTo>
                      <a:pt x="1566176" y="-38961"/>
                      <a:pt x="1277251" y="18189"/>
                      <a:pt x="1086751" y="73751"/>
                    </a:cubicBezTo>
                    <a:cubicBezTo>
                      <a:pt x="896251" y="129313"/>
                      <a:pt x="827989" y="319813"/>
                      <a:pt x="686701" y="378551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6" name="图片 35" descr="图表, 表面图&#10;&#10;描述已自动生成">
                <a:extLst>
                  <a:ext uri="{FF2B5EF4-FFF2-40B4-BE49-F238E27FC236}">
                    <a16:creationId xmlns:a16="http://schemas.microsoft.com/office/drawing/2014/main" id="{A29C94E5-9BAE-5B4A-39BF-873E507D1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1698" y="674970"/>
                <a:ext cx="694544" cy="694544"/>
              </a:xfrm>
              <a:prstGeom prst="rect">
                <a:avLst/>
              </a:prstGeom>
            </p:spPr>
          </p:pic>
          <p:pic>
            <p:nvPicPr>
              <p:cNvPr id="38" name="图片 37" descr="图表, 表面图&#10;&#10;描述已自动生成">
                <a:extLst>
                  <a:ext uri="{FF2B5EF4-FFF2-40B4-BE49-F238E27FC236}">
                    <a16:creationId xmlns:a16="http://schemas.microsoft.com/office/drawing/2014/main" id="{0A5CD8FD-5A63-51DE-7387-BB90C8FFC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1663" y="392264"/>
                <a:ext cx="594025" cy="594025"/>
              </a:xfrm>
              <a:prstGeom prst="rect">
                <a:avLst/>
              </a:prstGeom>
            </p:spPr>
          </p:pic>
          <p:pic>
            <p:nvPicPr>
              <p:cNvPr id="40" name="图片 39" descr="图表, 表面图&#10;&#10;描述已自动生成">
                <a:extLst>
                  <a:ext uri="{FF2B5EF4-FFF2-40B4-BE49-F238E27FC236}">
                    <a16:creationId xmlns:a16="http://schemas.microsoft.com/office/drawing/2014/main" id="{932F1823-F2FB-C873-63ED-EA922A7F0C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3729" y="212979"/>
                <a:ext cx="415938" cy="415938"/>
              </a:xfrm>
              <a:prstGeom prst="rect">
                <a:avLst/>
              </a:prstGeom>
            </p:spPr>
          </p:pic>
          <p:pic>
            <p:nvPicPr>
              <p:cNvPr id="42" name="图片 41" descr="图表, 表面图&#10;&#10;描述已自动生成">
                <a:extLst>
                  <a:ext uri="{FF2B5EF4-FFF2-40B4-BE49-F238E27FC236}">
                    <a16:creationId xmlns:a16="http://schemas.microsoft.com/office/drawing/2014/main" id="{11377341-6AEE-28A2-4DE0-E00DED62D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7392" y="565099"/>
                <a:ext cx="437846" cy="437846"/>
              </a:xfrm>
              <a:prstGeom prst="rect">
                <a:avLst/>
              </a:prstGeom>
            </p:spPr>
          </p:pic>
          <p:pic>
            <p:nvPicPr>
              <p:cNvPr id="44" name="图片 43" descr="图表, 表面图&#10;&#10;描述已自动生成">
                <a:extLst>
                  <a:ext uri="{FF2B5EF4-FFF2-40B4-BE49-F238E27FC236}">
                    <a16:creationId xmlns:a16="http://schemas.microsoft.com/office/drawing/2014/main" id="{80654605-0665-A87D-C4D4-42765F831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ackgroundRemoval t="9961" b="89844" l="8398" r="89844">
                            <a14:foregroundMark x1="9180" y1="55664" x2="9766" y2="72070"/>
                            <a14:foregroundMark x1="9766" y1="72070" x2="11328" y2="57031"/>
                            <a14:foregroundMark x1="11328" y1="57031" x2="8398" y2="73828"/>
                            <a14:foregroundMark x1="8398" y1="73828" x2="10938" y2="6894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9837" y="285853"/>
                <a:ext cx="371763" cy="371763"/>
              </a:xfrm>
              <a:prstGeom prst="rect">
                <a:avLst/>
              </a:prstGeom>
            </p:spPr>
          </p:pic>
          <p:pic>
            <p:nvPicPr>
              <p:cNvPr id="46" name="图片 45" descr="图表, 表面图&#10;&#10;描述已自动生成">
                <a:extLst>
                  <a:ext uri="{FF2B5EF4-FFF2-40B4-BE49-F238E27FC236}">
                    <a16:creationId xmlns:a16="http://schemas.microsoft.com/office/drawing/2014/main" id="{E8929B5D-E016-14AC-68AC-2D051A934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8389" y="507238"/>
                <a:ext cx="548402" cy="548402"/>
              </a:xfrm>
              <a:prstGeom prst="rect">
                <a:avLst/>
              </a:prstGeom>
            </p:spPr>
          </p:pic>
          <p:pic>
            <p:nvPicPr>
              <p:cNvPr id="48" name="图片 47" descr="图表, 表面图&#10;&#10;描述已自动生成">
                <a:extLst>
                  <a:ext uri="{FF2B5EF4-FFF2-40B4-BE49-F238E27FC236}">
                    <a16:creationId xmlns:a16="http://schemas.microsoft.com/office/drawing/2014/main" id="{6569DC56-B53C-C103-D8F1-3C4E6584A7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BEBA8EAE-BF5A-486C-A8C5-ECC9F3942E4B}">
                    <a14:imgProps xmlns:a14="http://schemas.microsoft.com/office/drawing/2010/main">
                      <a14:imgLayer r:embed="rId2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1863" y="831064"/>
                <a:ext cx="437846" cy="437846"/>
              </a:xfrm>
              <a:prstGeom prst="rect">
                <a:avLst/>
              </a:prstGeom>
            </p:spPr>
          </p:pic>
          <p:pic>
            <p:nvPicPr>
              <p:cNvPr id="50" name="图片 49" descr="图表, 表面图&#10;&#10;描述已自动生成">
                <a:extLst>
                  <a:ext uri="{FF2B5EF4-FFF2-40B4-BE49-F238E27FC236}">
                    <a16:creationId xmlns:a16="http://schemas.microsoft.com/office/drawing/2014/main" id="{545798A6-CD4C-89E1-9927-6ED7711379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BEBA8EAE-BF5A-486C-A8C5-ECC9F3942E4B}">
                    <a14:imgProps xmlns:a14="http://schemas.microsoft.com/office/drawing/2010/main">
                      <a14:imgLayer r:embed="rId3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6585" y="519311"/>
                <a:ext cx="506557" cy="506557"/>
              </a:xfrm>
              <a:prstGeom prst="rect">
                <a:avLst/>
              </a:prstGeom>
            </p:spPr>
          </p:pic>
          <p:pic>
            <p:nvPicPr>
              <p:cNvPr id="52" name="图片 51" descr="图表, 表面图&#10;&#10;描述已自动生成">
                <a:extLst>
                  <a:ext uri="{FF2B5EF4-FFF2-40B4-BE49-F238E27FC236}">
                    <a16:creationId xmlns:a16="http://schemas.microsoft.com/office/drawing/2014/main" id="{0C21AC0A-A614-5A2A-58C0-853448827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BEBA8EAE-BF5A-486C-A8C5-ECC9F3942E4B}">
                    <a14:imgProps xmlns:a14="http://schemas.microsoft.com/office/drawing/2010/main">
                      <a14:imgLayer r:embed="rId3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4313" y="796709"/>
                <a:ext cx="506557" cy="506557"/>
              </a:xfrm>
              <a:prstGeom prst="rect">
                <a:avLst/>
              </a:prstGeom>
            </p:spPr>
          </p:pic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F3476FEF-ED03-18C6-01B9-027B42E39B30}"/>
                </a:ext>
              </a:extLst>
            </p:cNvPr>
            <p:cNvGrpSpPr/>
            <p:nvPr/>
          </p:nvGrpSpPr>
          <p:grpSpPr>
            <a:xfrm>
              <a:off x="2249102" y="100012"/>
              <a:ext cx="447792" cy="313092"/>
              <a:chOff x="3367392" y="1795616"/>
              <a:chExt cx="1699609" cy="1188353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9E4B2599-E22C-66D1-047D-C32032F56894}"/>
                  </a:ext>
                </a:extLst>
              </p:cNvPr>
              <p:cNvSpPr/>
              <p:nvPr/>
            </p:nvSpPr>
            <p:spPr>
              <a:xfrm>
                <a:off x="3367392" y="1798671"/>
                <a:ext cx="1699609" cy="1105289"/>
              </a:xfrm>
              <a:custGeom>
                <a:avLst/>
                <a:gdLst>
                  <a:gd name="connsiteX0" fmla="*/ 686701 w 2475733"/>
                  <a:gd name="connsiteY0" fmla="*/ 378551 h 1600709"/>
                  <a:gd name="connsiteX1" fmla="*/ 239026 w 2475733"/>
                  <a:gd name="connsiteY1" fmla="*/ 426176 h 1600709"/>
                  <a:gd name="connsiteX2" fmla="*/ 901 w 2475733"/>
                  <a:gd name="connsiteY2" fmla="*/ 854801 h 1600709"/>
                  <a:gd name="connsiteX3" fmla="*/ 172351 w 2475733"/>
                  <a:gd name="connsiteY3" fmla="*/ 1416776 h 1600709"/>
                  <a:gd name="connsiteX4" fmla="*/ 534301 w 2475733"/>
                  <a:gd name="connsiteY4" fmla="*/ 1597751 h 1600709"/>
                  <a:gd name="connsiteX5" fmla="*/ 1305826 w 2475733"/>
                  <a:gd name="connsiteY5" fmla="*/ 1512026 h 1600709"/>
                  <a:gd name="connsiteX6" fmla="*/ 2277376 w 2475733"/>
                  <a:gd name="connsiteY6" fmla="*/ 1292951 h 1600709"/>
                  <a:gd name="connsiteX7" fmla="*/ 2439301 w 2475733"/>
                  <a:gd name="connsiteY7" fmla="*/ 521426 h 1600709"/>
                  <a:gd name="connsiteX8" fmla="*/ 1791601 w 2475733"/>
                  <a:gd name="connsiteY8" fmla="*/ 35651 h 1600709"/>
                  <a:gd name="connsiteX9" fmla="*/ 1086751 w 2475733"/>
                  <a:gd name="connsiteY9" fmla="*/ 73751 h 1600709"/>
                  <a:gd name="connsiteX10" fmla="*/ 686701 w 2475733"/>
                  <a:gd name="connsiteY10" fmla="*/ 378551 h 160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5733" h="1600709">
                    <a:moveTo>
                      <a:pt x="686701" y="378551"/>
                    </a:moveTo>
                    <a:cubicBezTo>
                      <a:pt x="545413" y="437289"/>
                      <a:pt x="353326" y="346801"/>
                      <a:pt x="239026" y="426176"/>
                    </a:cubicBezTo>
                    <a:cubicBezTo>
                      <a:pt x="124726" y="505551"/>
                      <a:pt x="12014" y="689701"/>
                      <a:pt x="901" y="854801"/>
                    </a:cubicBezTo>
                    <a:cubicBezTo>
                      <a:pt x="-10212" y="1019901"/>
                      <a:pt x="83451" y="1292951"/>
                      <a:pt x="172351" y="1416776"/>
                    </a:cubicBezTo>
                    <a:cubicBezTo>
                      <a:pt x="261251" y="1540601"/>
                      <a:pt x="345388" y="1581876"/>
                      <a:pt x="534301" y="1597751"/>
                    </a:cubicBezTo>
                    <a:cubicBezTo>
                      <a:pt x="723214" y="1613626"/>
                      <a:pt x="1015314" y="1562826"/>
                      <a:pt x="1305826" y="1512026"/>
                    </a:cubicBezTo>
                    <a:cubicBezTo>
                      <a:pt x="1596338" y="1461226"/>
                      <a:pt x="2088464" y="1458051"/>
                      <a:pt x="2277376" y="1292951"/>
                    </a:cubicBezTo>
                    <a:cubicBezTo>
                      <a:pt x="2466288" y="1127851"/>
                      <a:pt x="2520263" y="730976"/>
                      <a:pt x="2439301" y="521426"/>
                    </a:cubicBezTo>
                    <a:cubicBezTo>
                      <a:pt x="2358339" y="311876"/>
                      <a:pt x="2017026" y="110263"/>
                      <a:pt x="1791601" y="35651"/>
                    </a:cubicBezTo>
                    <a:cubicBezTo>
                      <a:pt x="1566176" y="-38961"/>
                      <a:pt x="1277251" y="18189"/>
                      <a:pt x="1086751" y="73751"/>
                    </a:cubicBezTo>
                    <a:cubicBezTo>
                      <a:pt x="896251" y="129313"/>
                      <a:pt x="827989" y="319813"/>
                      <a:pt x="686701" y="37855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56" name="图片 55" descr="卡通人物&#10;&#10;低可信度描述已自动生成">
                <a:extLst>
                  <a:ext uri="{FF2B5EF4-FFF2-40B4-BE49-F238E27FC236}">
                    <a16:creationId xmlns:a16="http://schemas.microsoft.com/office/drawing/2014/main" id="{E91A17F1-3A92-8741-3BAE-753EEA29F3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BEBA8EAE-BF5A-486C-A8C5-ECC9F3942E4B}">
                    <a14:imgProps xmlns:a14="http://schemas.microsoft.com/office/drawing/2010/main">
                      <a14:imgLayer r:embed="rId3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2567" y="1795616"/>
                <a:ext cx="517296" cy="517296"/>
              </a:xfrm>
              <a:prstGeom prst="rect">
                <a:avLst/>
              </a:prstGeom>
            </p:spPr>
          </p:pic>
          <p:pic>
            <p:nvPicPr>
              <p:cNvPr id="58" name="图片 57" descr="卡通人物&#10;&#10;中度可信度描述已自动生成">
                <a:extLst>
                  <a:ext uri="{FF2B5EF4-FFF2-40B4-BE49-F238E27FC236}">
                    <a16:creationId xmlns:a16="http://schemas.microsoft.com/office/drawing/2014/main" id="{D4A2E3A7-6BFF-57E6-80A0-5C50B049D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BEBA8EAE-BF5A-486C-A8C5-ECC9F3942E4B}">
                    <a14:imgProps xmlns:a14="http://schemas.microsoft.com/office/drawing/2010/main">
                      <a14:imgLayer r:embed="rId3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5851" y="2117928"/>
                <a:ext cx="411624" cy="411624"/>
              </a:xfrm>
              <a:prstGeom prst="rect">
                <a:avLst/>
              </a:prstGeom>
            </p:spPr>
          </p:pic>
          <p:pic>
            <p:nvPicPr>
              <p:cNvPr id="60" name="图片 59" descr="图片包含 游戏机, 花&#10;&#10;描述已自动生成">
                <a:extLst>
                  <a:ext uri="{FF2B5EF4-FFF2-40B4-BE49-F238E27FC236}">
                    <a16:creationId xmlns:a16="http://schemas.microsoft.com/office/drawing/2014/main" id="{CF964528-E0BD-A239-1FA5-47D720E29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BEBA8EAE-BF5A-486C-A8C5-ECC9F3942E4B}">
                    <a14:imgProps xmlns:a14="http://schemas.microsoft.com/office/drawing/2010/main">
                      <a14:imgLayer r:embed="rId3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4431" y="2443379"/>
                <a:ext cx="540590" cy="540590"/>
              </a:xfrm>
              <a:prstGeom prst="rect">
                <a:avLst/>
              </a:prstGeom>
            </p:spPr>
          </p:pic>
          <p:pic>
            <p:nvPicPr>
              <p:cNvPr id="62" name="图片 61" descr="图片包含 物体, 桌子, 对, 游戏机&#10;&#10;描述已自动生成">
                <a:extLst>
                  <a:ext uri="{FF2B5EF4-FFF2-40B4-BE49-F238E27FC236}">
                    <a16:creationId xmlns:a16="http://schemas.microsoft.com/office/drawing/2014/main" id="{DC0780B5-1C5A-E3C3-AAE5-965D6348BA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BEBA8EAE-BF5A-486C-A8C5-ECC9F3942E4B}">
                    <a14:imgProps xmlns:a14="http://schemas.microsoft.com/office/drawing/2010/main">
                      <a14:imgLayer r:embed="rId41">
                        <a14:imgEffect>
                          <a14:backgroundRemoval t="10000" b="90000" l="10000" r="90000">
                            <a14:foregroundMark x1="71680" y1="78711" x2="65820" y2="77930"/>
                            <a14:foregroundMark x1="74023" y1="79297" x2="77148" y2="80859"/>
                            <a14:foregroundMark x1="77930" y1="81445" x2="64258" y2="787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3920" y="1898165"/>
                <a:ext cx="455459" cy="455459"/>
              </a:xfrm>
              <a:prstGeom prst="rect">
                <a:avLst/>
              </a:prstGeom>
            </p:spPr>
          </p:pic>
          <p:pic>
            <p:nvPicPr>
              <p:cNvPr id="64" name="图片 63" descr="卡通人物&#10;&#10;低可信度描述已自动生成">
                <a:extLst>
                  <a:ext uri="{FF2B5EF4-FFF2-40B4-BE49-F238E27FC236}">
                    <a16:creationId xmlns:a16="http://schemas.microsoft.com/office/drawing/2014/main" id="{8635CF84-7FA2-CD2A-6B49-546F99B70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BEBA8EAE-BF5A-486C-A8C5-ECC9F3942E4B}">
                    <a14:imgProps xmlns:a14="http://schemas.microsoft.com/office/drawing/2010/main">
                      <a14:imgLayer r:embed="rId4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0026" y="2035439"/>
                <a:ext cx="517297" cy="517297"/>
              </a:xfrm>
              <a:prstGeom prst="rect">
                <a:avLst/>
              </a:prstGeom>
            </p:spPr>
          </p:pic>
          <p:pic>
            <p:nvPicPr>
              <p:cNvPr id="66" name="图片 65" descr="卡通人物&#10;&#10;低可信度描述已自动生成">
                <a:extLst>
                  <a:ext uri="{FF2B5EF4-FFF2-40B4-BE49-F238E27FC236}">
                    <a16:creationId xmlns:a16="http://schemas.microsoft.com/office/drawing/2014/main" id="{B8EAB24F-43A9-9B5F-A2E5-FC8A281D2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BEBA8EAE-BF5A-486C-A8C5-ECC9F3942E4B}">
                    <a14:imgProps xmlns:a14="http://schemas.microsoft.com/office/drawing/2010/main">
                      <a14:imgLayer r:embed="rId35">
                        <a14:imgEffect>
                          <a14:backgroundRemoval t="10000" b="90000" l="10000" r="90000">
                            <a14:foregroundMark x1="75781" y1="84570" x2="76953" y2="84961"/>
                            <a14:foregroundMark x1="77539" y1="84570" x2="74609" y2="849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3903" y="2378785"/>
                <a:ext cx="436992" cy="436992"/>
              </a:xfrm>
              <a:prstGeom prst="rect">
                <a:avLst/>
              </a:prstGeom>
            </p:spPr>
          </p:pic>
          <p:pic>
            <p:nvPicPr>
              <p:cNvPr id="68" name="图片 67" descr="图片包含 游戏机, 食物&#10;&#10;描述已自动生成">
                <a:extLst>
                  <a:ext uri="{FF2B5EF4-FFF2-40B4-BE49-F238E27FC236}">
                    <a16:creationId xmlns:a16="http://schemas.microsoft.com/office/drawing/2014/main" id="{10A7BECB-00C7-DD7A-563F-45B38CD5F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BEBA8EAE-BF5A-486C-A8C5-ECC9F3942E4B}">
                    <a14:imgProps xmlns:a14="http://schemas.microsoft.com/office/drawing/2010/main">
                      <a14:imgLayer r:embed="rId46">
                        <a14:imgEffect>
                          <a14:backgroundRemoval t="9961" b="94336" l="9961" r="89844">
                            <a14:foregroundMark x1="39648" y1="38281" x2="34180" y2="45703"/>
                            <a14:foregroundMark x1="57422" y1="31836" x2="73047" y2="41797"/>
                            <a14:foregroundMark x1="73047" y1="41797" x2="71484" y2="46094"/>
                            <a14:foregroundMark x1="65625" y1="91602" x2="65820" y2="90625"/>
                            <a14:foregroundMark x1="66406" y1="93945" x2="63867" y2="94336"/>
                            <a14:foregroundMark x1="67383" y1="94141" x2="61328" y2="93359"/>
                            <a14:foregroundMark x1="72852" y1="53906" x2="70703" y2="550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8029" y="1947974"/>
                <a:ext cx="517513" cy="517513"/>
              </a:xfrm>
              <a:prstGeom prst="rect">
                <a:avLst/>
              </a:prstGeom>
            </p:spPr>
          </p:pic>
          <p:pic>
            <p:nvPicPr>
              <p:cNvPr id="70" name="图片 69" descr="卡通人物&#10;&#10;低可信度描述已自动生成">
                <a:extLst>
                  <a:ext uri="{FF2B5EF4-FFF2-40B4-BE49-F238E27FC236}">
                    <a16:creationId xmlns:a16="http://schemas.microsoft.com/office/drawing/2014/main" id="{8435E833-E6E2-8AE3-0CA0-296673C14A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BEBA8EAE-BF5A-486C-A8C5-ECC9F3942E4B}">
                    <a14:imgProps xmlns:a14="http://schemas.microsoft.com/office/drawing/2010/main">
                      <a14:imgLayer r:embed="rId48">
                        <a14:imgEffect>
                          <a14:backgroundRemoval t="10000" b="90000" l="10000" r="90000">
                            <a14:foregroundMark x1="59570" y1="82031" x2="58789" y2="83984"/>
                            <a14:foregroundMark x1="65234" y1="85156" x2="59766" y2="83594"/>
                            <a14:foregroundMark x1="75000" y1="64258" x2="75391" y2="632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9993" y="2252070"/>
                <a:ext cx="539815" cy="539815"/>
              </a:xfrm>
              <a:prstGeom prst="rect">
                <a:avLst/>
              </a:prstGeom>
            </p:spPr>
          </p:pic>
          <p:pic>
            <p:nvPicPr>
              <p:cNvPr id="72" name="图片 71">
                <a:extLst>
                  <a:ext uri="{FF2B5EF4-FFF2-40B4-BE49-F238E27FC236}">
                    <a16:creationId xmlns:a16="http://schemas.microsoft.com/office/drawing/2014/main" id="{0786CC61-6063-975F-E9D7-FC031ED04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BEBA8EAE-BF5A-486C-A8C5-ECC9F3942E4B}">
                    <a14:imgProps xmlns:a14="http://schemas.microsoft.com/office/drawing/2010/main">
                      <a14:imgLayer r:embed="rId50">
                        <a14:imgEffect>
                          <a14:backgroundRemoval t="10000" b="90000" l="10000" r="90000">
                            <a14:foregroundMark x1="66992" y1="52344" x2="69922" y2="53906"/>
                            <a14:foregroundMark x1="66406" y1="53125" x2="68359" y2="61133"/>
                            <a14:foregroundMark x1="24805" y1="28906" x2="20703" y2="34180"/>
                            <a14:foregroundMark x1="18359" y1="38477" x2="23242" y2="42969"/>
                            <a14:foregroundMark x1="21094" y1="38281" x2="19336" y2="41406"/>
                            <a14:foregroundMark x1="78711" y1="67773" x2="74023" y2="68164"/>
                            <a14:foregroundMark x1="78125" y1="69141" x2="76172" y2="6992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2246" y="2192954"/>
                <a:ext cx="625085" cy="625085"/>
              </a:xfrm>
              <a:prstGeom prst="rect">
                <a:avLst/>
              </a:prstGeom>
            </p:spPr>
          </p:pic>
        </p:grpSp>
        <p:pic>
          <p:nvPicPr>
            <p:cNvPr id="76" name="图片 75" descr="图片包含 游戏机, 物体&#10;&#10;描述已自动生成">
              <a:extLst>
                <a:ext uri="{FF2B5EF4-FFF2-40B4-BE49-F238E27FC236}">
                  <a16:creationId xmlns:a16="http://schemas.microsoft.com/office/drawing/2014/main" id="{D3F623C1-F42C-7542-8D69-19A750CD4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BEBA8EAE-BF5A-486C-A8C5-ECC9F3942E4B}">
                  <a14:imgProps xmlns:a14="http://schemas.microsoft.com/office/drawing/2010/main">
                    <a14:imgLayer r:embed="rId52">
                      <a14:imgEffect>
                        <a14:backgroundRemoval t="10000" b="90000" l="10000" r="90000">
                          <a14:foregroundMark x1="74805" y1="84961" x2="76172" y2="85352"/>
                          <a14:foregroundMark x1="70508" y1="87695" x2="71484" y2="89648"/>
                          <a14:foregroundMark x1="70313" y1="89648" x2="67188" y2="89844"/>
                          <a14:foregroundMark x1="76758" y1="83984" x2="77734" y2="843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806" y="-5924"/>
              <a:ext cx="478906" cy="478906"/>
            </a:xfrm>
            <a:prstGeom prst="rect">
              <a:avLst/>
            </a:prstGeom>
          </p:spPr>
        </p:pic>
        <p:pic>
          <p:nvPicPr>
            <p:cNvPr id="78" name="图片 77" descr="图表, 表面图&#10;&#10;描述已自动生成">
              <a:extLst>
                <a:ext uri="{FF2B5EF4-FFF2-40B4-BE49-F238E27FC236}">
                  <a16:creationId xmlns:a16="http://schemas.microsoft.com/office/drawing/2014/main" id="{78AE29AF-AC01-C275-802A-19E825138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backgroundRemoval t="651" b="99349" l="294" r="97059">
                          <a14:foregroundMark x1="31176" y1="58958" x2="61765" y2="76873"/>
                          <a14:foregroundMark x1="32941" y1="80130" x2="31176" y2="85342"/>
                          <a14:foregroundMark x1="31176" y1="89577" x2="57941" y2="96417"/>
                          <a14:foregroundMark x1="42647" y1="99674" x2="15882" y2="59935"/>
                          <a14:foregroundMark x1="9118" y1="43974" x2="50294" y2="22801"/>
                          <a14:foregroundMark x1="25294" y1="18567" x2="8235" y2="43974"/>
                          <a14:foregroundMark x1="10000" y1="29316" x2="15882" y2="90554"/>
                          <a14:foregroundMark x1="16765" y1="95440" x2="5294" y2="75896"/>
                          <a14:foregroundMark x1="9118" y1="71010" x2="8235" y2="87948"/>
                          <a14:foregroundMark x1="17647" y1="58958" x2="9118" y2="26059"/>
                          <a14:foregroundMark x1="22059" y1="15961" x2="87059" y2="45603"/>
                          <a14:foregroundMark x1="87941" y1="54072" x2="97059" y2="62541"/>
                          <a14:foregroundMark x1="82647" y1="44625" x2="60294" y2="10098"/>
                          <a14:foregroundMark x1="72647" y1="16612" x2="82647" y2="17590"/>
                          <a14:foregroundMark x1="96176" y1="8143" x2="92353" y2="24430"/>
                          <a14:foregroundMark x1="91765" y1="20847" x2="96176" y2="3909"/>
                          <a14:foregroundMark x1="91765" y1="10098" x2="30588" y2="6515"/>
                          <a14:foregroundMark x1="48824" y1="10749" x2="8235" y2="66775"/>
                          <a14:foregroundMark x1="29706" y1="7492" x2="15294" y2="11726"/>
                          <a14:foregroundMark x1="8235" y1="9121" x2="16765" y2="20195"/>
                          <a14:foregroundMark x1="22059" y1="5863" x2="3824" y2="10749"/>
                          <a14:foregroundMark x1="4412" y1="10749" x2="8235" y2="52443"/>
                          <a14:foregroundMark x1="2353" y1="53094" x2="6176" y2="57329"/>
                          <a14:foregroundMark x1="4412" y1="46254" x2="9118" y2="53094"/>
                          <a14:foregroundMark x1="32941" y1="37134" x2="32941" y2="67427"/>
                          <a14:foregroundMark x1="35000" y1="39739" x2="34412" y2="71661"/>
                          <a14:foregroundMark x1="37353" y1="53094" x2="36765" y2="75896"/>
                          <a14:foregroundMark x1="22059" y1="71010" x2="14412" y2="84365"/>
                          <a14:foregroundMark x1="32059" y1="7492" x2="92353" y2="7492"/>
                          <a14:foregroundMark x1="94706" y1="6515" x2="36765" y2="3257"/>
                          <a14:foregroundMark x1="9118" y1="3257" x2="58824" y2="3909"/>
                          <a14:foregroundMark x1="55882" y1="3909" x2="12059" y2="5863"/>
                          <a14:foregroundMark x1="20588" y1="4886" x2="51176" y2="7492"/>
                          <a14:foregroundMark x1="47353" y1="5863" x2="52059" y2="6515"/>
                          <a14:foregroundMark x1="38235" y1="3909" x2="42647" y2="3909"/>
                          <a14:foregroundMark x1="46471" y1="3909" x2="90882" y2="5863"/>
                          <a14:foregroundMark x1="93235" y1="5863" x2="96176" y2="5863"/>
                          <a14:foregroundMark x1="93235" y1="5863" x2="6765" y2="3257"/>
                          <a14:foregroundMark x1="4412" y1="4886" x2="4412" y2="20195"/>
                          <a14:foregroundMark x1="3824" y1="8143" x2="8235" y2="40391"/>
                          <a14:foregroundMark x1="7647" y1="42020" x2="3824" y2="62541"/>
                          <a14:foregroundMark x1="15882" y1="42997" x2="15882" y2="58306"/>
                          <a14:foregroundMark x1="3824" y1="37785" x2="3824" y2="57329"/>
                          <a14:foregroundMark x1="3824" y1="27687" x2="3824" y2="65798"/>
                          <a14:foregroundMark x1="588" y1="69381" x2="1471" y2="90554"/>
                          <a14:foregroundMark x1="2353" y1="90554" x2="3824" y2="99023"/>
                          <a14:foregroundMark x1="78824" y1="29316" x2="78824" y2="45603"/>
                          <a14:foregroundMark x1="80294" y1="15961" x2="79412" y2="31270"/>
                          <a14:foregroundMark x1="84706" y1="20847" x2="85588" y2="35505"/>
                          <a14:foregroundMark x1="87941" y1="24430" x2="87059" y2="37134"/>
                          <a14:foregroundMark x1="93235" y1="20847" x2="93235" y2="37134"/>
                          <a14:foregroundMark x1="95588" y1="31922" x2="93235" y2="49837"/>
                          <a14:foregroundMark x1="94706" y1="44625" x2="94706" y2="19218"/>
                          <a14:foregroundMark x1="94706" y1="4886" x2="2941" y2="3909"/>
                          <a14:foregroundMark x1="94118" y1="10749" x2="38824" y2="8143"/>
                          <a14:foregroundMark x1="39706" y1="3909" x2="58824" y2="4886"/>
                          <a14:foregroundMark x1="37353" y1="2280" x2="65000" y2="651"/>
                          <a14:foregroundMark x1="94706" y1="42997" x2="96176" y2="589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404" y="135938"/>
              <a:ext cx="311388" cy="281165"/>
            </a:xfrm>
            <a:prstGeom prst="rect">
              <a:avLst/>
            </a:prstGeom>
          </p:spPr>
        </p:pic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A3045061-0C04-8C51-B5B7-1617B37A3072}"/>
                </a:ext>
              </a:extLst>
            </p:cNvPr>
            <p:cNvSpPr/>
            <p:nvPr/>
          </p:nvSpPr>
          <p:spPr>
            <a:xfrm>
              <a:off x="886980" y="729009"/>
              <a:ext cx="729992" cy="343474"/>
            </a:xfrm>
            <a:prstGeom prst="roundRect">
              <a:avLst/>
            </a:prstGeom>
            <a:solidFill>
              <a:srgbClr val="5CA6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G-</a:t>
              </a:r>
              <a:r>
                <a:rPr lang="en-US" altLang="zh-CN" sz="900" dirty="0" err="1"/>
                <a:t>ResNet</a:t>
              </a:r>
              <a:endParaRPr lang="zh-CN" altLang="en-US" sz="900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49C4374-54E9-B67D-7C50-F1AE68E7EE9B}"/>
                </a:ext>
              </a:extLst>
            </p:cNvPr>
            <p:cNvSpPr txBox="1"/>
            <p:nvPr/>
          </p:nvSpPr>
          <p:spPr>
            <a:xfrm>
              <a:off x="60697" y="456336"/>
              <a:ext cx="616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</a:rPr>
                <a:t>物体体素</a:t>
              </a:r>
            </a:p>
          </p:txBody>
        </p:sp>
        <p:sp>
          <p:nvSpPr>
            <p:cNvPr id="83" name="流程图: 手动操作 82">
              <a:extLst>
                <a:ext uri="{FF2B5EF4-FFF2-40B4-BE49-F238E27FC236}">
                  <a16:creationId xmlns:a16="http://schemas.microsoft.com/office/drawing/2014/main" id="{B20B1800-09EA-18FA-B8C9-F83B376F5371}"/>
                </a:ext>
              </a:extLst>
            </p:cNvPr>
            <p:cNvSpPr/>
            <p:nvPr/>
          </p:nvSpPr>
          <p:spPr>
            <a:xfrm rot="16200000">
              <a:off x="666232" y="183807"/>
              <a:ext cx="426928" cy="305123"/>
            </a:xfrm>
            <a:prstGeom prst="flowChartManualOperat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5" name="图片 84" descr="\documentclass{article}&#10;\usepackage{amsmath}&#10;\pagestyle{empty}&#10;\begin{document}&#10;&#10;$E$&#10;&#10;&#10;\end{document}" title="IguanaTex Bitmap Display">
              <a:extLst>
                <a:ext uri="{FF2B5EF4-FFF2-40B4-BE49-F238E27FC236}">
                  <a16:creationId xmlns:a16="http://schemas.microsoft.com/office/drawing/2014/main" id="{E46E6A83-4E8A-3F7C-DA44-B5161AECFD2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357" y="296879"/>
              <a:ext cx="83657" cy="77486"/>
            </a:xfrm>
            <a:prstGeom prst="rect">
              <a:avLst/>
            </a:prstGeom>
          </p:spPr>
        </p:pic>
        <p:pic>
          <p:nvPicPr>
            <p:cNvPr id="87" name="图片 86" descr="\documentclass{article}&#10;\usepackage{amsmath}&#10;\pagestyle{empty}&#10;\begin{document}&#10;&#10;$\mathbf{c}$&#10;&#10;&#10;\end{document}" title="IguanaTex Bitmap Display">
              <a:extLst>
                <a:ext uri="{FF2B5EF4-FFF2-40B4-BE49-F238E27FC236}">
                  <a16:creationId xmlns:a16="http://schemas.microsoft.com/office/drawing/2014/main" id="{E0F03AA8-6DF3-CD2B-696B-7A55BA9DEB7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158" y="311675"/>
              <a:ext cx="50743" cy="52114"/>
            </a:xfrm>
            <a:prstGeom prst="rect">
              <a:avLst/>
            </a:prstGeom>
          </p:spPr>
        </p:pic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ACB97223-3F7E-3FE3-D457-B9F507A309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09" y="335622"/>
              <a:ext cx="1425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1540520D-A1D9-741F-3807-E171B8399F19}"/>
                </a:ext>
              </a:extLst>
            </p:cNvPr>
            <p:cNvCxnSpPr>
              <a:cxnSpLocks/>
            </p:cNvCxnSpPr>
            <p:nvPr/>
          </p:nvCxnSpPr>
          <p:spPr>
            <a:xfrm>
              <a:off x="582206" y="335622"/>
              <a:ext cx="1425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68E6D41C-A9FD-185B-E234-38E4F972C6B7}"/>
                </a:ext>
              </a:extLst>
            </p:cNvPr>
            <p:cNvCxnSpPr/>
            <p:nvPr/>
          </p:nvCxnSpPr>
          <p:spPr>
            <a:xfrm>
              <a:off x="1251976" y="433591"/>
              <a:ext cx="0" cy="27739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8FA1FD5-6E5C-02E5-82C6-181E057B4275}"/>
                </a:ext>
              </a:extLst>
            </p:cNvPr>
            <p:cNvCxnSpPr>
              <a:cxnSpLocks/>
            </p:cNvCxnSpPr>
            <p:nvPr/>
          </p:nvCxnSpPr>
          <p:spPr>
            <a:xfrm>
              <a:off x="727134" y="902360"/>
              <a:ext cx="1425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94BF2B7E-7B63-38EA-B810-32741CF2C004}"/>
                </a:ext>
              </a:extLst>
            </p:cNvPr>
            <p:cNvCxnSpPr>
              <a:cxnSpLocks/>
            </p:cNvCxnSpPr>
            <p:nvPr/>
          </p:nvCxnSpPr>
          <p:spPr>
            <a:xfrm>
              <a:off x="1616972" y="902360"/>
              <a:ext cx="1425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图片 96" descr="\documentclass{article}&#10;\usepackage{amsmath}&#10;\pagestyle{empty}&#10;\begin{document}&#10;&#10;$\mathcal{S}=(\hat{\mathbf{S}}^{(0)}, \mathbf{E}^{\mathcal{S}})$&#10;&#10;&#10;\end{document}" title="IguanaTex Bitmap Display">
              <a:extLst>
                <a:ext uri="{FF2B5EF4-FFF2-40B4-BE49-F238E27FC236}">
                  <a16:creationId xmlns:a16="http://schemas.microsoft.com/office/drawing/2014/main" id="{D10056C0-967A-2A93-207C-70B4865E1CA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21" y="1200338"/>
              <a:ext cx="704229" cy="137143"/>
            </a:xfrm>
            <a:prstGeom prst="rect">
              <a:avLst/>
            </a:prstGeom>
          </p:spPr>
        </p:pic>
        <p:pic>
          <p:nvPicPr>
            <p:cNvPr id="100" name="图片 99" descr="\documentclass{article}&#10;\usepackage{amsmath}&#10;\pagestyle{empty}&#10;\begin{document}&#10;&#10;$D(\mathbf{O})=(\hat{\mathbf{S}}^{\star}, \mathbf{E}^{\mathcal{S}})$&#10;&#10;&#10;\end{document}" title="IguanaTex Bitmap Display">
              <a:extLst>
                <a:ext uri="{FF2B5EF4-FFF2-40B4-BE49-F238E27FC236}">
                  <a16:creationId xmlns:a16="http://schemas.microsoft.com/office/drawing/2014/main" id="{EB569D82-20F0-9BB9-7211-55CBF684260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5117" y="1200338"/>
              <a:ext cx="837943" cy="137143"/>
            </a:xfrm>
            <a:prstGeom prst="rect">
              <a:avLst/>
            </a:prstGeom>
          </p:spPr>
        </p:pic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7BB7FBF4-0E4D-6E35-AC68-A47BDE0C1E69}"/>
                </a:ext>
              </a:extLst>
            </p:cNvPr>
            <p:cNvSpPr txBox="1"/>
            <p:nvPr/>
          </p:nvSpPr>
          <p:spPr>
            <a:xfrm>
              <a:off x="3243325" y="1424147"/>
              <a:ext cx="14552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黑体" panose="02010609060101010101" pitchFamily="49" charset="-122"/>
                  <a:ea typeface="黑体" panose="02010609060101010101" pitchFamily="49" charset="-122"/>
                </a:rPr>
                <a:t>与交互相关的物体形状空间</a:t>
              </a:r>
            </a:p>
          </p:txBody>
        </p:sp>
        <p:pic>
          <p:nvPicPr>
            <p:cNvPr id="104" name="图片 103" descr="\documentclass{article}&#10;\usepackage{amsmath}&#10;\pagestyle{empty}&#10;\begin{document}&#10;&#10;$\mathcal{O}$&#10;&#10;&#10;\end{document}" title="IguanaTex Bitmap Display">
              <a:extLst>
                <a:ext uri="{FF2B5EF4-FFF2-40B4-BE49-F238E27FC236}">
                  <a16:creationId xmlns:a16="http://schemas.microsoft.com/office/drawing/2014/main" id="{6CC6417A-2F89-0FAD-F79B-33CD785BF69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099" y="1493330"/>
              <a:ext cx="82286" cy="82971"/>
            </a:xfrm>
            <a:prstGeom prst="rect">
              <a:avLst/>
            </a:prstGeom>
          </p:spPr>
        </p:pic>
        <p:sp>
          <p:nvSpPr>
            <p:cNvPr id="106" name="箭头: 右 105">
              <a:extLst>
                <a:ext uri="{FF2B5EF4-FFF2-40B4-BE49-F238E27FC236}">
                  <a16:creationId xmlns:a16="http://schemas.microsoft.com/office/drawing/2014/main" id="{5EF34230-17B4-8D78-A355-CFF30439EED7}"/>
                </a:ext>
              </a:extLst>
            </p:cNvPr>
            <p:cNvSpPr/>
            <p:nvPr/>
          </p:nvSpPr>
          <p:spPr>
            <a:xfrm>
              <a:off x="2807555" y="719096"/>
              <a:ext cx="256858" cy="155225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5EA30CF9-4BE3-3C8B-B5A3-93719D667035}"/>
                </a:ext>
              </a:extLst>
            </p:cNvPr>
            <p:cNvSpPr/>
            <p:nvPr/>
          </p:nvSpPr>
          <p:spPr>
            <a:xfrm>
              <a:off x="1648470" y="571408"/>
              <a:ext cx="181250" cy="197644"/>
            </a:xfrm>
            <a:custGeom>
              <a:avLst/>
              <a:gdLst>
                <a:gd name="connsiteX0" fmla="*/ 9800 w 181250"/>
                <a:gd name="connsiteY0" fmla="*/ 0 h 197644"/>
                <a:gd name="connsiteX1" fmla="*/ 5037 w 181250"/>
                <a:gd name="connsiteY1" fmla="*/ 52387 h 197644"/>
                <a:gd name="connsiteX2" fmla="*/ 71712 w 181250"/>
                <a:gd name="connsiteY2" fmla="*/ 80962 h 197644"/>
                <a:gd name="connsiteX3" fmla="*/ 31231 w 181250"/>
                <a:gd name="connsiteY3" fmla="*/ 126206 h 197644"/>
                <a:gd name="connsiteX4" fmla="*/ 181250 w 181250"/>
                <a:gd name="connsiteY4" fmla="*/ 197644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250" h="197644">
                  <a:moveTo>
                    <a:pt x="9800" y="0"/>
                  </a:moveTo>
                  <a:cubicBezTo>
                    <a:pt x="2259" y="19446"/>
                    <a:pt x="-5282" y="38893"/>
                    <a:pt x="5037" y="52387"/>
                  </a:cubicBezTo>
                  <a:cubicBezTo>
                    <a:pt x="15356" y="65881"/>
                    <a:pt x="67346" y="68659"/>
                    <a:pt x="71712" y="80962"/>
                  </a:cubicBezTo>
                  <a:cubicBezTo>
                    <a:pt x="76078" y="93265"/>
                    <a:pt x="12975" y="106759"/>
                    <a:pt x="31231" y="126206"/>
                  </a:cubicBezTo>
                  <a:cubicBezTo>
                    <a:pt x="49487" y="145653"/>
                    <a:pt x="115368" y="171648"/>
                    <a:pt x="181250" y="197644"/>
                  </a:cubicBezTo>
                </a:path>
              </a:pathLst>
            </a:custGeom>
            <a:noFill/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63221398-4D57-28D1-AAA0-F74593369B90}"/>
                </a:ext>
              </a:extLst>
            </p:cNvPr>
            <p:cNvSpPr/>
            <p:nvPr/>
          </p:nvSpPr>
          <p:spPr>
            <a:xfrm>
              <a:off x="2052535" y="536120"/>
              <a:ext cx="71969" cy="204869"/>
            </a:xfrm>
            <a:custGeom>
              <a:avLst/>
              <a:gdLst>
                <a:gd name="connsiteX0" fmla="*/ 45746 w 71969"/>
                <a:gd name="connsiteY0" fmla="*/ 0 h 157163"/>
                <a:gd name="connsiteX1" fmla="*/ 502 w 71969"/>
                <a:gd name="connsiteY1" fmla="*/ 23813 h 157163"/>
                <a:gd name="connsiteX2" fmla="*/ 71939 w 71969"/>
                <a:gd name="connsiteY2" fmla="*/ 42863 h 157163"/>
                <a:gd name="connsiteX3" fmla="*/ 10027 w 71969"/>
                <a:gd name="connsiteY3" fmla="*/ 57150 h 157163"/>
                <a:gd name="connsiteX4" fmla="*/ 60033 w 71969"/>
                <a:gd name="connsiteY4" fmla="*/ 85725 h 157163"/>
                <a:gd name="connsiteX5" fmla="*/ 55271 w 71969"/>
                <a:gd name="connsiteY5" fmla="*/ 157163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69" h="157163">
                  <a:moveTo>
                    <a:pt x="45746" y="0"/>
                  </a:moveTo>
                  <a:cubicBezTo>
                    <a:pt x="20941" y="8334"/>
                    <a:pt x="-3863" y="16669"/>
                    <a:pt x="502" y="23813"/>
                  </a:cubicBezTo>
                  <a:cubicBezTo>
                    <a:pt x="4867" y="30957"/>
                    <a:pt x="70352" y="37307"/>
                    <a:pt x="71939" y="42863"/>
                  </a:cubicBezTo>
                  <a:cubicBezTo>
                    <a:pt x="73526" y="48419"/>
                    <a:pt x="12011" y="50006"/>
                    <a:pt x="10027" y="57150"/>
                  </a:cubicBezTo>
                  <a:cubicBezTo>
                    <a:pt x="8043" y="64294"/>
                    <a:pt x="52492" y="69056"/>
                    <a:pt x="60033" y="85725"/>
                  </a:cubicBezTo>
                  <a:cubicBezTo>
                    <a:pt x="67574" y="102394"/>
                    <a:pt x="61422" y="129778"/>
                    <a:pt x="55271" y="157163"/>
                  </a:cubicBezTo>
                </a:path>
              </a:pathLst>
            </a:custGeom>
            <a:noFill/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C9C00AB2-07E6-2832-2229-4C93C400F068}"/>
                </a:ext>
              </a:extLst>
            </p:cNvPr>
            <p:cNvSpPr/>
            <p:nvPr/>
          </p:nvSpPr>
          <p:spPr>
            <a:xfrm>
              <a:off x="2422960" y="546783"/>
              <a:ext cx="142026" cy="188119"/>
            </a:xfrm>
            <a:custGeom>
              <a:avLst/>
              <a:gdLst>
                <a:gd name="connsiteX0" fmla="*/ 104775 w 142026"/>
                <a:gd name="connsiteY0" fmla="*/ 0 h 188119"/>
                <a:gd name="connsiteX1" fmla="*/ 140494 w 142026"/>
                <a:gd name="connsiteY1" fmla="*/ 50006 h 188119"/>
                <a:gd name="connsiteX2" fmla="*/ 59531 w 142026"/>
                <a:gd name="connsiteY2" fmla="*/ 52387 h 188119"/>
                <a:gd name="connsiteX3" fmla="*/ 116681 w 142026"/>
                <a:gd name="connsiteY3" fmla="*/ 119062 h 188119"/>
                <a:gd name="connsiteX4" fmla="*/ 0 w 142026"/>
                <a:gd name="connsiteY4" fmla="*/ 188119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26" h="188119">
                  <a:moveTo>
                    <a:pt x="104775" y="0"/>
                  </a:moveTo>
                  <a:cubicBezTo>
                    <a:pt x="126405" y="20637"/>
                    <a:pt x="148035" y="41275"/>
                    <a:pt x="140494" y="50006"/>
                  </a:cubicBezTo>
                  <a:cubicBezTo>
                    <a:pt x="132953" y="58737"/>
                    <a:pt x="63500" y="40878"/>
                    <a:pt x="59531" y="52387"/>
                  </a:cubicBezTo>
                  <a:cubicBezTo>
                    <a:pt x="55562" y="63896"/>
                    <a:pt x="126603" y="96440"/>
                    <a:pt x="116681" y="119062"/>
                  </a:cubicBezTo>
                  <a:cubicBezTo>
                    <a:pt x="106759" y="141684"/>
                    <a:pt x="53379" y="164901"/>
                    <a:pt x="0" y="188119"/>
                  </a:cubicBezTo>
                </a:path>
              </a:pathLst>
            </a:custGeom>
            <a:noFill/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4" name="图片 113" descr="\documentclass{article}&#10;\usepackage{amsmath}&#10;\pagestyle{empty}&#10;\begin{document}&#10;&#10;$\mathcal{L}_{\text{smooth}}$&#10;&#10;&#10;\end{document}" title="IguanaTex Bitmap Display">
              <a:extLst>
                <a:ext uri="{FF2B5EF4-FFF2-40B4-BE49-F238E27FC236}">
                  <a16:creationId xmlns:a16="http://schemas.microsoft.com/office/drawing/2014/main" id="{AF09492D-C840-18A6-005D-0A9E69F20D3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885" y="435348"/>
              <a:ext cx="321829" cy="87162"/>
            </a:xfrm>
            <a:prstGeom prst="rect">
              <a:avLst/>
            </a:prstGeom>
          </p:spPr>
        </p:pic>
        <p:pic>
          <p:nvPicPr>
            <p:cNvPr id="117" name="图片 116" descr="\documentclass{article}&#10;\usepackage{amsmath}&#10;\pagestyle{empty}&#10;\begin{document}&#10;&#10;$\mathcal{L}_{\text{inter}}$&#10;&#10;&#10;\end{document}" title="IguanaTex Bitmap Display">
              <a:extLst>
                <a:ext uri="{FF2B5EF4-FFF2-40B4-BE49-F238E27FC236}">
                  <a16:creationId xmlns:a16="http://schemas.microsoft.com/office/drawing/2014/main" id="{AA561A7D-374C-E397-6162-700B61A90199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8" y="428406"/>
              <a:ext cx="229181" cy="87162"/>
            </a:xfrm>
            <a:prstGeom prst="rect">
              <a:avLst/>
            </a:prstGeom>
          </p:spPr>
        </p:pic>
        <p:pic>
          <p:nvPicPr>
            <p:cNvPr id="120" name="图片 119" descr="\documentclass{article}&#10;\usepackage{amsmath}&#10;\pagestyle{empty}&#10;\begin{document}&#10;&#10;$\mathcal{L}_{\text{PCA}}$&#10;&#10;&#10;\end{document}" title="IguanaTex Bitmap Display">
              <a:extLst>
                <a:ext uri="{FF2B5EF4-FFF2-40B4-BE49-F238E27FC236}">
                  <a16:creationId xmlns:a16="http://schemas.microsoft.com/office/drawing/2014/main" id="{DABD3CC8-954A-3018-A269-721156E2C71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710" y="428406"/>
              <a:ext cx="235276" cy="8777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8EF43556-4DC7-6A32-DFB9-18291C3C3A3E}"/>
                    </a:ext>
                  </a:extLst>
                </p:cNvPr>
                <p:cNvSpPr txBox="1"/>
                <p:nvPr/>
              </p:nvSpPr>
              <p:spPr>
                <a:xfrm>
                  <a:off x="867974" y="1438961"/>
                  <a:ext cx="108243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物体形状映射函数</a:t>
                  </a:r>
                  <a14:m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𝐷</m:t>
                      </m:r>
                    </m:oMath>
                  </a14:m>
                  <a:endParaRPr lang="zh-CN" altLang="en-US" sz="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8EF43556-4DC7-6A32-DFB9-18291C3C3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974" y="1438961"/>
                  <a:ext cx="1082438" cy="215444"/>
                </a:xfrm>
                <a:prstGeom prst="rect">
                  <a:avLst/>
                </a:prstGeom>
                <a:blipFill>
                  <a:blip r:embed="rId6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6097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1.48859"/>
  <p:tag name="LATEXADDIN" val="\documentclass{article}&#10;\usepackage{amsmath}&#10;\pagestyle{empty}&#10;\begin{document}&#10;&#10;$E$&#10;&#10;&#10;\end{document}"/>
  <p:tag name="IGUANATEXSIZE" val="9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55.49307"/>
  <p:tag name="LATEXADDIN" val="\documentclass{article}&#10;\usepackage{amsmath}&#10;\pagestyle{empty}&#10;\begin{document}&#10;&#10;$\mathbf{c}$&#10;&#10;&#10;\end{document}"/>
  <p:tag name="IGUANATEXSIZE" val="9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770.1537"/>
  <p:tag name="LATEXADDIN" val="\documentclass{article}&#10;\usepackage{amsmath}&#10;\pagestyle{empty}&#10;\begin{document}&#10;&#10;$\mathcal{S}=(\hat{\mathbf{S}}^{(0)}, \mathbf{E}^{\mathcal{S}})$&#10;&#10;&#10;\end{document}"/>
  <p:tag name="IGUANATEXSIZE" val="9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916.3854"/>
  <p:tag name="LATEXADDIN" val="\documentclass{article}&#10;\usepackage{amsmath}&#10;\pagestyle{empty}&#10;\begin{document}&#10;&#10;$D(\mathbf{O})=(\hat{\mathbf{S}}^{\star}, \mathbf{E}^{\mathcal{S}})$&#10;&#10;&#10;\end{document}"/>
  <p:tag name="IGUANATEXSIZE" val="9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9.98874"/>
  <p:tag name="LATEXADDIN" val="\documentclass{article}&#10;\usepackage{amsmath}&#10;\pagestyle{empty}&#10;\begin{document}&#10;&#10;$\mathcal{O}$&#10;&#10;&#10;\end{document}"/>
  <p:tag name="IGUANATEXSIZE" val="9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95.9505"/>
  <p:tag name="LATEXADDIN" val="\documentclass{article}&#10;\usepackage{amsmath}&#10;\pagestyle{empty}&#10;\begin{document}&#10;&#10;$\mathcal{L}_{\text{smooth}}$&#10;&#10;&#10;\end{document}"/>
  <p:tag name="IGUANATEXSIZE" val="8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281.9647"/>
  <p:tag name="LATEXADDIN" val="\documentclass{article}&#10;\usepackage{amsmath}&#10;\pagestyle{empty}&#10;\begin{document}&#10;&#10;$\mathcal{L}_{\text{inter}}$&#10;&#10;&#10;\end{document}"/>
  <p:tag name="IGUANATEXSIZE" val="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9.4638"/>
  <p:tag name="LATEXADDIN" val="\documentclass{article}&#10;\usepackage{amsmath}&#10;\pagestyle{empty}&#10;\begin{document}&#10;&#10;$\mathcal{L}_{\text{PCA}}$&#10;&#10;&#10;\end{document}"/>
  <p:tag name="IGUANATEXSIZE" val="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15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宋体</vt:lpstr>
      <vt:lpstr>Aptos</vt:lpstr>
      <vt:lpstr>Aptos Display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超凡 霍</dc:creator>
  <cp:lastModifiedBy>超凡 霍</cp:lastModifiedBy>
  <cp:revision>10</cp:revision>
  <dcterms:created xsi:type="dcterms:W3CDTF">2024-03-25T06:58:34Z</dcterms:created>
  <dcterms:modified xsi:type="dcterms:W3CDTF">2024-03-25T10:29:39Z</dcterms:modified>
</cp:coreProperties>
</file>