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6" r:id="rId2"/>
  </p:sldIdLst>
  <p:sldSz cx="5219700" cy="414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04" userDrawn="1">
          <p15:clr>
            <a:srgbClr val="A4A3A4"/>
          </p15:clr>
        </p15:guide>
        <p15:guide id="2" pos="16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AA566C-04ED-413E-81BC-048D1D7E5D45}" v="33" dt="2024-01-14T07:01:37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4660"/>
  </p:normalViewPr>
  <p:slideViewPr>
    <p:cSldViewPr snapToGrid="0" showGuides="1">
      <p:cViewPr varScale="1">
        <p:scale>
          <a:sx n="164" d="100"/>
          <a:sy n="164" d="100"/>
        </p:scale>
        <p:origin x="2382" y="114"/>
      </p:cViewPr>
      <p:guideLst>
        <p:guide orient="horz" pos="1304"/>
        <p:guide pos="16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霍 超凡" userId="5413a2a63dcc14e6" providerId="LiveId" clId="{9DAA566C-04ED-413E-81BC-048D1D7E5D45}"/>
    <pc:docChg chg="undo custSel addSld modSld">
      <pc:chgData name="霍 超凡" userId="5413a2a63dcc14e6" providerId="LiveId" clId="{9DAA566C-04ED-413E-81BC-048D1D7E5D45}" dt="2024-01-14T07:03:22.024" v="331" actId="1076"/>
      <pc:docMkLst>
        <pc:docMk/>
      </pc:docMkLst>
      <pc:sldChg chg="addSp delSp modSp new mod">
        <pc:chgData name="霍 超凡" userId="5413a2a63dcc14e6" providerId="LiveId" clId="{9DAA566C-04ED-413E-81BC-048D1D7E5D45}" dt="2024-01-14T07:03:22.024" v="331" actId="1076"/>
        <pc:sldMkLst>
          <pc:docMk/>
          <pc:sldMk cId="2856512998" sldId="256"/>
        </pc:sldMkLst>
        <pc:spChg chg="del">
          <ac:chgData name="霍 超凡" userId="5413a2a63dcc14e6" providerId="LiveId" clId="{9DAA566C-04ED-413E-81BC-048D1D7E5D45}" dt="2024-01-14T06:23:02.251" v="1" actId="478"/>
          <ac:spMkLst>
            <pc:docMk/>
            <pc:sldMk cId="2856512998" sldId="256"/>
            <ac:spMk id="2" creationId="{647FB877-19D3-423E-A7D3-9BE721FF0C9B}"/>
          </ac:spMkLst>
        </pc:spChg>
        <pc:spChg chg="del">
          <ac:chgData name="霍 超凡" userId="5413a2a63dcc14e6" providerId="LiveId" clId="{9DAA566C-04ED-413E-81BC-048D1D7E5D45}" dt="2024-01-14T06:23:02.251" v="1" actId="478"/>
          <ac:spMkLst>
            <pc:docMk/>
            <pc:sldMk cId="2856512998" sldId="256"/>
            <ac:spMk id="3" creationId="{F15576CE-1C82-40A0-026F-B27DD0DBECB5}"/>
          </ac:spMkLst>
        </pc:spChg>
        <pc:spChg chg="add mod">
          <ac:chgData name="霍 超凡" userId="5413a2a63dcc14e6" providerId="LiveId" clId="{9DAA566C-04ED-413E-81BC-048D1D7E5D45}" dt="2024-01-14T06:58:55.601" v="237" actId="1076"/>
          <ac:spMkLst>
            <pc:docMk/>
            <pc:sldMk cId="2856512998" sldId="256"/>
            <ac:spMk id="54" creationId="{182F2CD1-D934-C5A8-7B25-4F6EA970F998}"/>
          </ac:spMkLst>
        </pc:spChg>
        <pc:spChg chg="add mod">
          <ac:chgData name="霍 超凡" userId="5413a2a63dcc14e6" providerId="LiveId" clId="{9DAA566C-04ED-413E-81BC-048D1D7E5D45}" dt="2024-01-14T06:59:14.170" v="247" actId="1076"/>
          <ac:spMkLst>
            <pc:docMk/>
            <pc:sldMk cId="2856512998" sldId="256"/>
            <ac:spMk id="55" creationId="{25398F7F-86EE-6356-BED3-81BA19B04210}"/>
          </ac:spMkLst>
        </pc:spChg>
        <pc:spChg chg="add mod">
          <ac:chgData name="霍 超凡" userId="5413a2a63dcc14e6" providerId="LiveId" clId="{9DAA566C-04ED-413E-81BC-048D1D7E5D45}" dt="2024-01-14T07:00:58.976" v="288" actId="1076"/>
          <ac:spMkLst>
            <pc:docMk/>
            <pc:sldMk cId="2856512998" sldId="256"/>
            <ac:spMk id="56" creationId="{C9522D89-C8D1-BC3B-EB71-43C70DADECA7}"/>
          </ac:spMkLst>
        </pc:spChg>
        <pc:spChg chg="add mod">
          <ac:chgData name="霍 超凡" userId="5413a2a63dcc14e6" providerId="LiveId" clId="{9DAA566C-04ED-413E-81BC-048D1D7E5D45}" dt="2024-01-14T07:01:10.369" v="301" actId="1076"/>
          <ac:spMkLst>
            <pc:docMk/>
            <pc:sldMk cId="2856512998" sldId="256"/>
            <ac:spMk id="57" creationId="{8E359690-839B-2782-36E9-182B46127739}"/>
          </ac:spMkLst>
        </pc:spChg>
        <pc:spChg chg="add mod">
          <ac:chgData name="霍 超凡" userId="5413a2a63dcc14e6" providerId="LiveId" clId="{9DAA566C-04ED-413E-81BC-048D1D7E5D45}" dt="2024-01-14T07:01:36.160" v="315" actId="14100"/>
          <ac:spMkLst>
            <pc:docMk/>
            <pc:sldMk cId="2856512998" sldId="256"/>
            <ac:spMk id="58" creationId="{F88E4D7B-A89D-3BD0-1ED2-82F7B9A5F347}"/>
          </ac:spMkLst>
        </pc:spChg>
        <pc:spChg chg="add mod">
          <ac:chgData name="霍 超凡" userId="5413a2a63dcc14e6" providerId="LiveId" clId="{9DAA566C-04ED-413E-81BC-048D1D7E5D45}" dt="2024-01-14T07:01:47.722" v="325" actId="14100"/>
          <ac:spMkLst>
            <pc:docMk/>
            <pc:sldMk cId="2856512998" sldId="256"/>
            <ac:spMk id="59" creationId="{3053AE02-908A-8D78-C274-34A800EB2B90}"/>
          </ac:spMkLst>
        </pc:spChg>
        <pc:picChg chg="add mod">
          <ac:chgData name="霍 超凡" userId="5413a2a63dcc14e6" providerId="LiveId" clId="{9DAA566C-04ED-413E-81BC-048D1D7E5D45}" dt="2024-01-14T06:58:21.282" v="217" actId="1076"/>
          <ac:picMkLst>
            <pc:docMk/>
            <pc:sldMk cId="2856512998" sldId="256"/>
            <ac:picMk id="5" creationId="{7558CEEE-B5E3-735D-B8EA-6313840D7951}"/>
          </ac:picMkLst>
        </pc:picChg>
        <pc:picChg chg="add del mod">
          <ac:chgData name="霍 超凡" userId="5413a2a63dcc14e6" providerId="LiveId" clId="{9DAA566C-04ED-413E-81BC-048D1D7E5D45}" dt="2024-01-14T06:47:45.304" v="134" actId="478"/>
          <ac:picMkLst>
            <pc:docMk/>
            <pc:sldMk cId="2856512998" sldId="256"/>
            <ac:picMk id="7" creationId="{427EF56B-488A-1AA8-A403-D612E1AD965F}"/>
          </ac:picMkLst>
        </pc:picChg>
        <pc:picChg chg="add del mod">
          <ac:chgData name="霍 超凡" userId="5413a2a63dcc14e6" providerId="LiveId" clId="{9DAA566C-04ED-413E-81BC-048D1D7E5D45}" dt="2024-01-14T06:31:27.681" v="13" actId="478"/>
          <ac:picMkLst>
            <pc:docMk/>
            <pc:sldMk cId="2856512998" sldId="256"/>
            <ac:picMk id="9" creationId="{6C5B3856-CDAB-D236-9EE6-4D431640F615}"/>
          </ac:picMkLst>
        </pc:picChg>
        <pc:picChg chg="add mod">
          <ac:chgData name="霍 超凡" userId="5413a2a63dcc14e6" providerId="LiveId" clId="{9DAA566C-04ED-413E-81BC-048D1D7E5D45}" dt="2024-01-14T07:02:11.458" v="329" actId="1076"/>
          <ac:picMkLst>
            <pc:docMk/>
            <pc:sldMk cId="2856512998" sldId="256"/>
            <ac:picMk id="11" creationId="{FA8882FE-2F3B-3C8D-ECBF-6313CBE3A5A2}"/>
          </ac:picMkLst>
        </pc:picChg>
        <pc:picChg chg="add mod">
          <ac:chgData name="霍 超凡" userId="5413a2a63dcc14e6" providerId="LiveId" clId="{9DAA566C-04ED-413E-81BC-048D1D7E5D45}" dt="2024-01-14T07:02:10.009" v="328" actId="1076"/>
          <ac:picMkLst>
            <pc:docMk/>
            <pc:sldMk cId="2856512998" sldId="256"/>
            <ac:picMk id="13" creationId="{1CA31694-CEDF-3E35-75F3-81E0FC4AB337}"/>
          </ac:picMkLst>
        </pc:picChg>
        <pc:picChg chg="add mod ord">
          <ac:chgData name="霍 超凡" userId="5413a2a63dcc14e6" providerId="LiveId" clId="{9DAA566C-04ED-413E-81BC-048D1D7E5D45}" dt="2024-01-14T06:59:43.937" v="258" actId="1076"/>
          <ac:picMkLst>
            <pc:docMk/>
            <pc:sldMk cId="2856512998" sldId="256"/>
            <ac:picMk id="15" creationId="{C87FEEBB-C0CA-6DE0-F86A-FC7034B73CD4}"/>
          </ac:picMkLst>
        </pc:picChg>
        <pc:picChg chg="add mod">
          <ac:chgData name="霍 超凡" userId="5413a2a63dcc14e6" providerId="LiveId" clId="{9DAA566C-04ED-413E-81BC-048D1D7E5D45}" dt="2024-01-14T07:02:14.672" v="330" actId="1076"/>
          <ac:picMkLst>
            <pc:docMk/>
            <pc:sldMk cId="2856512998" sldId="256"/>
            <ac:picMk id="17" creationId="{8B5CF568-A1AC-2269-AD06-4046C6238BF3}"/>
          </ac:picMkLst>
        </pc:picChg>
        <pc:picChg chg="add mod">
          <ac:chgData name="霍 超凡" userId="5413a2a63dcc14e6" providerId="LiveId" clId="{9DAA566C-04ED-413E-81BC-048D1D7E5D45}" dt="2024-01-14T06:59:20.522" v="248" actId="1076"/>
          <ac:picMkLst>
            <pc:docMk/>
            <pc:sldMk cId="2856512998" sldId="256"/>
            <ac:picMk id="19" creationId="{DA95775A-D3E1-E2A6-DC99-5327533BF770}"/>
          </ac:picMkLst>
        </pc:picChg>
        <pc:picChg chg="add mod">
          <ac:chgData name="霍 超凡" userId="5413a2a63dcc14e6" providerId="LiveId" clId="{9DAA566C-04ED-413E-81BC-048D1D7E5D45}" dt="2024-01-14T06:59:33.609" v="253" actId="1076"/>
          <ac:picMkLst>
            <pc:docMk/>
            <pc:sldMk cId="2856512998" sldId="256"/>
            <ac:picMk id="21" creationId="{25B91467-249C-A947-4900-342C25FBBCF7}"/>
          </ac:picMkLst>
        </pc:picChg>
        <pc:picChg chg="add mod">
          <ac:chgData name="霍 超凡" userId="5413a2a63dcc14e6" providerId="LiveId" clId="{9DAA566C-04ED-413E-81BC-048D1D7E5D45}" dt="2024-01-14T07:00:12.649" v="265" actId="1076"/>
          <ac:picMkLst>
            <pc:docMk/>
            <pc:sldMk cId="2856512998" sldId="256"/>
            <ac:picMk id="23" creationId="{436722BB-A866-EDB8-2CEF-63D12E385C35}"/>
          </ac:picMkLst>
        </pc:picChg>
        <pc:picChg chg="add mod">
          <ac:chgData name="霍 超凡" userId="5413a2a63dcc14e6" providerId="LiveId" clId="{9DAA566C-04ED-413E-81BC-048D1D7E5D45}" dt="2024-01-14T07:00:12.649" v="265" actId="1076"/>
          <ac:picMkLst>
            <pc:docMk/>
            <pc:sldMk cId="2856512998" sldId="256"/>
            <ac:picMk id="25" creationId="{3B41B09D-1307-80A5-92F0-43C3C6287B0E}"/>
          </ac:picMkLst>
        </pc:picChg>
        <pc:picChg chg="add mod">
          <ac:chgData name="霍 超凡" userId="5413a2a63dcc14e6" providerId="LiveId" clId="{9DAA566C-04ED-413E-81BC-048D1D7E5D45}" dt="2024-01-14T07:00:12.649" v="265" actId="1076"/>
          <ac:picMkLst>
            <pc:docMk/>
            <pc:sldMk cId="2856512998" sldId="256"/>
            <ac:picMk id="27" creationId="{C1EA4C0A-26CF-8802-3A1B-980DD365C4A4}"/>
          </ac:picMkLst>
        </pc:picChg>
        <pc:picChg chg="add mod">
          <ac:chgData name="霍 超凡" userId="5413a2a63dcc14e6" providerId="LiveId" clId="{9DAA566C-04ED-413E-81BC-048D1D7E5D45}" dt="2024-01-14T06:59:31.290" v="252" actId="1076"/>
          <ac:picMkLst>
            <pc:docMk/>
            <pc:sldMk cId="2856512998" sldId="256"/>
            <ac:picMk id="29" creationId="{710658DB-F138-98F5-BCB8-355B88973F53}"/>
          </ac:picMkLst>
        </pc:picChg>
        <pc:picChg chg="add mod">
          <ac:chgData name="霍 超凡" userId="5413a2a63dcc14e6" providerId="LiveId" clId="{9DAA566C-04ED-413E-81BC-048D1D7E5D45}" dt="2024-01-14T07:01:18.208" v="304" actId="1076"/>
          <ac:picMkLst>
            <pc:docMk/>
            <pc:sldMk cId="2856512998" sldId="256"/>
            <ac:picMk id="31" creationId="{CD6A7BF1-462C-2C1C-F859-91B3DA547A36}"/>
          </ac:picMkLst>
        </pc:picChg>
        <pc:picChg chg="add mod">
          <ac:chgData name="霍 超凡" userId="5413a2a63dcc14e6" providerId="LiveId" clId="{9DAA566C-04ED-413E-81BC-048D1D7E5D45}" dt="2024-01-14T07:01:19.656" v="305" actId="1076"/>
          <ac:picMkLst>
            <pc:docMk/>
            <pc:sldMk cId="2856512998" sldId="256"/>
            <ac:picMk id="33" creationId="{B00896CE-4A55-EB21-DE0C-148A39EDD7C1}"/>
          </ac:picMkLst>
        </pc:picChg>
        <pc:picChg chg="add mod">
          <ac:chgData name="霍 超凡" userId="5413a2a63dcc14e6" providerId="LiveId" clId="{9DAA566C-04ED-413E-81BC-048D1D7E5D45}" dt="2024-01-14T07:01:17.146" v="303" actId="1076"/>
          <ac:picMkLst>
            <pc:docMk/>
            <pc:sldMk cId="2856512998" sldId="256"/>
            <ac:picMk id="35" creationId="{1E8A03D1-40F6-0605-8904-C28CFD0EDE32}"/>
          </ac:picMkLst>
        </pc:picChg>
        <pc:picChg chg="add mod">
          <ac:chgData name="霍 超凡" userId="5413a2a63dcc14e6" providerId="LiveId" clId="{9DAA566C-04ED-413E-81BC-048D1D7E5D45}" dt="2024-01-14T07:03:22.024" v="331" actId="1076"/>
          <ac:picMkLst>
            <pc:docMk/>
            <pc:sldMk cId="2856512998" sldId="256"/>
            <ac:picMk id="37" creationId="{1289C279-D213-E036-37D6-705389910467}"/>
          </ac:picMkLst>
        </pc:picChg>
        <pc:picChg chg="add del mod">
          <ac:chgData name="霍 超凡" userId="5413a2a63dcc14e6" providerId="LiveId" clId="{9DAA566C-04ED-413E-81BC-048D1D7E5D45}" dt="2024-01-14T06:49:14.151" v="154" actId="478"/>
          <ac:picMkLst>
            <pc:docMk/>
            <pc:sldMk cId="2856512998" sldId="256"/>
            <ac:picMk id="39" creationId="{5C7BFEB5-1898-92B8-790E-9E462AC08E22}"/>
          </ac:picMkLst>
        </pc:picChg>
        <pc:picChg chg="add mod">
          <ac:chgData name="霍 超凡" userId="5413a2a63dcc14e6" providerId="LiveId" clId="{9DAA566C-04ED-413E-81BC-048D1D7E5D45}" dt="2024-01-14T07:01:54.396" v="327" actId="1076"/>
          <ac:picMkLst>
            <pc:docMk/>
            <pc:sldMk cId="2856512998" sldId="256"/>
            <ac:picMk id="41" creationId="{067B9B17-3241-A296-49A5-DB1D1EC4253E}"/>
          </ac:picMkLst>
        </pc:picChg>
        <pc:picChg chg="add mod">
          <ac:chgData name="霍 超凡" userId="5413a2a63dcc14e6" providerId="LiveId" clId="{9DAA566C-04ED-413E-81BC-048D1D7E5D45}" dt="2024-01-14T07:00:30.057" v="270" actId="1076"/>
          <ac:picMkLst>
            <pc:docMk/>
            <pc:sldMk cId="2856512998" sldId="256"/>
            <ac:picMk id="43" creationId="{40DB1C4E-8671-621D-E98F-70181A23A2E8}"/>
          </ac:picMkLst>
        </pc:picChg>
        <pc:picChg chg="add mod">
          <ac:chgData name="霍 超凡" userId="5413a2a63dcc14e6" providerId="LiveId" clId="{9DAA566C-04ED-413E-81BC-048D1D7E5D45}" dt="2024-01-14T07:00:31.856" v="271" actId="1076"/>
          <ac:picMkLst>
            <pc:docMk/>
            <pc:sldMk cId="2856512998" sldId="256"/>
            <ac:picMk id="45" creationId="{3A514D46-81A3-AC8D-BA4D-59BDD568C248}"/>
          </ac:picMkLst>
        </pc:picChg>
        <pc:picChg chg="add mod">
          <ac:chgData name="霍 超凡" userId="5413a2a63dcc14e6" providerId="LiveId" clId="{9DAA566C-04ED-413E-81BC-048D1D7E5D45}" dt="2024-01-14T07:00:45.194" v="276" actId="1076"/>
          <ac:picMkLst>
            <pc:docMk/>
            <pc:sldMk cId="2856512998" sldId="256"/>
            <ac:picMk id="47" creationId="{F2742C68-EA7C-A8C9-242D-044891D800AB}"/>
          </ac:picMkLst>
        </pc:picChg>
        <pc:picChg chg="add mod">
          <ac:chgData name="霍 超凡" userId="5413a2a63dcc14e6" providerId="LiveId" clId="{9DAA566C-04ED-413E-81BC-048D1D7E5D45}" dt="2024-01-14T07:00:27.274" v="269" actId="1076"/>
          <ac:picMkLst>
            <pc:docMk/>
            <pc:sldMk cId="2856512998" sldId="256"/>
            <ac:picMk id="49" creationId="{82BA8E1C-6173-42F7-E7F7-332DCDEC3BDF}"/>
          </ac:picMkLst>
        </pc:picChg>
        <pc:picChg chg="add del mod">
          <ac:chgData name="霍 超凡" userId="5413a2a63dcc14e6" providerId="LiveId" clId="{9DAA566C-04ED-413E-81BC-048D1D7E5D45}" dt="2024-01-14T06:58:32.004" v="220" actId="478"/>
          <ac:picMkLst>
            <pc:docMk/>
            <pc:sldMk cId="2856512998" sldId="256"/>
            <ac:picMk id="51" creationId="{F346C12D-7989-B2EF-C1CC-7BAFFF5E1210}"/>
          </ac:picMkLst>
        </pc:picChg>
        <pc:picChg chg="add mod">
          <ac:chgData name="霍 超凡" userId="5413a2a63dcc14e6" providerId="LiveId" clId="{9DAA566C-04ED-413E-81BC-048D1D7E5D45}" dt="2024-01-14T07:00:44.098" v="275" actId="1076"/>
          <ac:picMkLst>
            <pc:docMk/>
            <pc:sldMk cId="2856512998" sldId="256"/>
            <ac:picMk id="53" creationId="{D3BAFBBD-93F2-D93D-713E-FB28A4AC20C9}"/>
          </ac:picMkLst>
        </pc:picChg>
      </pc:sldChg>
    </pc:docChg>
  </pc:docChgLst>
  <pc:docChgLst>
    <pc:chgData name="超凡 霍" userId="5413a2a63dcc14e6" providerId="LiveId" clId="{9DAA566C-04ED-413E-81BC-048D1D7E5D45}"/>
    <pc:docChg chg="modSld">
      <pc:chgData name="超凡 霍" userId="5413a2a63dcc14e6" providerId="LiveId" clId="{9DAA566C-04ED-413E-81BC-048D1D7E5D45}" dt="2024-01-14T07:07:22.383" v="10" actId="1076"/>
      <pc:docMkLst>
        <pc:docMk/>
      </pc:docMkLst>
      <pc:sldChg chg="modSp mod">
        <pc:chgData name="超凡 霍" userId="5413a2a63dcc14e6" providerId="LiveId" clId="{9DAA566C-04ED-413E-81BC-048D1D7E5D45}" dt="2024-01-14T07:07:22.383" v="10" actId="1076"/>
        <pc:sldMkLst>
          <pc:docMk/>
          <pc:sldMk cId="2856512998" sldId="256"/>
        </pc:sldMkLst>
        <pc:picChg chg="mod">
          <ac:chgData name="超凡 霍" userId="5413a2a63dcc14e6" providerId="LiveId" clId="{9DAA566C-04ED-413E-81BC-048D1D7E5D45}" dt="2024-01-14T07:07:11.982" v="4" actId="1076"/>
          <ac:picMkLst>
            <pc:docMk/>
            <pc:sldMk cId="2856512998" sldId="256"/>
            <ac:picMk id="33" creationId="{B00896CE-4A55-EB21-DE0C-148A39EDD7C1}"/>
          </ac:picMkLst>
        </pc:picChg>
        <pc:picChg chg="mod">
          <ac:chgData name="超凡 霍" userId="5413a2a63dcc14e6" providerId="LiveId" clId="{9DAA566C-04ED-413E-81BC-048D1D7E5D45}" dt="2024-01-14T07:07:13.102" v="5" actId="1076"/>
          <ac:picMkLst>
            <pc:docMk/>
            <pc:sldMk cId="2856512998" sldId="256"/>
            <ac:picMk id="35" creationId="{1E8A03D1-40F6-0605-8904-C28CFD0EDE32}"/>
          </ac:picMkLst>
        </pc:picChg>
        <pc:picChg chg="mod">
          <ac:chgData name="超凡 霍" userId="5413a2a63dcc14e6" providerId="LiveId" clId="{9DAA566C-04ED-413E-81BC-048D1D7E5D45}" dt="2024-01-14T07:07:20.519" v="9" actId="1076"/>
          <ac:picMkLst>
            <pc:docMk/>
            <pc:sldMk cId="2856512998" sldId="256"/>
            <ac:picMk id="43" creationId="{40DB1C4E-8671-621D-E98F-70181A23A2E8}"/>
          </ac:picMkLst>
        </pc:picChg>
        <pc:picChg chg="mod">
          <ac:chgData name="超凡 霍" userId="5413a2a63dcc14e6" providerId="LiveId" clId="{9DAA566C-04ED-413E-81BC-048D1D7E5D45}" dt="2024-01-14T07:07:22.383" v="10" actId="1076"/>
          <ac:picMkLst>
            <pc:docMk/>
            <pc:sldMk cId="2856512998" sldId="256"/>
            <ac:picMk id="45" creationId="{3A514D46-81A3-AC8D-BA4D-59BDD568C24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1950D-B85A-434E-B54C-78CAB908C00B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84313" y="1143000"/>
            <a:ext cx="3889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51919-F060-4FD8-89AF-4A7C8784A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702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34544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1pPr>
    <a:lvl2pPr marL="117272" algn="l" defTabSz="234544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2pPr>
    <a:lvl3pPr marL="234544" algn="l" defTabSz="234544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3pPr>
    <a:lvl4pPr marL="351815" algn="l" defTabSz="234544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4pPr>
    <a:lvl5pPr marL="469087" algn="l" defTabSz="234544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5pPr>
    <a:lvl6pPr marL="586359" algn="l" defTabSz="234544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6pPr>
    <a:lvl7pPr marL="703631" algn="l" defTabSz="234544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7pPr>
    <a:lvl8pPr marL="820903" algn="l" defTabSz="234544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8pPr>
    <a:lvl9pPr marL="938174" algn="l" defTabSz="234544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84313" y="1143000"/>
            <a:ext cx="38893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51919-F060-4FD8-89AF-4A7C8784A45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185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478" y="677575"/>
            <a:ext cx="4436745" cy="1441403"/>
          </a:xfrm>
        </p:spPr>
        <p:txBody>
          <a:bodyPr anchor="b"/>
          <a:lstStyle>
            <a:lvl1pPr algn="ctr">
              <a:defRPr sz="34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2463" y="2174564"/>
            <a:ext cx="3914775" cy="999590"/>
          </a:xfrm>
        </p:spPr>
        <p:txBody>
          <a:bodyPr/>
          <a:lstStyle>
            <a:lvl1pPr marL="0" indent="0" algn="ctr">
              <a:buNone/>
              <a:defRPr sz="1370"/>
            </a:lvl1pPr>
            <a:lvl2pPr marL="260970" indent="0" algn="ctr">
              <a:buNone/>
              <a:defRPr sz="1142"/>
            </a:lvl2pPr>
            <a:lvl3pPr marL="521940" indent="0" algn="ctr">
              <a:buNone/>
              <a:defRPr sz="1027"/>
            </a:lvl3pPr>
            <a:lvl4pPr marL="782909" indent="0" algn="ctr">
              <a:buNone/>
              <a:defRPr sz="913"/>
            </a:lvl4pPr>
            <a:lvl5pPr marL="1043879" indent="0" algn="ctr">
              <a:buNone/>
              <a:defRPr sz="913"/>
            </a:lvl5pPr>
            <a:lvl6pPr marL="1304849" indent="0" algn="ctr">
              <a:buNone/>
              <a:defRPr sz="913"/>
            </a:lvl6pPr>
            <a:lvl7pPr marL="1565819" indent="0" algn="ctr">
              <a:buNone/>
              <a:defRPr sz="913"/>
            </a:lvl7pPr>
            <a:lvl8pPr marL="1826788" indent="0" algn="ctr">
              <a:buNone/>
              <a:defRPr sz="913"/>
            </a:lvl8pPr>
            <a:lvl9pPr marL="2087758" indent="0" algn="ctr">
              <a:buNone/>
              <a:defRPr sz="91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30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84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35348" y="220427"/>
            <a:ext cx="1125498" cy="350862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855" y="220427"/>
            <a:ext cx="3311247" cy="350862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49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2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136" y="1032176"/>
            <a:ext cx="4501991" cy="1722208"/>
          </a:xfrm>
        </p:spPr>
        <p:txBody>
          <a:bodyPr anchor="b"/>
          <a:lstStyle>
            <a:lvl1pPr>
              <a:defRPr sz="34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136" y="2770677"/>
            <a:ext cx="4501991" cy="905668"/>
          </a:xfrm>
        </p:spPr>
        <p:txBody>
          <a:bodyPr/>
          <a:lstStyle>
            <a:lvl1pPr marL="0" indent="0">
              <a:buNone/>
              <a:defRPr sz="1370">
                <a:solidFill>
                  <a:schemeClr val="tx1"/>
                </a:solidFill>
              </a:defRPr>
            </a:lvl1pPr>
            <a:lvl2pPr marL="260970" indent="0">
              <a:buNone/>
              <a:defRPr sz="1142">
                <a:solidFill>
                  <a:schemeClr val="tx1">
                    <a:tint val="75000"/>
                  </a:schemeClr>
                </a:solidFill>
              </a:defRPr>
            </a:lvl2pPr>
            <a:lvl3pPr marL="521940" indent="0">
              <a:buNone/>
              <a:defRPr sz="1027">
                <a:solidFill>
                  <a:schemeClr val="tx1">
                    <a:tint val="75000"/>
                  </a:schemeClr>
                </a:solidFill>
              </a:defRPr>
            </a:lvl3pPr>
            <a:lvl4pPr marL="782909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4pPr>
            <a:lvl5pPr marL="1043879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5pPr>
            <a:lvl6pPr marL="1304849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6pPr>
            <a:lvl7pPr marL="1565819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7pPr>
            <a:lvl8pPr marL="1826788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8pPr>
            <a:lvl9pPr marL="2087758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17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854" y="1102137"/>
            <a:ext cx="2218373" cy="26269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2473" y="1102137"/>
            <a:ext cx="2218373" cy="26269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8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4" y="220428"/>
            <a:ext cx="4501991" cy="80024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535" y="1014924"/>
            <a:ext cx="2208177" cy="497399"/>
          </a:xfrm>
        </p:spPr>
        <p:txBody>
          <a:bodyPr anchor="b"/>
          <a:lstStyle>
            <a:lvl1pPr marL="0" indent="0">
              <a:buNone/>
              <a:defRPr sz="1370" b="1"/>
            </a:lvl1pPr>
            <a:lvl2pPr marL="260970" indent="0">
              <a:buNone/>
              <a:defRPr sz="1142" b="1"/>
            </a:lvl2pPr>
            <a:lvl3pPr marL="521940" indent="0">
              <a:buNone/>
              <a:defRPr sz="1027" b="1"/>
            </a:lvl3pPr>
            <a:lvl4pPr marL="782909" indent="0">
              <a:buNone/>
              <a:defRPr sz="913" b="1"/>
            </a:lvl4pPr>
            <a:lvl5pPr marL="1043879" indent="0">
              <a:buNone/>
              <a:defRPr sz="913" b="1"/>
            </a:lvl5pPr>
            <a:lvl6pPr marL="1304849" indent="0">
              <a:buNone/>
              <a:defRPr sz="913" b="1"/>
            </a:lvl6pPr>
            <a:lvl7pPr marL="1565819" indent="0">
              <a:buNone/>
              <a:defRPr sz="913" b="1"/>
            </a:lvl7pPr>
            <a:lvl8pPr marL="1826788" indent="0">
              <a:buNone/>
              <a:defRPr sz="913" b="1"/>
            </a:lvl8pPr>
            <a:lvl9pPr marL="2087758" indent="0">
              <a:buNone/>
              <a:defRPr sz="91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9535" y="1512323"/>
            <a:ext cx="2208177" cy="22243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42474" y="1014924"/>
            <a:ext cx="2219052" cy="497399"/>
          </a:xfrm>
        </p:spPr>
        <p:txBody>
          <a:bodyPr anchor="b"/>
          <a:lstStyle>
            <a:lvl1pPr marL="0" indent="0">
              <a:buNone/>
              <a:defRPr sz="1370" b="1"/>
            </a:lvl1pPr>
            <a:lvl2pPr marL="260970" indent="0">
              <a:buNone/>
              <a:defRPr sz="1142" b="1"/>
            </a:lvl2pPr>
            <a:lvl3pPr marL="521940" indent="0">
              <a:buNone/>
              <a:defRPr sz="1027" b="1"/>
            </a:lvl3pPr>
            <a:lvl4pPr marL="782909" indent="0">
              <a:buNone/>
              <a:defRPr sz="913" b="1"/>
            </a:lvl4pPr>
            <a:lvl5pPr marL="1043879" indent="0">
              <a:buNone/>
              <a:defRPr sz="913" b="1"/>
            </a:lvl5pPr>
            <a:lvl6pPr marL="1304849" indent="0">
              <a:buNone/>
              <a:defRPr sz="913" b="1"/>
            </a:lvl6pPr>
            <a:lvl7pPr marL="1565819" indent="0">
              <a:buNone/>
              <a:defRPr sz="913" b="1"/>
            </a:lvl7pPr>
            <a:lvl8pPr marL="1826788" indent="0">
              <a:buNone/>
              <a:defRPr sz="913" b="1"/>
            </a:lvl8pPr>
            <a:lvl9pPr marL="2087758" indent="0">
              <a:buNone/>
              <a:defRPr sz="91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42474" y="1512323"/>
            <a:ext cx="2219052" cy="22243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76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33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4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4" y="276013"/>
            <a:ext cx="1683489" cy="966047"/>
          </a:xfrm>
        </p:spPr>
        <p:txBody>
          <a:bodyPr anchor="b"/>
          <a:lstStyle>
            <a:lvl1pPr>
              <a:defRPr sz="18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9052" y="596113"/>
            <a:ext cx="2642473" cy="2942225"/>
          </a:xfrm>
        </p:spPr>
        <p:txBody>
          <a:bodyPr/>
          <a:lstStyle>
            <a:lvl1pPr>
              <a:defRPr sz="1827"/>
            </a:lvl1pPr>
            <a:lvl2pPr>
              <a:defRPr sz="1598"/>
            </a:lvl2pPr>
            <a:lvl3pPr>
              <a:defRPr sz="1370"/>
            </a:lvl3pPr>
            <a:lvl4pPr>
              <a:defRPr sz="1142"/>
            </a:lvl4pPr>
            <a:lvl5pPr>
              <a:defRPr sz="1142"/>
            </a:lvl5pPr>
            <a:lvl6pPr>
              <a:defRPr sz="1142"/>
            </a:lvl6pPr>
            <a:lvl7pPr>
              <a:defRPr sz="1142"/>
            </a:lvl7pPr>
            <a:lvl8pPr>
              <a:defRPr sz="1142"/>
            </a:lvl8pPr>
            <a:lvl9pPr>
              <a:defRPr sz="114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9534" y="1242060"/>
            <a:ext cx="1683489" cy="2301070"/>
          </a:xfrm>
        </p:spPr>
        <p:txBody>
          <a:bodyPr/>
          <a:lstStyle>
            <a:lvl1pPr marL="0" indent="0">
              <a:buNone/>
              <a:defRPr sz="913"/>
            </a:lvl1pPr>
            <a:lvl2pPr marL="260970" indent="0">
              <a:buNone/>
              <a:defRPr sz="799"/>
            </a:lvl2pPr>
            <a:lvl3pPr marL="521940" indent="0">
              <a:buNone/>
              <a:defRPr sz="685"/>
            </a:lvl3pPr>
            <a:lvl4pPr marL="782909" indent="0">
              <a:buNone/>
              <a:defRPr sz="571"/>
            </a:lvl4pPr>
            <a:lvl5pPr marL="1043879" indent="0">
              <a:buNone/>
              <a:defRPr sz="571"/>
            </a:lvl5pPr>
            <a:lvl6pPr marL="1304849" indent="0">
              <a:buNone/>
              <a:defRPr sz="571"/>
            </a:lvl6pPr>
            <a:lvl7pPr marL="1565819" indent="0">
              <a:buNone/>
              <a:defRPr sz="571"/>
            </a:lvl7pPr>
            <a:lvl8pPr marL="1826788" indent="0">
              <a:buNone/>
              <a:defRPr sz="571"/>
            </a:lvl8pPr>
            <a:lvl9pPr marL="2087758" indent="0">
              <a:buNone/>
              <a:defRPr sz="57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99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4" y="276013"/>
            <a:ext cx="1683489" cy="966047"/>
          </a:xfrm>
        </p:spPr>
        <p:txBody>
          <a:bodyPr anchor="b"/>
          <a:lstStyle>
            <a:lvl1pPr>
              <a:defRPr sz="18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19052" y="596113"/>
            <a:ext cx="2642473" cy="2942225"/>
          </a:xfrm>
        </p:spPr>
        <p:txBody>
          <a:bodyPr anchor="t"/>
          <a:lstStyle>
            <a:lvl1pPr marL="0" indent="0">
              <a:buNone/>
              <a:defRPr sz="1827"/>
            </a:lvl1pPr>
            <a:lvl2pPr marL="260970" indent="0">
              <a:buNone/>
              <a:defRPr sz="1598"/>
            </a:lvl2pPr>
            <a:lvl3pPr marL="521940" indent="0">
              <a:buNone/>
              <a:defRPr sz="1370"/>
            </a:lvl3pPr>
            <a:lvl4pPr marL="782909" indent="0">
              <a:buNone/>
              <a:defRPr sz="1142"/>
            </a:lvl4pPr>
            <a:lvl5pPr marL="1043879" indent="0">
              <a:buNone/>
              <a:defRPr sz="1142"/>
            </a:lvl5pPr>
            <a:lvl6pPr marL="1304849" indent="0">
              <a:buNone/>
              <a:defRPr sz="1142"/>
            </a:lvl6pPr>
            <a:lvl7pPr marL="1565819" indent="0">
              <a:buNone/>
              <a:defRPr sz="1142"/>
            </a:lvl7pPr>
            <a:lvl8pPr marL="1826788" indent="0">
              <a:buNone/>
              <a:defRPr sz="1142"/>
            </a:lvl8pPr>
            <a:lvl9pPr marL="2087758" indent="0">
              <a:buNone/>
              <a:defRPr sz="114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9534" y="1242060"/>
            <a:ext cx="1683489" cy="2301070"/>
          </a:xfrm>
        </p:spPr>
        <p:txBody>
          <a:bodyPr/>
          <a:lstStyle>
            <a:lvl1pPr marL="0" indent="0">
              <a:buNone/>
              <a:defRPr sz="913"/>
            </a:lvl1pPr>
            <a:lvl2pPr marL="260970" indent="0">
              <a:buNone/>
              <a:defRPr sz="799"/>
            </a:lvl2pPr>
            <a:lvl3pPr marL="521940" indent="0">
              <a:buNone/>
              <a:defRPr sz="685"/>
            </a:lvl3pPr>
            <a:lvl4pPr marL="782909" indent="0">
              <a:buNone/>
              <a:defRPr sz="571"/>
            </a:lvl4pPr>
            <a:lvl5pPr marL="1043879" indent="0">
              <a:buNone/>
              <a:defRPr sz="571"/>
            </a:lvl5pPr>
            <a:lvl6pPr marL="1304849" indent="0">
              <a:buNone/>
              <a:defRPr sz="571"/>
            </a:lvl6pPr>
            <a:lvl7pPr marL="1565819" indent="0">
              <a:buNone/>
              <a:defRPr sz="571"/>
            </a:lvl7pPr>
            <a:lvl8pPr marL="1826788" indent="0">
              <a:buNone/>
              <a:defRPr sz="571"/>
            </a:lvl8pPr>
            <a:lvl9pPr marL="2087758" indent="0">
              <a:buNone/>
              <a:defRPr sz="57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45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855" y="220428"/>
            <a:ext cx="4501991" cy="80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855" y="1102137"/>
            <a:ext cx="4501991" cy="2626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854" y="3837353"/>
            <a:ext cx="1174433" cy="22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485DE-3ABC-42B2-9DD1-F3BB91E7D21C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29026" y="3837353"/>
            <a:ext cx="1761649" cy="22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6413" y="3837353"/>
            <a:ext cx="1174433" cy="22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52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521940" rtl="0" eaLnBrk="1" latinLnBrk="0" hangingPunct="1">
        <a:lnSpc>
          <a:spcPct val="90000"/>
        </a:lnSpc>
        <a:spcBef>
          <a:spcPct val="0"/>
        </a:spcBef>
        <a:buNone/>
        <a:defRPr sz="25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0485" indent="-130485" algn="l" defTabSz="521940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1pPr>
      <a:lvl2pPr marL="391455" indent="-130485" algn="l" defTabSz="521940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52424" indent="-130485" algn="l" defTabSz="521940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142" kern="1200">
          <a:solidFill>
            <a:schemeClr val="tx1"/>
          </a:solidFill>
          <a:latin typeface="+mn-lt"/>
          <a:ea typeface="+mn-ea"/>
          <a:cs typeface="+mn-cs"/>
        </a:defRPr>
      </a:lvl3pPr>
      <a:lvl4pPr marL="913394" indent="-130485" algn="l" defTabSz="521940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7" kern="1200">
          <a:solidFill>
            <a:schemeClr val="tx1"/>
          </a:solidFill>
          <a:latin typeface="+mn-lt"/>
          <a:ea typeface="+mn-ea"/>
          <a:cs typeface="+mn-cs"/>
        </a:defRPr>
      </a:lvl4pPr>
      <a:lvl5pPr marL="1174364" indent="-130485" algn="l" defTabSz="521940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7" kern="1200">
          <a:solidFill>
            <a:schemeClr val="tx1"/>
          </a:solidFill>
          <a:latin typeface="+mn-lt"/>
          <a:ea typeface="+mn-ea"/>
          <a:cs typeface="+mn-cs"/>
        </a:defRPr>
      </a:lvl5pPr>
      <a:lvl6pPr marL="1435334" indent="-130485" algn="l" defTabSz="521940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7" kern="1200">
          <a:solidFill>
            <a:schemeClr val="tx1"/>
          </a:solidFill>
          <a:latin typeface="+mn-lt"/>
          <a:ea typeface="+mn-ea"/>
          <a:cs typeface="+mn-cs"/>
        </a:defRPr>
      </a:lvl6pPr>
      <a:lvl7pPr marL="1696303" indent="-130485" algn="l" defTabSz="521940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7" kern="1200">
          <a:solidFill>
            <a:schemeClr val="tx1"/>
          </a:solidFill>
          <a:latin typeface="+mn-lt"/>
          <a:ea typeface="+mn-ea"/>
          <a:cs typeface="+mn-cs"/>
        </a:defRPr>
      </a:lvl7pPr>
      <a:lvl8pPr marL="1957273" indent="-130485" algn="l" defTabSz="521940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7" kern="1200">
          <a:solidFill>
            <a:schemeClr val="tx1"/>
          </a:solidFill>
          <a:latin typeface="+mn-lt"/>
          <a:ea typeface="+mn-ea"/>
          <a:cs typeface="+mn-cs"/>
        </a:defRPr>
      </a:lvl8pPr>
      <a:lvl9pPr marL="2218243" indent="-130485" algn="l" defTabSz="521940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940" rtl="0" eaLnBrk="1" latinLnBrk="0" hangingPunct="1">
        <a:defRPr sz="1027" kern="1200">
          <a:solidFill>
            <a:schemeClr val="tx1"/>
          </a:solidFill>
          <a:latin typeface="+mn-lt"/>
          <a:ea typeface="+mn-ea"/>
          <a:cs typeface="+mn-cs"/>
        </a:defRPr>
      </a:lvl1pPr>
      <a:lvl2pPr marL="260970" algn="l" defTabSz="521940" rtl="0" eaLnBrk="1" latinLnBrk="0" hangingPunct="1">
        <a:defRPr sz="1027" kern="1200">
          <a:solidFill>
            <a:schemeClr val="tx1"/>
          </a:solidFill>
          <a:latin typeface="+mn-lt"/>
          <a:ea typeface="+mn-ea"/>
          <a:cs typeface="+mn-cs"/>
        </a:defRPr>
      </a:lvl2pPr>
      <a:lvl3pPr marL="521940" algn="l" defTabSz="521940" rtl="0" eaLnBrk="1" latinLnBrk="0" hangingPunct="1">
        <a:defRPr sz="1027" kern="1200">
          <a:solidFill>
            <a:schemeClr val="tx1"/>
          </a:solidFill>
          <a:latin typeface="+mn-lt"/>
          <a:ea typeface="+mn-ea"/>
          <a:cs typeface="+mn-cs"/>
        </a:defRPr>
      </a:lvl3pPr>
      <a:lvl4pPr marL="782909" algn="l" defTabSz="521940" rtl="0" eaLnBrk="1" latinLnBrk="0" hangingPunct="1">
        <a:defRPr sz="1027" kern="1200">
          <a:solidFill>
            <a:schemeClr val="tx1"/>
          </a:solidFill>
          <a:latin typeface="+mn-lt"/>
          <a:ea typeface="+mn-ea"/>
          <a:cs typeface="+mn-cs"/>
        </a:defRPr>
      </a:lvl4pPr>
      <a:lvl5pPr marL="1043879" algn="l" defTabSz="521940" rtl="0" eaLnBrk="1" latinLnBrk="0" hangingPunct="1">
        <a:defRPr sz="1027" kern="1200">
          <a:solidFill>
            <a:schemeClr val="tx1"/>
          </a:solidFill>
          <a:latin typeface="+mn-lt"/>
          <a:ea typeface="+mn-ea"/>
          <a:cs typeface="+mn-cs"/>
        </a:defRPr>
      </a:lvl5pPr>
      <a:lvl6pPr marL="1304849" algn="l" defTabSz="521940" rtl="0" eaLnBrk="1" latinLnBrk="0" hangingPunct="1">
        <a:defRPr sz="1027" kern="1200">
          <a:solidFill>
            <a:schemeClr val="tx1"/>
          </a:solidFill>
          <a:latin typeface="+mn-lt"/>
          <a:ea typeface="+mn-ea"/>
          <a:cs typeface="+mn-cs"/>
        </a:defRPr>
      </a:lvl6pPr>
      <a:lvl7pPr marL="1565819" algn="l" defTabSz="521940" rtl="0" eaLnBrk="1" latinLnBrk="0" hangingPunct="1">
        <a:defRPr sz="1027" kern="1200">
          <a:solidFill>
            <a:schemeClr val="tx1"/>
          </a:solidFill>
          <a:latin typeface="+mn-lt"/>
          <a:ea typeface="+mn-ea"/>
          <a:cs typeface="+mn-cs"/>
        </a:defRPr>
      </a:lvl7pPr>
      <a:lvl8pPr marL="1826788" algn="l" defTabSz="521940" rtl="0" eaLnBrk="1" latinLnBrk="0" hangingPunct="1">
        <a:defRPr sz="1027" kern="1200">
          <a:solidFill>
            <a:schemeClr val="tx1"/>
          </a:solidFill>
          <a:latin typeface="+mn-lt"/>
          <a:ea typeface="+mn-ea"/>
          <a:cs typeface="+mn-cs"/>
        </a:defRPr>
      </a:lvl8pPr>
      <a:lvl9pPr marL="2087758" algn="l" defTabSz="521940" rtl="0" eaLnBrk="1" latinLnBrk="0" hangingPunct="1">
        <a:defRPr sz="10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mp"/><Relationship Id="rId13" Type="http://schemas.openxmlformats.org/officeDocument/2006/relationships/image" Target="../media/image11.tmp"/><Relationship Id="rId18" Type="http://schemas.openxmlformats.org/officeDocument/2006/relationships/image" Target="../media/image16.tmp"/><Relationship Id="rId26" Type="http://schemas.openxmlformats.org/officeDocument/2006/relationships/image" Target="../media/image24.tmp"/><Relationship Id="rId3" Type="http://schemas.openxmlformats.org/officeDocument/2006/relationships/image" Target="../media/image1.tmp"/><Relationship Id="rId21" Type="http://schemas.openxmlformats.org/officeDocument/2006/relationships/image" Target="../media/image19.tmp"/><Relationship Id="rId7" Type="http://schemas.openxmlformats.org/officeDocument/2006/relationships/image" Target="../media/image5.tmp"/><Relationship Id="rId12" Type="http://schemas.openxmlformats.org/officeDocument/2006/relationships/image" Target="../media/image10.tmp"/><Relationship Id="rId17" Type="http://schemas.openxmlformats.org/officeDocument/2006/relationships/image" Target="../media/image15.tmp"/><Relationship Id="rId25" Type="http://schemas.openxmlformats.org/officeDocument/2006/relationships/image" Target="../media/image23.tm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tmp"/><Relationship Id="rId20" Type="http://schemas.openxmlformats.org/officeDocument/2006/relationships/image" Target="../media/image18.tmp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mp"/><Relationship Id="rId11" Type="http://schemas.openxmlformats.org/officeDocument/2006/relationships/image" Target="../media/image9.tmp"/><Relationship Id="rId24" Type="http://schemas.openxmlformats.org/officeDocument/2006/relationships/image" Target="../media/image22.tmp"/><Relationship Id="rId5" Type="http://schemas.openxmlformats.org/officeDocument/2006/relationships/image" Target="../media/image3.tmp"/><Relationship Id="rId15" Type="http://schemas.openxmlformats.org/officeDocument/2006/relationships/image" Target="../media/image13.tmp"/><Relationship Id="rId23" Type="http://schemas.openxmlformats.org/officeDocument/2006/relationships/image" Target="../media/image21.tmp"/><Relationship Id="rId28" Type="http://schemas.openxmlformats.org/officeDocument/2006/relationships/image" Target="../media/image26.tmp"/><Relationship Id="rId10" Type="http://schemas.openxmlformats.org/officeDocument/2006/relationships/image" Target="../media/image8.tmp"/><Relationship Id="rId19" Type="http://schemas.openxmlformats.org/officeDocument/2006/relationships/image" Target="../media/image17.tmp"/><Relationship Id="rId4" Type="http://schemas.openxmlformats.org/officeDocument/2006/relationships/image" Target="../media/image2.tmp"/><Relationship Id="rId9" Type="http://schemas.openxmlformats.org/officeDocument/2006/relationships/image" Target="../media/image7.tmp"/><Relationship Id="rId14" Type="http://schemas.openxmlformats.org/officeDocument/2006/relationships/image" Target="../media/image12.tmp"/><Relationship Id="rId22" Type="http://schemas.openxmlformats.org/officeDocument/2006/relationships/image" Target="../media/image20.tmp"/><Relationship Id="rId27" Type="http://schemas.openxmlformats.org/officeDocument/2006/relationships/image" Target="../media/image25.tmp"/><Relationship Id="rId30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93DA494-1951-A5C4-BE65-AE75E15F62B3}"/>
              </a:ext>
            </a:extLst>
          </p:cNvPr>
          <p:cNvGrpSpPr/>
          <p:nvPr/>
        </p:nvGrpSpPr>
        <p:grpSpPr>
          <a:xfrm>
            <a:off x="77425" y="-23234"/>
            <a:ext cx="5064850" cy="4163434"/>
            <a:chOff x="77425" y="87782"/>
            <a:chExt cx="5064850" cy="4163434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182F2CD1-D934-C5A8-7B25-4F6EA970F998}"/>
                </a:ext>
              </a:extLst>
            </p:cNvPr>
            <p:cNvSpPr txBox="1"/>
            <p:nvPr/>
          </p:nvSpPr>
          <p:spPr>
            <a:xfrm>
              <a:off x="279141" y="1759632"/>
              <a:ext cx="9056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杠铃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25398F7F-86EE-6356-BED3-81BA19B04210}"/>
                </a:ext>
              </a:extLst>
            </p:cNvPr>
            <p:cNvSpPr txBox="1"/>
            <p:nvPr/>
          </p:nvSpPr>
          <p:spPr>
            <a:xfrm>
              <a:off x="301177" y="4020384"/>
              <a:ext cx="8764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网球拍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88E4D7B-A89D-3BD0-1ED2-82F7B9A5F347}"/>
                </a:ext>
              </a:extLst>
            </p:cNvPr>
            <p:cNvSpPr txBox="1"/>
            <p:nvPr/>
          </p:nvSpPr>
          <p:spPr>
            <a:xfrm>
              <a:off x="4020250" y="4013069"/>
              <a:ext cx="8971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小提琴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3053AE02-908A-8D78-C274-34A800EB2B90}"/>
                </a:ext>
              </a:extLst>
            </p:cNvPr>
            <p:cNvSpPr txBox="1"/>
            <p:nvPr/>
          </p:nvSpPr>
          <p:spPr>
            <a:xfrm>
              <a:off x="2809810" y="4020384"/>
              <a:ext cx="8923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大提琴</a:t>
              </a:r>
            </a:p>
          </p:txBody>
        </p:sp>
        <p:pic>
          <p:nvPicPr>
            <p:cNvPr id="3" name="图片 2" descr="卡通人物&#10;&#10;中度可信度描述已自动生成">
              <a:extLst>
                <a:ext uri="{FF2B5EF4-FFF2-40B4-BE49-F238E27FC236}">
                  <a16:creationId xmlns:a16="http://schemas.microsoft.com/office/drawing/2014/main" id="{8B389AC6-86AB-A7FF-0BC7-A8C4888C1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070" y="482476"/>
              <a:ext cx="1193813" cy="1270251"/>
            </a:xfrm>
            <a:prstGeom prst="rect">
              <a:avLst/>
            </a:prstGeom>
          </p:spPr>
        </p:pic>
        <p:pic>
          <p:nvPicPr>
            <p:cNvPr id="8" name="图片 7" descr="卡通人物&#10;&#10;描述已自动生成">
              <a:extLst>
                <a:ext uri="{FF2B5EF4-FFF2-40B4-BE49-F238E27FC236}">
                  <a16:creationId xmlns:a16="http://schemas.microsoft.com/office/drawing/2014/main" id="{C1A1A3AD-EC98-627C-6738-C720F956E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32" y="1077784"/>
              <a:ext cx="393019" cy="233448"/>
            </a:xfrm>
            <a:prstGeom prst="rect">
              <a:avLst/>
            </a:prstGeom>
          </p:spPr>
        </p:pic>
        <p:pic>
          <p:nvPicPr>
            <p:cNvPr id="10" name="图片 9" descr="卡通人物&#10;&#10;描述已自动生成">
              <a:extLst>
                <a:ext uri="{FF2B5EF4-FFF2-40B4-BE49-F238E27FC236}">
                  <a16:creationId xmlns:a16="http://schemas.microsoft.com/office/drawing/2014/main" id="{B4E79806-FC0B-F5C7-CBC6-E5B3E264E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015" y="1077784"/>
              <a:ext cx="355731" cy="233448"/>
            </a:xfrm>
            <a:prstGeom prst="rect">
              <a:avLst/>
            </a:prstGeom>
          </p:spPr>
        </p:pic>
        <p:pic>
          <p:nvPicPr>
            <p:cNvPr id="14" name="图片 13" descr="手机屏幕截图&#10;&#10;低可信度描述已自动生成">
              <a:extLst>
                <a:ext uri="{FF2B5EF4-FFF2-40B4-BE49-F238E27FC236}">
                  <a16:creationId xmlns:a16="http://schemas.microsoft.com/office/drawing/2014/main" id="{7043FDC0-5FEB-5753-1055-7B26D1BA7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25" y="138591"/>
              <a:ext cx="1318734" cy="332185"/>
            </a:xfrm>
            <a:prstGeom prst="rect">
              <a:avLst/>
            </a:prstGeom>
          </p:spPr>
        </p:pic>
        <p:pic>
          <p:nvPicPr>
            <p:cNvPr id="18" name="图片 17" descr="卡通人物&#10;&#10;中度可信度描述已自动生成">
              <a:extLst>
                <a:ext uri="{FF2B5EF4-FFF2-40B4-BE49-F238E27FC236}">
                  <a16:creationId xmlns:a16="http://schemas.microsoft.com/office/drawing/2014/main" id="{D117919B-9458-F0E5-EE80-FA868BC81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763" y="470776"/>
              <a:ext cx="1183774" cy="1290479"/>
            </a:xfrm>
            <a:prstGeom prst="rect">
              <a:avLst/>
            </a:prstGeom>
          </p:spPr>
        </p:pic>
        <p:pic>
          <p:nvPicPr>
            <p:cNvPr id="22" name="图片 21" descr="卡通人物&#10;&#10;描述已自动生成">
              <a:extLst>
                <a:ext uri="{FF2B5EF4-FFF2-40B4-BE49-F238E27FC236}">
                  <a16:creationId xmlns:a16="http://schemas.microsoft.com/office/drawing/2014/main" id="{B5516859-D30D-169C-9791-1E42A127A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6561" y="1077784"/>
              <a:ext cx="390065" cy="233448"/>
            </a:xfrm>
            <a:prstGeom prst="rect">
              <a:avLst/>
            </a:prstGeom>
          </p:spPr>
        </p:pic>
        <p:pic>
          <p:nvPicPr>
            <p:cNvPr id="26" name="图片 25" descr="卡通人物&#10;&#10;描述已自动生成">
              <a:extLst>
                <a:ext uri="{FF2B5EF4-FFF2-40B4-BE49-F238E27FC236}">
                  <a16:creationId xmlns:a16="http://schemas.microsoft.com/office/drawing/2014/main" id="{50E3F365-2C72-C000-F660-B963888EA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570" y="1077784"/>
              <a:ext cx="372404" cy="233448"/>
            </a:xfrm>
            <a:prstGeom prst="rect">
              <a:avLst/>
            </a:prstGeom>
          </p:spPr>
        </p:pic>
        <p:pic>
          <p:nvPicPr>
            <p:cNvPr id="30" name="图片 29" descr="卡通人物&#10;&#10;低可信度描述已自动生成">
              <a:extLst>
                <a:ext uri="{FF2B5EF4-FFF2-40B4-BE49-F238E27FC236}">
                  <a16:creationId xmlns:a16="http://schemas.microsoft.com/office/drawing/2014/main" id="{7D2A9537-9071-1EC4-D27C-6957157B6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347" y="200572"/>
              <a:ext cx="1154190" cy="164588"/>
            </a:xfrm>
            <a:prstGeom prst="rect">
              <a:avLst/>
            </a:prstGeom>
          </p:spPr>
        </p:pic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657833A-FB90-1F98-3A57-A669206D93AE}"/>
                </a:ext>
              </a:extLst>
            </p:cNvPr>
            <p:cNvSpPr txBox="1"/>
            <p:nvPr/>
          </p:nvSpPr>
          <p:spPr>
            <a:xfrm>
              <a:off x="1534115" y="1759632"/>
              <a:ext cx="9330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棒球棒</a:t>
              </a:r>
            </a:p>
          </p:txBody>
        </p:sp>
        <p:pic>
          <p:nvPicPr>
            <p:cNvPr id="36" name="图片 35" descr="卡通人物&#10;&#10;中度可信度描述已自动生成">
              <a:extLst>
                <a:ext uri="{FF2B5EF4-FFF2-40B4-BE49-F238E27FC236}">
                  <a16:creationId xmlns:a16="http://schemas.microsoft.com/office/drawing/2014/main" id="{C764870D-629C-411C-B3F2-801F4E1AD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470776"/>
              <a:ext cx="1161702" cy="1290481"/>
            </a:xfrm>
            <a:prstGeom prst="rect">
              <a:avLst/>
            </a:prstGeom>
          </p:spPr>
        </p:pic>
        <p:pic>
          <p:nvPicPr>
            <p:cNvPr id="39" name="图片 38" descr="卡通人物&#10;&#10;中度可信度描述已自动生成">
              <a:extLst>
                <a:ext uri="{FF2B5EF4-FFF2-40B4-BE49-F238E27FC236}">
                  <a16:creationId xmlns:a16="http://schemas.microsoft.com/office/drawing/2014/main" id="{93A13D6C-616D-3FF3-0C23-20C37A52A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4935" y="1096060"/>
              <a:ext cx="378822" cy="201575"/>
            </a:xfrm>
            <a:prstGeom prst="rect">
              <a:avLst/>
            </a:prstGeom>
          </p:spPr>
        </p:pic>
        <p:pic>
          <p:nvPicPr>
            <p:cNvPr id="42" name="图片 41" descr="卡通人物&#10;&#10;描述已自动生成">
              <a:extLst>
                <a:ext uri="{FF2B5EF4-FFF2-40B4-BE49-F238E27FC236}">
                  <a16:creationId xmlns:a16="http://schemas.microsoft.com/office/drawing/2014/main" id="{B450804C-DE0D-04F7-13F1-3C1B6A936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2055" y="1102705"/>
              <a:ext cx="344069" cy="208527"/>
            </a:xfrm>
            <a:prstGeom prst="rect">
              <a:avLst/>
            </a:prstGeom>
          </p:spPr>
        </p:pic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97BF59E-BE8C-0851-D67F-E47224713CD2}"/>
                </a:ext>
              </a:extLst>
            </p:cNvPr>
            <p:cNvSpPr txBox="1"/>
            <p:nvPr/>
          </p:nvSpPr>
          <p:spPr>
            <a:xfrm>
              <a:off x="2695817" y="1759632"/>
              <a:ext cx="10757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篮球</a:t>
              </a:r>
            </a:p>
          </p:txBody>
        </p:sp>
        <p:pic>
          <p:nvPicPr>
            <p:cNvPr id="48" name="图片 47" descr="图片包含 游戏机, 飞机, 热气球, 球&#10;&#10;描述已自动生成">
              <a:extLst>
                <a:ext uri="{FF2B5EF4-FFF2-40B4-BE49-F238E27FC236}">
                  <a16:creationId xmlns:a16="http://schemas.microsoft.com/office/drawing/2014/main" id="{64E9FDD1-1E87-6D6F-C7C1-5663FAD0F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8486" y="87782"/>
              <a:ext cx="350356" cy="366333"/>
            </a:xfrm>
            <a:prstGeom prst="rect">
              <a:avLst/>
            </a:prstGeom>
          </p:spPr>
        </p:pic>
        <p:pic>
          <p:nvPicPr>
            <p:cNvPr id="60" name="图片 59" descr="图示&#10;&#10;描述已自动生成">
              <a:extLst>
                <a:ext uri="{FF2B5EF4-FFF2-40B4-BE49-F238E27FC236}">
                  <a16:creationId xmlns:a16="http://schemas.microsoft.com/office/drawing/2014/main" id="{7C2E937E-5BC9-EF89-CF56-BCD5DC100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7988" y="2119593"/>
              <a:ext cx="1037046" cy="609005"/>
            </a:xfrm>
            <a:prstGeom prst="rect">
              <a:avLst/>
            </a:prstGeom>
          </p:spPr>
        </p:pic>
        <p:pic>
          <p:nvPicPr>
            <p:cNvPr id="62" name="图片 61" descr="卡通人物&#10;&#10;中度可信度描述已自动生成">
              <a:extLst>
                <a:ext uri="{FF2B5EF4-FFF2-40B4-BE49-F238E27FC236}">
                  <a16:creationId xmlns:a16="http://schemas.microsoft.com/office/drawing/2014/main" id="{D85BF970-1F27-6CBD-39BF-3AC309886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1252" y="2699938"/>
              <a:ext cx="1220803" cy="1305816"/>
            </a:xfrm>
            <a:prstGeom prst="rect">
              <a:avLst/>
            </a:prstGeom>
          </p:spPr>
        </p:pic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AD225FBE-CD44-0BEF-FCE3-3457ED630C73}"/>
                </a:ext>
              </a:extLst>
            </p:cNvPr>
            <p:cNvSpPr txBox="1"/>
            <p:nvPr/>
          </p:nvSpPr>
          <p:spPr>
            <a:xfrm>
              <a:off x="1678609" y="4020384"/>
              <a:ext cx="8764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自行车</a:t>
              </a:r>
            </a:p>
          </p:txBody>
        </p:sp>
        <p:pic>
          <p:nvPicPr>
            <p:cNvPr id="65" name="图片 64" descr="卡通人物&#10;&#10;中度可信度描述已自动生成">
              <a:extLst>
                <a:ext uri="{FF2B5EF4-FFF2-40B4-BE49-F238E27FC236}">
                  <a16:creationId xmlns:a16="http://schemas.microsoft.com/office/drawing/2014/main" id="{D52179AC-5380-71F3-78DC-86862B1AF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4901" y="398387"/>
              <a:ext cx="1252896" cy="1395346"/>
            </a:xfrm>
            <a:prstGeom prst="rect">
              <a:avLst/>
            </a:prstGeom>
          </p:spPr>
        </p:pic>
        <p:pic>
          <p:nvPicPr>
            <p:cNvPr id="69" name="图片 68" descr="卡通人物&#10;&#10;描述已自动生成">
              <a:extLst>
                <a:ext uri="{FF2B5EF4-FFF2-40B4-BE49-F238E27FC236}">
                  <a16:creationId xmlns:a16="http://schemas.microsoft.com/office/drawing/2014/main" id="{5DBADBED-B958-4B4A-B281-5F34C2129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0743" y="1129368"/>
              <a:ext cx="520402" cy="387534"/>
            </a:xfrm>
            <a:prstGeom prst="rect">
              <a:avLst/>
            </a:prstGeom>
          </p:spPr>
        </p:pic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88ADCBDB-976B-741D-1FAE-C8B4B48ED5A0}"/>
                </a:ext>
              </a:extLst>
            </p:cNvPr>
            <p:cNvSpPr txBox="1"/>
            <p:nvPr/>
          </p:nvSpPr>
          <p:spPr>
            <a:xfrm>
              <a:off x="3914218" y="1759632"/>
              <a:ext cx="112406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滑板</a:t>
              </a:r>
            </a:p>
          </p:txBody>
        </p:sp>
        <p:pic>
          <p:nvPicPr>
            <p:cNvPr id="72" name="图片 71" descr="电脑屏幕的照片&#10;&#10;描述已自动生成">
              <a:extLst>
                <a:ext uri="{FF2B5EF4-FFF2-40B4-BE49-F238E27FC236}">
                  <a16:creationId xmlns:a16="http://schemas.microsoft.com/office/drawing/2014/main" id="{2095CCDF-4DDF-A47E-C0E4-83D1E9379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7002" y="102712"/>
              <a:ext cx="1095452" cy="295675"/>
            </a:xfrm>
            <a:prstGeom prst="rect">
              <a:avLst/>
            </a:prstGeom>
          </p:spPr>
        </p:pic>
        <p:pic>
          <p:nvPicPr>
            <p:cNvPr id="74" name="图片 73" descr="卡通人物&#10;&#10;中度可信度描述已自动生成">
              <a:extLst>
                <a:ext uri="{FF2B5EF4-FFF2-40B4-BE49-F238E27FC236}">
                  <a16:creationId xmlns:a16="http://schemas.microsoft.com/office/drawing/2014/main" id="{D0CD603F-ACC5-56F4-3387-36A39B370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46" y="2705912"/>
              <a:ext cx="1314588" cy="1342642"/>
            </a:xfrm>
            <a:prstGeom prst="rect">
              <a:avLst/>
            </a:prstGeom>
          </p:spPr>
        </p:pic>
        <p:pic>
          <p:nvPicPr>
            <p:cNvPr id="76" name="图片 75" descr="形状, 箭头&#10;&#10;描述已自动生成">
              <a:extLst>
                <a:ext uri="{FF2B5EF4-FFF2-40B4-BE49-F238E27FC236}">
                  <a16:creationId xmlns:a16="http://schemas.microsoft.com/office/drawing/2014/main" id="{CFA26902-3BAC-72EE-BC17-8E553A908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842" y="2296849"/>
              <a:ext cx="1065509" cy="254491"/>
            </a:xfrm>
            <a:prstGeom prst="rect">
              <a:avLst/>
            </a:prstGeom>
          </p:spPr>
        </p:pic>
        <p:pic>
          <p:nvPicPr>
            <p:cNvPr id="78" name="图片 77" descr="卡通人物&#10;&#10;中度可信度描述已自动生成">
              <a:extLst>
                <a:ext uri="{FF2B5EF4-FFF2-40B4-BE49-F238E27FC236}">
                  <a16:creationId xmlns:a16="http://schemas.microsoft.com/office/drawing/2014/main" id="{E7B906F1-D174-1654-F173-B49CA00FE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864" y="3403883"/>
              <a:ext cx="379851" cy="273019"/>
            </a:xfrm>
            <a:prstGeom prst="rect">
              <a:avLst/>
            </a:prstGeom>
          </p:spPr>
        </p:pic>
        <p:pic>
          <p:nvPicPr>
            <p:cNvPr id="80" name="图片 79" descr="卡通人物&#10;&#10;描述已自动生成">
              <a:extLst>
                <a:ext uri="{FF2B5EF4-FFF2-40B4-BE49-F238E27FC236}">
                  <a16:creationId xmlns:a16="http://schemas.microsoft.com/office/drawing/2014/main" id="{49527FDC-FEB9-4BB6-69F9-F87AA7913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634" y="3443452"/>
              <a:ext cx="387764" cy="233450"/>
            </a:xfrm>
            <a:prstGeom prst="rect">
              <a:avLst/>
            </a:prstGeom>
          </p:spPr>
        </p:pic>
        <p:pic>
          <p:nvPicPr>
            <p:cNvPr id="82" name="图片 81" descr="卡通人物&#10;&#10;中度可信度描述已自动生成">
              <a:extLst>
                <a:ext uri="{FF2B5EF4-FFF2-40B4-BE49-F238E27FC236}">
                  <a16:creationId xmlns:a16="http://schemas.microsoft.com/office/drawing/2014/main" id="{085D0610-121C-088F-C1ED-29C41969E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5517" y="2703626"/>
              <a:ext cx="1286404" cy="1380992"/>
            </a:xfrm>
            <a:prstGeom prst="rect">
              <a:avLst/>
            </a:prstGeom>
          </p:spPr>
        </p:pic>
        <p:pic>
          <p:nvPicPr>
            <p:cNvPr id="84" name="图片 83" descr="卡通人物&#10;&#10;描述已自动生成">
              <a:extLst>
                <a:ext uri="{FF2B5EF4-FFF2-40B4-BE49-F238E27FC236}">
                  <a16:creationId xmlns:a16="http://schemas.microsoft.com/office/drawing/2014/main" id="{31208031-9775-96ED-9BA9-ED1EBAB51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2055" y="2224232"/>
              <a:ext cx="1220803" cy="393806"/>
            </a:xfrm>
            <a:prstGeom prst="rect">
              <a:avLst/>
            </a:prstGeom>
          </p:spPr>
        </p:pic>
        <p:pic>
          <p:nvPicPr>
            <p:cNvPr id="86" name="图片 85" descr="卡通人物&#10;&#10;中度可信度描述已自动生成">
              <a:extLst>
                <a:ext uri="{FF2B5EF4-FFF2-40B4-BE49-F238E27FC236}">
                  <a16:creationId xmlns:a16="http://schemas.microsoft.com/office/drawing/2014/main" id="{FF558A2E-BBD5-DB53-5D9B-97CEE5116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5683" y="2720330"/>
              <a:ext cx="1270294" cy="1331643"/>
            </a:xfrm>
            <a:prstGeom prst="rect">
              <a:avLst/>
            </a:prstGeom>
          </p:spPr>
        </p:pic>
        <p:pic>
          <p:nvPicPr>
            <p:cNvPr id="88" name="图片 87" descr="卡通人物&#10;&#10;描述已自动生成">
              <a:extLst>
                <a:ext uri="{FF2B5EF4-FFF2-40B4-BE49-F238E27FC236}">
                  <a16:creationId xmlns:a16="http://schemas.microsoft.com/office/drawing/2014/main" id="{D3A4E271-9A9E-460B-52FB-8CFF99178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2567" y="3418518"/>
              <a:ext cx="449708" cy="283317"/>
            </a:xfrm>
            <a:prstGeom prst="rect">
              <a:avLst/>
            </a:prstGeom>
          </p:spPr>
        </p:pic>
        <p:pic>
          <p:nvPicPr>
            <p:cNvPr id="94" name="图片 93" descr="卡通人物&#10;&#10;描述已自动生成">
              <a:extLst>
                <a:ext uri="{FF2B5EF4-FFF2-40B4-BE49-F238E27FC236}">
                  <a16:creationId xmlns:a16="http://schemas.microsoft.com/office/drawing/2014/main" id="{D310F3B5-CE8A-2E98-0134-43A673ED6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7439" y="2124578"/>
              <a:ext cx="817904" cy="625282"/>
            </a:xfrm>
            <a:prstGeom prst="rect">
              <a:avLst/>
            </a:prstGeom>
          </p:spPr>
        </p:pic>
        <p:pic>
          <p:nvPicPr>
            <p:cNvPr id="96" name="图片 95" descr="卡通人物&#10;&#10;中度可信度描述已自动生成">
              <a:extLst>
                <a:ext uri="{FF2B5EF4-FFF2-40B4-BE49-F238E27FC236}">
                  <a16:creationId xmlns:a16="http://schemas.microsoft.com/office/drawing/2014/main" id="{63E7CBE3-E121-09D9-3878-17D9EE8B0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7292" b="94792" l="4332" r="94585">
                          <a14:foregroundMark x1="5415" y1="16667" x2="5415" y2="16667"/>
                          <a14:foregroundMark x1="12635" y1="30729" x2="12635" y2="30729"/>
                          <a14:foregroundMark x1="20939" y1="13542" x2="9025" y2="7292"/>
                          <a14:foregroundMark x1="16245" y1="8854" x2="19856" y2="19792"/>
                          <a14:foregroundMark x1="19856" y1="21875" x2="37906" y2="32292"/>
                          <a14:foregroundMark x1="94585" y1="54688" x2="92058" y2="78125"/>
                          <a14:foregroundMark x1="91336" y1="53125" x2="67148" y2="80208"/>
                          <a14:foregroundMark x1="77978" y1="94792" x2="69675" y2="906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4208" y="2036463"/>
              <a:ext cx="820320" cy="5685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651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主题">
  <a:themeElements>
    <a:clrScheme name="Office 2013 - 2022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80</TotalTime>
  <Words>10</Words>
  <Application>Microsoft Office PowerPoint</Application>
  <PresentationFormat>自定义</PresentationFormat>
  <Paragraphs>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宋体</vt:lpstr>
      <vt:lpstr>Arial</vt:lpstr>
      <vt:lpstr>Calibri</vt:lpstr>
      <vt:lpstr>Calibri Light</vt:lpstr>
      <vt:lpstr>Office 2013 - 2022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霍 超凡</dc:creator>
  <cp:lastModifiedBy>超凡 霍</cp:lastModifiedBy>
  <cp:revision>10</cp:revision>
  <dcterms:created xsi:type="dcterms:W3CDTF">2024-01-14T06:22:59Z</dcterms:created>
  <dcterms:modified xsi:type="dcterms:W3CDTF">2024-04-16T01:08:31Z</dcterms:modified>
</cp:coreProperties>
</file>