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256" r:id="rId2"/>
  </p:sldIdLst>
  <p:sldSz cx="5219700" cy="1152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3" userDrawn="1">
          <p15:clr>
            <a:srgbClr val="A4A3A4"/>
          </p15:clr>
        </p15:guide>
        <p15:guide id="2" pos="16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AA566C-04ED-413E-81BC-048D1D7E5D45}" v="33" dt="2024-01-14T07:01:37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4660"/>
  </p:normalViewPr>
  <p:slideViewPr>
    <p:cSldViewPr snapToGrid="0" showGuides="1">
      <p:cViewPr varScale="1">
        <p:scale>
          <a:sx n="295" d="100"/>
          <a:sy n="295" d="100"/>
        </p:scale>
        <p:origin x="222" y="1104"/>
      </p:cViewPr>
      <p:guideLst>
        <p:guide orient="horz" pos="363"/>
        <p:guide pos="16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霍 超凡" userId="5413a2a63dcc14e6" providerId="LiveId" clId="{9DAA566C-04ED-413E-81BC-048D1D7E5D45}"/>
    <pc:docChg chg="undo custSel addSld modSld">
      <pc:chgData name="霍 超凡" userId="5413a2a63dcc14e6" providerId="LiveId" clId="{9DAA566C-04ED-413E-81BC-048D1D7E5D45}" dt="2024-01-14T07:03:22.024" v="331" actId="1076"/>
      <pc:docMkLst>
        <pc:docMk/>
      </pc:docMkLst>
      <pc:sldChg chg="addSp delSp modSp new mod">
        <pc:chgData name="霍 超凡" userId="5413a2a63dcc14e6" providerId="LiveId" clId="{9DAA566C-04ED-413E-81BC-048D1D7E5D45}" dt="2024-01-14T07:03:22.024" v="331" actId="1076"/>
        <pc:sldMkLst>
          <pc:docMk/>
          <pc:sldMk cId="2856512998" sldId="256"/>
        </pc:sldMkLst>
        <pc:spChg chg="del">
          <ac:chgData name="霍 超凡" userId="5413a2a63dcc14e6" providerId="LiveId" clId="{9DAA566C-04ED-413E-81BC-048D1D7E5D45}" dt="2024-01-14T06:23:02.251" v="1" actId="478"/>
          <ac:spMkLst>
            <pc:docMk/>
            <pc:sldMk cId="2856512998" sldId="256"/>
            <ac:spMk id="2" creationId="{647FB877-19D3-423E-A7D3-9BE721FF0C9B}"/>
          </ac:spMkLst>
        </pc:spChg>
        <pc:spChg chg="del">
          <ac:chgData name="霍 超凡" userId="5413a2a63dcc14e6" providerId="LiveId" clId="{9DAA566C-04ED-413E-81BC-048D1D7E5D45}" dt="2024-01-14T06:23:02.251" v="1" actId="478"/>
          <ac:spMkLst>
            <pc:docMk/>
            <pc:sldMk cId="2856512998" sldId="256"/>
            <ac:spMk id="3" creationId="{F15576CE-1C82-40A0-026F-B27DD0DBECB5}"/>
          </ac:spMkLst>
        </pc:spChg>
        <pc:spChg chg="add mod">
          <ac:chgData name="霍 超凡" userId="5413a2a63dcc14e6" providerId="LiveId" clId="{9DAA566C-04ED-413E-81BC-048D1D7E5D45}" dt="2024-01-14T06:58:55.601" v="237" actId="1076"/>
          <ac:spMkLst>
            <pc:docMk/>
            <pc:sldMk cId="2856512998" sldId="256"/>
            <ac:spMk id="54" creationId="{182F2CD1-D934-C5A8-7B25-4F6EA970F998}"/>
          </ac:spMkLst>
        </pc:spChg>
        <pc:spChg chg="add mod">
          <ac:chgData name="霍 超凡" userId="5413a2a63dcc14e6" providerId="LiveId" clId="{9DAA566C-04ED-413E-81BC-048D1D7E5D45}" dt="2024-01-14T06:59:14.170" v="247" actId="1076"/>
          <ac:spMkLst>
            <pc:docMk/>
            <pc:sldMk cId="2856512998" sldId="256"/>
            <ac:spMk id="55" creationId="{25398F7F-86EE-6356-BED3-81BA19B04210}"/>
          </ac:spMkLst>
        </pc:spChg>
        <pc:spChg chg="add mod">
          <ac:chgData name="霍 超凡" userId="5413a2a63dcc14e6" providerId="LiveId" clId="{9DAA566C-04ED-413E-81BC-048D1D7E5D45}" dt="2024-01-14T07:00:58.976" v="288" actId="1076"/>
          <ac:spMkLst>
            <pc:docMk/>
            <pc:sldMk cId="2856512998" sldId="256"/>
            <ac:spMk id="56" creationId="{C9522D89-C8D1-BC3B-EB71-43C70DADECA7}"/>
          </ac:spMkLst>
        </pc:spChg>
        <pc:spChg chg="add mod">
          <ac:chgData name="霍 超凡" userId="5413a2a63dcc14e6" providerId="LiveId" clId="{9DAA566C-04ED-413E-81BC-048D1D7E5D45}" dt="2024-01-14T07:01:10.369" v="301" actId="1076"/>
          <ac:spMkLst>
            <pc:docMk/>
            <pc:sldMk cId="2856512998" sldId="256"/>
            <ac:spMk id="57" creationId="{8E359690-839B-2782-36E9-182B46127739}"/>
          </ac:spMkLst>
        </pc:spChg>
        <pc:spChg chg="add mod">
          <ac:chgData name="霍 超凡" userId="5413a2a63dcc14e6" providerId="LiveId" clId="{9DAA566C-04ED-413E-81BC-048D1D7E5D45}" dt="2024-01-14T07:01:36.160" v="315" actId="14100"/>
          <ac:spMkLst>
            <pc:docMk/>
            <pc:sldMk cId="2856512998" sldId="256"/>
            <ac:spMk id="58" creationId="{F88E4D7B-A89D-3BD0-1ED2-82F7B9A5F347}"/>
          </ac:spMkLst>
        </pc:spChg>
        <pc:spChg chg="add mod">
          <ac:chgData name="霍 超凡" userId="5413a2a63dcc14e6" providerId="LiveId" clId="{9DAA566C-04ED-413E-81BC-048D1D7E5D45}" dt="2024-01-14T07:01:47.722" v="325" actId="14100"/>
          <ac:spMkLst>
            <pc:docMk/>
            <pc:sldMk cId="2856512998" sldId="256"/>
            <ac:spMk id="59" creationId="{3053AE02-908A-8D78-C274-34A800EB2B90}"/>
          </ac:spMkLst>
        </pc:spChg>
        <pc:picChg chg="add mod">
          <ac:chgData name="霍 超凡" userId="5413a2a63dcc14e6" providerId="LiveId" clId="{9DAA566C-04ED-413E-81BC-048D1D7E5D45}" dt="2024-01-14T06:58:21.282" v="217" actId="1076"/>
          <ac:picMkLst>
            <pc:docMk/>
            <pc:sldMk cId="2856512998" sldId="256"/>
            <ac:picMk id="5" creationId="{7558CEEE-B5E3-735D-B8EA-6313840D7951}"/>
          </ac:picMkLst>
        </pc:picChg>
        <pc:picChg chg="add del mod">
          <ac:chgData name="霍 超凡" userId="5413a2a63dcc14e6" providerId="LiveId" clId="{9DAA566C-04ED-413E-81BC-048D1D7E5D45}" dt="2024-01-14T06:47:45.304" v="134" actId="478"/>
          <ac:picMkLst>
            <pc:docMk/>
            <pc:sldMk cId="2856512998" sldId="256"/>
            <ac:picMk id="7" creationId="{427EF56B-488A-1AA8-A403-D612E1AD965F}"/>
          </ac:picMkLst>
        </pc:picChg>
        <pc:picChg chg="add del mod">
          <ac:chgData name="霍 超凡" userId="5413a2a63dcc14e6" providerId="LiveId" clId="{9DAA566C-04ED-413E-81BC-048D1D7E5D45}" dt="2024-01-14T06:31:27.681" v="13" actId="478"/>
          <ac:picMkLst>
            <pc:docMk/>
            <pc:sldMk cId="2856512998" sldId="256"/>
            <ac:picMk id="9" creationId="{6C5B3856-CDAB-D236-9EE6-4D431640F615}"/>
          </ac:picMkLst>
        </pc:picChg>
        <pc:picChg chg="add mod">
          <ac:chgData name="霍 超凡" userId="5413a2a63dcc14e6" providerId="LiveId" clId="{9DAA566C-04ED-413E-81BC-048D1D7E5D45}" dt="2024-01-14T07:02:11.458" v="329" actId="1076"/>
          <ac:picMkLst>
            <pc:docMk/>
            <pc:sldMk cId="2856512998" sldId="256"/>
            <ac:picMk id="11" creationId="{FA8882FE-2F3B-3C8D-ECBF-6313CBE3A5A2}"/>
          </ac:picMkLst>
        </pc:picChg>
        <pc:picChg chg="add mod">
          <ac:chgData name="霍 超凡" userId="5413a2a63dcc14e6" providerId="LiveId" clId="{9DAA566C-04ED-413E-81BC-048D1D7E5D45}" dt="2024-01-14T07:02:10.009" v="328" actId="1076"/>
          <ac:picMkLst>
            <pc:docMk/>
            <pc:sldMk cId="2856512998" sldId="256"/>
            <ac:picMk id="13" creationId="{1CA31694-CEDF-3E35-75F3-81E0FC4AB337}"/>
          </ac:picMkLst>
        </pc:picChg>
        <pc:picChg chg="add mod ord">
          <ac:chgData name="霍 超凡" userId="5413a2a63dcc14e6" providerId="LiveId" clId="{9DAA566C-04ED-413E-81BC-048D1D7E5D45}" dt="2024-01-14T06:59:43.937" v="258" actId="1076"/>
          <ac:picMkLst>
            <pc:docMk/>
            <pc:sldMk cId="2856512998" sldId="256"/>
            <ac:picMk id="15" creationId="{C87FEEBB-C0CA-6DE0-F86A-FC7034B73CD4}"/>
          </ac:picMkLst>
        </pc:picChg>
        <pc:picChg chg="add mod">
          <ac:chgData name="霍 超凡" userId="5413a2a63dcc14e6" providerId="LiveId" clId="{9DAA566C-04ED-413E-81BC-048D1D7E5D45}" dt="2024-01-14T07:02:14.672" v="330" actId="1076"/>
          <ac:picMkLst>
            <pc:docMk/>
            <pc:sldMk cId="2856512998" sldId="256"/>
            <ac:picMk id="17" creationId="{8B5CF568-A1AC-2269-AD06-4046C6238BF3}"/>
          </ac:picMkLst>
        </pc:picChg>
        <pc:picChg chg="add mod">
          <ac:chgData name="霍 超凡" userId="5413a2a63dcc14e6" providerId="LiveId" clId="{9DAA566C-04ED-413E-81BC-048D1D7E5D45}" dt="2024-01-14T06:59:20.522" v="248" actId="1076"/>
          <ac:picMkLst>
            <pc:docMk/>
            <pc:sldMk cId="2856512998" sldId="256"/>
            <ac:picMk id="19" creationId="{DA95775A-D3E1-E2A6-DC99-5327533BF770}"/>
          </ac:picMkLst>
        </pc:picChg>
        <pc:picChg chg="add mod">
          <ac:chgData name="霍 超凡" userId="5413a2a63dcc14e6" providerId="LiveId" clId="{9DAA566C-04ED-413E-81BC-048D1D7E5D45}" dt="2024-01-14T06:59:33.609" v="253" actId="1076"/>
          <ac:picMkLst>
            <pc:docMk/>
            <pc:sldMk cId="2856512998" sldId="256"/>
            <ac:picMk id="21" creationId="{25B91467-249C-A947-4900-342C25FBBCF7}"/>
          </ac:picMkLst>
        </pc:picChg>
        <pc:picChg chg="add mod">
          <ac:chgData name="霍 超凡" userId="5413a2a63dcc14e6" providerId="LiveId" clId="{9DAA566C-04ED-413E-81BC-048D1D7E5D45}" dt="2024-01-14T07:00:12.649" v="265" actId="1076"/>
          <ac:picMkLst>
            <pc:docMk/>
            <pc:sldMk cId="2856512998" sldId="256"/>
            <ac:picMk id="23" creationId="{436722BB-A866-EDB8-2CEF-63D12E385C35}"/>
          </ac:picMkLst>
        </pc:picChg>
        <pc:picChg chg="add mod">
          <ac:chgData name="霍 超凡" userId="5413a2a63dcc14e6" providerId="LiveId" clId="{9DAA566C-04ED-413E-81BC-048D1D7E5D45}" dt="2024-01-14T07:00:12.649" v="265" actId="1076"/>
          <ac:picMkLst>
            <pc:docMk/>
            <pc:sldMk cId="2856512998" sldId="256"/>
            <ac:picMk id="25" creationId="{3B41B09D-1307-80A5-92F0-43C3C6287B0E}"/>
          </ac:picMkLst>
        </pc:picChg>
        <pc:picChg chg="add mod">
          <ac:chgData name="霍 超凡" userId="5413a2a63dcc14e6" providerId="LiveId" clId="{9DAA566C-04ED-413E-81BC-048D1D7E5D45}" dt="2024-01-14T07:00:12.649" v="265" actId="1076"/>
          <ac:picMkLst>
            <pc:docMk/>
            <pc:sldMk cId="2856512998" sldId="256"/>
            <ac:picMk id="27" creationId="{C1EA4C0A-26CF-8802-3A1B-980DD365C4A4}"/>
          </ac:picMkLst>
        </pc:picChg>
        <pc:picChg chg="add mod">
          <ac:chgData name="霍 超凡" userId="5413a2a63dcc14e6" providerId="LiveId" clId="{9DAA566C-04ED-413E-81BC-048D1D7E5D45}" dt="2024-01-14T06:59:31.290" v="252" actId="1076"/>
          <ac:picMkLst>
            <pc:docMk/>
            <pc:sldMk cId="2856512998" sldId="256"/>
            <ac:picMk id="29" creationId="{710658DB-F138-98F5-BCB8-355B88973F53}"/>
          </ac:picMkLst>
        </pc:picChg>
        <pc:picChg chg="add mod">
          <ac:chgData name="霍 超凡" userId="5413a2a63dcc14e6" providerId="LiveId" clId="{9DAA566C-04ED-413E-81BC-048D1D7E5D45}" dt="2024-01-14T07:01:18.208" v="304" actId="1076"/>
          <ac:picMkLst>
            <pc:docMk/>
            <pc:sldMk cId="2856512998" sldId="256"/>
            <ac:picMk id="31" creationId="{CD6A7BF1-462C-2C1C-F859-91B3DA547A36}"/>
          </ac:picMkLst>
        </pc:picChg>
        <pc:picChg chg="add mod">
          <ac:chgData name="霍 超凡" userId="5413a2a63dcc14e6" providerId="LiveId" clId="{9DAA566C-04ED-413E-81BC-048D1D7E5D45}" dt="2024-01-14T07:01:19.656" v="305" actId="1076"/>
          <ac:picMkLst>
            <pc:docMk/>
            <pc:sldMk cId="2856512998" sldId="256"/>
            <ac:picMk id="33" creationId="{B00896CE-4A55-EB21-DE0C-148A39EDD7C1}"/>
          </ac:picMkLst>
        </pc:picChg>
        <pc:picChg chg="add mod">
          <ac:chgData name="霍 超凡" userId="5413a2a63dcc14e6" providerId="LiveId" clId="{9DAA566C-04ED-413E-81BC-048D1D7E5D45}" dt="2024-01-14T07:01:17.146" v="303" actId="1076"/>
          <ac:picMkLst>
            <pc:docMk/>
            <pc:sldMk cId="2856512998" sldId="256"/>
            <ac:picMk id="35" creationId="{1E8A03D1-40F6-0605-8904-C28CFD0EDE32}"/>
          </ac:picMkLst>
        </pc:picChg>
        <pc:picChg chg="add mod">
          <ac:chgData name="霍 超凡" userId="5413a2a63dcc14e6" providerId="LiveId" clId="{9DAA566C-04ED-413E-81BC-048D1D7E5D45}" dt="2024-01-14T07:03:22.024" v="331" actId="1076"/>
          <ac:picMkLst>
            <pc:docMk/>
            <pc:sldMk cId="2856512998" sldId="256"/>
            <ac:picMk id="37" creationId="{1289C279-D213-E036-37D6-705389910467}"/>
          </ac:picMkLst>
        </pc:picChg>
        <pc:picChg chg="add del mod">
          <ac:chgData name="霍 超凡" userId="5413a2a63dcc14e6" providerId="LiveId" clId="{9DAA566C-04ED-413E-81BC-048D1D7E5D45}" dt="2024-01-14T06:49:14.151" v="154" actId="478"/>
          <ac:picMkLst>
            <pc:docMk/>
            <pc:sldMk cId="2856512998" sldId="256"/>
            <ac:picMk id="39" creationId="{5C7BFEB5-1898-92B8-790E-9E462AC08E22}"/>
          </ac:picMkLst>
        </pc:picChg>
        <pc:picChg chg="add mod">
          <ac:chgData name="霍 超凡" userId="5413a2a63dcc14e6" providerId="LiveId" clId="{9DAA566C-04ED-413E-81BC-048D1D7E5D45}" dt="2024-01-14T07:01:54.396" v="327" actId="1076"/>
          <ac:picMkLst>
            <pc:docMk/>
            <pc:sldMk cId="2856512998" sldId="256"/>
            <ac:picMk id="41" creationId="{067B9B17-3241-A296-49A5-DB1D1EC4253E}"/>
          </ac:picMkLst>
        </pc:picChg>
        <pc:picChg chg="add mod">
          <ac:chgData name="霍 超凡" userId="5413a2a63dcc14e6" providerId="LiveId" clId="{9DAA566C-04ED-413E-81BC-048D1D7E5D45}" dt="2024-01-14T07:00:30.057" v="270" actId="1076"/>
          <ac:picMkLst>
            <pc:docMk/>
            <pc:sldMk cId="2856512998" sldId="256"/>
            <ac:picMk id="43" creationId="{40DB1C4E-8671-621D-E98F-70181A23A2E8}"/>
          </ac:picMkLst>
        </pc:picChg>
        <pc:picChg chg="add mod">
          <ac:chgData name="霍 超凡" userId="5413a2a63dcc14e6" providerId="LiveId" clId="{9DAA566C-04ED-413E-81BC-048D1D7E5D45}" dt="2024-01-14T07:00:31.856" v="271" actId="1076"/>
          <ac:picMkLst>
            <pc:docMk/>
            <pc:sldMk cId="2856512998" sldId="256"/>
            <ac:picMk id="45" creationId="{3A514D46-81A3-AC8D-BA4D-59BDD568C248}"/>
          </ac:picMkLst>
        </pc:picChg>
        <pc:picChg chg="add mod">
          <ac:chgData name="霍 超凡" userId="5413a2a63dcc14e6" providerId="LiveId" clId="{9DAA566C-04ED-413E-81BC-048D1D7E5D45}" dt="2024-01-14T07:00:45.194" v="276" actId="1076"/>
          <ac:picMkLst>
            <pc:docMk/>
            <pc:sldMk cId="2856512998" sldId="256"/>
            <ac:picMk id="47" creationId="{F2742C68-EA7C-A8C9-242D-044891D800AB}"/>
          </ac:picMkLst>
        </pc:picChg>
        <pc:picChg chg="add mod">
          <ac:chgData name="霍 超凡" userId="5413a2a63dcc14e6" providerId="LiveId" clId="{9DAA566C-04ED-413E-81BC-048D1D7E5D45}" dt="2024-01-14T07:00:27.274" v="269" actId="1076"/>
          <ac:picMkLst>
            <pc:docMk/>
            <pc:sldMk cId="2856512998" sldId="256"/>
            <ac:picMk id="49" creationId="{82BA8E1C-6173-42F7-E7F7-332DCDEC3BDF}"/>
          </ac:picMkLst>
        </pc:picChg>
        <pc:picChg chg="add del mod">
          <ac:chgData name="霍 超凡" userId="5413a2a63dcc14e6" providerId="LiveId" clId="{9DAA566C-04ED-413E-81BC-048D1D7E5D45}" dt="2024-01-14T06:58:32.004" v="220" actId="478"/>
          <ac:picMkLst>
            <pc:docMk/>
            <pc:sldMk cId="2856512998" sldId="256"/>
            <ac:picMk id="51" creationId="{F346C12D-7989-B2EF-C1CC-7BAFFF5E1210}"/>
          </ac:picMkLst>
        </pc:picChg>
        <pc:picChg chg="add mod">
          <ac:chgData name="霍 超凡" userId="5413a2a63dcc14e6" providerId="LiveId" clId="{9DAA566C-04ED-413E-81BC-048D1D7E5D45}" dt="2024-01-14T07:00:44.098" v="275" actId="1076"/>
          <ac:picMkLst>
            <pc:docMk/>
            <pc:sldMk cId="2856512998" sldId="256"/>
            <ac:picMk id="53" creationId="{D3BAFBBD-93F2-D93D-713E-FB28A4AC20C9}"/>
          </ac:picMkLst>
        </pc:picChg>
      </pc:sldChg>
    </pc:docChg>
  </pc:docChgLst>
  <pc:docChgLst>
    <pc:chgData name="超凡 霍" userId="5413a2a63dcc14e6" providerId="LiveId" clId="{9DAA566C-04ED-413E-81BC-048D1D7E5D45}"/>
    <pc:docChg chg="modSld">
      <pc:chgData name="超凡 霍" userId="5413a2a63dcc14e6" providerId="LiveId" clId="{9DAA566C-04ED-413E-81BC-048D1D7E5D45}" dt="2024-01-14T07:07:22.383" v="10" actId="1076"/>
      <pc:docMkLst>
        <pc:docMk/>
      </pc:docMkLst>
      <pc:sldChg chg="modSp mod">
        <pc:chgData name="超凡 霍" userId="5413a2a63dcc14e6" providerId="LiveId" clId="{9DAA566C-04ED-413E-81BC-048D1D7E5D45}" dt="2024-01-14T07:07:22.383" v="10" actId="1076"/>
        <pc:sldMkLst>
          <pc:docMk/>
          <pc:sldMk cId="2856512998" sldId="256"/>
        </pc:sldMkLst>
        <pc:picChg chg="mod">
          <ac:chgData name="超凡 霍" userId="5413a2a63dcc14e6" providerId="LiveId" clId="{9DAA566C-04ED-413E-81BC-048D1D7E5D45}" dt="2024-01-14T07:07:11.982" v="4" actId="1076"/>
          <ac:picMkLst>
            <pc:docMk/>
            <pc:sldMk cId="2856512998" sldId="256"/>
            <ac:picMk id="33" creationId="{B00896CE-4A55-EB21-DE0C-148A39EDD7C1}"/>
          </ac:picMkLst>
        </pc:picChg>
        <pc:picChg chg="mod">
          <ac:chgData name="超凡 霍" userId="5413a2a63dcc14e6" providerId="LiveId" clId="{9DAA566C-04ED-413E-81BC-048D1D7E5D45}" dt="2024-01-14T07:07:13.102" v="5" actId="1076"/>
          <ac:picMkLst>
            <pc:docMk/>
            <pc:sldMk cId="2856512998" sldId="256"/>
            <ac:picMk id="35" creationId="{1E8A03D1-40F6-0605-8904-C28CFD0EDE32}"/>
          </ac:picMkLst>
        </pc:picChg>
        <pc:picChg chg="mod">
          <ac:chgData name="超凡 霍" userId="5413a2a63dcc14e6" providerId="LiveId" clId="{9DAA566C-04ED-413E-81BC-048D1D7E5D45}" dt="2024-01-14T07:07:20.519" v="9" actId="1076"/>
          <ac:picMkLst>
            <pc:docMk/>
            <pc:sldMk cId="2856512998" sldId="256"/>
            <ac:picMk id="43" creationId="{40DB1C4E-8671-621D-E98F-70181A23A2E8}"/>
          </ac:picMkLst>
        </pc:picChg>
        <pc:picChg chg="mod">
          <ac:chgData name="超凡 霍" userId="5413a2a63dcc14e6" providerId="LiveId" clId="{9DAA566C-04ED-413E-81BC-048D1D7E5D45}" dt="2024-01-14T07:07:22.383" v="10" actId="1076"/>
          <ac:picMkLst>
            <pc:docMk/>
            <pc:sldMk cId="2856512998" sldId="256"/>
            <ac:picMk id="45" creationId="{3A514D46-81A3-AC8D-BA4D-59BDD568C24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1950D-B85A-434E-B54C-78CAB908C00B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3559175" y="1143000"/>
            <a:ext cx="13976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51919-F060-4FD8-89AF-4A7C8784A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702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34544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1pPr>
    <a:lvl2pPr marL="117272" algn="l" defTabSz="234544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2pPr>
    <a:lvl3pPr marL="234544" algn="l" defTabSz="234544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3pPr>
    <a:lvl4pPr marL="351815" algn="l" defTabSz="234544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4pPr>
    <a:lvl5pPr marL="469087" algn="l" defTabSz="234544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5pPr>
    <a:lvl6pPr marL="586359" algn="l" defTabSz="234544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6pPr>
    <a:lvl7pPr marL="703631" algn="l" defTabSz="234544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7pPr>
    <a:lvl8pPr marL="820903" algn="l" defTabSz="234544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8pPr>
    <a:lvl9pPr marL="938174" algn="l" defTabSz="234544" rtl="0" eaLnBrk="1" latinLnBrk="0" hangingPunct="1">
      <a:defRPr sz="3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3559175" y="1143000"/>
            <a:ext cx="139763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51919-F060-4FD8-89AF-4A7C8784A45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185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463" y="188620"/>
            <a:ext cx="3914775" cy="401249"/>
          </a:xfrm>
        </p:spPr>
        <p:txBody>
          <a:bodyPr anchor="b"/>
          <a:lstStyle>
            <a:lvl1pPr algn="ctr">
              <a:defRPr sz="100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2463" y="605342"/>
            <a:ext cx="3914775" cy="278260"/>
          </a:xfrm>
        </p:spPr>
        <p:txBody>
          <a:bodyPr/>
          <a:lstStyle>
            <a:lvl1pPr marL="0" indent="0" algn="ctr">
              <a:buNone/>
              <a:defRPr sz="403"/>
            </a:lvl1pPr>
            <a:lvl2pPr marL="76855" indent="0" algn="ctr">
              <a:buNone/>
              <a:defRPr sz="336"/>
            </a:lvl2pPr>
            <a:lvl3pPr marL="153711" indent="0" algn="ctr">
              <a:buNone/>
              <a:defRPr sz="303"/>
            </a:lvl3pPr>
            <a:lvl4pPr marL="230566" indent="0" algn="ctr">
              <a:buNone/>
              <a:defRPr sz="269"/>
            </a:lvl4pPr>
            <a:lvl5pPr marL="307421" indent="0" algn="ctr">
              <a:buNone/>
              <a:defRPr sz="269"/>
            </a:lvl5pPr>
            <a:lvl6pPr marL="384277" indent="0" algn="ctr">
              <a:buNone/>
              <a:defRPr sz="269"/>
            </a:lvl6pPr>
            <a:lvl7pPr marL="461132" indent="0" algn="ctr">
              <a:buNone/>
              <a:defRPr sz="269"/>
            </a:lvl7pPr>
            <a:lvl8pPr marL="537987" indent="0" algn="ctr">
              <a:buNone/>
              <a:defRPr sz="269"/>
            </a:lvl8pPr>
            <a:lvl9pPr marL="614843" indent="0" algn="ctr">
              <a:buNone/>
              <a:defRPr sz="26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72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30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35348" y="61361"/>
            <a:ext cx="1125498" cy="976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854" y="61361"/>
            <a:ext cx="3311247" cy="976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90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98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136" y="287331"/>
            <a:ext cx="4501991" cy="479418"/>
          </a:xfrm>
        </p:spPr>
        <p:txBody>
          <a:bodyPr anchor="b"/>
          <a:lstStyle>
            <a:lvl1pPr>
              <a:defRPr sz="100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136" y="771285"/>
            <a:ext cx="4501991" cy="252115"/>
          </a:xfrm>
        </p:spPr>
        <p:txBody>
          <a:bodyPr/>
          <a:lstStyle>
            <a:lvl1pPr marL="0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1pPr>
            <a:lvl2pPr marL="76855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2pPr>
            <a:lvl3pPr marL="153711" indent="0">
              <a:buNone/>
              <a:defRPr sz="303">
                <a:solidFill>
                  <a:schemeClr val="tx1">
                    <a:tint val="75000"/>
                  </a:schemeClr>
                </a:solidFill>
              </a:defRPr>
            </a:lvl3pPr>
            <a:lvl4pPr marL="230566" indent="0">
              <a:buNone/>
              <a:defRPr sz="269">
                <a:solidFill>
                  <a:schemeClr val="tx1">
                    <a:tint val="75000"/>
                  </a:schemeClr>
                </a:solidFill>
              </a:defRPr>
            </a:lvl4pPr>
            <a:lvl5pPr marL="307421" indent="0">
              <a:buNone/>
              <a:defRPr sz="269">
                <a:solidFill>
                  <a:schemeClr val="tx1">
                    <a:tint val="75000"/>
                  </a:schemeClr>
                </a:solidFill>
              </a:defRPr>
            </a:lvl5pPr>
            <a:lvl6pPr marL="384277" indent="0">
              <a:buNone/>
              <a:defRPr sz="269">
                <a:solidFill>
                  <a:schemeClr val="tx1">
                    <a:tint val="75000"/>
                  </a:schemeClr>
                </a:solidFill>
              </a:defRPr>
            </a:lvl6pPr>
            <a:lvl7pPr marL="461132" indent="0">
              <a:buNone/>
              <a:defRPr sz="269">
                <a:solidFill>
                  <a:schemeClr val="tx1">
                    <a:tint val="75000"/>
                  </a:schemeClr>
                </a:solidFill>
              </a:defRPr>
            </a:lvl7pPr>
            <a:lvl8pPr marL="537987" indent="0">
              <a:buNone/>
              <a:defRPr sz="269">
                <a:solidFill>
                  <a:schemeClr val="tx1">
                    <a:tint val="75000"/>
                  </a:schemeClr>
                </a:solidFill>
              </a:defRPr>
            </a:lvl8pPr>
            <a:lvl9pPr marL="614843" indent="0">
              <a:buNone/>
              <a:defRPr sz="2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18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854" y="306806"/>
            <a:ext cx="2218373" cy="7312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2473" y="306806"/>
            <a:ext cx="2218373" cy="7312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66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4" y="61361"/>
            <a:ext cx="4501991" cy="22276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534" y="282529"/>
            <a:ext cx="2208178" cy="138463"/>
          </a:xfrm>
        </p:spPr>
        <p:txBody>
          <a:bodyPr anchor="b"/>
          <a:lstStyle>
            <a:lvl1pPr marL="0" indent="0">
              <a:buNone/>
              <a:defRPr sz="403" b="1"/>
            </a:lvl1pPr>
            <a:lvl2pPr marL="76855" indent="0">
              <a:buNone/>
              <a:defRPr sz="336" b="1"/>
            </a:lvl2pPr>
            <a:lvl3pPr marL="153711" indent="0">
              <a:buNone/>
              <a:defRPr sz="303" b="1"/>
            </a:lvl3pPr>
            <a:lvl4pPr marL="230566" indent="0">
              <a:buNone/>
              <a:defRPr sz="269" b="1"/>
            </a:lvl4pPr>
            <a:lvl5pPr marL="307421" indent="0">
              <a:buNone/>
              <a:defRPr sz="269" b="1"/>
            </a:lvl5pPr>
            <a:lvl6pPr marL="384277" indent="0">
              <a:buNone/>
              <a:defRPr sz="269" b="1"/>
            </a:lvl6pPr>
            <a:lvl7pPr marL="461132" indent="0">
              <a:buNone/>
              <a:defRPr sz="269" b="1"/>
            </a:lvl7pPr>
            <a:lvl8pPr marL="537987" indent="0">
              <a:buNone/>
              <a:defRPr sz="269" b="1"/>
            </a:lvl8pPr>
            <a:lvl9pPr marL="614843" indent="0">
              <a:buNone/>
              <a:defRPr sz="26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9534" y="420992"/>
            <a:ext cx="2208178" cy="6192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42473" y="282529"/>
            <a:ext cx="2219052" cy="138463"/>
          </a:xfrm>
        </p:spPr>
        <p:txBody>
          <a:bodyPr anchor="b"/>
          <a:lstStyle>
            <a:lvl1pPr marL="0" indent="0">
              <a:buNone/>
              <a:defRPr sz="403" b="1"/>
            </a:lvl1pPr>
            <a:lvl2pPr marL="76855" indent="0">
              <a:buNone/>
              <a:defRPr sz="336" b="1"/>
            </a:lvl2pPr>
            <a:lvl3pPr marL="153711" indent="0">
              <a:buNone/>
              <a:defRPr sz="303" b="1"/>
            </a:lvl3pPr>
            <a:lvl4pPr marL="230566" indent="0">
              <a:buNone/>
              <a:defRPr sz="269" b="1"/>
            </a:lvl4pPr>
            <a:lvl5pPr marL="307421" indent="0">
              <a:buNone/>
              <a:defRPr sz="269" b="1"/>
            </a:lvl5pPr>
            <a:lvl6pPr marL="384277" indent="0">
              <a:buNone/>
              <a:defRPr sz="269" b="1"/>
            </a:lvl6pPr>
            <a:lvl7pPr marL="461132" indent="0">
              <a:buNone/>
              <a:defRPr sz="269" b="1"/>
            </a:lvl7pPr>
            <a:lvl8pPr marL="537987" indent="0">
              <a:buNone/>
              <a:defRPr sz="269" b="1"/>
            </a:lvl8pPr>
            <a:lvl9pPr marL="614843" indent="0">
              <a:buNone/>
              <a:defRPr sz="26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42473" y="420992"/>
            <a:ext cx="2219052" cy="6192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19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64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2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4" y="76835"/>
            <a:ext cx="1683489" cy="268923"/>
          </a:xfrm>
        </p:spPr>
        <p:txBody>
          <a:bodyPr anchor="b"/>
          <a:lstStyle>
            <a:lvl1pPr>
              <a:defRPr sz="5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9052" y="165942"/>
            <a:ext cx="2642473" cy="819040"/>
          </a:xfrm>
        </p:spPr>
        <p:txBody>
          <a:bodyPr/>
          <a:lstStyle>
            <a:lvl1pPr>
              <a:defRPr sz="538"/>
            </a:lvl1pPr>
            <a:lvl2pPr>
              <a:defRPr sz="471"/>
            </a:lvl2pPr>
            <a:lvl3pPr>
              <a:defRPr sz="403"/>
            </a:lvl3pPr>
            <a:lvl4pPr>
              <a:defRPr sz="336"/>
            </a:lvl4pPr>
            <a:lvl5pPr>
              <a:defRPr sz="336"/>
            </a:lvl5pPr>
            <a:lvl6pPr>
              <a:defRPr sz="336"/>
            </a:lvl6pPr>
            <a:lvl7pPr>
              <a:defRPr sz="336"/>
            </a:lvl7pPr>
            <a:lvl8pPr>
              <a:defRPr sz="336"/>
            </a:lvl8pPr>
            <a:lvl9pPr>
              <a:defRPr sz="33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9534" y="345757"/>
            <a:ext cx="1683489" cy="640559"/>
          </a:xfrm>
        </p:spPr>
        <p:txBody>
          <a:bodyPr/>
          <a:lstStyle>
            <a:lvl1pPr marL="0" indent="0">
              <a:buNone/>
              <a:defRPr sz="269"/>
            </a:lvl1pPr>
            <a:lvl2pPr marL="76855" indent="0">
              <a:buNone/>
              <a:defRPr sz="235"/>
            </a:lvl2pPr>
            <a:lvl3pPr marL="153711" indent="0">
              <a:buNone/>
              <a:defRPr sz="202"/>
            </a:lvl3pPr>
            <a:lvl4pPr marL="230566" indent="0">
              <a:buNone/>
              <a:defRPr sz="168"/>
            </a:lvl4pPr>
            <a:lvl5pPr marL="307421" indent="0">
              <a:buNone/>
              <a:defRPr sz="168"/>
            </a:lvl5pPr>
            <a:lvl6pPr marL="384277" indent="0">
              <a:buNone/>
              <a:defRPr sz="168"/>
            </a:lvl6pPr>
            <a:lvl7pPr marL="461132" indent="0">
              <a:buNone/>
              <a:defRPr sz="168"/>
            </a:lvl7pPr>
            <a:lvl8pPr marL="537987" indent="0">
              <a:buNone/>
              <a:defRPr sz="168"/>
            </a:lvl8pPr>
            <a:lvl9pPr marL="614843" indent="0">
              <a:buNone/>
              <a:defRPr sz="16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3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4" y="76835"/>
            <a:ext cx="1683489" cy="268923"/>
          </a:xfrm>
        </p:spPr>
        <p:txBody>
          <a:bodyPr anchor="b"/>
          <a:lstStyle>
            <a:lvl1pPr>
              <a:defRPr sz="5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19052" y="165942"/>
            <a:ext cx="2642473" cy="819040"/>
          </a:xfrm>
        </p:spPr>
        <p:txBody>
          <a:bodyPr anchor="t"/>
          <a:lstStyle>
            <a:lvl1pPr marL="0" indent="0">
              <a:buNone/>
              <a:defRPr sz="538"/>
            </a:lvl1pPr>
            <a:lvl2pPr marL="76855" indent="0">
              <a:buNone/>
              <a:defRPr sz="471"/>
            </a:lvl2pPr>
            <a:lvl3pPr marL="153711" indent="0">
              <a:buNone/>
              <a:defRPr sz="403"/>
            </a:lvl3pPr>
            <a:lvl4pPr marL="230566" indent="0">
              <a:buNone/>
              <a:defRPr sz="336"/>
            </a:lvl4pPr>
            <a:lvl5pPr marL="307421" indent="0">
              <a:buNone/>
              <a:defRPr sz="336"/>
            </a:lvl5pPr>
            <a:lvl6pPr marL="384277" indent="0">
              <a:buNone/>
              <a:defRPr sz="336"/>
            </a:lvl6pPr>
            <a:lvl7pPr marL="461132" indent="0">
              <a:buNone/>
              <a:defRPr sz="336"/>
            </a:lvl7pPr>
            <a:lvl8pPr marL="537987" indent="0">
              <a:buNone/>
              <a:defRPr sz="336"/>
            </a:lvl8pPr>
            <a:lvl9pPr marL="614843" indent="0">
              <a:buNone/>
              <a:defRPr sz="33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9534" y="345757"/>
            <a:ext cx="1683489" cy="640559"/>
          </a:xfrm>
        </p:spPr>
        <p:txBody>
          <a:bodyPr/>
          <a:lstStyle>
            <a:lvl1pPr marL="0" indent="0">
              <a:buNone/>
              <a:defRPr sz="269"/>
            </a:lvl1pPr>
            <a:lvl2pPr marL="76855" indent="0">
              <a:buNone/>
              <a:defRPr sz="235"/>
            </a:lvl2pPr>
            <a:lvl3pPr marL="153711" indent="0">
              <a:buNone/>
              <a:defRPr sz="202"/>
            </a:lvl3pPr>
            <a:lvl4pPr marL="230566" indent="0">
              <a:buNone/>
              <a:defRPr sz="168"/>
            </a:lvl4pPr>
            <a:lvl5pPr marL="307421" indent="0">
              <a:buNone/>
              <a:defRPr sz="168"/>
            </a:lvl5pPr>
            <a:lvl6pPr marL="384277" indent="0">
              <a:buNone/>
              <a:defRPr sz="168"/>
            </a:lvl6pPr>
            <a:lvl7pPr marL="461132" indent="0">
              <a:buNone/>
              <a:defRPr sz="168"/>
            </a:lvl7pPr>
            <a:lvl8pPr marL="537987" indent="0">
              <a:buNone/>
              <a:defRPr sz="168"/>
            </a:lvl8pPr>
            <a:lvl9pPr marL="614843" indent="0">
              <a:buNone/>
              <a:defRPr sz="16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85DE-3ABC-42B2-9DD1-F3BB91E7D21C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77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855" y="61361"/>
            <a:ext cx="4501991" cy="222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855" y="306806"/>
            <a:ext cx="4501991" cy="731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854" y="1068220"/>
            <a:ext cx="1174433" cy="613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485DE-3ABC-42B2-9DD1-F3BB91E7D21C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29026" y="1068220"/>
            <a:ext cx="1761649" cy="613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6413" y="1068220"/>
            <a:ext cx="1174433" cy="613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998F6-3B24-4A98-8F92-63988FB8F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61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53711" rtl="0" eaLnBrk="1" latinLnBrk="0" hangingPunct="1">
        <a:lnSpc>
          <a:spcPct val="90000"/>
        </a:lnSpc>
        <a:spcBef>
          <a:spcPct val="0"/>
        </a:spcBef>
        <a:buNone/>
        <a:defRPr sz="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428" indent="-38428" algn="l" defTabSz="153711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471" kern="1200">
          <a:solidFill>
            <a:schemeClr val="tx1"/>
          </a:solidFill>
          <a:latin typeface="+mn-lt"/>
          <a:ea typeface="+mn-ea"/>
          <a:cs typeface="+mn-cs"/>
        </a:defRPr>
      </a:lvl1pPr>
      <a:lvl2pPr marL="115283" indent="-38428" algn="l" defTabSz="153711" rtl="0" eaLnBrk="1" latinLnBrk="0" hangingPunct="1">
        <a:lnSpc>
          <a:spcPct val="90000"/>
        </a:lnSpc>
        <a:spcBef>
          <a:spcPts val="84"/>
        </a:spcBef>
        <a:buFont typeface="Arial" panose="020B0604020202020204" pitchFamily="34" charset="0"/>
        <a:buChar char="•"/>
        <a:defRPr sz="403" kern="1200">
          <a:solidFill>
            <a:schemeClr val="tx1"/>
          </a:solidFill>
          <a:latin typeface="+mn-lt"/>
          <a:ea typeface="+mn-ea"/>
          <a:cs typeface="+mn-cs"/>
        </a:defRPr>
      </a:lvl2pPr>
      <a:lvl3pPr marL="192138" indent="-38428" algn="l" defTabSz="153711" rtl="0" eaLnBrk="1" latinLnBrk="0" hangingPunct="1">
        <a:lnSpc>
          <a:spcPct val="90000"/>
        </a:lnSpc>
        <a:spcBef>
          <a:spcPts val="84"/>
        </a:spcBef>
        <a:buFont typeface="Arial" panose="020B0604020202020204" pitchFamily="34" charset="0"/>
        <a:buChar char="•"/>
        <a:defRPr sz="336" kern="1200">
          <a:solidFill>
            <a:schemeClr val="tx1"/>
          </a:solidFill>
          <a:latin typeface="+mn-lt"/>
          <a:ea typeface="+mn-ea"/>
          <a:cs typeface="+mn-cs"/>
        </a:defRPr>
      </a:lvl3pPr>
      <a:lvl4pPr marL="268994" indent="-38428" algn="l" defTabSz="153711" rtl="0" eaLnBrk="1" latinLnBrk="0" hangingPunct="1">
        <a:lnSpc>
          <a:spcPct val="90000"/>
        </a:lnSpc>
        <a:spcBef>
          <a:spcPts val="84"/>
        </a:spcBef>
        <a:buFont typeface="Arial" panose="020B0604020202020204" pitchFamily="34" charset="0"/>
        <a:buChar char="•"/>
        <a:defRPr sz="303" kern="1200">
          <a:solidFill>
            <a:schemeClr val="tx1"/>
          </a:solidFill>
          <a:latin typeface="+mn-lt"/>
          <a:ea typeface="+mn-ea"/>
          <a:cs typeface="+mn-cs"/>
        </a:defRPr>
      </a:lvl4pPr>
      <a:lvl5pPr marL="345849" indent="-38428" algn="l" defTabSz="153711" rtl="0" eaLnBrk="1" latinLnBrk="0" hangingPunct="1">
        <a:lnSpc>
          <a:spcPct val="90000"/>
        </a:lnSpc>
        <a:spcBef>
          <a:spcPts val="84"/>
        </a:spcBef>
        <a:buFont typeface="Arial" panose="020B0604020202020204" pitchFamily="34" charset="0"/>
        <a:buChar char="•"/>
        <a:defRPr sz="303" kern="1200">
          <a:solidFill>
            <a:schemeClr val="tx1"/>
          </a:solidFill>
          <a:latin typeface="+mn-lt"/>
          <a:ea typeface="+mn-ea"/>
          <a:cs typeface="+mn-cs"/>
        </a:defRPr>
      </a:lvl5pPr>
      <a:lvl6pPr marL="422704" indent="-38428" algn="l" defTabSz="153711" rtl="0" eaLnBrk="1" latinLnBrk="0" hangingPunct="1">
        <a:lnSpc>
          <a:spcPct val="90000"/>
        </a:lnSpc>
        <a:spcBef>
          <a:spcPts val="84"/>
        </a:spcBef>
        <a:buFont typeface="Arial" panose="020B0604020202020204" pitchFamily="34" charset="0"/>
        <a:buChar char="•"/>
        <a:defRPr sz="303" kern="1200">
          <a:solidFill>
            <a:schemeClr val="tx1"/>
          </a:solidFill>
          <a:latin typeface="+mn-lt"/>
          <a:ea typeface="+mn-ea"/>
          <a:cs typeface="+mn-cs"/>
        </a:defRPr>
      </a:lvl6pPr>
      <a:lvl7pPr marL="499560" indent="-38428" algn="l" defTabSz="153711" rtl="0" eaLnBrk="1" latinLnBrk="0" hangingPunct="1">
        <a:lnSpc>
          <a:spcPct val="90000"/>
        </a:lnSpc>
        <a:spcBef>
          <a:spcPts val="84"/>
        </a:spcBef>
        <a:buFont typeface="Arial" panose="020B0604020202020204" pitchFamily="34" charset="0"/>
        <a:buChar char="•"/>
        <a:defRPr sz="303" kern="1200">
          <a:solidFill>
            <a:schemeClr val="tx1"/>
          </a:solidFill>
          <a:latin typeface="+mn-lt"/>
          <a:ea typeface="+mn-ea"/>
          <a:cs typeface="+mn-cs"/>
        </a:defRPr>
      </a:lvl7pPr>
      <a:lvl8pPr marL="576415" indent="-38428" algn="l" defTabSz="153711" rtl="0" eaLnBrk="1" latinLnBrk="0" hangingPunct="1">
        <a:lnSpc>
          <a:spcPct val="90000"/>
        </a:lnSpc>
        <a:spcBef>
          <a:spcPts val="84"/>
        </a:spcBef>
        <a:buFont typeface="Arial" panose="020B0604020202020204" pitchFamily="34" charset="0"/>
        <a:buChar char="•"/>
        <a:defRPr sz="303" kern="1200">
          <a:solidFill>
            <a:schemeClr val="tx1"/>
          </a:solidFill>
          <a:latin typeface="+mn-lt"/>
          <a:ea typeface="+mn-ea"/>
          <a:cs typeface="+mn-cs"/>
        </a:defRPr>
      </a:lvl8pPr>
      <a:lvl9pPr marL="653270" indent="-38428" algn="l" defTabSz="153711" rtl="0" eaLnBrk="1" latinLnBrk="0" hangingPunct="1">
        <a:lnSpc>
          <a:spcPct val="90000"/>
        </a:lnSpc>
        <a:spcBef>
          <a:spcPts val="84"/>
        </a:spcBef>
        <a:buFont typeface="Arial" panose="020B0604020202020204" pitchFamily="34" charset="0"/>
        <a:buChar char="•"/>
        <a:defRPr sz="3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3711" rtl="0" eaLnBrk="1" latinLnBrk="0" hangingPunct="1">
        <a:defRPr sz="303" kern="1200">
          <a:solidFill>
            <a:schemeClr val="tx1"/>
          </a:solidFill>
          <a:latin typeface="+mn-lt"/>
          <a:ea typeface="+mn-ea"/>
          <a:cs typeface="+mn-cs"/>
        </a:defRPr>
      </a:lvl1pPr>
      <a:lvl2pPr marL="76855" algn="l" defTabSz="153711" rtl="0" eaLnBrk="1" latinLnBrk="0" hangingPunct="1">
        <a:defRPr sz="303" kern="1200">
          <a:solidFill>
            <a:schemeClr val="tx1"/>
          </a:solidFill>
          <a:latin typeface="+mn-lt"/>
          <a:ea typeface="+mn-ea"/>
          <a:cs typeface="+mn-cs"/>
        </a:defRPr>
      </a:lvl2pPr>
      <a:lvl3pPr marL="153711" algn="l" defTabSz="153711" rtl="0" eaLnBrk="1" latinLnBrk="0" hangingPunct="1">
        <a:defRPr sz="303" kern="1200">
          <a:solidFill>
            <a:schemeClr val="tx1"/>
          </a:solidFill>
          <a:latin typeface="+mn-lt"/>
          <a:ea typeface="+mn-ea"/>
          <a:cs typeface="+mn-cs"/>
        </a:defRPr>
      </a:lvl3pPr>
      <a:lvl4pPr marL="230566" algn="l" defTabSz="153711" rtl="0" eaLnBrk="1" latinLnBrk="0" hangingPunct="1">
        <a:defRPr sz="303" kern="1200">
          <a:solidFill>
            <a:schemeClr val="tx1"/>
          </a:solidFill>
          <a:latin typeface="+mn-lt"/>
          <a:ea typeface="+mn-ea"/>
          <a:cs typeface="+mn-cs"/>
        </a:defRPr>
      </a:lvl4pPr>
      <a:lvl5pPr marL="307421" algn="l" defTabSz="153711" rtl="0" eaLnBrk="1" latinLnBrk="0" hangingPunct="1">
        <a:defRPr sz="303" kern="1200">
          <a:solidFill>
            <a:schemeClr val="tx1"/>
          </a:solidFill>
          <a:latin typeface="+mn-lt"/>
          <a:ea typeface="+mn-ea"/>
          <a:cs typeface="+mn-cs"/>
        </a:defRPr>
      </a:lvl5pPr>
      <a:lvl6pPr marL="384277" algn="l" defTabSz="153711" rtl="0" eaLnBrk="1" latinLnBrk="0" hangingPunct="1">
        <a:defRPr sz="303" kern="1200">
          <a:solidFill>
            <a:schemeClr val="tx1"/>
          </a:solidFill>
          <a:latin typeface="+mn-lt"/>
          <a:ea typeface="+mn-ea"/>
          <a:cs typeface="+mn-cs"/>
        </a:defRPr>
      </a:lvl6pPr>
      <a:lvl7pPr marL="461132" algn="l" defTabSz="153711" rtl="0" eaLnBrk="1" latinLnBrk="0" hangingPunct="1">
        <a:defRPr sz="303" kern="1200">
          <a:solidFill>
            <a:schemeClr val="tx1"/>
          </a:solidFill>
          <a:latin typeface="+mn-lt"/>
          <a:ea typeface="+mn-ea"/>
          <a:cs typeface="+mn-cs"/>
        </a:defRPr>
      </a:lvl7pPr>
      <a:lvl8pPr marL="537987" algn="l" defTabSz="153711" rtl="0" eaLnBrk="1" latinLnBrk="0" hangingPunct="1">
        <a:defRPr sz="303" kern="1200">
          <a:solidFill>
            <a:schemeClr val="tx1"/>
          </a:solidFill>
          <a:latin typeface="+mn-lt"/>
          <a:ea typeface="+mn-ea"/>
          <a:cs typeface="+mn-cs"/>
        </a:defRPr>
      </a:lvl8pPr>
      <a:lvl9pPr marL="614843" algn="l" defTabSz="153711" rtl="0" eaLnBrk="1" latinLnBrk="0" hangingPunct="1">
        <a:defRPr sz="3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mp"/><Relationship Id="rId13" Type="http://schemas.openxmlformats.org/officeDocument/2006/relationships/image" Target="../media/image11.tmp"/><Relationship Id="rId18" Type="http://schemas.openxmlformats.org/officeDocument/2006/relationships/image" Target="../media/image16.tmp"/><Relationship Id="rId26" Type="http://schemas.openxmlformats.org/officeDocument/2006/relationships/image" Target="../media/image24.tmp"/><Relationship Id="rId3" Type="http://schemas.openxmlformats.org/officeDocument/2006/relationships/image" Target="../media/image1.tmp"/><Relationship Id="rId21" Type="http://schemas.openxmlformats.org/officeDocument/2006/relationships/image" Target="../media/image19.tmp"/><Relationship Id="rId7" Type="http://schemas.openxmlformats.org/officeDocument/2006/relationships/image" Target="../media/image5.tmp"/><Relationship Id="rId12" Type="http://schemas.openxmlformats.org/officeDocument/2006/relationships/image" Target="../media/image10.tmp"/><Relationship Id="rId17" Type="http://schemas.openxmlformats.org/officeDocument/2006/relationships/image" Target="../media/image15.tmp"/><Relationship Id="rId25" Type="http://schemas.openxmlformats.org/officeDocument/2006/relationships/image" Target="../media/image23.tm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tmp"/><Relationship Id="rId20" Type="http://schemas.openxmlformats.org/officeDocument/2006/relationships/image" Target="../media/image18.tmp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mp"/><Relationship Id="rId11" Type="http://schemas.openxmlformats.org/officeDocument/2006/relationships/image" Target="../media/image9.tmp"/><Relationship Id="rId24" Type="http://schemas.openxmlformats.org/officeDocument/2006/relationships/image" Target="../media/image22.tmp"/><Relationship Id="rId5" Type="http://schemas.openxmlformats.org/officeDocument/2006/relationships/image" Target="../media/image3.tmp"/><Relationship Id="rId15" Type="http://schemas.openxmlformats.org/officeDocument/2006/relationships/image" Target="../media/image13.tmp"/><Relationship Id="rId23" Type="http://schemas.openxmlformats.org/officeDocument/2006/relationships/image" Target="../media/image21.tmp"/><Relationship Id="rId28" Type="http://schemas.openxmlformats.org/officeDocument/2006/relationships/image" Target="../media/image26.tmp"/><Relationship Id="rId10" Type="http://schemas.openxmlformats.org/officeDocument/2006/relationships/image" Target="../media/image8.tmp"/><Relationship Id="rId19" Type="http://schemas.openxmlformats.org/officeDocument/2006/relationships/image" Target="../media/image17.tmp"/><Relationship Id="rId4" Type="http://schemas.openxmlformats.org/officeDocument/2006/relationships/image" Target="../media/image2.tmp"/><Relationship Id="rId9" Type="http://schemas.openxmlformats.org/officeDocument/2006/relationships/image" Target="../media/image7.tmp"/><Relationship Id="rId14" Type="http://schemas.openxmlformats.org/officeDocument/2006/relationships/image" Target="../media/image12.tmp"/><Relationship Id="rId22" Type="http://schemas.openxmlformats.org/officeDocument/2006/relationships/image" Target="../media/image20.tmp"/><Relationship Id="rId27" Type="http://schemas.openxmlformats.org/officeDocument/2006/relationships/image" Target="../media/image25.tmp"/><Relationship Id="rId30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5F4C14A-DA13-B6E8-19FE-5036D66F6EA7}"/>
              </a:ext>
            </a:extLst>
          </p:cNvPr>
          <p:cNvGrpSpPr/>
          <p:nvPr/>
        </p:nvGrpSpPr>
        <p:grpSpPr>
          <a:xfrm>
            <a:off x="26211" y="-20160"/>
            <a:ext cx="5182980" cy="1225156"/>
            <a:chOff x="26211" y="0"/>
            <a:chExt cx="5182980" cy="1225156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A4DF6E26-3378-6964-FE1B-930A3836F806}"/>
                </a:ext>
              </a:extLst>
            </p:cNvPr>
            <p:cNvGrpSpPr/>
            <p:nvPr/>
          </p:nvGrpSpPr>
          <p:grpSpPr>
            <a:xfrm>
              <a:off x="26211" y="120254"/>
              <a:ext cx="2532425" cy="1041150"/>
              <a:chOff x="77425" y="-23234"/>
              <a:chExt cx="5033720" cy="2069502"/>
            </a:xfrm>
          </p:grpSpPr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82F2CD1-D934-C5A8-7B25-4F6EA970F998}"/>
                  </a:ext>
                </a:extLst>
              </p:cNvPr>
              <p:cNvSpPr txBox="1"/>
              <p:nvPr/>
            </p:nvSpPr>
            <p:spPr>
              <a:xfrm>
                <a:off x="279142" y="1648615"/>
                <a:ext cx="905667" cy="397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7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杠铃</a:t>
                </a:r>
              </a:p>
            </p:txBody>
          </p:sp>
          <p:pic>
            <p:nvPicPr>
              <p:cNvPr id="3" name="图片 2" descr="卡通人物&#10;&#10;中度可信度描述已自动生成">
                <a:extLst>
                  <a:ext uri="{FF2B5EF4-FFF2-40B4-BE49-F238E27FC236}">
                    <a16:creationId xmlns:a16="http://schemas.microsoft.com/office/drawing/2014/main" id="{8B389AC6-86AB-A7FF-0BC7-A8C4888C12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070" y="371460"/>
                <a:ext cx="1193813" cy="1270251"/>
              </a:xfrm>
              <a:prstGeom prst="rect">
                <a:avLst/>
              </a:prstGeom>
            </p:spPr>
          </p:pic>
          <p:pic>
            <p:nvPicPr>
              <p:cNvPr id="8" name="图片 7" descr="卡通人物&#10;&#10;描述已自动生成">
                <a:extLst>
                  <a:ext uri="{FF2B5EF4-FFF2-40B4-BE49-F238E27FC236}">
                    <a16:creationId xmlns:a16="http://schemas.microsoft.com/office/drawing/2014/main" id="{C1A1A3AD-EC98-627C-6738-C720F956E6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5332" y="966768"/>
                <a:ext cx="393019" cy="233448"/>
              </a:xfrm>
              <a:prstGeom prst="rect">
                <a:avLst/>
              </a:prstGeom>
            </p:spPr>
          </p:pic>
          <p:pic>
            <p:nvPicPr>
              <p:cNvPr id="10" name="图片 9" descr="卡通人物&#10;&#10;描述已自动生成">
                <a:extLst>
                  <a:ext uri="{FF2B5EF4-FFF2-40B4-BE49-F238E27FC236}">
                    <a16:creationId xmlns:a16="http://schemas.microsoft.com/office/drawing/2014/main" id="{B4E79806-FC0B-F5C7-CBC6-E5B3E264E8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015" y="966768"/>
                <a:ext cx="355731" cy="233448"/>
              </a:xfrm>
              <a:prstGeom prst="rect">
                <a:avLst/>
              </a:prstGeom>
            </p:spPr>
          </p:pic>
          <p:pic>
            <p:nvPicPr>
              <p:cNvPr id="14" name="图片 13" descr="手机屏幕截图&#10;&#10;低可信度描述已自动生成">
                <a:extLst>
                  <a:ext uri="{FF2B5EF4-FFF2-40B4-BE49-F238E27FC236}">
                    <a16:creationId xmlns:a16="http://schemas.microsoft.com/office/drawing/2014/main" id="{7043FDC0-5FEB-5753-1055-7B26D1BA75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25" y="27575"/>
                <a:ext cx="1318734" cy="332185"/>
              </a:xfrm>
              <a:prstGeom prst="rect">
                <a:avLst/>
              </a:prstGeom>
            </p:spPr>
          </p:pic>
          <p:pic>
            <p:nvPicPr>
              <p:cNvPr id="18" name="图片 17" descr="卡通人物&#10;&#10;中度可信度描述已自动生成">
                <a:extLst>
                  <a:ext uri="{FF2B5EF4-FFF2-40B4-BE49-F238E27FC236}">
                    <a16:creationId xmlns:a16="http://schemas.microsoft.com/office/drawing/2014/main" id="{D117919B-9458-F0E5-EE80-FA868BC81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8763" y="359760"/>
                <a:ext cx="1183774" cy="1290479"/>
              </a:xfrm>
              <a:prstGeom prst="rect">
                <a:avLst/>
              </a:prstGeom>
            </p:spPr>
          </p:pic>
          <p:pic>
            <p:nvPicPr>
              <p:cNvPr id="22" name="图片 21" descr="卡通人物&#10;&#10;描述已自动生成">
                <a:extLst>
                  <a:ext uri="{FF2B5EF4-FFF2-40B4-BE49-F238E27FC236}">
                    <a16:creationId xmlns:a16="http://schemas.microsoft.com/office/drawing/2014/main" id="{B5516859-D30D-169C-9791-1E42A127A5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56561" y="966768"/>
                <a:ext cx="390065" cy="233448"/>
              </a:xfrm>
              <a:prstGeom prst="rect">
                <a:avLst/>
              </a:prstGeom>
            </p:spPr>
          </p:pic>
          <p:pic>
            <p:nvPicPr>
              <p:cNvPr id="26" name="图片 25" descr="卡通人物&#10;&#10;描述已自动生成">
                <a:extLst>
                  <a:ext uri="{FF2B5EF4-FFF2-40B4-BE49-F238E27FC236}">
                    <a16:creationId xmlns:a16="http://schemas.microsoft.com/office/drawing/2014/main" id="{50E3F365-2C72-C000-F660-B963888EA2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0570" y="966768"/>
                <a:ext cx="372404" cy="233448"/>
              </a:xfrm>
              <a:prstGeom prst="rect">
                <a:avLst/>
              </a:prstGeom>
            </p:spPr>
          </p:pic>
          <p:pic>
            <p:nvPicPr>
              <p:cNvPr id="30" name="图片 29" descr="卡通人物&#10;&#10;低可信度描述已自动生成">
                <a:extLst>
                  <a:ext uri="{FF2B5EF4-FFF2-40B4-BE49-F238E27FC236}">
                    <a16:creationId xmlns:a16="http://schemas.microsoft.com/office/drawing/2014/main" id="{7D2A9537-9071-1EC4-D27C-6957157B6D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38347" y="89556"/>
                <a:ext cx="1154190" cy="164588"/>
              </a:xfrm>
              <a:prstGeom prst="rect">
                <a:avLst/>
              </a:prstGeom>
            </p:spPr>
          </p:pic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657833A-FB90-1F98-3A57-A669206D93AE}"/>
                  </a:ext>
                </a:extLst>
              </p:cNvPr>
              <p:cNvSpPr txBox="1"/>
              <p:nvPr/>
            </p:nvSpPr>
            <p:spPr>
              <a:xfrm>
                <a:off x="1534114" y="1648615"/>
                <a:ext cx="933070" cy="397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7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棒球棒</a:t>
                </a:r>
              </a:p>
            </p:txBody>
          </p:sp>
          <p:pic>
            <p:nvPicPr>
              <p:cNvPr id="36" name="图片 35" descr="卡通人物&#10;&#10;中度可信度描述已自动生成">
                <a:extLst>
                  <a:ext uri="{FF2B5EF4-FFF2-40B4-BE49-F238E27FC236}">
                    <a16:creationId xmlns:a16="http://schemas.microsoft.com/office/drawing/2014/main" id="{C764870D-629C-411C-B3F2-801F4E1AD3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9850" y="359760"/>
                <a:ext cx="1161702" cy="1290481"/>
              </a:xfrm>
              <a:prstGeom prst="rect">
                <a:avLst/>
              </a:prstGeom>
            </p:spPr>
          </p:pic>
          <p:pic>
            <p:nvPicPr>
              <p:cNvPr id="39" name="图片 38" descr="卡通人物&#10;&#10;中度可信度描述已自动生成">
                <a:extLst>
                  <a:ext uri="{FF2B5EF4-FFF2-40B4-BE49-F238E27FC236}">
                    <a16:creationId xmlns:a16="http://schemas.microsoft.com/office/drawing/2014/main" id="{93A13D6C-616D-3FF3-0C23-20C37A52A5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24935" y="985044"/>
                <a:ext cx="378822" cy="201575"/>
              </a:xfrm>
              <a:prstGeom prst="rect">
                <a:avLst/>
              </a:prstGeom>
            </p:spPr>
          </p:pic>
          <p:pic>
            <p:nvPicPr>
              <p:cNvPr id="42" name="图片 41" descr="卡通人物&#10;&#10;描述已自动生成">
                <a:extLst>
                  <a:ext uri="{FF2B5EF4-FFF2-40B4-BE49-F238E27FC236}">
                    <a16:creationId xmlns:a16="http://schemas.microsoft.com/office/drawing/2014/main" id="{B450804C-DE0D-04F7-13F1-3C1B6A936B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2055" y="991689"/>
                <a:ext cx="344069" cy="208527"/>
              </a:xfrm>
              <a:prstGeom prst="rect">
                <a:avLst/>
              </a:prstGeom>
            </p:spPr>
          </p:pic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97BF59E-BE8C-0851-D67F-E47224713CD2}"/>
                  </a:ext>
                </a:extLst>
              </p:cNvPr>
              <p:cNvSpPr txBox="1"/>
              <p:nvPr/>
            </p:nvSpPr>
            <p:spPr>
              <a:xfrm>
                <a:off x="2695816" y="1648617"/>
                <a:ext cx="1075735" cy="397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7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篮球</a:t>
                </a:r>
              </a:p>
            </p:txBody>
          </p:sp>
          <p:pic>
            <p:nvPicPr>
              <p:cNvPr id="48" name="图片 47" descr="图片包含 游戏机, 飞机, 热气球, 球&#10;&#10;描述已自动生成">
                <a:extLst>
                  <a:ext uri="{FF2B5EF4-FFF2-40B4-BE49-F238E27FC236}">
                    <a16:creationId xmlns:a16="http://schemas.microsoft.com/office/drawing/2014/main" id="{64E9FDD1-1E87-6D6F-C7C1-5663FAD0FF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8486" y="-23234"/>
                <a:ext cx="350356" cy="366333"/>
              </a:xfrm>
              <a:prstGeom prst="rect">
                <a:avLst/>
              </a:prstGeom>
            </p:spPr>
          </p:pic>
          <p:pic>
            <p:nvPicPr>
              <p:cNvPr id="65" name="图片 64" descr="卡通人物&#10;&#10;中度可信度描述已自动生成">
                <a:extLst>
                  <a:ext uri="{FF2B5EF4-FFF2-40B4-BE49-F238E27FC236}">
                    <a16:creationId xmlns:a16="http://schemas.microsoft.com/office/drawing/2014/main" id="{D52179AC-5380-71F3-78DC-86862B1AFB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4901" y="287371"/>
                <a:ext cx="1252896" cy="1395346"/>
              </a:xfrm>
              <a:prstGeom prst="rect">
                <a:avLst/>
              </a:prstGeom>
            </p:spPr>
          </p:pic>
          <p:pic>
            <p:nvPicPr>
              <p:cNvPr id="69" name="图片 68" descr="卡通人物&#10;&#10;描述已自动生成">
                <a:extLst>
                  <a:ext uri="{FF2B5EF4-FFF2-40B4-BE49-F238E27FC236}">
                    <a16:creationId xmlns:a16="http://schemas.microsoft.com/office/drawing/2014/main" id="{5DBADBED-B958-4B4A-B281-5F34C2129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0743" y="1018352"/>
                <a:ext cx="520402" cy="387534"/>
              </a:xfrm>
              <a:prstGeom prst="rect">
                <a:avLst/>
              </a:prstGeom>
            </p:spPr>
          </p:pic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88ADCBDB-976B-741D-1FAE-C8B4B48ED5A0}"/>
                  </a:ext>
                </a:extLst>
              </p:cNvPr>
              <p:cNvSpPr txBox="1"/>
              <p:nvPr/>
            </p:nvSpPr>
            <p:spPr>
              <a:xfrm>
                <a:off x="3914217" y="1648617"/>
                <a:ext cx="1124066" cy="397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7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滑板</a:t>
                </a:r>
              </a:p>
            </p:txBody>
          </p:sp>
          <p:pic>
            <p:nvPicPr>
              <p:cNvPr id="72" name="图片 71" descr="电脑屏幕的照片&#10;&#10;描述已自动生成">
                <a:extLst>
                  <a:ext uri="{FF2B5EF4-FFF2-40B4-BE49-F238E27FC236}">
                    <a16:creationId xmlns:a16="http://schemas.microsoft.com/office/drawing/2014/main" id="{2095CCDF-4DDF-A47E-C0E4-83D1E93793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7002" y="-8304"/>
                <a:ext cx="1095452" cy="295675"/>
              </a:xfrm>
              <a:prstGeom prst="rect">
                <a:avLst/>
              </a:prstGeom>
            </p:spPr>
          </p:pic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BA77684E-B306-59D9-967B-D88ACF3A81C1}"/>
                </a:ext>
              </a:extLst>
            </p:cNvPr>
            <p:cNvGrpSpPr/>
            <p:nvPr/>
          </p:nvGrpSpPr>
          <p:grpSpPr>
            <a:xfrm>
              <a:off x="2608602" y="0"/>
              <a:ext cx="2600589" cy="1225156"/>
              <a:chOff x="109246" y="1925447"/>
              <a:chExt cx="5033029" cy="2371096"/>
            </a:xfrm>
          </p:grpSpPr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25398F7F-86EE-6356-BED3-81BA19B04210}"/>
                  </a:ext>
                </a:extLst>
              </p:cNvPr>
              <p:cNvSpPr txBox="1"/>
              <p:nvPr/>
            </p:nvSpPr>
            <p:spPr>
              <a:xfrm>
                <a:off x="301178" y="3909368"/>
                <a:ext cx="876425" cy="387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7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网球拍</a:t>
                </a: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F88E4D7B-A89D-3BD0-1ED2-82F7B9A5F347}"/>
                  </a:ext>
                </a:extLst>
              </p:cNvPr>
              <p:cNvSpPr txBox="1"/>
              <p:nvPr/>
            </p:nvSpPr>
            <p:spPr>
              <a:xfrm>
                <a:off x="4020251" y="3902053"/>
                <a:ext cx="897170" cy="387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7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小提琴</a:t>
                </a: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053AE02-908A-8D78-C274-34A800EB2B90}"/>
                  </a:ext>
                </a:extLst>
              </p:cNvPr>
              <p:cNvSpPr txBox="1"/>
              <p:nvPr/>
            </p:nvSpPr>
            <p:spPr>
              <a:xfrm>
                <a:off x="2809811" y="3909368"/>
                <a:ext cx="892378" cy="387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7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大提琴</a:t>
                </a:r>
              </a:p>
            </p:txBody>
          </p:sp>
          <p:pic>
            <p:nvPicPr>
              <p:cNvPr id="60" name="图片 59" descr="图示&#10;&#10;描述已自动生成">
                <a:extLst>
                  <a:ext uri="{FF2B5EF4-FFF2-40B4-BE49-F238E27FC236}">
                    <a16:creationId xmlns:a16="http://schemas.microsoft.com/office/drawing/2014/main" id="{7C2E937E-5BC9-EF89-CF56-BCD5DC100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7988" y="2008577"/>
                <a:ext cx="1037046" cy="609005"/>
              </a:xfrm>
              <a:prstGeom prst="rect">
                <a:avLst/>
              </a:prstGeom>
            </p:spPr>
          </p:pic>
          <p:pic>
            <p:nvPicPr>
              <p:cNvPr id="62" name="图片 61" descr="卡通人物&#10;&#10;中度可信度描述已自动生成">
                <a:extLst>
                  <a:ext uri="{FF2B5EF4-FFF2-40B4-BE49-F238E27FC236}">
                    <a16:creationId xmlns:a16="http://schemas.microsoft.com/office/drawing/2014/main" id="{D85BF970-1F27-6CBD-39BF-3AC3098863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21252" y="2588922"/>
                <a:ext cx="1220803" cy="1305816"/>
              </a:xfrm>
              <a:prstGeom prst="rect">
                <a:avLst/>
              </a:prstGeom>
            </p:spPr>
          </p:pic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AD225FBE-CD44-0BEF-FCE3-3457ED630C73}"/>
                  </a:ext>
                </a:extLst>
              </p:cNvPr>
              <p:cNvSpPr txBox="1"/>
              <p:nvPr/>
            </p:nvSpPr>
            <p:spPr>
              <a:xfrm>
                <a:off x="1678609" y="3909368"/>
                <a:ext cx="876425" cy="387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7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自行车</a:t>
                </a:r>
              </a:p>
            </p:txBody>
          </p:sp>
          <p:pic>
            <p:nvPicPr>
              <p:cNvPr id="74" name="图片 73" descr="卡通人物&#10;&#10;中度可信度描述已自动生成">
                <a:extLst>
                  <a:ext uri="{FF2B5EF4-FFF2-40B4-BE49-F238E27FC236}">
                    <a16:creationId xmlns:a16="http://schemas.microsoft.com/office/drawing/2014/main" id="{D0CD603F-ACC5-56F4-3387-36A39B370A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246" y="2594896"/>
                <a:ext cx="1314588" cy="1342642"/>
              </a:xfrm>
              <a:prstGeom prst="rect">
                <a:avLst/>
              </a:prstGeom>
            </p:spPr>
          </p:pic>
          <p:pic>
            <p:nvPicPr>
              <p:cNvPr id="76" name="图片 75" descr="形状, 箭头&#10;&#10;描述已自动生成">
                <a:extLst>
                  <a:ext uri="{FF2B5EF4-FFF2-40B4-BE49-F238E27FC236}">
                    <a16:creationId xmlns:a16="http://schemas.microsoft.com/office/drawing/2014/main" id="{CFA26902-3BAC-72EE-BC17-8E553A9089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842" y="2185833"/>
                <a:ext cx="1065509" cy="254491"/>
              </a:xfrm>
              <a:prstGeom prst="rect">
                <a:avLst/>
              </a:prstGeom>
            </p:spPr>
          </p:pic>
          <p:pic>
            <p:nvPicPr>
              <p:cNvPr id="78" name="图片 77" descr="卡通人物&#10;&#10;中度可信度描述已自动生成">
                <a:extLst>
                  <a:ext uri="{FF2B5EF4-FFF2-40B4-BE49-F238E27FC236}">
                    <a16:creationId xmlns:a16="http://schemas.microsoft.com/office/drawing/2014/main" id="{E7B906F1-D174-1654-F173-B49CA00FE2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864" y="3292867"/>
                <a:ext cx="379851" cy="273019"/>
              </a:xfrm>
              <a:prstGeom prst="rect">
                <a:avLst/>
              </a:prstGeom>
            </p:spPr>
          </p:pic>
          <p:pic>
            <p:nvPicPr>
              <p:cNvPr id="80" name="图片 79" descr="卡通人物&#10;&#10;描述已自动生成">
                <a:extLst>
                  <a:ext uri="{FF2B5EF4-FFF2-40B4-BE49-F238E27FC236}">
                    <a16:creationId xmlns:a16="http://schemas.microsoft.com/office/drawing/2014/main" id="{49527FDC-FEB9-4BB6-69F9-F87AA79139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34" y="3332436"/>
                <a:ext cx="387764" cy="233450"/>
              </a:xfrm>
              <a:prstGeom prst="rect">
                <a:avLst/>
              </a:prstGeom>
            </p:spPr>
          </p:pic>
          <p:pic>
            <p:nvPicPr>
              <p:cNvPr id="82" name="图片 81" descr="卡通人物&#10;&#10;中度可信度描述已自动生成">
                <a:extLst>
                  <a:ext uri="{FF2B5EF4-FFF2-40B4-BE49-F238E27FC236}">
                    <a16:creationId xmlns:a16="http://schemas.microsoft.com/office/drawing/2014/main" id="{085D0610-121C-088F-C1ED-29C41969EC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15517" y="2592610"/>
                <a:ext cx="1286404" cy="1380992"/>
              </a:xfrm>
              <a:prstGeom prst="rect">
                <a:avLst/>
              </a:prstGeom>
            </p:spPr>
          </p:pic>
          <p:pic>
            <p:nvPicPr>
              <p:cNvPr id="84" name="图片 83" descr="卡通人物&#10;&#10;描述已自动生成">
                <a:extLst>
                  <a:ext uri="{FF2B5EF4-FFF2-40B4-BE49-F238E27FC236}">
                    <a16:creationId xmlns:a16="http://schemas.microsoft.com/office/drawing/2014/main" id="{31208031-9775-96ED-9BA9-ED1EBAB51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2055" y="2113216"/>
                <a:ext cx="1220803" cy="393806"/>
              </a:xfrm>
              <a:prstGeom prst="rect">
                <a:avLst/>
              </a:prstGeom>
            </p:spPr>
          </p:pic>
          <p:pic>
            <p:nvPicPr>
              <p:cNvPr id="86" name="图片 85" descr="卡通人物&#10;&#10;中度可信度描述已自动生成">
                <a:extLst>
                  <a:ext uri="{FF2B5EF4-FFF2-40B4-BE49-F238E27FC236}">
                    <a16:creationId xmlns:a16="http://schemas.microsoft.com/office/drawing/2014/main" id="{FF558A2E-BBD5-DB53-5D9B-97CEE5116C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5683" y="2609314"/>
                <a:ext cx="1270294" cy="1331643"/>
              </a:xfrm>
              <a:prstGeom prst="rect">
                <a:avLst/>
              </a:prstGeom>
            </p:spPr>
          </p:pic>
          <p:pic>
            <p:nvPicPr>
              <p:cNvPr id="88" name="图片 87" descr="卡通人物&#10;&#10;描述已自动生成">
                <a:extLst>
                  <a:ext uri="{FF2B5EF4-FFF2-40B4-BE49-F238E27FC236}">
                    <a16:creationId xmlns:a16="http://schemas.microsoft.com/office/drawing/2014/main" id="{D3A4E271-9A9E-460B-52FB-8CFF991783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2567" y="3307502"/>
                <a:ext cx="449708" cy="283317"/>
              </a:xfrm>
              <a:prstGeom prst="rect">
                <a:avLst/>
              </a:prstGeom>
            </p:spPr>
          </p:pic>
          <p:pic>
            <p:nvPicPr>
              <p:cNvPr id="94" name="图片 93" descr="卡通人物&#10;&#10;描述已自动生成">
                <a:extLst>
                  <a:ext uri="{FF2B5EF4-FFF2-40B4-BE49-F238E27FC236}">
                    <a16:creationId xmlns:a16="http://schemas.microsoft.com/office/drawing/2014/main" id="{D310F3B5-CE8A-2E98-0134-43A673ED6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7439" y="2013562"/>
                <a:ext cx="817904" cy="625282"/>
              </a:xfrm>
              <a:prstGeom prst="rect">
                <a:avLst/>
              </a:prstGeom>
            </p:spPr>
          </p:pic>
          <p:pic>
            <p:nvPicPr>
              <p:cNvPr id="96" name="图片 95" descr="卡通人物&#10;&#10;中度可信度描述已自动生成">
                <a:extLst>
                  <a:ext uri="{FF2B5EF4-FFF2-40B4-BE49-F238E27FC236}">
                    <a16:creationId xmlns:a16="http://schemas.microsoft.com/office/drawing/2014/main" id="{63E7CBE3-E121-09D9-3878-17D9EE8B08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BEBA8EAE-BF5A-486C-A8C5-ECC9F3942E4B}">
                    <a14:imgProps xmlns:a14="http://schemas.microsoft.com/office/drawing/2010/main">
                      <a14:imgLayer r:embed="rId30">
                        <a14:imgEffect>
                          <a14:backgroundRemoval t="7292" b="94792" l="4332" r="94585">
                            <a14:foregroundMark x1="5415" y1="16667" x2="5415" y2="16667"/>
                            <a14:foregroundMark x1="12635" y1="30729" x2="12635" y2="30729"/>
                            <a14:foregroundMark x1="20939" y1="13542" x2="9025" y2="7292"/>
                            <a14:foregroundMark x1="16245" y1="8854" x2="19856" y2="19792"/>
                            <a14:foregroundMark x1="19856" y1="21875" x2="37906" y2="32292"/>
                            <a14:foregroundMark x1="94585" y1="54688" x2="92058" y2="78125"/>
                            <a14:foregroundMark x1="91336" y1="53125" x2="67148" y2="80208"/>
                            <a14:foregroundMark x1="77978" y1="94792" x2="69675" y2="9062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74208" y="1925447"/>
                <a:ext cx="820320" cy="56859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5651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主题">
  <a:themeElements>
    <a:clrScheme name="Office 2013 - 2022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82</TotalTime>
  <Words>10</Words>
  <Application>Microsoft Office PowerPoint</Application>
  <PresentationFormat>自定义</PresentationFormat>
  <Paragraphs>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宋体</vt:lpstr>
      <vt:lpstr>Arial</vt:lpstr>
      <vt:lpstr>Calibri</vt:lpstr>
      <vt:lpstr>Calibri Light</vt:lpstr>
      <vt:lpstr>Office 2013 - 2022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霍 超凡</dc:creator>
  <cp:lastModifiedBy>超凡 霍</cp:lastModifiedBy>
  <cp:revision>13</cp:revision>
  <dcterms:created xsi:type="dcterms:W3CDTF">2024-01-14T06:22:59Z</dcterms:created>
  <dcterms:modified xsi:type="dcterms:W3CDTF">2024-05-10T07:15:27Z</dcterms:modified>
</cp:coreProperties>
</file>