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6" r:id="rId2"/>
  </p:sldIdLst>
  <p:sldSz cx="3959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7" userDrawn="1">
          <p15:clr>
            <a:srgbClr val="A4A3A4"/>
          </p15:clr>
        </p15:guide>
        <p15:guide id="2" pos="12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AA566C-04ED-413E-81BC-048D1D7E5D45}" v="33" dt="2024-01-14T07:01:37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4660"/>
  </p:normalViewPr>
  <p:slideViewPr>
    <p:cSldViewPr snapToGrid="0" showGuides="1">
      <p:cViewPr>
        <p:scale>
          <a:sx n="300" d="100"/>
          <a:sy n="300" d="100"/>
        </p:scale>
        <p:origin x="1326" y="474"/>
      </p:cViewPr>
      <p:guideLst>
        <p:guide orient="horz" pos="567"/>
        <p:guide pos="12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霍 超凡" userId="5413a2a63dcc14e6" providerId="LiveId" clId="{9DAA566C-04ED-413E-81BC-048D1D7E5D45}"/>
    <pc:docChg chg="undo custSel addSld modSld">
      <pc:chgData name="霍 超凡" userId="5413a2a63dcc14e6" providerId="LiveId" clId="{9DAA566C-04ED-413E-81BC-048D1D7E5D45}" dt="2024-01-14T07:03:22.024" v="331" actId="1076"/>
      <pc:docMkLst>
        <pc:docMk/>
      </pc:docMkLst>
      <pc:sldChg chg="addSp delSp modSp new mod">
        <pc:chgData name="霍 超凡" userId="5413a2a63dcc14e6" providerId="LiveId" clId="{9DAA566C-04ED-413E-81BC-048D1D7E5D45}" dt="2024-01-14T07:03:22.024" v="331" actId="1076"/>
        <pc:sldMkLst>
          <pc:docMk/>
          <pc:sldMk cId="2856512998" sldId="256"/>
        </pc:sldMkLst>
        <pc:spChg chg="del">
          <ac:chgData name="霍 超凡" userId="5413a2a63dcc14e6" providerId="LiveId" clId="{9DAA566C-04ED-413E-81BC-048D1D7E5D45}" dt="2024-01-14T06:23:02.251" v="1" actId="478"/>
          <ac:spMkLst>
            <pc:docMk/>
            <pc:sldMk cId="2856512998" sldId="256"/>
            <ac:spMk id="2" creationId="{647FB877-19D3-423E-A7D3-9BE721FF0C9B}"/>
          </ac:spMkLst>
        </pc:spChg>
        <pc:spChg chg="del">
          <ac:chgData name="霍 超凡" userId="5413a2a63dcc14e6" providerId="LiveId" clId="{9DAA566C-04ED-413E-81BC-048D1D7E5D45}" dt="2024-01-14T06:23:02.251" v="1" actId="478"/>
          <ac:spMkLst>
            <pc:docMk/>
            <pc:sldMk cId="2856512998" sldId="256"/>
            <ac:spMk id="3" creationId="{F15576CE-1C82-40A0-026F-B27DD0DBECB5}"/>
          </ac:spMkLst>
        </pc:spChg>
        <pc:spChg chg="add mod">
          <ac:chgData name="霍 超凡" userId="5413a2a63dcc14e6" providerId="LiveId" clId="{9DAA566C-04ED-413E-81BC-048D1D7E5D45}" dt="2024-01-14T06:58:55.601" v="237" actId="1076"/>
          <ac:spMkLst>
            <pc:docMk/>
            <pc:sldMk cId="2856512998" sldId="256"/>
            <ac:spMk id="54" creationId="{182F2CD1-D934-C5A8-7B25-4F6EA970F998}"/>
          </ac:spMkLst>
        </pc:spChg>
        <pc:spChg chg="add mod">
          <ac:chgData name="霍 超凡" userId="5413a2a63dcc14e6" providerId="LiveId" clId="{9DAA566C-04ED-413E-81BC-048D1D7E5D45}" dt="2024-01-14T06:59:14.170" v="247" actId="1076"/>
          <ac:spMkLst>
            <pc:docMk/>
            <pc:sldMk cId="2856512998" sldId="256"/>
            <ac:spMk id="55" creationId="{25398F7F-86EE-6356-BED3-81BA19B04210}"/>
          </ac:spMkLst>
        </pc:spChg>
        <pc:spChg chg="add mod">
          <ac:chgData name="霍 超凡" userId="5413a2a63dcc14e6" providerId="LiveId" clId="{9DAA566C-04ED-413E-81BC-048D1D7E5D45}" dt="2024-01-14T07:00:58.976" v="288" actId="1076"/>
          <ac:spMkLst>
            <pc:docMk/>
            <pc:sldMk cId="2856512998" sldId="256"/>
            <ac:spMk id="56" creationId="{C9522D89-C8D1-BC3B-EB71-43C70DADECA7}"/>
          </ac:spMkLst>
        </pc:spChg>
        <pc:spChg chg="add mod">
          <ac:chgData name="霍 超凡" userId="5413a2a63dcc14e6" providerId="LiveId" clId="{9DAA566C-04ED-413E-81BC-048D1D7E5D45}" dt="2024-01-14T07:01:10.369" v="301" actId="1076"/>
          <ac:spMkLst>
            <pc:docMk/>
            <pc:sldMk cId="2856512998" sldId="256"/>
            <ac:spMk id="57" creationId="{8E359690-839B-2782-36E9-182B46127739}"/>
          </ac:spMkLst>
        </pc:spChg>
        <pc:spChg chg="add mod">
          <ac:chgData name="霍 超凡" userId="5413a2a63dcc14e6" providerId="LiveId" clId="{9DAA566C-04ED-413E-81BC-048D1D7E5D45}" dt="2024-01-14T07:01:36.160" v="315" actId="14100"/>
          <ac:spMkLst>
            <pc:docMk/>
            <pc:sldMk cId="2856512998" sldId="256"/>
            <ac:spMk id="58" creationId="{F88E4D7B-A89D-3BD0-1ED2-82F7B9A5F347}"/>
          </ac:spMkLst>
        </pc:spChg>
        <pc:spChg chg="add mod">
          <ac:chgData name="霍 超凡" userId="5413a2a63dcc14e6" providerId="LiveId" clId="{9DAA566C-04ED-413E-81BC-048D1D7E5D45}" dt="2024-01-14T07:01:47.722" v="325" actId="14100"/>
          <ac:spMkLst>
            <pc:docMk/>
            <pc:sldMk cId="2856512998" sldId="256"/>
            <ac:spMk id="59" creationId="{3053AE02-908A-8D78-C274-34A800EB2B90}"/>
          </ac:spMkLst>
        </pc:spChg>
        <pc:picChg chg="add mod">
          <ac:chgData name="霍 超凡" userId="5413a2a63dcc14e6" providerId="LiveId" clId="{9DAA566C-04ED-413E-81BC-048D1D7E5D45}" dt="2024-01-14T06:58:21.282" v="217" actId="1076"/>
          <ac:picMkLst>
            <pc:docMk/>
            <pc:sldMk cId="2856512998" sldId="256"/>
            <ac:picMk id="5" creationId="{7558CEEE-B5E3-735D-B8EA-6313840D7951}"/>
          </ac:picMkLst>
        </pc:picChg>
        <pc:picChg chg="add del mod">
          <ac:chgData name="霍 超凡" userId="5413a2a63dcc14e6" providerId="LiveId" clId="{9DAA566C-04ED-413E-81BC-048D1D7E5D45}" dt="2024-01-14T06:47:45.304" v="134" actId="478"/>
          <ac:picMkLst>
            <pc:docMk/>
            <pc:sldMk cId="2856512998" sldId="256"/>
            <ac:picMk id="7" creationId="{427EF56B-488A-1AA8-A403-D612E1AD965F}"/>
          </ac:picMkLst>
        </pc:picChg>
        <pc:picChg chg="add del mod">
          <ac:chgData name="霍 超凡" userId="5413a2a63dcc14e6" providerId="LiveId" clId="{9DAA566C-04ED-413E-81BC-048D1D7E5D45}" dt="2024-01-14T06:31:27.681" v="13" actId="478"/>
          <ac:picMkLst>
            <pc:docMk/>
            <pc:sldMk cId="2856512998" sldId="256"/>
            <ac:picMk id="9" creationId="{6C5B3856-CDAB-D236-9EE6-4D431640F615}"/>
          </ac:picMkLst>
        </pc:picChg>
        <pc:picChg chg="add mod">
          <ac:chgData name="霍 超凡" userId="5413a2a63dcc14e6" providerId="LiveId" clId="{9DAA566C-04ED-413E-81BC-048D1D7E5D45}" dt="2024-01-14T07:02:11.458" v="329" actId="1076"/>
          <ac:picMkLst>
            <pc:docMk/>
            <pc:sldMk cId="2856512998" sldId="256"/>
            <ac:picMk id="11" creationId="{FA8882FE-2F3B-3C8D-ECBF-6313CBE3A5A2}"/>
          </ac:picMkLst>
        </pc:picChg>
        <pc:picChg chg="add mod">
          <ac:chgData name="霍 超凡" userId="5413a2a63dcc14e6" providerId="LiveId" clId="{9DAA566C-04ED-413E-81BC-048D1D7E5D45}" dt="2024-01-14T07:02:10.009" v="328" actId="1076"/>
          <ac:picMkLst>
            <pc:docMk/>
            <pc:sldMk cId="2856512998" sldId="256"/>
            <ac:picMk id="13" creationId="{1CA31694-CEDF-3E35-75F3-81E0FC4AB337}"/>
          </ac:picMkLst>
        </pc:picChg>
        <pc:picChg chg="add mod ord">
          <ac:chgData name="霍 超凡" userId="5413a2a63dcc14e6" providerId="LiveId" clId="{9DAA566C-04ED-413E-81BC-048D1D7E5D45}" dt="2024-01-14T06:59:43.937" v="258" actId="1076"/>
          <ac:picMkLst>
            <pc:docMk/>
            <pc:sldMk cId="2856512998" sldId="256"/>
            <ac:picMk id="15" creationId="{C87FEEBB-C0CA-6DE0-F86A-FC7034B73CD4}"/>
          </ac:picMkLst>
        </pc:picChg>
        <pc:picChg chg="add mod">
          <ac:chgData name="霍 超凡" userId="5413a2a63dcc14e6" providerId="LiveId" clId="{9DAA566C-04ED-413E-81BC-048D1D7E5D45}" dt="2024-01-14T07:02:14.672" v="330" actId="1076"/>
          <ac:picMkLst>
            <pc:docMk/>
            <pc:sldMk cId="2856512998" sldId="256"/>
            <ac:picMk id="17" creationId="{8B5CF568-A1AC-2269-AD06-4046C6238BF3}"/>
          </ac:picMkLst>
        </pc:picChg>
        <pc:picChg chg="add mod">
          <ac:chgData name="霍 超凡" userId="5413a2a63dcc14e6" providerId="LiveId" clId="{9DAA566C-04ED-413E-81BC-048D1D7E5D45}" dt="2024-01-14T06:59:20.522" v="248" actId="1076"/>
          <ac:picMkLst>
            <pc:docMk/>
            <pc:sldMk cId="2856512998" sldId="256"/>
            <ac:picMk id="19" creationId="{DA95775A-D3E1-E2A6-DC99-5327533BF770}"/>
          </ac:picMkLst>
        </pc:picChg>
        <pc:picChg chg="add mod">
          <ac:chgData name="霍 超凡" userId="5413a2a63dcc14e6" providerId="LiveId" clId="{9DAA566C-04ED-413E-81BC-048D1D7E5D45}" dt="2024-01-14T06:59:33.609" v="253" actId="1076"/>
          <ac:picMkLst>
            <pc:docMk/>
            <pc:sldMk cId="2856512998" sldId="256"/>
            <ac:picMk id="21" creationId="{25B91467-249C-A947-4900-342C25FBBCF7}"/>
          </ac:picMkLst>
        </pc:picChg>
        <pc:picChg chg="add mod">
          <ac:chgData name="霍 超凡" userId="5413a2a63dcc14e6" providerId="LiveId" clId="{9DAA566C-04ED-413E-81BC-048D1D7E5D45}" dt="2024-01-14T07:00:12.649" v="265" actId="1076"/>
          <ac:picMkLst>
            <pc:docMk/>
            <pc:sldMk cId="2856512998" sldId="256"/>
            <ac:picMk id="23" creationId="{436722BB-A866-EDB8-2CEF-63D12E385C35}"/>
          </ac:picMkLst>
        </pc:picChg>
        <pc:picChg chg="add mod">
          <ac:chgData name="霍 超凡" userId="5413a2a63dcc14e6" providerId="LiveId" clId="{9DAA566C-04ED-413E-81BC-048D1D7E5D45}" dt="2024-01-14T07:00:12.649" v="265" actId="1076"/>
          <ac:picMkLst>
            <pc:docMk/>
            <pc:sldMk cId="2856512998" sldId="256"/>
            <ac:picMk id="25" creationId="{3B41B09D-1307-80A5-92F0-43C3C6287B0E}"/>
          </ac:picMkLst>
        </pc:picChg>
        <pc:picChg chg="add mod">
          <ac:chgData name="霍 超凡" userId="5413a2a63dcc14e6" providerId="LiveId" clId="{9DAA566C-04ED-413E-81BC-048D1D7E5D45}" dt="2024-01-14T07:00:12.649" v="265" actId="1076"/>
          <ac:picMkLst>
            <pc:docMk/>
            <pc:sldMk cId="2856512998" sldId="256"/>
            <ac:picMk id="27" creationId="{C1EA4C0A-26CF-8802-3A1B-980DD365C4A4}"/>
          </ac:picMkLst>
        </pc:picChg>
        <pc:picChg chg="add mod">
          <ac:chgData name="霍 超凡" userId="5413a2a63dcc14e6" providerId="LiveId" clId="{9DAA566C-04ED-413E-81BC-048D1D7E5D45}" dt="2024-01-14T06:59:31.290" v="252" actId="1076"/>
          <ac:picMkLst>
            <pc:docMk/>
            <pc:sldMk cId="2856512998" sldId="256"/>
            <ac:picMk id="29" creationId="{710658DB-F138-98F5-BCB8-355B88973F53}"/>
          </ac:picMkLst>
        </pc:picChg>
        <pc:picChg chg="add mod">
          <ac:chgData name="霍 超凡" userId="5413a2a63dcc14e6" providerId="LiveId" clId="{9DAA566C-04ED-413E-81BC-048D1D7E5D45}" dt="2024-01-14T07:01:18.208" v="304" actId="1076"/>
          <ac:picMkLst>
            <pc:docMk/>
            <pc:sldMk cId="2856512998" sldId="256"/>
            <ac:picMk id="31" creationId="{CD6A7BF1-462C-2C1C-F859-91B3DA547A36}"/>
          </ac:picMkLst>
        </pc:picChg>
        <pc:picChg chg="add mod">
          <ac:chgData name="霍 超凡" userId="5413a2a63dcc14e6" providerId="LiveId" clId="{9DAA566C-04ED-413E-81BC-048D1D7E5D45}" dt="2024-01-14T07:01:19.656" v="305" actId="1076"/>
          <ac:picMkLst>
            <pc:docMk/>
            <pc:sldMk cId="2856512998" sldId="256"/>
            <ac:picMk id="33" creationId="{B00896CE-4A55-EB21-DE0C-148A39EDD7C1}"/>
          </ac:picMkLst>
        </pc:picChg>
        <pc:picChg chg="add mod">
          <ac:chgData name="霍 超凡" userId="5413a2a63dcc14e6" providerId="LiveId" clId="{9DAA566C-04ED-413E-81BC-048D1D7E5D45}" dt="2024-01-14T07:01:17.146" v="303" actId="1076"/>
          <ac:picMkLst>
            <pc:docMk/>
            <pc:sldMk cId="2856512998" sldId="256"/>
            <ac:picMk id="35" creationId="{1E8A03D1-40F6-0605-8904-C28CFD0EDE32}"/>
          </ac:picMkLst>
        </pc:picChg>
        <pc:picChg chg="add mod">
          <ac:chgData name="霍 超凡" userId="5413a2a63dcc14e6" providerId="LiveId" clId="{9DAA566C-04ED-413E-81BC-048D1D7E5D45}" dt="2024-01-14T07:03:22.024" v="331" actId="1076"/>
          <ac:picMkLst>
            <pc:docMk/>
            <pc:sldMk cId="2856512998" sldId="256"/>
            <ac:picMk id="37" creationId="{1289C279-D213-E036-37D6-705389910467}"/>
          </ac:picMkLst>
        </pc:picChg>
        <pc:picChg chg="add del mod">
          <ac:chgData name="霍 超凡" userId="5413a2a63dcc14e6" providerId="LiveId" clId="{9DAA566C-04ED-413E-81BC-048D1D7E5D45}" dt="2024-01-14T06:49:14.151" v="154" actId="478"/>
          <ac:picMkLst>
            <pc:docMk/>
            <pc:sldMk cId="2856512998" sldId="256"/>
            <ac:picMk id="39" creationId="{5C7BFEB5-1898-92B8-790E-9E462AC08E22}"/>
          </ac:picMkLst>
        </pc:picChg>
        <pc:picChg chg="add mod">
          <ac:chgData name="霍 超凡" userId="5413a2a63dcc14e6" providerId="LiveId" clId="{9DAA566C-04ED-413E-81BC-048D1D7E5D45}" dt="2024-01-14T07:01:54.396" v="327" actId="1076"/>
          <ac:picMkLst>
            <pc:docMk/>
            <pc:sldMk cId="2856512998" sldId="256"/>
            <ac:picMk id="41" creationId="{067B9B17-3241-A296-49A5-DB1D1EC4253E}"/>
          </ac:picMkLst>
        </pc:picChg>
        <pc:picChg chg="add mod">
          <ac:chgData name="霍 超凡" userId="5413a2a63dcc14e6" providerId="LiveId" clId="{9DAA566C-04ED-413E-81BC-048D1D7E5D45}" dt="2024-01-14T07:00:30.057" v="270" actId="1076"/>
          <ac:picMkLst>
            <pc:docMk/>
            <pc:sldMk cId="2856512998" sldId="256"/>
            <ac:picMk id="43" creationId="{40DB1C4E-8671-621D-E98F-70181A23A2E8}"/>
          </ac:picMkLst>
        </pc:picChg>
        <pc:picChg chg="add mod">
          <ac:chgData name="霍 超凡" userId="5413a2a63dcc14e6" providerId="LiveId" clId="{9DAA566C-04ED-413E-81BC-048D1D7E5D45}" dt="2024-01-14T07:00:31.856" v="271" actId="1076"/>
          <ac:picMkLst>
            <pc:docMk/>
            <pc:sldMk cId="2856512998" sldId="256"/>
            <ac:picMk id="45" creationId="{3A514D46-81A3-AC8D-BA4D-59BDD568C248}"/>
          </ac:picMkLst>
        </pc:picChg>
        <pc:picChg chg="add mod">
          <ac:chgData name="霍 超凡" userId="5413a2a63dcc14e6" providerId="LiveId" clId="{9DAA566C-04ED-413E-81BC-048D1D7E5D45}" dt="2024-01-14T07:00:45.194" v="276" actId="1076"/>
          <ac:picMkLst>
            <pc:docMk/>
            <pc:sldMk cId="2856512998" sldId="256"/>
            <ac:picMk id="47" creationId="{F2742C68-EA7C-A8C9-242D-044891D800AB}"/>
          </ac:picMkLst>
        </pc:picChg>
        <pc:picChg chg="add mod">
          <ac:chgData name="霍 超凡" userId="5413a2a63dcc14e6" providerId="LiveId" clId="{9DAA566C-04ED-413E-81BC-048D1D7E5D45}" dt="2024-01-14T07:00:27.274" v="269" actId="1076"/>
          <ac:picMkLst>
            <pc:docMk/>
            <pc:sldMk cId="2856512998" sldId="256"/>
            <ac:picMk id="49" creationId="{82BA8E1C-6173-42F7-E7F7-332DCDEC3BDF}"/>
          </ac:picMkLst>
        </pc:picChg>
        <pc:picChg chg="add del mod">
          <ac:chgData name="霍 超凡" userId="5413a2a63dcc14e6" providerId="LiveId" clId="{9DAA566C-04ED-413E-81BC-048D1D7E5D45}" dt="2024-01-14T06:58:32.004" v="220" actId="478"/>
          <ac:picMkLst>
            <pc:docMk/>
            <pc:sldMk cId="2856512998" sldId="256"/>
            <ac:picMk id="51" creationId="{F346C12D-7989-B2EF-C1CC-7BAFFF5E1210}"/>
          </ac:picMkLst>
        </pc:picChg>
        <pc:picChg chg="add mod">
          <ac:chgData name="霍 超凡" userId="5413a2a63dcc14e6" providerId="LiveId" clId="{9DAA566C-04ED-413E-81BC-048D1D7E5D45}" dt="2024-01-14T07:00:44.098" v="275" actId="1076"/>
          <ac:picMkLst>
            <pc:docMk/>
            <pc:sldMk cId="2856512998" sldId="256"/>
            <ac:picMk id="53" creationId="{D3BAFBBD-93F2-D93D-713E-FB28A4AC20C9}"/>
          </ac:picMkLst>
        </pc:picChg>
      </pc:sldChg>
    </pc:docChg>
  </pc:docChgLst>
  <pc:docChgLst>
    <pc:chgData name="超凡 霍" userId="5413a2a63dcc14e6" providerId="LiveId" clId="{9DAA566C-04ED-413E-81BC-048D1D7E5D45}"/>
    <pc:docChg chg="modSld">
      <pc:chgData name="超凡 霍" userId="5413a2a63dcc14e6" providerId="LiveId" clId="{9DAA566C-04ED-413E-81BC-048D1D7E5D45}" dt="2024-01-14T07:07:22.383" v="10" actId="1076"/>
      <pc:docMkLst>
        <pc:docMk/>
      </pc:docMkLst>
      <pc:sldChg chg="modSp mod">
        <pc:chgData name="超凡 霍" userId="5413a2a63dcc14e6" providerId="LiveId" clId="{9DAA566C-04ED-413E-81BC-048D1D7E5D45}" dt="2024-01-14T07:07:22.383" v="10" actId="1076"/>
        <pc:sldMkLst>
          <pc:docMk/>
          <pc:sldMk cId="2856512998" sldId="256"/>
        </pc:sldMkLst>
        <pc:picChg chg="mod">
          <ac:chgData name="超凡 霍" userId="5413a2a63dcc14e6" providerId="LiveId" clId="{9DAA566C-04ED-413E-81BC-048D1D7E5D45}" dt="2024-01-14T07:07:11.982" v="4" actId="1076"/>
          <ac:picMkLst>
            <pc:docMk/>
            <pc:sldMk cId="2856512998" sldId="256"/>
            <ac:picMk id="33" creationId="{B00896CE-4A55-EB21-DE0C-148A39EDD7C1}"/>
          </ac:picMkLst>
        </pc:picChg>
        <pc:picChg chg="mod">
          <ac:chgData name="超凡 霍" userId="5413a2a63dcc14e6" providerId="LiveId" clId="{9DAA566C-04ED-413E-81BC-048D1D7E5D45}" dt="2024-01-14T07:07:13.102" v="5" actId="1076"/>
          <ac:picMkLst>
            <pc:docMk/>
            <pc:sldMk cId="2856512998" sldId="256"/>
            <ac:picMk id="35" creationId="{1E8A03D1-40F6-0605-8904-C28CFD0EDE32}"/>
          </ac:picMkLst>
        </pc:picChg>
        <pc:picChg chg="mod">
          <ac:chgData name="超凡 霍" userId="5413a2a63dcc14e6" providerId="LiveId" clId="{9DAA566C-04ED-413E-81BC-048D1D7E5D45}" dt="2024-01-14T07:07:20.519" v="9" actId="1076"/>
          <ac:picMkLst>
            <pc:docMk/>
            <pc:sldMk cId="2856512998" sldId="256"/>
            <ac:picMk id="43" creationId="{40DB1C4E-8671-621D-E98F-70181A23A2E8}"/>
          </ac:picMkLst>
        </pc:picChg>
        <pc:picChg chg="mod">
          <ac:chgData name="超凡 霍" userId="5413a2a63dcc14e6" providerId="LiveId" clId="{9DAA566C-04ED-413E-81BC-048D1D7E5D45}" dt="2024-01-14T07:07:22.383" v="10" actId="1076"/>
          <ac:picMkLst>
            <pc:docMk/>
            <pc:sldMk cId="2856512998" sldId="256"/>
            <ac:picMk id="45" creationId="{3A514D46-81A3-AC8D-BA4D-59BDD568C24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1950D-B85A-434E-B54C-78CAB908C00B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925" y="1143000"/>
            <a:ext cx="6788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51919-F060-4FD8-89AF-4A7C8784A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702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1pPr>
    <a:lvl2pPr marL="117272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2pPr>
    <a:lvl3pPr marL="234544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3pPr>
    <a:lvl4pPr marL="351815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4pPr>
    <a:lvl5pPr marL="469087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5pPr>
    <a:lvl6pPr marL="586359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6pPr>
    <a:lvl7pPr marL="703631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7pPr>
    <a:lvl8pPr marL="820903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8pPr>
    <a:lvl9pPr marL="938174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925" y="1143000"/>
            <a:ext cx="67881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51919-F060-4FD8-89AF-4A7C8784A45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18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903" y="294620"/>
            <a:ext cx="2969419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945535"/>
            <a:ext cx="2969419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83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29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0" y="95846"/>
            <a:ext cx="853708" cy="152560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95846"/>
            <a:ext cx="2511633" cy="15256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6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99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4" y="448807"/>
            <a:ext cx="3414832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4" y="1204734"/>
            <a:ext cx="3414832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5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479227"/>
            <a:ext cx="1682671" cy="11422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479227"/>
            <a:ext cx="1682671" cy="11422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6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95846"/>
            <a:ext cx="3414832" cy="3479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2" y="441305"/>
            <a:ext cx="167493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2" y="657582"/>
            <a:ext cx="1674938" cy="9672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441305"/>
            <a:ext cx="168318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657582"/>
            <a:ext cx="1683186" cy="9672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59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10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20015"/>
            <a:ext cx="1276953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259199"/>
            <a:ext cx="2004358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540067"/>
            <a:ext cx="1276953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1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20015"/>
            <a:ext cx="1276953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259199"/>
            <a:ext cx="2004358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540067"/>
            <a:ext cx="1276953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95846"/>
            <a:ext cx="3414832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479227"/>
            <a:ext cx="3414832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1668542"/>
            <a:ext cx="89082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1668542"/>
            <a:ext cx="133623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1668542"/>
            <a:ext cx="89082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8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13" Type="http://schemas.openxmlformats.org/officeDocument/2006/relationships/image" Target="../media/image11.tmp"/><Relationship Id="rId3" Type="http://schemas.openxmlformats.org/officeDocument/2006/relationships/image" Target="../media/image1.tmp"/><Relationship Id="rId7" Type="http://schemas.openxmlformats.org/officeDocument/2006/relationships/image" Target="../media/image5.tmp"/><Relationship Id="rId12" Type="http://schemas.openxmlformats.org/officeDocument/2006/relationships/image" Target="../media/image10.tm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mp"/><Relationship Id="rId11" Type="http://schemas.openxmlformats.org/officeDocument/2006/relationships/image" Target="../media/image9.tmp"/><Relationship Id="rId5" Type="http://schemas.openxmlformats.org/officeDocument/2006/relationships/image" Target="../media/image3.tmp"/><Relationship Id="rId15" Type="http://schemas.openxmlformats.org/officeDocument/2006/relationships/image" Target="../media/image13.tmp"/><Relationship Id="rId10" Type="http://schemas.openxmlformats.org/officeDocument/2006/relationships/image" Target="../media/image8.tmp"/><Relationship Id="rId4" Type="http://schemas.openxmlformats.org/officeDocument/2006/relationships/image" Target="../media/image2.tmp"/><Relationship Id="rId9" Type="http://schemas.openxmlformats.org/officeDocument/2006/relationships/image" Target="../media/image7.tmp"/><Relationship Id="rId1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FA680D3C-B5E7-CDA0-E3DD-D469D9F20986}"/>
              </a:ext>
            </a:extLst>
          </p:cNvPr>
          <p:cNvGrpSpPr/>
          <p:nvPr/>
        </p:nvGrpSpPr>
        <p:grpSpPr>
          <a:xfrm>
            <a:off x="22225" y="35770"/>
            <a:ext cx="3870268" cy="1764455"/>
            <a:chOff x="26326" y="41104"/>
            <a:chExt cx="2941524" cy="1341041"/>
          </a:xfrm>
        </p:grpSpPr>
        <p:pic>
          <p:nvPicPr>
            <p:cNvPr id="2" name="图片 1" descr="图标&#10;&#10;描述已自动生成">
              <a:extLst>
                <a:ext uri="{FF2B5EF4-FFF2-40B4-BE49-F238E27FC236}">
                  <a16:creationId xmlns:a16="http://schemas.microsoft.com/office/drawing/2014/main" id="{B28B617F-C4D6-85BA-11F7-D99B538D7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450" y="752456"/>
              <a:ext cx="368976" cy="432488"/>
            </a:xfrm>
            <a:prstGeom prst="rect">
              <a:avLst/>
            </a:prstGeom>
          </p:spPr>
        </p:pic>
        <p:pic>
          <p:nvPicPr>
            <p:cNvPr id="4" name="图片 3" descr="形状&#10;&#10;描述已自动生成">
              <a:extLst>
                <a:ext uri="{FF2B5EF4-FFF2-40B4-BE49-F238E27FC236}">
                  <a16:creationId xmlns:a16="http://schemas.microsoft.com/office/drawing/2014/main" id="{506A0B0C-3E3F-884B-58B9-77296D05A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6" y="797572"/>
              <a:ext cx="407712" cy="380373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83E3DC4-EC3E-2351-4A5D-B09E8ECB437B}"/>
                </a:ext>
              </a:extLst>
            </p:cNvPr>
            <p:cNvSpPr txBox="1"/>
            <p:nvPr/>
          </p:nvSpPr>
          <p:spPr>
            <a:xfrm>
              <a:off x="110292" y="1211714"/>
              <a:ext cx="624288" cy="163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滑板</a:t>
              </a:r>
            </a:p>
          </p:txBody>
        </p:sp>
        <p:pic>
          <p:nvPicPr>
            <p:cNvPr id="6" name="图片 5" descr="卡通人物&#10;&#10;低可信度描述已自动生成">
              <a:extLst>
                <a:ext uri="{FF2B5EF4-FFF2-40B4-BE49-F238E27FC236}">
                  <a16:creationId xmlns:a16="http://schemas.microsoft.com/office/drawing/2014/main" id="{37883E23-0A6C-9BC5-7705-CD0CD26FE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6" y="59166"/>
              <a:ext cx="1097623" cy="332292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A687930-8C20-8A25-D3D1-000FEC8DD060}"/>
                </a:ext>
              </a:extLst>
            </p:cNvPr>
            <p:cNvSpPr txBox="1"/>
            <p:nvPr/>
          </p:nvSpPr>
          <p:spPr>
            <a:xfrm>
              <a:off x="382450" y="399257"/>
              <a:ext cx="480695" cy="163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杠铃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B2F7748-CE8D-7938-DB99-5CA66E20E1C8}"/>
                </a:ext>
              </a:extLst>
            </p:cNvPr>
            <p:cNvSpPr txBox="1"/>
            <p:nvPr/>
          </p:nvSpPr>
          <p:spPr>
            <a:xfrm>
              <a:off x="722790" y="1218401"/>
              <a:ext cx="668136" cy="163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棒球棒</a:t>
              </a:r>
            </a:p>
          </p:txBody>
        </p:sp>
        <p:pic>
          <p:nvPicPr>
            <p:cNvPr id="13" name="图片 12" descr="形状&#10;&#10;描述已自动生成">
              <a:extLst>
                <a:ext uri="{FF2B5EF4-FFF2-40B4-BE49-F238E27FC236}">
                  <a16:creationId xmlns:a16="http://schemas.microsoft.com/office/drawing/2014/main" id="{0611CB5C-B2BE-ADFA-EC75-E3AB3514D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384" y="612927"/>
              <a:ext cx="98921" cy="648372"/>
            </a:xfrm>
            <a:prstGeom prst="rect">
              <a:avLst/>
            </a:prstGeom>
          </p:spPr>
        </p:pic>
        <p:pic>
          <p:nvPicPr>
            <p:cNvPr id="15" name="图片 14" descr="形状&#10;&#10;描述已自动生成">
              <a:extLst>
                <a:ext uri="{FF2B5EF4-FFF2-40B4-BE49-F238E27FC236}">
                  <a16:creationId xmlns:a16="http://schemas.microsoft.com/office/drawing/2014/main" id="{C655F755-FB07-EE05-48C7-EC97EE378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537" y="632833"/>
              <a:ext cx="183233" cy="628371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31E1DD50-5B87-6853-8DC6-304786A1B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363" y="41104"/>
              <a:ext cx="361250" cy="345246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7D2B9BE-FB57-F8F1-C9A7-153732F2D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613" y="46259"/>
              <a:ext cx="314327" cy="340091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B220F98-F52E-DF4A-D7BE-F2B0CA064CE9}"/>
                </a:ext>
              </a:extLst>
            </p:cNvPr>
            <p:cNvSpPr txBox="1"/>
            <p:nvPr/>
          </p:nvSpPr>
          <p:spPr>
            <a:xfrm>
              <a:off x="1243180" y="407056"/>
              <a:ext cx="599740" cy="163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篮球</a:t>
              </a:r>
            </a:p>
          </p:txBody>
        </p:sp>
        <p:pic>
          <p:nvPicPr>
            <p:cNvPr id="21" name="图片 20" descr="蓝色的自行车&#10;&#10;描述已自动生成">
              <a:extLst>
                <a:ext uri="{FF2B5EF4-FFF2-40B4-BE49-F238E27FC236}">
                  <a16:creationId xmlns:a16="http://schemas.microsoft.com/office/drawing/2014/main" id="{1993F820-9461-90BC-B66E-6567A0AA9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179" y="106321"/>
              <a:ext cx="480695" cy="365134"/>
            </a:xfrm>
            <a:prstGeom prst="rect">
              <a:avLst/>
            </a:prstGeom>
          </p:spPr>
        </p:pic>
        <p:pic>
          <p:nvPicPr>
            <p:cNvPr id="20" name="图片 19" descr="绿色的自行车&#10;&#10;描述已自动生成">
              <a:extLst>
                <a:ext uri="{FF2B5EF4-FFF2-40B4-BE49-F238E27FC236}">
                  <a16:creationId xmlns:a16="http://schemas.microsoft.com/office/drawing/2014/main" id="{B2C76CB7-EAF2-B37D-78D7-6F0CD29D1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4354" y="44341"/>
              <a:ext cx="412633" cy="481139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C7B9C9A-FF87-C224-A381-34433AEF2C4A}"/>
                </a:ext>
              </a:extLst>
            </p:cNvPr>
            <p:cNvSpPr txBox="1"/>
            <p:nvPr/>
          </p:nvSpPr>
          <p:spPr>
            <a:xfrm>
              <a:off x="2222956" y="407056"/>
              <a:ext cx="520370" cy="163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自行车</a:t>
              </a:r>
            </a:p>
          </p:txBody>
        </p:sp>
        <p:pic>
          <p:nvPicPr>
            <p:cNvPr id="24" name="图片 23" descr="图片包含 游戏机, 镜子, 放大镜, 体育&#10;&#10;描述已自动生成">
              <a:extLst>
                <a:ext uri="{FF2B5EF4-FFF2-40B4-BE49-F238E27FC236}">
                  <a16:creationId xmlns:a16="http://schemas.microsoft.com/office/drawing/2014/main" id="{75A9E8BE-4332-644B-2D6A-7AF82504D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9627" y="591654"/>
              <a:ext cx="295354" cy="690917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A8A030A-E64F-3767-73B1-1950566E8A33}"/>
                </a:ext>
              </a:extLst>
            </p:cNvPr>
            <p:cNvSpPr txBox="1"/>
            <p:nvPr/>
          </p:nvSpPr>
          <p:spPr>
            <a:xfrm>
              <a:off x="1359842" y="1211714"/>
              <a:ext cx="723200" cy="163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网球拍</a:t>
              </a:r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36FB3649-5979-3378-7EDB-93A0B03E6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9168" y="654916"/>
              <a:ext cx="245360" cy="593427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2BBCA753-8724-2F92-0C4D-DB6408CDB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528" y="660024"/>
              <a:ext cx="247166" cy="595688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670C704-6540-70FE-CDA7-B348A83BC290}"/>
                </a:ext>
              </a:extLst>
            </p:cNvPr>
            <p:cNvSpPr txBox="1"/>
            <p:nvPr/>
          </p:nvSpPr>
          <p:spPr>
            <a:xfrm>
              <a:off x="1928452" y="1212814"/>
              <a:ext cx="505324" cy="163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大提琴</a:t>
              </a:r>
            </a:p>
          </p:txBody>
        </p: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23AB2A8A-93A3-E875-4CAC-29B6B7362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9732" y="642311"/>
              <a:ext cx="247717" cy="590331"/>
            </a:xfrm>
            <a:prstGeom prst="rect">
              <a:avLst/>
            </a:prstGeom>
          </p:spPr>
        </p:pic>
        <p:pic>
          <p:nvPicPr>
            <p:cNvPr id="33" name="图片 32" descr="卡通人物&#10;&#10;中度可信度描述已自动生成">
              <a:extLst>
                <a:ext uri="{FF2B5EF4-FFF2-40B4-BE49-F238E27FC236}">
                  <a16:creationId xmlns:a16="http://schemas.microsoft.com/office/drawing/2014/main" id="{AB92BFDA-9127-0DD9-6737-0889262DD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4050" y="638671"/>
              <a:ext cx="243800" cy="622628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3776D43-873A-4973-7341-48C902EAC2C7}"/>
                </a:ext>
              </a:extLst>
            </p:cNvPr>
            <p:cNvSpPr txBox="1"/>
            <p:nvPr/>
          </p:nvSpPr>
          <p:spPr>
            <a:xfrm>
              <a:off x="2446460" y="1218401"/>
              <a:ext cx="505324" cy="163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小提琴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651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91</TotalTime>
  <Words>10</Words>
  <Application>Microsoft Office PowerPoint</Application>
  <PresentationFormat>自定义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宋体</vt:lpstr>
      <vt:lpstr>Arial</vt:lpstr>
      <vt:lpstr>Calibri</vt:lpstr>
      <vt:lpstr>Calibri Light</vt:lpstr>
      <vt:lpstr>Office 2013 - 2022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霍 超凡</dc:creator>
  <cp:lastModifiedBy>超凡 霍</cp:lastModifiedBy>
  <cp:revision>14</cp:revision>
  <dcterms:created xsi:type="dcterms:W3CDTF">2024-01-14T06:22:59Z</dcterms:created>
  <dcterms:modified xsi:type="dcterms:W3CDTF">2024-04-19T07:27:57Z</dcterms:modified>
</cp:coreProperties>
</file>