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6" r:id="rId2"/>
  </p:sldIdLst>
  <p:sldSz cx="3959225" cy="1547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" userDrawn="1">
          <p15:clr>
            <a:srgbClr val="A4A3A4"/>
          </p15:clr>
        </p15:guide>
        <p15:guide id="2" pos="12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AA566C-04ED-413E-81BC-048D1D7E5D45}" v="33" dt="2024-01-14T07:01:37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4660"/>
  </p:normalViewPr>
  <p:slideViewPr>
    <p:cSldViewPr snapToGrid="0" showGuides="1">
      <p:cViewPr>
        <p:scale>
          <a:sx n="300" d="100"/>
          <a:sy n="300" d="100"/>
        </p:scale>
        <p:origin x="1326" y="714"/>
      </p:cViewPr>
      <p:guideLst>
        <p:guide orient="horz" pos="489"/>
        <p:guide pos="12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霍 超凡" userId="5413a2a63dcc14e6" providerId="LiveId" clId="{9DAA566C-04ED-413E-81BC-048D1D7E5D45}"/>
    <pc:docChg chg="undo custSel addSld modSld">
      <pc:chgData name="霍 超凡" userId="5413a2a63dcc14e6" providerId="LiveId" clId="{9DAA566C-04ED-413E-81BC-048D1D7E5D45}" dt="2024-01-14T07:03:22.024" v="331" actId="1076"/>
      <pc:docMkLst>
        <pc:docMk/>
      </pc:docMkLst>
      <pc:sldChg chg="addSp delSp modSp new mod">
        <pc:chgData name="霍 超凡" userId="5413a2a63dcc14e6" providerId="LiveId" clId="{9DAA566C-04ED-413E-81BC-048D1D7E5D45}" dt="2024-01-14T07:03:22.024" v="331" actId="1076"/>
        <pc:sldMkLst>
          <pc:docMk/>
          <pc:sldMk cId="2856512998" sldId="256"/>
        </pc:sldMkLst>
        <pc:spChg chg="del">
          <ac:chgData name="霍 超凡" userId="5413a2a63dcc14e6" providerId="LiveId" clId="{9DAA566C-04ED-413E-81BC-048D1D7E5D45}" dt="2024-01-14T06:23:02.251" v="1" actId="478"/>
          <ac:spMkLst>
            <pc:docMk/>
            <pc:sldMk cId="2856512998" sldId="256"/>
            <ac:spMk id="2" creationId="{647FB877-19D3-423E-A7D3-9BE721FF0C9B}"/>
          </ac:spMkLst>
        </pc:spChg>
        <pc:spChg chg="del">
          <ac:chgData name="霍 超凡" userId="5413a2a63dcc14e6" providerId="LiveId" clId="{9DAA566C-04ED-413E-81BC-048D1D7E5D45}" dt="2024-01-14T06:23:02.251" v="1" actId="478"/>
          <ac:spMkLst>
            <pc:docMk/>
            <pc:sldMk cId="2856512998" sldId="256"/>
            <ac:spMk id="3" creationId="{F15576CE-1C82-40A0-026F-B27DD0DBECB5}"/>
          </ac:spMkLst>
        </pc:spChg>
        <pc:spChg chg="add mod">
          <ac:chgData name="霍 超凡" userId="5413a2a63dcc14e6" providerId="LiveId" clId="{9DAA566C-04ED-413E-81BC-048D1D7E5D45}" dt="2024-01-14T06:58:55.601" v="237" actId="1076"/>
          <ac:spMkLst>
            <pc:docMk/>
            <pc:sldMk cId="2856512998" sldId="256"/>
            <ac:spMk id="54" creationId="{182F2CD1-D934-C5A8-7B25-4F6EA970F998}"/>
          </ac:spMkLst>
        </pc:spChg>
        <pc:spChg chg="add mod">
          <ac:chgData name="霍 超凡" userId="5413a2a63dcc14e6" providerId="LiveId" clId="{9DAA566C-04ED-413E-81BC-048D1D7E5D45}" dt="2024-01-14T06:59:14.170" v="247" actId="1076"/>
          <ac:spMkLst>
            <pc:docMk/>
            <pc:sldMk cId="2856512998" sldId="256"/>
            <ac:spMk id="55" creationId="{25398F7F-86EE-6356-BED3-81BA19B04210}"/>
          </ac:spMkLst>
        </pc:spChg>
        <pc:spChg chg="add mod">
          <ac:chgData name="霍 超凡" userId="5413a2a63dcc14e6" providerId="LiveId" clId="{9DAA566C-04ED-413E-81BC-048D1D7E5D45}" dt="2024-01-14T07:00:58.976" v="288" actId="1076"/>
          <ac:spMkLst>
            <pc:docMk/>
            <pc:sldMk cId="2856512998" sldId="256"/>
            <ac:spMk id="56" creationId="{C9522D89-C8D1-BC3B-EB71-43C70DADECA7}"/>
          </ac:spMkLst>
        </pc:spChg>
        <pc:spChg chg="add mod">
          <ac:chgData name="霍 超凡" userId="5413a2a63dcc14e6" providerId="LiveId" clId="{9DAA566C-04ED-413E-81BC-048D1D7E5D45}" dt="2024-01-14T07:01:10.369" v="301" actId="1076"/>
          <ac:spMkLst>
            <pc:docMk/>
            <pc:sldMk cId="2856512998" sldId="256"/>
            <ac:spMk id="57" creationId="{8E359690-839B-2782-36E9-182B46127739}"/>
          </ac:spMkLst>
        </pc:spChg>
        <pc:spChg chg="add mod">
          <ac:chgData name="霍 超凡" userId="5413a2a63dcc14e6" providerId="LiveId" clId="{9DAA566C-04ED-413E-81BC-048D1D7E5D45}" dt="2024-01-14T07:01:36.160" v="315" actId="14100"/>
          <ac:spMkLst>
            <pc:docMk/>
            <pc:sldMk cId="2856512998" sldId="256"/>
            <ac:spMk id="58" creationId="{F88E4D7B-A89D-3BD0-1ED2-82F7B9A5F347}"/>
          </ac:spMkLst>
        </pc:spChg>
        <pc:spChg chg="add mod">
          <ac:chgData name="霍 超凡" userId="5413a2a63dcc14e6" providerId="LiveId" clId="{9DAA566C-04ED-413E-81BC-048D1D7E5D45}" dt="2024-01-14T07:01:47.722" v="325" actId="14100"/>
          <ac:spMkLst>
            <pc:docMk/>
            <pc:sldMk cId="2856512998" sldId="256"/>
            <ac:spMk id="59" creationId="{3053AE02-908A-8D78-C274-34A800EB2B90}"/>
          </ac:spMkLst>
        </pc:spChg>
        <pc:picChg chg="add mod">
          <ac:chgData name="霍 超凡" userId="5413a2a63dcc14e6" providerId="LiveId" clId="{9DAA566C-04ED-413E-81BC-048D1D7E5D45}" dt="2024-01-14T06:58:21.282" v="217" actId="1076"/>
          <ac:picMkLst>
            <pc:docMk/>
            <pc:sldMk cId="2856512998" sldId="256"/>
            <ac:picMk id="5" creationId="{7558CEEE-B5E3-735D-B8EA-6313840D7951}"/>
          </ac:picMkLst>
        </pc:picChg>
        <pc:picChg chg="add del mod">
          <ac:chgData name="霍 超凡" userId="5413a2a63dcc14e6" providerId="LiveId" clId="{9DAA566C-04ED-413E-81BC-048D1D7E5D45}" dt="2024-01-14T06:47:45.304" v="134" actId="478"/>
          <ac:picMkLst>
            <pc:docMk/>
            <pc:sldMk cId="2856512998" sldId="256"/>
            <ac:picMk id="7" creationId="{427EF56B-488A-1AA8-A403-D612E1AD965F}"/>
          </ac:picMkLst>
        </pc:picChg>
        <pc:picChg chg="add del mod">
          <ac:chgData name="霍 超凡" userId="5413a2a63dcc14e6" providerId="LiveId" clId="{9DAA566C-04ED-413E-81BC-048D1D7E5D45}" dt="2024-01-14T06:31:27.681" v="13" actId="478"/>
          <ac:picMkLst>
            <pc:docMk/>
            <pc:sldMk cId="2856512998" sldId="256"/>
            <ac:picMk id="9" creationId="{6C5B3856-CDAB-D236-9EE6-4D431640F615}"/>
          </ac:picMkLst>
        </pc:picChg>
        <pc:picChg chg="add mod">
          <ac:chgData name="霍 超凡" userId="5413a2a63dcc14e6" providerId="LiveId" clId="{9DAA566C-04ED-413E-81BC-048D1D7E5D45}" dt="2024-01-14T07:02:11.458" v="329" actId="1076"/>
          <ac:picMkLst>
            <pc:docMk/>
            <pc:sldMk cId="2856512998" sldId="256"/>
            <ac:picMk id="11" creationId="{FA8882FE-2F3B-3C8D-ECBF-6313CBE3A5A2}"/>
          </ac:picMkLst>
        </pc:picChg>
        <pc:picChg chg="add mod">
          <ac:chgData name="霍 超凡" userId="5413a2a63dcc14e6" providerId="LiveId" clId="{9DAA566C-04ED-413E-81BC-048D1D7E5D45}" dt="2024-01-14T07:02:10.009" v="328" actId="1076"/>
          <ac:picMkLst>
            <pc:docMk/>
            <pc:sldMk cId="2856512998" sldId="256"/>
            <ac:picMk id="13" creationId="{1CA31694-CEDF-3E35-75F3-81E0FC4AB337}"/>
          </ac:picMkLst>
        </pc:picChg>
        <pc:picChg chg="add mod ord">
          <ac:chgData name="霍 超凡" userId="5413a2a63dcc14e6" providerId="LiveId" clId="{9DAA566C-04ED-413E-81BC-048D1D7E5D45}" dt="2024-01-14T06:59:43.937" v="258" actId="1076"/>
          <ac:picMkLst>
            <pc:docMk/>
            <pc:sldMk cId="2856512998" sldId="256"/>
            <ac:picMk id="15" creationId="{C87FEEBB-C0CA-6DE0-F86A-FC7034B73CD4}"/>
          </ac:picMkLst>
        </pc:picChg>
        <pc:picChg chg="add mod">
          <ac:chgData name="霍 超凡" userId="5413a2a63dcc14e6" providerId="LiveId" clId="{9DAA566C-04ED-413E-81BC-048D1D7E5D45}" dt="2024-01-14T07:02:14.672" v="330" actId="1076"/>
          <ac:picMkLst>
            <pc:docMk/>
            <pc:sldMk cId="2856512998" sldId="256"/>
            <ac:picMk id="17" creationId="{8B5CF568-A1AC-2269-AD06-4046C6238BF3}"/>
          </ac:picMkLst>
        </pc:picChg>
        <pc:picChg chg="add mod">
          <ac:chgData name="霍 超凡" userId="5413a2a63dcc14e6" providerId="LiveId" clId="{9DAA566C-04ED-413E-81BC-048D1D7E5D45}" dt="2024-01-14T06:59:20.522" v="248" actId="1076"/>
          <ac:picMkLst>
            <pc:docMk/>
            <pc:sldMk cId="2856512998" sldId="256"/>
            <ac:picMk id="19" creationId="{DA95775A-D3E1-E2A6-DC99-5327533BF770}"/>
          </ac:picMkLst>
        </pc:picChg>
        <pc:picChg chg="add mod">
          <ac:chgData name="霍 超凡" userId="5413a2a63dcc14e6" providerId="LiveId" clId="{9DAA566C-04ED-413E-81BC-048D1D7E5D45}" dt="2024-01-14T06:59:33.609" v="253" actId="1076"/>
          <ac:picMkLst>
            <pc:docMk/>
            <pc:sldMk cId="2856512998" sldId="256"/>
            <ac:picMk id="21" creationId="{25B91467-249C-A947-4900-342C25FBBCF7}"/>
          </ac:picMkLst>
        </pc:picChg>
        <pc:picChg chg="add mod">
          <ac:chgData name="霍 超凡" userId="5413a2a63dcc14e6" providerId="LiveId" clId="{9DAA566C-04ED-413E-81BC-048D1D7E5D45}" dt="2024-01-14T07:00:12.649" v="265" actId="1076"/>
          <ac:picMkLst>
            <pc:docMk/>
            <pc:sldMk cId="2856512998" sldId="256"/>
            <ac:picMk id="23" creationId="{436722BB-A866-EDB8-2CEF-63D12E385C35}"/>
          </ac:picMkLst>
        </pc:picChg>
        <pc:picChg chg="add mod">
          <ac:chgData name="霍 超凡" userId="5413a2a63dcc14e6" providerId="LiveId" clId="{9DAA566C-04ED-413E-81BC-048D1D7E5D45}" dt="2024-01-14T07:00:12.649" v="265" actId="1076"/>
          <ac:picMkLst>
            <pc:docMk/>
            <pc:sldMk cId="2856512998" sldId="256"/>
            <ac:picMk id="25" creationId="{3B41B09D-1307-80A5-92F0-43C3C6287B0E}"/>
          </ac:picMkLst>
        </pc:picChg>
        <pc:picChg chg="add mod">
          <ac:chgData name="霍 超凡" userId="5413a2a63dcc14e6" providerId="LiveId" clId="{9DAA566C-04ED-413E-81BC-048D1D7E5D45}" dt="2024-01-14T07:00:12.649" v="265" actId="1076"/>
          <ac:picMkLst>
            <pc:docMk/>
            <pc:sldMk cId="2856512998" sldId="256"/>
            <ac:picMk id="27" creationId="{C1EA4C0A-26CF-8802-3A1B-980DD365C4A4}"/>
          </ac:picMkLst>
        </pc:picChg>
        <pc:picChg chg="add mod">
          <ac:chgData name="霍 超凡" userId="5413a2a63dcc14e6" providerId="LiveId" clId="{9DAA566C-04ED-413E-81BC-048D1D7E5D45}" dt="2024-01-14T06:59:31.290" v="252" actId="1076"/>
          <ac:picMkLst>
            <pc:docMk/>
            <pc:sldMk cId="2856512998" sldId="256"/>
            <ac:picMk id="29" creationId="{710658DB-F138-98F5-BCB8-355B88973F53}"/>
          </ac:picMkLst>
        </pc:picChg>
        <pc:picChg chg="add mod">
          <ac:chgData name="霍 超凡" userId="5413a2a63dcc14e6" providerId="LiveId" clId="{9DAA566C-04ED-413E-81BC-048D1D7E5D45}" dt="2024-01-14T07:01:18.208" v="304" actId="1076"/>
          <ac:picMkLst>
            <pc:docMk/>
            <pc:sldMk cId="2856512998" sldId="256"/>
            <ac:picMk id="31" creationId="{CD6A7BF1-462C-2C1C-F859-91B3DA547A36}"/>
          </ac:picMkLst>
        </pc:picChg>
        <pc:picChg chg="add mod">
          <ac:chgData name="霍 超凡" userId="5413a2a63dcc14e6" providerId="LiveId" clId="{9DAA566C-04ED-413E-81BC-048D1D7E5D45}" dt="2024-01-14T07:01:19.656" v="305" actId="1076"/>
          <ac:picMkLst>
            <pc:docMk/>
            <pc:sldMk cId="2856512998" sldId="256"/>
            <ac:picMk id="33" creationId="{B00896CE-4A55-EB21-DE0C-148A39EDD7C1}"/>
          </ac:picMkLst>
        </pc:picChg>
        <pc:picChg chg="add mod">
          <ac:chgData name="霍 超凡" userId="5413a2a63dcc14e6" providerId="LiveId" clId="{9DAA566C-04ED-413E-81BC-048D1D7E5D45}" dt="2024-01-14T07:01:17.146" v="303" actId="1076"/>
          <ac:picMkLst>
            <pc:docMk/>
            <pc:sldMk cId="2856512998" sldId="256"/>
            <ac:picMk id="35" creationId="{1E8A03D1-40F6-0605-8904-C28CFD0EDE32}"/>
          </ac:picMkLst>
        </pc:picChg>
        <pc:picChg chg="add mod">
          <ac:chgData name="霍 超凡" userId="5413a2a63dcc14e6" providerId="LiveId" clId="{9DAA566C-04ED-413E-81BC-048D1D7E5D45}" dt="2024-01-14T07:03:22.024" v="331" actId="1076"/>
          <ac:picMkLst>
            <pc:docMk/>
            <pc:sldMk cId="2856512998" sldId="256"/>
            <ac:picMk id="37" creationId="{1289C279-D213-E036-37D6-705389910467}"/>
          </ac:picMkLst>
        </pc:picChg>
        <pc:picChg chg="add del mod">
          <ac:chgData name="霍 超凡" userId="5413a2a63dcc14e6" providerId="LiveId" clId="{9DAA566C-04ED-413E-81BC-048D1D7E5D45}" dt="2024-01-14T06:49:14.151" v="154" actId="478"/>
          <ac:picMkLst>
            <pc:docMk/>
            <pc:sldMk cId="2856512998" sldId="256"/>
            <ac:picMk id="39" creationId="{5C7BFEB5-1898-92B8-790E-9E462AC08E22}"/>
          </ac:picMkLst>
        </pc:picChg>
        <pc:picChg chg="add mod">
          <ac:chgData name="霍 超凡" userId="5413a2a63dcc14e6" providerId="LiveId" clId="{9DAA566C-04ED-413E-81BC-048D1D7E5D45}" dt="2024-01-14T07:01:54.396" v="327" actId="1076"/>
          <ac:picMkLst>
            <pc:docMk/>
            <pc:sldMk cId="2856512998" sldId="256"/>
            <ac:picMk id="41" creationId="{067B9B17-3241-A296-49A5-DB1D1EC4253E}"/>
          </ac:picMkLst>
        </pc:picChg>
        <pc:picChg chg="add mod">
          <ac:chgData name="霍 超凡" userId="5413a2a63dcc14e6" providerId="LiveId" clId="{9DAA566C-04ED-413E-81BC-048D1D7E5D45}" dt="2024-01-14T07:00:30.057" v="270" actId="1076"/>
          <ac:picMkLst>
            <pc:docMk/>
            <pc:sldMk cId="2856512998" sldId="256"/>
            <ac:picMk id="43" creationId="{40DB1C4E-8671-621D-E98F-70181A23A2E8}"/>
          </ac:picMkLst>
        </pc:picChg>
        <pc:picChg chg="add mod">
          <ac:chgData name="霍 超凡" userId="5413a2a63dcc14e6" providerId="LiveId" clId="{9DAA566C-04ED-413E-81BC-048D1D7E5D45}" dt="2024-01-14T07:00:31.856" v="271" actId="1076"/>
          <ac:picMkLst>
            <pc:docMk/>
            <pc:sldMk cId="2856512998" sldId="256"/>
            <ac:picMk id="45" creationId="{3A514D46-81A3-AC8D-BA4D-59BDD568C248}"/>
          </ac:picMkLst>
        </pc:picChg>
        <pc:picChg chg="add mod">
          <ac:chgData name="霍 超凡" userId="5413a2a63dcc14e6" providerId="LiveId" clId="{9DAA566C-04ED-413E-81BC-048D1D7E5D45}" dt="2024-01-14T07:00:45.194" v="276" actId="1076"/>
          <ac:picMkLst>
            <pc:docMk/>
            <pc:sldMk cId="2856512998" sldId="256"/>
            <ac:picMk id="47" creationId="{F2742C68-EA7C-A8C9-242D-044891D800AB}"/>
          </ac:picMkLst>
        </pc:picChg>
        <pc:picChg chg="add mod">
          <ac:chgData name="霍 超凡" userId="5413a2a63dcc14e6" providerId="LiveId" clId="{9DAA566C-04ED-413E-81BC-048D1D7E5D45}" dt="2024-01-14T07:00:27.274" v="269" actId="1076"/>
          <ac:picMkLst>
            <pc:docMk/>
            <pc:sldMk cId="2856512998" sldId="256"/>
            <ac:picMk id="49" creationId="{82BA8E1C-6173-42F7-E7F7-332DCDEC3BDF}"/>
          </ac:picMkLst>
        </pc:picChg>
        <pc:picChg chg="add del mod">
          <ac:chgData name="霍 超凡" userId="5413a2a63dcc14e6" providerId="LiveId" clId="{9DAA566C-04ED-413E-81BC-048D1D7E5D45}" dt="2024-01-14T06:58:32.004" v="220" actId="478"/>
          <ac:picMkLst>
            <pc:docMk/>
            <pc:sldMk cId="2856512998" sldId="256"/>
            <ac:picMk id="51" creationId="{F346C12D-7989-B2EF-C1CC-7BAFFF5E1210}"/>
          </ac:picMkLst>
        </pc:picChg>
        <pc:picChg chg="add mod">
          <ac:chgData name="霍 超凡" userId="5413a2a63dcc14e6" providerId="LiveId" clId="{9DAA566C-04ED-413E-81BC-048D1D7E5D45}" dt="2024-01-14T07:00:44.098" v="275" actId="1076"/>
          <ac:picMkLst>
            <pc:docMk/>
            <pc:sldMk cId="2856512998" sldId="256"/>
            <ac:picMk id="53" creationId="{D3BAFBBD-93F2-D93D-713E-FB28A4AC20C9}"/>
          </ac:picMkLst>
        </pc:picChg>
      </pc:sldChg>
    </pc:docChg>
  </pc:docChgLst>
  <pc:docChgLst>
    <pc:chgData name="超凡 霍" userId="5413a2a63dcc14e6" providerId="LiveId" clId="{9DAA566C-04ED-413E-81BC-048D1D7E5D45}"/>
    <pc:docChg chg="modSld">
      <pc:chgData name="超凡 霍" userId="5413a2a63dcc14e6" providerId="LiveId" clId="{9DAA566C-04ED-413E-81BC-048D1D7E5D45}" dt="2024-01-14T07:07:22.383" v="10" actId="1076"/>
      <pc:docMkLst>
        <pc:docMk/>
      </pc:docMkLst>
      <pc:sldChg chg="modSp mod">
        <pc:chgData name="超凡 霍" userId="5413a2a63dcc14e6" providerId="LiveId" clId="{9DAA566C-04ED-413E-81BC-048D1D7E5D45}" dt="2024-01-14T07:07:22.383" v="10" actId="1076"/>
        <pc:sldMkLst>
          <pc:docMk/>
          <pc:sldMk cId="2856512998" sldId="256"/>
        </pc:sldMkLst>
        <pc:picChg chg="mod">
          <ac:chgData name="超凡 霍" userId="5413a2a63dcc14e6" providerId="LiveId" clId="{9DAA566C-04ED-413E-81BC-048D1D7E5D45}" dt="2024-01-14T07:07:11.982" v="4" actId="1076"/>
          <ac:picMkLst>
            <pc:docMk/>
            <pc:sldMk cId="2856512998" sldId="256"/>
            <ac:picMk id="33" creationId="{B00896CE-4A55-EB21-DE0C-148A39EDD7C1}"/>
          </ac:picMkLst>
        </pc:picChg>
        <pc:picChg chg="mod">
          <ac:chgData name="超凡 霍" userId="5413a2a63dcc14e6" providerId="LiveId" clId="{9DAA566C-04ED-413E-81BC-048D1D7E5D45}" dt="2024-01-14T07:07:13.102" v="5" actId="1076"/>
          <ac:picMkLst>
            <pc:docMk/>
            <pc:sldMk cId="2856512998" sldId="256"/>
            <ac:picMk id="35" creationId="{1E8A03D1-40F6-0605-8904-C28CFD0EDE32}"/>
          </ac:picMkLst>
        </pc:picChg>
        <pc:picChg chg="mod">
          <ac:chgData name="超凡 霍" userId="5413a2a63dcc14e6" providerId="LiveId" clId="{9DAA566C-04ED-413E-81BC-048D1D7E5D45}" dt="2024-01-14T07:07:20.519" v="9" actId="1076"/>
          <ac:picMkLst>
            <pc:docMk/>
            <pc:sldMk cId="2856512998" sldId="256"/>
            <ac:picMk id="43" creationId="{40DB1C4E-8671-621D-E98F-70181A23A2E8}"/>
          </ac:picMkLst>
        </pc:picChg>
        <pc:picChg chg="mod">
          <ac:chgData name="超凡 霍" userId="5413a2a63dcc14e6" providerId="LiveId" clId="{9DAA566C-04ED-413E-81BC-048D1D7E5D45}" dt="2024-01-14T07:07:22.383" v="10" actId="1076"/>
          <ac:picMkLst>
            <pc:docMk/>
            <pc:sldMk cId="2856512998" sldId="256"/>
            <ac:picMk id="45" creationId="{3A514D46-81A3-AC8D-BA4D-59BDD568C24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1950D-B85A-434E-B54C-78CAB908C00B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517525" y="1143000"/>
            <a:ext cx="7893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51919-F060-4FD8-89AF-4A7C8784A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702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1pPr>
    <a:lvl2pPr marL="117272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2pPr>
    <a:lvl3pPr marL="234544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3pPr>
    <a:lvl4pPr marL="351815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4pPr>
    <a:lvl5pPr marL="469087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5pPr>
    <a:lvl6pPr marL="586359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6pPr>
    <a:lvl7pPr marL="703631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7pPr>
    <a:lvl8pPr marL="820903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8pPr>
    <a:lvl9pPr marL="938174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517525" y="1143000"/>
            <a:ext cx="7893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51919-F060-4FD8-89AF-4A7C8784A45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185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903" y="253311"/>
            <a:ext cx="2969419" cy="538868"/>
          </a:xfrm>
        </p:spPr>
        <p:txBody>
          <a:bodyPr anchor="b"/>
          <a:lstStyle>
            <a:lvl1pPr algn="ctr">
              <a:defRPr sz="13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03" y="812960"/>
            <a:ext cx="2969419" cy="373696"/>
          </a:xfrm>
        </p:spPr>
        <p:txBody>
          <a:bodyPr/>
          <a:lstStyle>
            <a:lvl1pPr marL="0" indent="0" algn="ctr">
              <a:buNone/>
              <a:defRPr sz="542"/>
            </a:lvl1pPr>
            <a:lvl2pPr marL="103190" indent="0" algn="ctr">
              <a:buNone/>
              <a:defRPr sz="451"/>
            </a:lvl2pPr>
            <a:lvl3pPr marL="206380" indent="0" algn="ctr">
              <a:buNone/>
              <a:defRPr sz="406"/>
            </a:lvl3pPr>
            <a:lvl4pPr marL="309570" indent="0" algn="ctr">
              <a:buNone/>
              <a:defRPr sz="361"/>
            </a:lvl4pPr>
            <a:lvl5pPr marL="412760" indent="0" algn="ctr">
              <a:buNone/>
              <a:defRPr sz="361"/>
            </a:lvl5pPr>
            <a:lvl6pPr marL="515950" indent="0" algn="ctr">
              <a:buNone/>
              <a:defRPr sz="361"/>
            </a:lvl6pPr>
            <a:lvl7pPr marL="619140" indent="0" algn="ctr">
              <a:buNone/>
              <a:defRPr sz="361"/>
            </a:lvl7pPr>
            <a:lvl8pPr marL="722330" indent="0" algn="ctr">
              <a:buNone/>
              <a:defRPr sz="361"/>
            </a:lvl8pPr>
            <a:lvl9pPr marL="825520" indent="0" algn="ctr">
              <a:buNone/>
              <a:defRPr sz="36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35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29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3320" y="82407"/>
            <a:ext cx="853708" cy="13117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197" y="82407"/>
            <a:ext cx="2511633" cy="13117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3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19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34" y="385879"/>
            <a:ext cx="3414832" cy="643847"/>
          </a:xfrm>
        </p:spPr>
        <p:txBody>
          <a:bodyPr anchor="b"/>
          <a:lstStyle>
            <a:lvl1pPr>
              <a:defRPr sz="13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34" y="1035817"/>
            <a:ext cx="3414832" cy="338584"/>
          </a:xfrm>
        </p:spPr>
        <p:txBody>
          <a:bodyPr/>
          <a:lstStyle>
            <a:lvl1pPr marL="0" indent="0">
              <a:buNone/>
              <a:defRPr sz="542">
                <a:solidFill>
                  <a:schemeClr val="tx1">
                    <a:tint val="75000"/>
                  </a:schemeClr>
                </a:solidFill>
              </a:defRPr>
            </a:lvl1pPr>
            <a:lvl2pPr marL="103190" indent="0">
              <a:buNone/>
              <a:defRPr sz="451">
                <a:solidFill>
                  <a:schemeClr val="tx1">
                    <a:tint val="75000"/>
                  </a:schemeClr>
                </a:solidFill>
              </a:defRPr>
            </a:lvl2pPr>
            <a:lvl3pPr marL="206380" indent="0">
              <a:buNone/>
              <a:defRPr sz="406">
                <a:solidFill>
                  <a:schemeClr val="tx1">
                    <a:tint val="75000"/>
                  </a:schemeClr>
                </a:solidFill>
              </a:defRPr>
            </a:lvl3pPr>
            <a:lvl4pPr marL="309570" indent="0">
              <a:buNone/>
              <a:defRPr sz="361">
                <a:solidFill>
                  <a:schemeClr val="tx1">
                    <a:tint val="75000"/>
                  </a:schemeClr>
                </a:solidFill>
              </a:defRPr>
            </a:lvl4pPr>
            <a:lvl5pPr marL="412760" indent="0">
              <a:buNone/>
              <a:defRPr sz="361">
                <a:solidFill>
                  <a:schemeClr val="tx1">
                    <a:tint val="75000"/>
                  </a:schemeClr>
                </a:solidFill>
              </a:defRPr>
            </a:lvl5pPr>
            <a:lvl6pPr marL="515950" indent="0">
              <a:buNone/>
              <a:defRPr sz="361">
                <a:solidFill>
                  <a:schemeClr val="tx1">
                    <a:tint val="75000"/>
                  </a:schemeClr>
                </a:solidFill>
              </a:defRPr>
            </a:lvl6pPr>
            <a:lvl7pPr marL="619140" indent="0">
              <a:buNone/>
              <a:defRPr sz="361">
                <a:solidFill>
                  <a:schemeClr val="tx1">
                    <a:tint val="75000"/>
                  </a:schemeClr>
                </a:solidFill>
              </a:defRPr>
            </a:lvl7pPr>
            <a:lvl8pPr marL="722330" indent="0">
              <a:buNone/>
              <a:defRPr sz="361">
                <a:solidFill>
                  <a:schemeClr val="tx1">
                    <a:tint val="75000"/>
                  </a:schemeClr>
                </a:solidFill>
              </a:defRPr>
            </a:lvl8pPr>
            <a:lvl9pPr marL="825520" indent="0">
              <a:buNone/>
              <a:defRPr sz="3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7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97" y="412034"/>
            <a:ext cx="1682671" cy="9820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4357" y="412034"/>
            <a:ext cx="1682671" cy="9820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56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82407"/>
            <a:ext cx="3414832" cy="299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712" y="379429"/>
            <a:ext cx="1674938" cy="185952"/>
          </a:xfrm>
        </p:spPr>
        <p:txBody>
          <a:bodyPr anchor="b"/>
          <a:lstStyle>
            <a:lvl1pPr marL="0" indent="0">
              <a:buNone/>
              <a:defRPr sz="542" b="1"/>
            </a:lvl1pPr>
            <a:lvl2pPr marL="103190" indent="0">
              <a:buNone/>
              <a:defRPr sz="451" b="1"/>
            </a:lvl2pPr>
            <a:lvl3pPr marL="206380" indent="0">
              <a:buNone/>
              <a:defRPr sz="406" b="1"/>
            </a:lvl3pPr>
            <a:lvl4pPr marL="309570" indent="0">
              <a:buNone/>
              <a:defRPr sz="361" b="1"/>
            </a:lvl4pPr>
            <a:lvl5pPr marL="412760" indent="0">
              <a:buNone/>
              <a:defRPr sz="361" b="1"/>
            </a:lvl5pPr>
            <a:lvl6pPr marL="515950" indent="0">
              <a:buNone/>
              <a:defRPr sz="361" b="1"/>
            </a:lvl6pPr>
            <a:lvl7pPr marL="619140" indent="0">
              <a:buNone/>
              <a:defRPr sz="361" b="1"/>
            </a:lvl7pPr>
            <a:lvl8pPr marL="722330" indent="0">
              <a:buNone/>
              <a:defRPr sz="361" b="1"/>
            </a:lvl8pPr>
            <a:lvl9pPr marL="825520" indent="0">
              <a:buNone/>
              <a:defRPr sz="36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712" y="565382"/>
            <a:ext cx="1674938" cy="8315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4358" y="379429"/>
            <a:ext cx="1683186" cy="185952"/>
          </a:xfrm>
        </p:spPr>
        <p:txBody>
          <a:bodyPr anchor="b"/>
          <a:lstStyle>
            <a:lvl1pPr marL="0" indent="0">
              <a:buNone/>
              <a:defRPr sz="542" b="1"/>
            </a:lvl1pPr>
            <a:lvl2pPr marL="103190" indent="0">
              <a:buNone/>
              <a:defRPr sz="451" b="1"/>
            </a:lvl2pPr>
            <a:lvl3pPr marL="206380" indent="0">
              <a:buNone/>
              <a:defRPr sz="406" b="1"/>
            </a:lvl3pPr>
            <a:lvl4pPr marL="309570" indent="0">
              <a:buNone/>
              <a:defRPr sz="361" b="1"/>
            </a:lvl4pPr>
            <a:lvl5pPr marL="412760" indent="0">
              <a:buNone/>
              <a:defRPr sz="361" b="1"/>
            </a:lvl5pPr>
            <a:lvl6pPr marL="515950" indent="0">
              <a:buNone/>
              <a:defRPr sz="361" b="1"/>
            </a:lvl6pPr>
            <a:lvl7pPr marL="619140" indent="0">
              <a:buNone/>
              <a:defRPr sz="361" b="1"/>
            </a:lvl7pPr>
            <a:lvl8pPr marL="722330" indent="0">
              <a:buNone/>
              <a:defRPr sz="361" b="1"/>
            </a:lvl8pPr>
            <a:lvl9pPr marL="825520" indent="0">
              <a:buNone/>
              <a:defRPr sz="36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4358" y="565382"/>
            <a:ext cx="1683186" cy="8315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9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4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03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03188"/>
            <a:ext cx="1276953" cy="361156"/>
          </a:xfrm>
        </p:spPr>
        <p:txBody>
          <a:bodyPr anchor="b"/>
          <a:lstStyle>
            <a:lvl1pPr>
              <a:defRPr sz="7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86" y="222857"/>
            <a:ext cx="2004358" cy="1099950"/>
          </a:xfrm>
        </p:spPr>
        <p:txBody>
          <a:bodyPr/>
          <a:lstStyle>
            <a:lvl1pPr>
              <a:defRPr sz="722"/>
            </a:lvl1pPr>
            <a:lvl2pPr>
              <a:defRPr sz="632"/>
            </a:lvl2pPr>
            <a:lvl3pPr>
              <a:defRPr sz="542"/>
            </a:lvl3pPr>
            <a:lvl4pPr>
              <a:defRPr sz="451"/>
            </a:lvl4pPr>
            <a:lvl5pPr>
              <a:defRPr sz="451"/>
            </a:lvl5pPr>
            <a:lvl6pPr>
              <a:defRPr sz="451"/>
            </a:lvl6pPr>
            <a:lvl7pPr>
              <a:defRPr sz="451"/>
            </a:lvl7pPr>
            <a:lvl8pPr>
              <a:defRPr sz="451"/>
            </a:lvl8pPr>
            <a:lvl9pPr>
              <a:defRPr sz="45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464344"/>
            <a:ext cx="1276953" cy="860255"/>
          </a:xfrm>
        </p:spPr>
        <p:txBody>
          <a:bodyPr/>
          <a:lstStyle>
            <a:lvl1pPr marL="0" indent="0">
              <a:buNone/>
              <a:defRPr sz="361"/>
            </a:lvl1pPr>
            <a:lvl2pPr marL="103190" indent="0">
              <a:buNone/>
              <a:defRPr sz="316"/>
            </a:lvl2pPr>
            <a:lvl3pPr marL="206380" indent="0">
              <a:buNone/>
              <a:defRPr sz="271"/>
            </a:lvl3pPr>
            <a:lvl4pPr marL="309570" indent="0">
              <a:buNone/>
              <a:defRPr sz="226"/>
            </a:lvl4pPr>
            <a:lvl5pPr marL="412760" indent="0">
              <a:buNone/>
              <a:defRPr sz="226"/>
            </a:lvl5pPr>
            <a:lvl6pPr marL="515950" indent="0">
              <a:buNone/>
              <a:defRPr sz="226"/>
            </a:lvl6pPr>
            <a:lvl7pPr marL="619140" indent="0">
              <a:buNone/>
              <a:defRPr sz="226"/>
            </a:lvl7pPr>
            <a:lvl8pPr marL="722330" indent="0">
              <a:buNone/>
              <a:defRPr sz="226"/>
            </a:lvl8pPr>
            <a:lvl9pPr marL="825520" indent="0">
              <a:buNone/>
              <a:defRPr sz="22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10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03188"/>
            <a:ext cx="1276953" cy="361156"/>
          </a:xfrm>
        </p:spPr>
        <p:txBody>
          <a:bodyPr anchor="b"/>
          <a:lstStyle>
            <a:lvl1pPr>
              <a:defRPr sz="7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186" y="222857"/>
            <a:ext cx="2004358" cy="1099950"/>
          </a:xfrm>
        </p:spPr>
        <p:txBody>
          <a:bodyPr anchor="t"/>
          <a:lstStyle>
            <a:lvl1pPr marL="0" indent="0">
              <a:buNone/>
              <a:defRPr sz="722"/>
            </a:lvl1pPr>
            <a:lvl2pPr marL="103190" indent="0">
              <a:buNone/>
              <a:defRPr sz="632"/>
            </a:lvl2pPr>
            <a:lvl3pPr marL="206380" indent="0">
              <a:buNone/>
              <a:defRPr sz="542"/>
            </a:lvl3pPr>
            <a:lvl4pPr marL="309570" indent="0">
              <a:buNone/>
              <a:defRPr sz="451"/>
            </a:lvl4pPr>
            <a:lvl5pPr marL="412760" indent="0">
              <a:buNone/>
              <a:defRPr sz="451"/>
            </a:lvl5pPr>
            <a:lvl6pPr marL="515950" indent="0">
              <a:buNone/>
              <a:defRPr sz="451"/>
            </a:lvl6pPr>
            <a:lvl7pPr marL="619140" indent="0">
              <a:buNone/>
              <a:defRPr sz="451"/>
            </a:lvl7pPr>
            <a:lvl8pPr marL="722330" indent="0">
              <a:buNone/>
              <a:defRPr sz="451"/>
            </a:lvl8pPr>
            <a:lvl9pPr marL="825520" indent="0">
              <a:buNone/>
              <a:defRPr sz="45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464344"/>
            <a:ext cx="1276953" cy="860255"/>
          </a:xfrm>
        </p:spPr>
        <p:txBody>
          <a:bodyPr/>
          <a:lstStyle>
            <a:lvl1pPr marL="0" indent="0">
              <a:buNone/>
              <a:defRPr sz="361"/>
            </a:lvl1pPr>
            <a:lvl2pPr marL="103190" indent="0">
              <a:buNone/>
              <a:defRPr sz="316"/>
            </a:lvl2pPr>
            <a:lvl3pPr marL="206380" indent="0">
              <a:buNone/>
              <a:defRPr sz="271"/>
            </a:lvl3pPr>
            <a:lvl4pPr marL="309570" indent="0">
              <a:buNone/>
              <a:defRPr sz="226"/>
            </a:lvl4pPr>
            <a:lvl5pPr marL="412760" indent="0">
              <a:buNone/>
              <a:defRPr sz="226"/>
            </a:lvl5pPr>
            <a:lvl6pPr marL="515950" indent="0">
              <a:buNone/>
              <a:defRPr sz="226"/>
            </a:lvl6pPr>
            <a:lvl7pPr marL="619140" indent="0">
              <a:buNone/>
              <a:defRPr sz="226"/>
            </a:lvl7pPr>
            <a:lvl8pPr marL="722330" indent="0">
              <a:buNone/>
              <a:defRPr sz="226"/>
            </a:lvl8pPr>
            <a:lvl9pPr marL="825520" indent="0">
              <a:buNone/>
              <a:defRPr sz="22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22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197" y="82407"/>
            <a:ext cx="3414832" cy="299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97" y="412034"/>
            <a:ext cx="3414832" cy="982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197" y="1434593"/>
            <a:ext cx="890826" cy="82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485DE-3ABC-42B2-9DD1-F3BB91E7D21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494" y="1434593"/>
            <a:ext cx="1336238" cy="82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202" y="1434593"/>
            <a:ext cx="890826" cy="82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87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206380" rtl="0" eaLnBrk="1" latinLnBrk="0" hangingPunct="1">
        <a:lnSpc>
          <a:spcPct val="90000"/>
        </a:lnSpc>
        <a:spcBef>
          <a:spcPct val="0"/>
        </a:spcBef>
        <a:buNone/>
        <a:defRPr sz="9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595" indent="-51595" algn="l" defTabSz="20638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632" kern="1200">
          <a:solidFill>
            <a:schemeClr val="tx1"/>
          </a:solidFill>
          <a:latin typeface="+mn-lt"/>
          <a:ea typeface="+mn-ea"/>
          <a:cs typeface="+mn-cs"/>
        </a:defRPr>
      </a:lvl1pPr>
      <a:lvl2pPr marL="154785" indent="-51595" algn="l" defTabSz="206380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542" kern="1200">
          <a:solidFill>
            <a:schemeClr val="tx1"/>
          </a:solidFill>
          <a:latin typeface="+mn-lt"/>
          <a:ea typeface="+mn-ea"/>
          <a:cs typeface="+mn-cs"/>
        </a:defRPr>
      </a:lvl2pPr>
      <a:lvl3pPr marL="257975" indent="-51595" algn="l" defTabSz="206380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51" kern="1200">
          <a:solidFill>
            <a:schemeClr val="tx1"/>
          </a:solidFill>
          <a:latin typeface="+mn-lt"/>
          <a:ea typeface="+mn-ea"/>
          <a:cs typeface="+mn-cs"/>
        </a:defRPr>
      </a:lvl3pPr>
      <a:lvl4pPr marL="361165" indent="-51595" algn="l" defTabSz="206380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06" kern="1200">
          <a:solidFill>
            <a:schemeClr val="tx1"/>
          </a:solidFill>
          <a:latin typeface="+mn-lt"/>
          <a:ea typeface="+mn-ea"/>
          <a:cs typeface="+mn-cs"/>
        </a:defRPr>
      </a:lvl4pPr>
      <a:lvl5pPr marL="464355" indent="-51595" algn="l" defTabSz="206380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06" kern="1200">
          <a:solidFill>
            <a:schemeClr val="tx1"/>
          </a:solidFill>
          <a:latin typeface="+mn-lt"/>
          <a:ea typeface="+mn-ea"/>
          <a:cs typeface="+mn-cs"/>
        </a:defRPr>
      </a:lvl5pPr>
      <a:lvl6pPr marL="567545" indent="-51595" algn="l" defTabSz="206380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06" kern="1200">
          <a:solidFill>
            <a:schemeClr val="tx1"/>
          </a:solidFill>
          <a:latin typeface="+mn-lt"/>
          <a:ea typeface="+mn-ea"/>
          <a:cs typeface="+mn-cs"/>
        </a:defRPr>
      </a:lvl6pPr>
      <a:lvl7pPr marL="670735" indent="-51595" algn="l" defTabSz="206380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06" kern="1200">
          <a:solidFill>
            <a:schemeClr val="tx1"/>
          </a:solidFill>
          <a:latin typeface="+mn-lt"/>
          <a:ea typeface="+mn-ea"/>
          <a:cs typeface="+mn-cs"/>
        </a:defRPr>
      </a:lvl7pPr>
      <a:lvl8pPr marL="773925" indent="-51595" algn="l" defTabSz="206380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06" kern="1200">
          <a:solidFill>
            <a:schemeClr val="tx1"/>
          </a:solidFill>
          <a:latin typeface="+mn-lt"/>
          <a:ea typeface="+mn-ea"/>
          <a:cs typeface="+mn-cs"/>
        </a:defRPr>
      </a:lvl8pPr>
      <a:lvl9pPr marL="877115" indent="-51595" algn="l" defTabSz="206380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6380" rtl="0" eaLnBrk="1" latinLnBrk="0" hangingPunct="1">
        <a:defRPr sz="406" kern="1200">
          <a:solidFill>
            <a:schemeClr val="tx1"/>
          </a:solidFill>
          <a:latin typeface="+mn-lt"/>
          <a:ea typeface="+mn-ea"/>
          <a:cs typeface="+mn-cs"/>
        </a:defRPr>
      </a:lvl1pPr>
      <a:lvl2pPr marL="103190" algn="l" defTabSz="206380" rtl="0" eaLnBrk="1" latinLnBrk="0" hangingPunct="1">
        <a:defRPr sz="406" kern="1200">
          <a:solidFill>
            <a:schemeClr val="tx1"/>
          </a:solidFill>
          <a:latin typeface="+mn-lt"/>
          <a:ea typeface="+mn-ea"/>
          <a:cs typeface="+mn-cs"/>
        </a:defRPr>
      </a:lvl2pPr>
      <a:lvl3pPr marL="206380" algn="l" defTabSz="206380" rtl="0" eaLnBrk="1" latinLnBrk="0" hangingPunct="1">
        <a:defRPr sz="406" kern="1200">
          <a:solidFill>
            <a:schemeClr val="tx1"/>
          </a:solidFill>
          <a:latin typeface="+mn-lt"/>
          <a:ea typeface="+mn-ea"/>
          <a:cs typeface="+mn-cs"/>
        </a:defRPr>
      </a:lvl3pPr>
      <a:lvl4pPr marL="309570" algn="l" defTabSz="206380" rtl="0" eaLnBrk="1" latinLnBrk="0" hangingPunct="1">
        <a:defRPr sz="406" kern="1200">
          <a:solidFill>
            <a:schemeClr val="tx1"/>
          </a:solidFill>
          <a:latin typeface="+mn-lt"/>
          <a:ea typeface="+mn-ea"/>
          <a:cs typeface="+mn-cs"/>
        </a:defRPr>
      </a:lvl4pPr>
      <a:lvl5pPr marL="412760" algn="l" defTabSz="206380" rtl="0" eaLnBrk="1" latinLnBrk="0" hangingPunct="1">
        <a:defRPr sz="406" kern="1200">
          <a:solidFill>
            <a:schemeClr val="tx1"/>
          </a:solidFill>
          <a:latin typeface="+mn-lt"/>
          <a:ea typeface="+mn-ea"/>
          <a:cs typeface="+mn-cs"/>
        </a:defRPr>
      </a:lvl5pPr>
      <a:lvl6pPr marL="515950" algn="l" defTabSz="206380" rtl="0" eaLnBrk="1" latinLnBrk="0" hangingPunct="1">
        <a:defRPr sz="406" kern="1200">
          <a:solidFill>
            <a:schemeClr val="tx1"/>
          </a:solidFill>
          <a:latin typeface="+mn-lt"/>
          <a:ea typeface="+mn-ea"/>
          <a:cs typeface="+mn-cs"/>
        </a:defRPr>
      </a:lvl6pPr>
      <a:lvl7pPr marL="619140" algn="l" defTabSz="206380" rtl="0" eaLnBrk="1" latinLnBrk="0" hangingPunct="1">
        <a:defRPr sz="406" kern="1200">
          <a:solidFill>
            <a:schemeClr val="tx1"/>
          </a:solidFill>
          <a:latin typeface="+mn-lt"/>
          <a:ea typeface="+mn-ea"/>
          <a:cs typeface="+mn-cs"/>
        </a:defRPr>
      </a:lvl7pPr>
      <a:lvl8pPr marL="722330" algn="l" defTabSz="206380" rtl="0" eaLnBrk="1" latinLnBrk="0" hangingPunct="1">
        <a:defRPr sz="406" kern="1200">
          <a:solidFill>
            <a:schemeClr val="tx1"/>
          </a:solidFill>
          <a:latin typeface="+mn-lt"/>
          <a:ea typeface="+mn-ea"/>
          <a:cs typeface="+mn-cs"/>
        </a:defRPr>
      </a:lvl8pPr>
      <a:lvl9pPr marL="825520" algn="l" defTabSz="206380" rtl="0" eaLnBrk="1" latinLnBrk="0" hangingPunct="1">
        <a:defRPr sz="4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65B60B4C-E5C4-C900-E2F0-6B5D40EAFCDF}"/>
              </a:ext>
            </a:extLst>
          </p:cNvPr>
          <p:cNvGrpSpPr/>
          <p:nvPr/>
        </p:nvGrpSpPr>
        <p:grpSpPr>
          <a:xfrm>
            <a:off x="15874" y="215444"/>
            <a:ext cx="3927475" cy="1309159"/>
            <a:chOff x="-2700" y="0"/>
            <a:chExt cx="3088800" cy="1029600"/>
          </a:xfrm>
        </p:grpSpPr>
        <p:pic>
          <p:nvPicPr>
            <p:cNvPr id="4" name="图片 3" descr="人的雕塑&#10;&#10;中度可信度描述已自动生成">
              <a:extLst>
                <a:ext uri="{FF2B5EF4-FFF2-40B4-BE49-F238E27FC236}">
                  <a16:creationId xmlns:a16="http://schemas.microsoft.com/office/drawing/2014/main" id="{79535EE3-F371-D378-D461-6C2A713B5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700" y="514800"/>
              <a:ext cx="1029600" cy="514800"/>
            </a:xfrm>
            <a:prstGeom prst="rect">
              <a:avLst/>
            </a:prstGeom>
          </p:spPr>
        </p:pic>
        <p:pic>
          <p:nvPicPr>
            <p:cNvPr id="9" name="图片 8" descr="穿白色衣服的男人站在一起&#10;&#10;中度可信度描述已自动生成">
              <a:extLst>
                <a:ext uri="{FF2B5EF4-FFF2-40B4-BE49-F238E27FC236}">
                  <a16:creationId xmlns:a16="http://schemas.microsoft.com/office/drawing/2014/main" id="{67468EBA-3B68-9884-2754-9470BB734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900" y="514800"/>
              <a:ext cx="1029600" cy="514800"/>
            </a:xfrm>
            <a:prstGeom prst="rect">
              <a:avLst/>
            </a:prstGeom>
          </p:spPr>
        </p:pic>
        <p:pic>
          <p:nvPicPr>
            <p:cNvPr id="12" name="图片 11" descr="图片包含 骑, 条纹, 年轻, 跳&#10;&#10;描述已自动生成">
              <a:extLst>
                <a:ext uri="{FF2B5EF4-FFF2-40B4-BE49-F238E27FC236}">
                  <a16:creationId xmlns:a16="http://schemas.microsoft.com/office/drawing/2014/main" id="{A09AA55B-9DB4-95C2-3F82-03C4B7FD6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700" y="0"/>
              <a:ext cx="1029600" cy="514800"/>
            </a:xfrm>
            <a:prstGeom prst="rect">
              <a:avLst/>
            </a:prstGeom>
          </p:spPr>
        </p:pic>
        <p:pic>
          <p:nvPicPr>
            <p:cNvPr id="15" name="图片 14" descr="男人和女人站在船上&#10;&#10;中度可信度描述已自动生成">
              <a:extLst>
                <a:ext uri="{FF2B5EF4-FFF2-40B4-BE49-F238E27FC236}">
                  <a16:creationId xmlns:a16="http://schemas.microsoft.com/office/drawing/2014/main" id="{05024B61-4D31-7EEF-09FF-1D028525D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6500" y="0"/>
              <a:ext cx="1029600" cy="514800"/>
            </a:xfrm>
            <a:prstGeom prst="rect">
              <a:avLst/>
            </a:prstGeom>
          </p:spPr>
        </p:pic>
        <p:pic>
          <p:nvPicPr>
            <p:cNvPr id="17" name="图片 16" descr="骑自行车的人&#10;&#10;描述已自动生成">
              <a:extLst>
                <a:ext uri="{FF2B5EF4-FFF2-40B4-BE49-F238E27FC236}">
                  <a16:creationId xmlns:a16="http://schemas.microsoft.com/office/drawing/2014/main" id="{9FC794EA-77DF-0BF2-8F4E-AB407FAB1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900" y="0"/>
              <a:ext cx="1029600" cy="514800"/>
            </a:xfrm>
            <a:prstGeom prst="rect">
              <a:avLst/>
            </a:prstGeom>
          </p:spPr>
        </p:pic>
        <p:pic>
          <p:nvPicPr>
            <p:cNvPr id="20" name="图片 19" descr="图片包含 人, 户外, 女人, 球&#10;&#10;描述已自动生成">
              <a:extLst>
                <a:ext uri="{FF2B5EF4-FFF2-40B4-BE49-F238E27FC236}">
                  <a16:creationId xmlns:a16="http://schemas.microsoft.com/office/drawing/2014/main" id="{C639CEB4-2EF2-745B-2C87-AEAB96C82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6500" y="514800"/>
              <a:ext cx="1029600" cy="514800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616AD66-2B38-8317-C647-ED5057EFF4D8}"/>
              </a:ext>
            </a:extLst>
          </p:cNvPr>
          <p:cNvSpPr txBox="1"/>
          <p:nvPr/>
        </p:nvSpPr>
        <p:spPr>
          <a:xfrm>
            <a:off x="152400" y="0"/>
            <a:ext cx="501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6D</a:t>
            </a:r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位姿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E1A746-2033-2A23-FFFD-709B30171741}"/>
              </a:ext>
            </a:extLst>
          </p:cNvPr>
          <p:cNvSpPr txBox="1"/>
          <p:nvPr/>
        </p:nvSpPr>
        <p:spPr>
          <a:xfrm>
            <a:off x="654052" y="0"/>
            <a:ext cx="70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关键点标注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449058-C7E7-F2FA-1A67-EC532B8A6DB0}"/>
              </a:ext>
            </a:extLst>
          </p:cNvPr>
          <p:cNvSpPr txBox="1"/>
          <p:nvPr/>
        </p:nvSpPr>
        <p:spPr>
          <a:xfrm>
            <a:off x="1376687" y="0"/>
            <a:ext cx="501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6D</a:t>
            </a:r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位姿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F0C334-105D-3CF4-8056-BE23C56B18DA}"/>
              </a:ext>
            </a:extLst>
          </p:cNvPr>
          <p:cNvSpPr txBox="1"/>
          <p:nvPr/>
        </p:nvSpPr>
        <p:spPr>
          <a:xfrm>
            <a:off x="1878339" y="0"/>
            <a:ext cx="70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关键点标注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20B105-EDB4-4D0A-2794-67D71DF7FDC3}"/>
              </a:ext>
            </a:extLst>
          </p:cNvPr>
          <p:cNvSpPr txBox="1"/>
          <p:nvPr/>
        </p:nvSpPr>
        <p:spPr>
          <a:xfrm>
            <a:off x="2737501" y="0"/>
            <a:ext cx="501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6D</a:t>
            </a:r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位姿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79A839-F145-7A2A-BA9B-87F31DA7A823}"/>
              </a:ext>
            </a:extLst>
          </p:cNvPr>
          <p:cNvSpPr txBox="1"/>
          <p:nvPr/>
        </p:nvSpPr>
        <p:spPr>
          <a:xfrm>
            <a:off x="3239153" y="0"/>
            <a:ext cx="70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关键点标注</a:t>
            </a:r>
          </a:p>
        </p:txBody>
      </p:sp>
    </p:spTree>
    <p:extLst>
      <p:ext uri="{BB962C8B-B14F-4D97-AF65-F5344CB8AC3E}">
        <p14:creationId xmlns:p14="http://schemas.microsoft.com/office/powerpoint/2010/main" val="285651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主题">
  <a:themeElements>
    <a:clrScheme name="Office 2013 - 2022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90</TotalTime>
  <Words>16</Words>
  <Application>Microsoft Office PowerPoint</Application>
  <PresentationFormat>自定义</PresentationFormat>
  <Paragraphs>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宋体</vt:lpstr>
      <vt:lpstr>Arial</vt:lpstr>
      <vt:lpstr>Calibri</vt:lpstr>
      <vt:lpstr>Calibri Light</vt:lpstr>
      <vt:lpstr>Office 2013 - 2022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霍 超凡</dc:creator>
  <cp:lastModifiedBy>超凡 霍</cp:lastModifiedBy>
  <cp:revision>10</cp:revision>
  <dcterms:created xsi:type="dcterms:W3CDTF">2024-01-14T06:22:59Z</dcterms:created>
  <dcterms:modified xsi:type="dcterms:W3CDTF">2024-04-19T07:33:03Z</dcterms:modified>
</cp:coreProperties>
</file>