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5219700" cy="2592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7" userDrawn="1">
          <p15:clr>
            <a:srgbClr val="A4A3A4"/>
          </p15:clr>
        </p15:guide>
        <p15:guide id="2" pos="16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E699"/>
    <a:srgbClr val="B783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 showGuides="1">
      <p:cViewPr varScale="1">
        <p:scale>
          <a:sx n="254" d="100"/>
          <a:sy n="254" d="100"/>
        </p:scale>
        <p:origin x="720" y="192"/>
      </p:cViewPr>
      <p:guideLst>
        <p:guide orient="horz" pos="817"/>
        <p:guide pos="16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A2E9-8369-4DB7-B317-DCFEF057C665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2263" y="1143000"/>
            <a:ext cx="6213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B86E8-38D5-4E45-B010-967FFF99F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3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2263" y="1143000"/>
            <a:ext cx="6213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B86E8-38D5-4E45-B010-967FFF99FC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1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63" y="424264"/>
            <a:ext cx="3914775" cy="902535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1361604"/>
            <a:ext cx="3914775" cy="625893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3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1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138021"/>
            <a:ext cx="1125498" cy="21969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4" y="138021"/>
            <a:ext cx="3311247" cy="21969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646297"/>
            <a:ext cx="4501991" cy="107836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1734860"/>
            <a:ext cx="4501991" cy="567085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82000"/>
                  </a:schemeClr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6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690103"/>
            <a:ext cx="2218373" cy="16448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690103"/>
            <a:ext cx="2218373" cy="16448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38021"/>
            <a:ext cx="4501991" cy="50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4" y="635496"/>
            <a:ext cx="2208178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4" y="946942"/>
            <a:ext cx="2208178" cy="13928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3" y="635496"/>
            <a:ext cx="2219052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3" y="946942"/>
            <a:ext cx="2219052" cy="13928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8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4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72826"/>
            <a:ext cx="1683489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373256"/>
            <a:ext cx="2642473" cy="1842276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777716"/>
            <a:ext cx="1683489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5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72826"/>
            <a:ext cx="1683489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373256"/>
            <a:ext cx="2642473" cy="1842276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777716"/>
            <a:ext cx="1683489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138021"/>
            <a:ext cx="4501991" cy="50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690103"/>
            <a:ext cx="4501991" cy="164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2402760"/>
            <a:ext cx="1174433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E0799-377A-4F3E-AA75-99FA30C2CB6E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2402760"/>
            <a:ext cx="1761649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2402760"/>
            <a:ext cx="1174433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A3116-D2F6-46F9-AABF-28CE44576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0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45643" rtl="0" eaLnBrk="1" latinLnBrk="0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033D0E6A-6815-6F85-E706-DC68B7BF2E01}"/>
              </a:ext>
            </a:extLst>
          </p:cNvPr>
          <p:cNvGrpSpPr/>
          <p:nvPr/>
        </p:nvGrpSpPr>
        <p:grpSpPr>
          <a:xfrm>
            <a:off x="473116" y="38458"/>
            <a:ext cx="4430313" cy="2515472"/>
            <a:chOff x="320713" y="85407"/>
            <a:chExt cx="4430313" cy="2515472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02076C5-04C7-7E2A-F474-BF9D4B1C13D8}"/>
                </a:ext>
              </a:extLst>
            </p:cNvPr>
            <p:cNvSpPr/>
            <p:nvPr/>
          </p:nvSpPr>
          <p:spPr>
            <a:xfrm>
              <a:off x="1922585" y="85407"/>
              <a:ext cx="1050804" cy="3675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三维环境中人和物体单目重建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14FAA73-A391-0D93-9A38-C44FB76E3ACB}"/>
                </a:ext>
              </a:extLst>
            </p:cNvPr>
            <p:cNvSpPr/>
            <p:nvPr/>
          </p:nvSpPr>
          <p:spPr>
            <a:xfrm>
              <a:off x="469549" y="2233282"/>
              <a:ext cx="1050804" cy="3675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第二章：人和物体交互静态重建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209803D-ED02-0493-1AF0-1DBAD9D27862}"/>
                </a:ext>
              </a:extLst>
            </p:cNvPr>
            <p:cNvSpPr/>
            <p:nvPr/>
          </p:nvSpPr>
          <p:spPr>
            <a:xfrm>
              <a:off x="1876262" y="2233281"/>
              <a:ext cx="1158459" cy="3675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第三章：人和物体交互的域外泛化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9386A12A-A777-C8C3-5F1C-BB6F9DACB29C}"/>
                </a:ext>
              </a:extLst>
            </p:cNvPr>
            <p:cNvSpPr/>
            <p:nvPr/>
          </p:nvSpPr>
          <p:spPr>
            <a:xfrm>
              <a:off x="3220669" y="2233281"/>
              <a:ext cx="1530357" cy="3675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第四章：二维监督下人和物体空间关系的先验学习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2D575C3-7C97-A00E-7129-65117E465FBE}"/>
                </a:ext>
              </a:extLst>
            </p:cNvPr>
            <p:cNvSpPr/>
            <p:nvPr/>
          </p:nvSpPr>
          <p:spPr>
            <a:xfrm>
              <a:off x="343480" y="636803"/>
              <a:ext cx="1294116" cy="146767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678A664-47C7-BB40-A55D-1FC6B93D013B}"/>
                </a:ext>
              </a:extLst>
            </p:cNvPr>
            <p:cNvSpPr/>
            <p:nvPr/>
          </p:nvSpPr>
          <p:spPr>
            <a:xfrm>
              <a:off x="1808435" y="636803"/>
              <a:ext cx="1294116" cy="146767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AB56153-EC91-8B0A-7F71-5B34D13443D4}"/>
                </a:ext>
              </a:extLst>
            </p:cNvPr>
            <p:cNvSpPr/>
            <p:nvPr/>
          </p:nvSpPr>
          <p:spPr>
            <a:xfrm>
              <a:off x="3338792" y="636804"/>
              <a:ext cx="1294116" cy="146767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E25941F-1477-6AB7-8A7E-DC3EE88500DB}"/>
                </a:ext>
              </a:extLst>
            </p:cNvPr>
            <p:cNvSpPr txBox="1"/>
            <p:nvPr/>
          </p:nvSpPr>
          <p:spPr>
            <a:xfrm>
              <a:off x="320713" y="636804"/>
              <a:ext cx="1348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研究问题</a:t>
              </a:r>
              <a:r>
                <a:rPr lang="en-US" altLang="zh-CN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  <a:p>
              <a:pPr algn="ctr"/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人和物体空间</a:t>
              </a:r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关系编码和预测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4E1B3D0-8813-94B9-68E9-6D90439E28E7}"/>
                </a:ext>
              </a:extLst>
            </p:cNvPr>
            <p:cNvSpPr txBox="1"/>
            <p:nvPr/>
          </p:nvSpPr>
          <p:spPr>
            <a:xfrm>
              <a:off x="1752544" y="636804"/>
              <a:ext cx="1390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研究问题</a:t>
              </a:r>
              <a:r>
                <a:rPr lang="en-US" altLang="zh-CN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  <a:p>
              <a:pPr algn="ctr"/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人和物体交互的同类别内泛化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7C9BDA7-2B3B-AD88-8C51-2B2A4782D65B}"/>
                </a:ext>
              </a:extLst>
            </p:cNvPr>
            <p:cNvSpPr txBox="1"/>
            <p:nvPr/>
          </p:nvSpPr>
          <p:spPr>
            <a:xfrm>
              <a:off x="3399418" y="636804"/>
              <a:ext cx="1172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研究问题</a:t>
              </a:r>
              <a:r>
                <a:rPr lang="en-US" altLang="zh-CN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  <a:p>
              <a:pPr algn="ctr"/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自然场景中人</a:t>
              </a:r>
              <a:r>
                <a:rPr lang="en-US" altLang="zh-CN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物重建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C9F5CFE-98AC-9165-AD12-DCB477B09C61}"/>
                </a:ext>
              </a:extLst>
            </p:cNvPr>
            <p:cNvSpPr/>
            <p:nvPr/>
          </p:nvSpPr>
          <p:spPr>
            <a:xfrm>
              <a:off x="373754" y="944581"/>
              <a:ext cx="1223309" cy="505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C58AA26B-7134-34AE-0C58-C645E15458D1}"/>
                </a:ext>
              </a:extLst>
            </p:cNvPr>
            <p:cNvSpPr txBox="1"/>
            <p:nvPr/>
          </p:nvSpPr>
          <p:spPr>
            <a:xfrm>
              <a:off x="325086" y="989544"/>
              <a:ext cx="12638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基于偏移量的表征方式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基于叠层归一化流的重建算法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12DB341-1B2A-CFB8-CE70-98130092B8BA}"/>
                </a:ext>
              </a:extLst>
            </p:cNvPr>
            <p:cNvSpPr/>
            <p:nvPr/>
          </p:nvSpPr>
          <p:spPr>
            <a:xfrm>
              <a:off x="1843838" y="944581"/>
              <a:ext cx="1223309" cy="505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1769E23-F307-4223-3F18-7FDDC562E02D}"/>
                </a:ext>
              </a:extLst>
            </p:cNvPr>
            <p:cNvSpPr/>
            <p:nvPr/>
          </p:nvSpPr>
          <p:spPr>
            <a:xfrm>
              <a:off x="3374194" y="944581"/>
              <a:ext cx="1223309" cy="505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CF1EDB2-922B-0B4A-0F86-28786ECB7BB5}"/>
                </a:ext>
              </a:extLst>
            </p:cNvPr>
            <p:cNvSpPr txBox="1"/>
            <p:nvPr/>
          </p:nvSpPr>
          <p:spPr>
            <a:xfrm>
              <a:off x="1839473" y="989544"/>
              <a:ext cx="1263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与交互相关的物体形状归一化函数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18AF6E1-22CA-B62B-7138-396C28A0DFAD}"/>
                </a:ext>
              </a:extLst>
            </p:cNvPr>
            <p:cNvSpPr txBox="1"/>
            <p:nvPr/>
          </p:nvSpPr>
          <p:spPr>
            <a:xfrm>
              <a:off x="3399418" y="989544"/>
              <a:ext cx="12638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二维监督下人</a:t>
              </a:r>
              <a:r>
                <a:rPr lang="en-US" altLang="zh-CN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物重建算法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7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WildHOI</a:t>
              </a:r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数据集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4282830-8AA0-4E23-8786-400FEC7B01D5}"/>
                </a:ext>
              </a:extLst>
            </p:cNvPr>
            <p:cNvSpPr/>
            <p:nvPr/>
          </p:nvSpPr>
          <p:spPr>
            <a:xfrm>
              <a:off x="373754" y="1483013"/>
              <a:ext cx="1223309" cy="5503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054AC26-5ECA-322B-CBFD-FDF72EDA61BF}"/>
                </a:ext>
              </a:extLst>
            </p:cNvPr>
            <p:cNvSpPr/>
            <p:nvPr/>
          </p:nvSpPr>
          <p:spPr>
            <a:xfrm>
              <a:off x="1839473" y="1483014"/>
              <a:ext cx="1223309" cy="550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F399388-CB02-CD76-3C02-5F588A719467}"/>
                </a:ext>
              </a:extLst>
            </p:cNvPr>
            <p:cNvSpPr/>
            <p:nvPr/>
          </p:nvSpPr>
          <p:spPr>
            <a:xfrm>
              <a:off x="3374194" y="1483014"/>
              <a:ext cx="1223309" cy="550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52CB4E5-B174-488D-4707-C043090623BC}"/>
                </a:ext>
              </a:extLst>
            </p:cNvPr>
            <p:cNvSpPr txBox="1"/>
            <p:nvPr/>
          </p:nvSpPr>
          <p:spPr>
            <a:xfrm>
              <a:off x="577161" y="1497111"/>
              <a:ext cx="6290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重建速度快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重建精度高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43D1617F-A60F-0257-20AE-087B4AF01E69}"/>
                </a:ext>
              </a:extLst>
            </p:cNvPr>
            <p:cNvSpPr txBox="1"/>
            <p:nvPr/>
          </p:nvSpPr>
          <p:spPr>
            <a:xfrm>
              <a:off x="373250" y="1736861"/>
              <a:ext cx="1198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❌  泛化到未曾见过物体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❌  泛化到自然场景中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03" name="图形 102" descr="复选标记 纯色填充">
              <a:extLst>
                <a:ext uri="{FF2B5EF4-FFF2-40B4-BE49-F238E27FC236}">
                  <a16:creationId xmlns:a16="http://schemas.microsoft.com/office/drawing/2014/main" id="{FF6BB43E-4563-DC82-D7ED-282257582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9549" y="1639535"/>
              <a:ext cx="133469" cy="133469"/>
            </a:xfrm>
            <a:prstGeom prst="rect">
              <a:avLst/>
            </a:prstGeom>
          </p:spPr>
        </p:pic>
        <p:pic>
          <p:nvPicPr>
            <p:cNvPr id="104" name="图形 103" descr="复选标记 纯色填充">
              <a:extLst>
                <a:ext uri="{FF2B5EF4-FFF2-40B4-BE49-F238E27FC236}">
                  <a16:creationId xmlns:a16="http://schemas.microsoft.com/office/drawing/2014/main" id="{EF210B3D-8698-AE5B-4EC0-EFEC8696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3301" y="1530471"/>
              <a:ext cx="133469" cy="133469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3159E5B-B51F-91FF-D492-48D1DAD1C748}"/>
                </a:ext>
              </a:extLst>
            </p:cNvPr>
            <p:cNvSpPr txBox="1"/>
            <p:nvPr/>
          </p:nvSpPr>
          <p:spPr>
            <a:xfrm>
              <a:off x="2009929" y="1497111"/>
              <a:ext cx="6290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重建速度快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重建精度高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08" name="图形 107" descr="复选标记 纯色填充">
              <a:extLst>
                <a:ext uri="{FF2B5EF4-FFF2-40B4-BE49-F238E27FC236}">
                  <a16:creationId xmlns:a16="http://schemas.microsoft.com/office/drawing/2014/main" id="{392971BF-4237-02EF-DAEC-A90D74038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02317" y="1639535"/>
              <a:ext cx="133469" cy="133469"/>
            </a:xfrm>
            <a:prstGeom prst="rect">
              <a:avLst/>
            </a:prstGeom>
          </p:spPr>
        </p:pic>
        <p:pic>
          <p:nvPicPr>
            <p:cNvPr id="109" name="图形 108" descr="复选标记 纯色填充">
              <a:extLst>
                <a:ext uri="{FF2B5EF4-FFF2-40B4-BE49-F238E27FC236}">
                  <a16:creationId xmlns:a16="http://schemas.microsoft.com/office/drawing/2014/main" id="{7B0A94B0-57B0-6AAC-5FAF-A6EF2D414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06069" y="1530471"/>
              <a:ext cx="133469" cy="133469"/>
            </a:xfrm>
            <a:prstGeom prst="rect">
              <a:avLst/>
            </a:pr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970F65EC-30B6-F489-59BD-64249B9A1F9E}"/>
                </a:ext>
              </a:extLst>
            </p:cNvPr>
            <p:cNvSpPr txBox="1"/>
            <p:nvPr/>
          </p:nvSpPr>
          <p:spPr>
            <a:xfrm>
              <a:off x="3583094" y="1497111"/>
              <a:ext cx="6290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重建速度快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重建精度高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13" name="图形 112" descr="复选标记 纯色填充">
              <a:extLst>
                <a:ext uri="{FF2B5EF4-FFF2-40B4-BE49-F238E27FC236}">
                  <a16:creationId xmlns:a16="http://schemas.microsoft.com/office/drawing/2014/main" id="{F3D7C640-4752-1A66-80ED-3E270557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75482" y="1639535"/>
              <a:ext cx="133469" cy="133469"/>
            </a:xfrm>
            <a:prstGeom prst="rect">
              <a:avLst/>
            </a:prstGeom>
          </p:spPr>
        </p:pic>
        <p:pic>
          <p:nvPicPr>
            <p:cNvPr id="114" name="图形 113" descr="复选标记 纯色填充">
              <a:extLst>
                <a:ext uri="{FF2B5EF4-FFF2-40B4-BE49-F238E27FC236}">
                  <a16:creationId xmlns:a16="http://schemas.microsoft.com/office/drawing/2014/main" id="{9DE52752-2BE6-26E5-3049-6F1D84C16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79234" y="1530471"/>
              <a:ext cx="133469" cy="133469"/>
            </a:xfrm>
            <a:prstGeom prst="rect">
              <a:avLst/>
            </a:prstGeom>
          </p:spPr>
        </p:pic>
        <p:pic>
          <p:nvPicPr>
            <p:cNvPr id="115" name="图形 114" descr="复选标记 纯色填充">
              <a:extLst>
                <a:ext uri="{FF2B5EF4-FFF2-40B4-BE49-F238E27FC236}">
                  <a16:creationId xmlns:a16="http://schemas.microsoft.com/office/drawing/2014/main" id="{CD1ED1B7-387D-CB21-19E6-D2CF6AA0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08816" y="1760195"/>
              <a:ext cx="133469" cy="133469"/>
            </a:xfrm>
            <a:prstGeom prst="rect">
              <a:avLst/>
            </a:prstGeom>
          </p:spPr>
        </p:pic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A084731-7D4A-DC0B-2BF6-96AE2F2EAC23}"/>
                </a:ext>
              </a:extLst>
            </p:cNvPr>
            <p:cNvSpPr txBox="1"/>
            <p:nvPr/>
          </p:nvSpPr>
          <p:spPr>
            <a:xfrm>
              <a:off x="2003643" y="1726012"/>
              <a:ext cx="10743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泛化到未曾见过物体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39DD419-24DF-E2B2-BF5C-C99DD7633187}"/>
                </a:ext>
              </a:extLst>
            </p:cNvPr>
            <p:cNvSpPr txBox="1"/>
            <p:nvPr/>
          </p:nvSpPr>
          <p:spPr>
            <a:xfrm>
              <a:off x="3570215" y="1712611"/>
              <a:ext cx="111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泛化到未曾见过物体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泛化到自然场景中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35" name="图形 134" descr="复选标记 纯色填充">
              <a:extLst>
                <a:ext uri="{FF2B5EF4-FFF2-40B4-BE49-F238E27FC236}">
                  <a16:creationId xmlns:a16="http://schemas.microsoft.com/office/drawing/2014/main" id="{A1A25D40-C9DF-BDB2-238E-729178EC0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80481" y="1757574"/>
              <a:ext cx="133469" cy="133469"/>
            </a:xfrm>
            <a:prstGeom prst="rect">
              <a:avLst/>
            </a:prstGeom>
          </p:spPr>
        </p:pic>
        <p:pic>
          <p:nvPicPr>
            <p:cNvPr id="136" name="图形 135" descr="复选标记 纯色填充">
              <a:extLst>
                <a:ext uri="{FF2B5EF4-FFF2-40B4-BE49-F238E27FC236}">
                  <a16:creationId xmlns:a16="http://schemas.microsoft.com/office/drawing/2014/main" id="{891FD91D-B896-FC7A-A23A-9B6F0F19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88107" y="1869132"/>
              <a:ext cx="133469" cy="133469"/>
            </a:xfrm>
            <a:prstGeom prst="rect">
              <a:avLst/>
            </a:prstGeom>
          </p:spPr>
        </p:pic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81C991E-A33F-0F9D-E3FD-C8526C7E6220}"/>
                </a:ext>
              </a:extLst>
            </p:cNvPr>
            <p:cNvSpPr txBox="1"/>
            <p:nvPr/>
          </p:nvSpPr>
          <p:spPr>
            <a:xfrm>
              <a:off x="1809658" y="1853378"/>
              <a:ext cx="11989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宋体" panose="02010600030101010101" pitchFamily="2" charset="-122"/>
                  <a:ea typeface="宋体" panose="02010600030101010101" pitchFamily="2" charset="-122"/>
                </a:rPr>
                <a:t>❌  泛化到自然场景中</a:t>
              </a:r>
              <a:endParaRPr lang="en-US" altLang="zh-CN" sz="7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8" name="箭头: 右 137">
              <a:extLst>
                <a:ext uri="{FF2B5EF4-FFF2-40B4-BE49-F238E27FC236}">
                  <a16:creationId xmlns:a16="http://schemas.microsoft.com/office/drawing/2014/main" id="{699D34E4-2BDD-E1FB-DEEE-9FE8B80E5DF9}"/>
                </a:ext>
              </a:extLst>
            </p:cNvPr>
            <p:cNvSpPr/>
            <p:nvPr/>
          </p:nvSpPr>
          <p:spPr>
            <a:xfrm>
              <a:off x="1544485" y="1293278"/>
              <a:ext cx="292998" cy="28005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箭头: 右 140">
              <a:extLst>
                <a:ext uri="{FF2B5EF4-FFF2-40B4-BE49-F238E27FC236}">
                  <a16:creationId xmlns:a16="http://schemas.microsoft.com/office/drawing/2014/main" id="{AC472A92-57B2-5959-D1D2-80598AF1C5A1}"/>
                </a:ext>
              </a:extLst>
            </p:cNvPr>
            <p:cNvSpPr/>
            <p:nvPr/>
          </p:nvSpPr>
          <p:spPr>
            <a:xfrm>
              <a:off x="3080784" y="1293278"/>
              <a:ext cx="292998" cy="28005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B0569A39-483A-224F-4FAD-C10B3BA2F3B2}"/>
                </a:ext>
              </a:extLst>
            </p:cNvPr>
            <p:cNvCxnSpPr>
              <a:stCxn id="41" idx="2"/>
              <a:endCxn id="35" idx="0"/>
            </p:cNvCxnSpPr>
            <p:nvPr/>
          </p:nvCxnSpPr>
          <p:spPr>
            <a:xfrm>
              <a:off x="990538" y="2104474"/>
              <a:ext cx="4413" cy="128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E9BD42D3-6E30-B458-B0C1-68CD37F07C4E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2455492" y="2104474"/>
              <a:ext cx="1" cy="128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905EC262-0778-ECAF-9F54-995A99CF8E26}"/>
                </a:ext>
              </a:extLst>
            </p:cNvPr>
            <p:cNvCxnSpPr>
              <a:cxnSpLocks/>
              <a:stCxn id="43" idx="2"/>
              <a:endCxn id="37" idx="0"/>
            </p:cNvCxnSpPr>
            <p:nvPr/>
          </p:nvCxnSpPr>
          <p:spPr>
            <a:xfrm flipH="1">
              <a:off x="3985848" y="2104474"/>
              <a:ext cx="2" cy="128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连接符: 肘形 153">
              <a:extLst>
                <a:ext uri="{FF2B5EF4-FFF2-40B4-BE49-F238E27FC236}">
                  <a16:creationId xmlns:a16="http://schemas.microsoft.com/office/drawing/2014/main" id="{56AD000B-DB64-71ED-B7D1-17706BA53D91}"/>
                </a:ext>
              </a:extLst>
            </p:cNvPr>
            <p:cNvCxnSpPr>
              <a:stCxn id="31" idx="2"/>
              <a:endCxn id="44" idx="0"/>
            </p:cNvCxnSpPr>
            <p:nvPr/>
          </p:nvCxnSpPr>
          <p:spPr>
            <a:xfrm rot="5400000">
              <a:off x="1629570" y="-181613"/>
              <a:ext cx="183800" cy="1453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连接符: 肘形 155">
              <a:extLst>
                <a:ext uri="{FF2B5EF4-FFF2-40B4-BE49-F238E27FC236}">
                  <a16:creationId xmlns:a16="http://schemas.microsoft.com/office/drawing/2014/main" id="{F2EE83FA-8703-5F33-5BAC-C59A3D0205D2}"/>
                </a:ext>
              </a:extLst>
            </p:cNvPr>
            <p:cNvCxnSpPr>
              <a:cxnSpLocks/>
              <a:stCxn id="31" idx="2"/>
              <a:endCxn id="50" idx="0"/>
            </p:cNvCxnSpPr>
            <p:nvPr/>
          </p:nvCxnSpPr>
          <p:spPr>
            <a:xfrm rot="16200000" flipH="1">
              <a:off x="3125018" y="-224028"/>
              <a:ext cx="183800" cy="1537863"/>
            </a:xfrm>
            <a:prstGeom prst="bentConnector3">
              <a:avLst>
                <a:gd name="adj1" fmla="val 3186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连接符: 肘形 159">
              <a:extLst>
                <a:ext uri="{FF2B5EF4-FFF2-40B4-BE49-F238E27FC236}">
                  <a16:creationId xmlns:a16="http://schemas.microsoft.com/office/drawing/2014/main" id="{3BF02117-E177-6E9A-AC3E-31F383E83800}"/>
                </a:ext>
              </a:extLst>
            </p:cNvPr>
            <p:cNvCxnSpPr>
              <a:cxnSpLocks/>
              <a:stCxn id="31" idx="2"/>
              <a:endCxn id="45" idx="0"/>
            </p:cNvCxnSpPr>
            <p:nvPr/>
          </p:nvCxnSpPr>
          <p:spPr>
            <a:xfrm rot="5400000">
              <a:off x="2356087" y="544904"/>
              <a:ext cx="183800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110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157</Words>
  <Application>Microsoft Office PowerPoint</Application>
  <PresentationFormat>自定义</PresentationFormat>
  <Paragraphs>28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宋体</vt:lpstr>
      <vt:lpstr>Aptos</vt:lpstr>
      <vt:lpstr>Aptos Display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超凡 霍</dc:creator>
  <cp:lastModifiedBy>超凡 霍</cp:lastModifiedBy>
  <cp:revision>26</cp:revision>
  <dcterms:created xsi:type="dcterms:W3CDTF">2024-03-21T05:32:53Z</dcterms:created>
  <dcterms:modified xsi:type="dcterms:W3CDTF">2024-05-14T03:51:15Z</dcterms:modified>
</cp:coreProperties>
</file>