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52197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760" y="1056"/>
      </p:cViewPr>
      <p:guideLst>
        <p:guide orient="horz" pos="964"/>
        <p:guide pos="1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500906"/>
            <a:ext cx="3914775" cy="1065577"/>
          </a:xfrm>
        </p:spPr>
        <p:txBody>
          <a:bodyPr anchor="b"/>
          <a:lstStyle>
            <a:lvl1pPr algn="ctr"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607576"/>
            <a:ext cx="3914775" cy="738960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727" indent="0" algn="ctr">
              <a:buNone/>
              <a:defRPr sz="856"/>
            </a:lvl2pPr>
            <a:lvl3pPr marL="391455" indent="0" algn="ctr">
              <a:buNone/>
              <a:defRPr sz="771"/>
            </a:lvl3pPr>
            <a:lvl4pPr marL="587182" indent="0" algn="ctr">
              <a:buNone/>
              <a:defRPr sz="685"/>
            </a:lvl4pPr>
            <a:lvl5pPr marL="782909" indent="0" algn="ctr">
              <a:buNone/>
              <a:defRPr sz="685"/>
            </a:lvl5pPr>
            <a:lvl6pPr marL="978637" indent="0" algn="ctr">
              <a:buNone/>
              <a:defRPr sz="685"/>
            </a:lvl6pPr>
            <a:lvl7pPr marL="1174364" indent="0" algn="ctr">
              <a:buNone/>
              <a:defRPr sz="685"/>
            </a:lvl7pPr>
            <a:lvl8pPr marL="1370091" indent="0" algn="ctr">
              <a:buNone/>
              <a:defRPr sz="685"/>
            </a:lvl8pPr>
            <a:lvl9pPr marL="1565819" indent="0" algn="ctr">
              <a:buNone/>
              <a:defRPr sz="6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2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62954"/>
            <a:ext cx="1125498" cy="25938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62954"/>
            <a:ext cx="3311247" cy="259380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4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763050"/>
            <a:ext cx="4501991" cy="1273166"/>
          </a:xfrm>
        </p:spPr>
        <p:txBody>
          <a:bodyPr anchor="b"/>
          <a:lstStyle>
            <a:lvl1pPr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2048261"/>
            <a:ext cx="4501991" cy="669528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1pPr>
            <a:lvl2pPr marL="195727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2pPr>
            <a:lvl3pPr marL="391455" indent="0">
              <a:buNone/>
              <a:defRPr sz="771">
                <a:solidFill>
                  <a:schemeClr val="tx1">
                    <a:tint val="75000"/>
                  </a:schemeClr>
                </a:solidFill>
              </a:defRPr>
            </a:lvl3pPr>
            <a:lvl4pPr marL="587182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4pPr>
            <a:lvl5pPr marL="782909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5pPr>
            <a:lvl6pPr marL="978637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6pPr>
            <a:lvl7pPr marL="1174364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7pPr>
            <a:lvl8pPr marL="13700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8pPr>
            <a:lvl9pPr marL="1565819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814770"/>
            <a:ext cx="2218373" cy="19419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814770"/>
            <a:ext cx="2218373" cy="19419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62954"/>
            <a:ext cx="4501991" cy="5915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750297"/>
            <a:ext cx="2208178" cy="367709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1118006"/>
            <a:ext cx="2208178" cy="1644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750297"/>
            <a:ext cx="2219052" cy="367709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1118006"/>
            <a:ext cx="2219052" cy="1644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4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04047"/>
            <a:ext cx="1683489" cy="714163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440684"/>
            <a:ext cx="2642473" cy="2175081"/>
          </a:xfrm>
        </p:spPr>
        <p:txBody>
          <a:bodyPr/>
          <a:lstStyle>
            <a:lvl1pPr>
              <a:defRPr sz="1370"/>
            </a:lvl1pPr>
            <a:lvl2pPr>
              <a:defRPr sz="1199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918210"/>
            <a:ext cx="1683489" cy="1701098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04047"/>
            <a:ext cx="1683489" cy="714163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440684"/>
            <a:ext cx="2642473" cy="2175081"/>
          </a:xfrm>
        </p:spPr>
        <p:txBody>
          <a:bodyPr anchor="t"/>
          <a:lstStyle>
            <a:lvl1pPr marL="0" indent="0">
              <a:buNone/>
              <a:defRPr sz="1370"/>
            </a:lvl1pPr>
            <a:lvl2pPr marL="195727" indent="0">
              <a:buNone/>
              <a:defRPr sz="1199"/>
            </a:lvl2pPr>
            <a:lvl3pPr marL="391455" indent="0">
              <a:buNone/>
              <a:defRPr sz="1027"/>
            </a:lvl3pPr>
            <a:lvl4pPr marL="587182" indent="0">
              <a:buNone/>
              <a:defRPr sz="856"/>
            </a:lvl4pPr>
            <a:lvl5pPr marL="782909" indent="0">
              <a:buNone/>
              <a:defRPr sz="856"/>
            </a:lvl5pPr>
            <a:lvl6pPr marL="978637" indent="0">
              <a:buNone/>
              <a:defRPr sz="856"/>
            </a:lvl6pPr>
            <a:lvl7pPr marL="1174364" indent="0">
              <a:buNone/>
              <a:defRPr sz="856"/>
            </a:lvl7pPr>
            <a:lvl8pPr marL="1370091" indent="0">
              <a:buNone/>
              <a:defRPr sz="856"/>
            </a:lvl8pPr>
            <a:lvl9pPr marL="1565819" indent="0">
              <a:buNone/>
              <a:defRPr sz="8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918210"/>
            <a:ext cx="1683489" cy="1701098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9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62954"/>
            <a:ext cx="4501991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814770"/>
            <a:ext cx="4501991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2836816"/>
            <a:ext cx="117443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E3EE-70E0-4EFE-8E58-99DC20B4501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2836816"/>
            <a:ext cx="176164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2836816"/>
            <a:ext cx="117443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812D-8462-4C33-BF37-2E98A2424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2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91455" rtl="0" eaLnBrk="1" latinLnBrk="0" hangingPunct="1">
        <a:lnSpc>
          <a:spcPct val="90000"/>
        </a:lnSpc>
        <a:spcBef>
          <a:spcPct val="0"/>
        </a:spcBef>
        <a:buNone/>
        <a:defRPr sz="1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864" indent="-97864" algn="l" defTabSz="391455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1pPr>
      <a:lvl2pPr marL="293591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931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5046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880773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1076500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27222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467955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663682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9572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2pPr>
      <a:lvl3pPr marL="391455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3pPr>
      <a:lvl4pPr marL="587182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78290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97863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174364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370091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56581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8E067FC-7978-5D6B-AD3D-52F0B98A1FEB}"/>
              </a:ext>
            </a:extLst>
          </p:cNvPr>
          <p:cNvGrpSpPr/>
          <p:nvPr/>
        </p:nvGrpSpPr>
        <p:grpSpPr>
          <a:xfrm>
            <a:off x="87919" y="0"/>
            <a:ext cx="5043861" cy="2992144"/>
            <a:chOff x="304584" y="118782"/>
            <a:chExt cx="6783441" cy="4024106"/>
          </a:xfrm>
        </p:grpSpPr>
        <p:pic>
          <p:nvPicPr>
            <p:cNvPr id="3" name="图片 2" descr="图片包含 站, 男人, 院子, 女人&#10;&#10;描述已自动生成">
              <a:extLst>
                <a:ext uri="{FF2B5EF4-FFF2-40B4-BE49-F238E27FC236}">
                  <a16:creationId xmlns:a16="http://schemas.microsoft.com/office/drawing/2014/main" id="{7294BF08-00E1-3BFA-5B57-30FA7AAE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84" y="147357"/>
              <a:ext cx="1495641" cy="1952642"/>
            </a:xfrm>
            <a:prstGeom prst="rect">
              <a:avLst/>
            </a:prstGeom>
          </p:spPr>
        </p:pic>
        <p:pic>
          <p:nvPicPr>
            <p:cNvPr id="7" name="图片 6" descr="女人站着&#10;&#10;中度可信度描述已自动生成">
              <a:extLst>
                <a:ext uri="{FF2B5EF4-FFF2-40B4-BE49-F238E27FC236}">
                  <a16:creationId xmlns:a16="http://schemas.microsoft.com/office/drawing/2014/main" id="{F0E100D6-9D60-9A23-DA6C-E3FDA5B5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225" y="147357"/>
              <a:ext cx="952500" cy="1792942"/>
            </a:xfrm>
            <a:prstGeom prst="rect">
              <a:avLst/>
            </a:prstGeom>
          </p:spPr>
        </p:pic>
        <p:pic>
          <p:nvPicPr>
            <p:cNvPr id="16" name="图片 15" descr="人坐在椅子上&#10;&#10;中度可信度描述已自动生成">
              <a:extLst>
                <a:ext uri="{FF2B5EF4-FFF2-40B4-BE49-F238E27FC236}">
                  <a16:creationId xmlns:a16="http://schemas.microsoft.com/office/drawing/2014/main" id="{509B2CD0-1C97-A5CE-AC89-4BD0705EF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64" y="118782"/>
              <a:ext cx="1038602" cy="1922701"/>
            </a:xfrm>
            <a:prstGeom prst="rect">
              <a:avLst/>
            </a:prstGeom>
          </p:spPr>
        </p:pic>
        <p:pic>
          <p:nvPicPr>
            <p:cNvPr id="18" name="图片 17" descr="跳起来的男人&#10;&#10;中度可信度描述已自动生成">
              <a:extLst>
                <a:ext uri="{FF2B5EF4-FFF2-40B4-BE49-F238E27FC236}">
                  <a16:creationId xmlns:a16="http://schemas.microsoft.com/office/drawing/2014/main" id="{276E4C03-AB83-00F0-660A-A6A87277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405" y="314063"/>
              <a:ext cx="1476320" cy="1755995"/>
            </a:xfrm>
            <a:prstGeom prst="rect">
              <a:avLst/>
            </a:prstGeom>
          </p:spPr>
        </p:pic>
        <p:pic>
          <p:nvPicPr>
            <p:cNvPr id="20" name="图片 19" descr="女人穿着蓝色的衣服&#10;&#10;中度可信度描述已自动生成">
              <a:extLst>
                <a:ext uri="{FF2B5EF4-FFF2-40B4-BE49-F238E27FC236}">
                  <a16:creationId xmlns:a16="http://schemas.microsoft.com/office/drawing/2014/main" id="{81E562CA-AE14-C88A-0FFA-F40B5F16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84" y="2117683"/>
              <a:ext cx="1262383" cy="1859242"/>
            </a:xfrm>
            <a:prstGeom prst="rect">
              <a:avLst/>
            </a:prstGeom>
          </p:spPr>
        </p:pic>
        <p:pic>
          <p:nvPicPr>
            <p:cNvPr id="22" name="图片 21" descr="人站在桌子上&#10;&#10;中度可信度描述已自动生成">
              <a:extLst>
                <a:ext uri="{FF2B5EF4-FFF2-40B4-BE49-F238E27FC236}">
                  <a16:creationId xmlns:a16="http://schemas.microsoft.com/office/drawing/2014/main" id="{172F3675-5A80-317B-ABCA-A9EA38B6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994391"/>
              <a:ext cx="1262383" cy="1982534"/>
            </a:xfrm>
            <a:prstGeom prst="rect">
              <a:avLst/>
            </a:prstGeom>
          </p:spPr>
        </p:pic>
        <p:pic>
          <p:nvPicPr>
            <p:cNvPr id="24" name="图片 23" descr="女人穿着裙子&#10;&#10;中度可信度描述已自动生成">
              <a:extLst>
                <a:ext uri="{FF2B5EF4-FFF2-40B4-BE49-F238E27FC236}">
                  <a16:creationId xmlns:a16="http://schemas.microsoft.com/office/drawing/2014/main" id="{1B547EBC-08D1-3A49-053D-3960F69D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758" y="2070058"/>
              <a:ext cx="1262383" cy="2016045"/>
            </a:xfrm>
            <a:prstGeom prst="rect">
              <a:avLst/>
            </a:prstGeom>
          </p:spPr>
        </p:pic>
        <p:pic>
          <p:nvPicPr>
            <p:cNvPr id="26" name="图片 25" descr="年轻的男人&#10;&#10;中度可信度描述已自动生成">
              <a:extLst>
                <a:ext uri="{FF2B5EF4-FFF2-40B4-BE49-F238E27FC236}">
                  <a16:creationId xmlns:a16="http://schemas.microsoft.com/office/drawing/2014/main" id="{F6024C05-BF30-AFFB-77E8-D91210FC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888" y="2126843"/>
              <a:ext cx="1025719" cy="1902475"/>
            </a:xfrm>
            <a:prstGeom prst="rect">
              <a:avLst/>
            </a:prstGeom>
          </p:spPr>
        </p:pic>
        <p:pic>
          <p:nvPicPr>
            <p:cNvPr id="28" name="图片 27" descr="穿红色衣服的女人&#10;&#10;低可信度描述已自动生成">
              <a:extLst>
                <a:ext uri="{FF2B5EF4-FFF2-40B4-BE49-F238E27FC236}">
                  <a16:creationId xmlns:a16="http://schemas.microsoft.com/office/drawing/2014/main" id="{33F3B1E6-D8E3-340E-A117-3D195A937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920" y="196874"/>
              <a:ext cx="1154493" cy="1873184"/>
            </a:xfrm>
            <a:prstGeom prst="rect">
              <a:avLst/>
            </a:prstGeom>
          </p:spPr>
        </p:pic>
        <p:pic>
          <p:nvPicPr>
            <p:cNvPr id="30" name="图片 29" descr="女人穿着裙子&#10;&#10;描述已自动生成">
              <a:extLst>
                <a:ext uri="{FF2B5EF4-FFF2-40B4-BE49-F238E27FC236}">
                  <a16:creationId xmlns:a16="http://schemas.microsoft.com/office/drawing/2014/main" id="{B49A4D86-4ED0-7CA5-355B-92D1208F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454" y="2126843"/>
              <a:ext cx="1208571" cy="2016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48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8</cp:revision>
  <dcterms:created xsi:type="dcterms:W3CDTF">2023-01-17T13:41:11Z</dcterms:created>
  <dcterms:modified xsi:type="dcterms:W3CDTF">2024-04-16T02:53:47Z</dcterms:modified>
</cp:coreProperties>
</file>