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751388" cy="226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14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 showGuides="1">
      <p:cViewPr varScale="1">
        <p:scale>
          <a:sx n="287" d="100"/>
          <a:sy n="287" d="100"/>
        </p:scale>
        <p:origin x="594" y="216"/>
      </p:cViewPr>
      <p:guideLst>
        <p:guide orient="horz" pos="715"/>
        <p:guide pos="14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924" y="371263"/>
            <a:ext cx="3563541" cy="789787"/>
          </a:xfrm>
        </p:spPr>
        <p:txBody>
          <a:bodyPr anchor="b"/>
          <a:lstStyle>
            <a:lvl1pPr algn="ctr">
              <a:defRPr sz="1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24" y="1191508"/>
            <a:ext cx="3563541" cy="547705"/>
          </a:xfrm>
        </p:spPr>
        <p:txBody>
          <a:bodyPr/>
          <a:lstStyle>
            <a:lvl1pPr marL="0" indent="0" algn="ctr">
              <a:buNone/>
              <a:defRPr sz="794"/>
            </a:lvl1pPr>
            <a:lvl2pPr marL="151242" indent="0" algn="ctr">
              <a:buNone/>
              <a:defRPr sz="662"/>
            </a:lvl2pPr>
            <a:lvl3pPr marL="302484" indent="0" algn="ctr">
              <a:buNone/>
              <a:defRPr sz="595"/>
            </a:lvl3pPr>
            <a:lvl4pPr marL="453725" indent="0" algn="ctr">
              <a:buNone/>
              <a:defRPr sz="529"/>
            </a:lvl4pPr>
            <a:lvl5pPr marL="604967" indent="0" algn="ctr">
              <a:buNone/>
              <a:defRPr sz="529"/>
            </a:lvl5pPr>
            <a:lvl6pPr marL="756209" indent="0" algn="ctr">
              <a:buNone/>
              <a:defRPr sz="529"/>
            </a:lvl6pPr>
            <a:lvl7pPr marL="907451" indent="0" algn="ctr">
              <a:buNone/>
              <a:defRPr sz="529"/>
            </a:lvl7pPr>
            <a:lvl8pPr marL="1058692" indent="0" algn="ctr">
              <a:buNone/>
              <a:defRPr sz="529"/>
            </a:lvl8pPr>
            <a:lvl9pPr marL="1209934" indent="0" algn="ctr">
              <a:buNone/>
              <a:defRPr sz="52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0212" y="120779"/>
            <a:ext cx="1024518" cy="19224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658" y="120779"/>
            <a:ext cx="3014162" cy="19224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1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83" y="565559"/>
            <a:ext cx="4098072" cy="943649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3" y="1518135"/>
            <a:ext cx="4098072" cy="496243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1pPr>
            <a:lvl2pPr marL="151242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484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725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96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620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45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69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9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4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658" y="603893"/>
            <a:ext cx="2019340" cy="1439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390" y="603893"/>
            <a:ext cx="2019340" cy="1439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77" y="120779"/>
            <a:ext cx="4098072" cy="438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277" y="556107"/>
            <a:ext cx="2010060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277" y="828647"/>
            <a:ext cx="2010060" cy="12188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5390" y="556107"/>
            <a:ext cx="2019959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5390" y="828647"/>
            <a:ext cx="2019959" cy="12188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9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77" y="151236"/>
            <a:ext cx="1532446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959" y="326628"/>
            <a:ext cx="2405390" cy="1612132"/>
          </a:xfrm>
        </p:spPr>
        <p:txBody>
          <a:bodyPr/>
          <a:lstStyle>
            <a:lvl1pPr>
              <a:defRPr sz="1059"/>
            </a:lvl1pPr>
            <a:lvl2pPr>
              <a:defRPr sz="926"/>
            </a:lvl2pPr>
            <a:lvl3pPr>
              <a:defRPr sz="794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277" y="680561"/>
            <a:ext cx="1532446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77" y="151236"/>
            <a:ext cx="1532446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9959" y="326628"/>
            <a:ext cx="2405390" cy="1612132"/>
          </a:xfrm>
        </p:spPr>
        <p:txBody>
          <a:bodyPr anchor="t"/>
          <a:lstStyle>
            <a:lvl1pPr marL="0" indent="0">
              <a:buNone/>
              <a:defRPr sz="1059"/>
            </a:lvl1pPr>
            <a:lvl2pPr marL="151242" indent="0">
              <a:buNone/>
              <a:defRPr sz="926"/>
            </a:lvl2pPr>
            <a:lvl3pPr marL="302484" indent="0">
              <a:buNone/>
              <a:defRPr sz="794"/>
            </a:lvl3pPr>
            <a:lvl4pPr marL="453725" indent="0">
              <a:buNone/>
              <a:defRPr sz="662"/>
            </a:lvl4pPr>
            <a:lvl5pPr marL="604967" indent="0">
              <a:buNone/>
              <a:defRPr sz="662"/>
            </a:lvl5pPr>
            <a:lvl6pPr marL="756209" indent="0">
              <a:buNone/>
              <a:defRPr sz="662"/>
            </a:lvl6pPr>
            <a:lvl7pPr marL="907451" indent="0">
              <a:buNone/>
              <a:defRPr sz="662"/>
            </a:lvl7pPr>
            <a:lvl8pPr marL="1058692" indent="0">
              <a:buNone/>
              <a:defRPr sz="662"/>
            </a:lvl8pPr>
            <a:lvl9pPr marL="1209934" indent="0">
              <a:buNone/>
              <a:defRPr sz="6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277" y="680561"/>
            <a:ext cx="1532446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658" y="120779"/>
            <a:ext cx="4098072" cy="43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658" y="603893"/>
            <a:ext cx="4098072" cy="14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658" y="2102599"/>
            <a:ext cx="1069062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636-13DC-49F5-8D4E-CD44F066E60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3898" y="2102599"/>
            <a:ext cx="1603593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5668" y="2102599"/>
            <a:ext cx="1069062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02484" rtl="0" eaLnBrk="1" latinLnBrk="0" hangingPunct="1">
        <a:lnSpc>
          <a:spcPct val="90000"/>
        </a:lnSpc>
        <a:spcBef>
          <a:spcPct val="0"/>
        </a:spcBef>
        <a:buNone/>
        <a:defRPr sz="1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21" indent="-75621" algn="l" defTabSz="30248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86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8104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346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588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830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3071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431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555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242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484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725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967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6209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451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692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934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0FA0D5-5006-C5E7-26C6-3203B904E071}"/>
              </a:ext>
            </a:extLst>
          </p:cNvPr>
          <p:cNvGrpSpPr/>
          <p:nvPr/>
        </p:nvGrpSpPr>
        <p:grpSpPr>
          <a:xfrm>
            <a:off x="29385" y="53872"/>
            <a:ext cx="4692618" cy="2160794"/>
            <a:chOff x="0" y="179681"/>
            <a:chExt cx="4692618" cy="2160794"/>
          </a:xfrm>
        </p:grpSpPr>
        <p:pic>
          <p:nvPicPr>
            <p:cNvPr id="10" name="图片 9" descr="图片包含 男人, 运动, 人, 橙子&#10;&#10;描述已自动生成">
              <a:extLst>
                <a:ext uri="{FF2B5EF4-FFF2-40B4-BE49-F238E27FC236}">
                  <a16:creationId xmlns:a16="http://schemas.microsoft.com/office/drawing/2014/main" id="{48944758-EEBB-4482-7568-235C977E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9681"/>
              <a:ext cx="1114600" cy="1080000"/>
            </a:xfrm>
            <a:prstGeom prst="rect">
              <a:avLst/>
            </a:prstGeom>
          </p:spPr>
        </p:pic>
        <p:pic>
          <p:nvPicPr>
            <p:cNvPr id="14" name="图片 13" descr="卡通人物&#10;&#10;中度可信度描述已自动生成">
              <a:extLst>
                <a:ext uri="{FF2B5EF4-FFF2-40B4-BE49-F238E27FC236}">
                  <a16:creationId xmlns:a16="http://schemas.microsoft.com/office/drawing/2014/main" id="{4DF19358-412A-8F66-1165-9B6AB78B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600" y="180475"/>
              <a:ext cx="1219677" cy="1080000"/>
            </a:xfrm>
            <a:prstGeom prst="rect">
              <a:avLst/>
            </a:prstGeom>
          </p:spPr>
        </p:pic>
        <p:pic>
          <p:nvPicPr>
            <p:cNvPr id="18" name="图片 17" descr="电脑的人&#10;&#10;低可信度描述已自动生成">
              <a:extLst>
                <a:ext uri="{FF2B5EF4-FFF2-40B4-BE49-F238E27FC236}">
                  <a16:creationId xmlns:a16="http://schemas.microsoft.com/office/drawing/2014/main" id="{08CB0CB4-9C5E-15F5-EB05-B28E1015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179681"/>
              <a:ext cx="1027826" cy="1080000"/>
            </a:xfrm>
            <a:prstGeom prst="rect">
              <a:avLst/>
            </a:prstGeom>
          </p:spPr>
        </p:pic>
        <p:pic>
          <p:nvPicPr>
            <p:cNvPr id="22" name="图片 21" descr="卡通人物&#10;&#10;低可信度描述已自动生成">
              <a:extLst>
                <a:ext uri="{FF2B5EF4-FFF2-40B4-BE49-F238E27FC236}">
                  <a16:creationId xmlns:a16="http://schemas.microsoft.com/office/drawing/2014/main" id="{EEB8625C-68B7-EA0F-E0A6-BAF0DCBDC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676" y="180475"/>
              <a:ext cx="1054942" cy="1080000"/>
            </a:xfrm>
            <a:prstGeom prst="rect">
              <a:avLst/>
            </a:prstGeom>
          </p:spPr>
        </p:pic>
        <p:pic>
          <p:nvPicPr>
            <p:cNvPr id="26" name="图片 25" descr="人在系鞋带&#10;&#10;中度可信度描述已自动生成">
              <a:extLst>
                <a:ext uri="{FF2B5EF4-FFF2-40B4-BE49-F238E27FC236}">
                  <a16:creationId xmlns:a16="http://schemas.microsoft.com/office/drawing/2014/main" id="{F9B544A2-6BCC-644F-C055-D6D610DC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260475"/>
              <a:ext cx="1123380" cy="1080000"/>
            </a:xfrm>
            <a:prstGeom prst="rect">
              <a:avLst/>
            </a:prstGeom>
          </p:spPr>
        </p:pic>
        <p:pic>
          <p:nvPicPr>
            <p:cNvPr id="29" name="图片 28" descr="卡通人物&#10;&#10;低可信度描述已自动生成">
              <a:extLst>
                <a:ext uri="{FF2B5EF4-FFF2-40B4-BE49-F238E27FC236}">
                  <a16:creationId xmlns:a16="http://schemas.microsoft.com/office/drawing/2014/main" id="{1866A5E9-B940-A1E6-5F7F-64C9214C7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80" y="1258888"/>
              <a:ext cx="1056293" cy="1080000"/>
            </a:xfrm>
            <a:prstGeom prst="rect">
              <a:avLst/>
            </a:prstGeom>
          </p:spPr>
        </p:pic>
        <p:pic>
          <p:nvPicPr>
            <p:cNvPr id="33" name="图片 32" descr="穿黑色衣服的人在房间内玩体感游戏&#10;&#10;中度可信度描述已自动生成">
              <a:extLst>
                <a:ext uri="{FF2B5EF4-FFF2-40B4-BE49-F238E27FC236}">
                  <a16:creationId xmlns:a16="http://schemas.microsoft.com/office/drawing/2014/main" id="{D023BAEA-CC6C-BA7D-8C77-6BA548F2C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49" y="1260475"/>
              <a:ext cx="1027825" cy="1080000"/>
            </a:xfrm>
            <a:prstGeom prst="rect">
              <a:avLst/>
            </a:prstGeom>
          </p:spPr>
        </p:pic>
        <p:pic>
          <p:nvPicPr>
            <p:cNvPr id="37" name="图片 36" descr="卡通人物&#10;&#10;低可信度描述已自动生成">
              <a:extLst>
                <a:ext uri="{FF2B5EF4-FFF2-40B4-BE49-F238E27FC236}">
                  <a16:creationId xmlns:a16="http://schemas.microsoft.com/office/drawing/2014/main" id="{A7A0CC28-596F-8C5F-A90A-77F2EF99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833" y="1260475"/>
              <a:ext cx="1002667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59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9</cp:revision>
  <dcterms:created xsi:type="dcterms:W3CDTF">2023-01-18T05:50:04Z</dcterms:created>
  <dcterms:modified xsi:type="dcterms:W3CDTF">2024-04-20T09:11:47Z</dcterms:modified>
</cp:coreProperties>
</file>