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2197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16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 showGuides="1">
      <p:cViewPr varScale="1">
        <p:scale>
          <a:sx n="260" d="100"/>
          <a:sy n="260" d="100"/>
        </p:scale>
        <p:origin x="552" y="204"/>
      </p:cViewPr>
      <p:guideLst>
        <p:guide orient="horz" pos="794"/>
        <p:guide pos="1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63" y="412312"/>
            <a:ext cx="391477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1323249"/>
            <a:ext cx="391477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134133"/>
            <a:ext cx="1125498" cy="21350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4" y="134133"/>
            <a:ext cx="3311247" cy="21350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9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628091"/>
            <a:ext cx="4501991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1685991"/>
            <a:ext cx="4501991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670664"/>
            <a:ext cx="2218373" cy="159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670664"/>
            <a:ext cx="2218373" cy="159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9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34133"/>
            <a:ext cx="4501991" cy="486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4" y="617594"/>
            <a:ext cx="220817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4" y="920267"/>
            <a:ext cx="2208178" cy="135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3" y="617594"/>
            <a:ext cx="2219052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3" y="920267"/>
            <a:ext cx="2219052" cy="135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9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6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67958"/>
            <a:ext cx="168348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362742"/>
            <a:ext cx="2642473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755809"/>
            <a:ext cx="168348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67958"/>
            <a:ext cx="168348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362742"/>
            <a:ext cx="2642473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755809"/>
            <a:ext cx="168348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9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134133"/>
            <a:ext cx="4501991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670664"/>
            <a:ext cx="4501991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2335076"/>
            <a:ext cx="1174433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636-13DC-49F5-8D4E-CD44F066E60F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2335076"/>
            <a:ext cx="176164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2335076"/>
            <a:ext cx="1174433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6AA4-8A04-437C-9181-D160E37FD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tmp"/><Relationship Id="rId18" Type="http://schemas.openxmlformats.org/officeDocument/2006/relationships/image" Target="../media/image17.tmp"/><Relationship Id="rId26" Type="http://schemas.openxmlformats.org/officeDocument/2006/relationships/image" Target="../media/image25.tmp"/><Relationship Id="rId21" Type="http://schemas.openxmlformats.org/officeDocument/2006/relationships/image" Target="../media/image20.tmp"/><Relationship Id="rId34" Type="http://schemas.openxmlformats.org/officeDocument/2006/relationships/image" Target="../media/image33.tmp"/><Relationship Id="rId7" Type="http://schemas.openxmlformats.org/officeDocument/2006/relationships/image" Target="../media/image6.tmp"/><Relationship Id="rId12" Type="http://schemas.openxmlformats.org/officeDocument/2006/relationships/image" Target="../media/image11.tmp"/><Relationship Id="rId17" Type="http://schemas.openxmlformats.org/officeDocument/2006/relationships/image" Target="../media/image16.tmp"/><Relationship Id="rId25" Type="http://schemas.openxmlformats.org/officeDocument/2006/relationships/image" Target="../media/image24.tmp"/><Relationship Id="rId33" Type="http://schemas.openxmlformats.org/officeDocument/2006/relationships/image" Target="../media/image32.tmp"/><Relationship Id="rId2" Type="http://schemas.openxmlformats.org/officeDocument/2006/relationships/image" Target="../media/image1.tmp"/><Relationship Id="rId16" Type="http://schemas.openxmlformats.org/officeDocument/2006/relationships/image" Target="../media/image15.tmp"/><Relationship Id="rId20" Type="http://schemas.openxmlformats.org/officeDocument/2006/relationships/image" Target="../media/image19.tmp"/><Relationship Id="rId29" Type="http://schemas.openxmlformats.org/officeDocument/2006/relationships/image" Target="../media/image28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24" Type="http://schemas.openxmlformats.org/officeDocument/2006/relationships/image" Target="../media/image23.tmp"/><Relationship Id="rId32" Type="http://schemas.openxmlformats.org/officeDocument/2006/relationships/image" Target="../media/image31.tmp"/><Relationship Id="rId37" Type="http://schemas.openxmlformats.org/officeDocument/2006/relationships/image" Target="../media/image36.tmp"/><Relationship Id="rId5" Type="http://schemas.openxmlformats.org/officeDocument/2006/relationships/image" Target="../media/image4.tmp"/><Relationship Id="rId15" Type="http://schemas.openxmlformats.org/officeDocument/2006/relationships/image" Target="../media/image14.tmp"/><Relationship Id="rId23" Type="http://schemas.openxmlformats.org/officeDocument/2006/relationships/image" Target="../media/image22.tmp"/><Relationship Id="rId28" Type="http://schemas.openxmlformats.org/officeDocument/2006/relationships/image" Target="../media/image27.tmp"/><Relationship Id="rId36" Type="http://schemas.openxmlformats.org/officeDocument/2006/relationships/image" Target="../media/image35.tmp"/><Relationship Id="rId10" Type="http://schemas.openxmlformats.org/officeDocument/2006/relationships/image" Target="../media/image9.tmp"/><Relationship Id="rId19" Type="http://schemas.openxmlformats.org/officeDocument/2006/relationships/image" Target="../media/image18.tmp"/><Relationship Id="rId31" Type="http://schemas.openxmlformats.org/officeDocument/2006/relationships/image" Target="../media/image30.tmp"/><Relationship Id="rId4" Type="http://schemas.openxmlformats.org/officeDocument/2006/relationships/image" Target="../media/image3.tmp"/><Relationship Id="rId9" Type="http://schemas.openxmlformats.org/officeDocument/2006/relationships/image" Target="../media/image8.tmp"/><Relationship Id="rId14" Type="http://schemas.openxmlformats.org/officeDocument/2006/relationships/image" Target="../media/image13.tmp"/><Relationship Id="rId22" Type="http://schemas.openxmlformats.org/officeDocument/2006/relationships/image" Target="../media/image21.tmp"/><Relationship Id="rId27" Type="http://schemas.openxmlformats.org/officeDocument/2006/relationships/image" Target="../media/image26.tmp"/><Relationship Id="rId30" Type="http://schemas.openxmlformats.org/officeDocument/2006/relationships/image" Target="../media/image29.tmp"/><Relationship Id="rId35" Type="http://schemas.openxmlformats.org/officeDocument/2006/relationships/image" Target="../media/image34.tmp"/><Relationship Id="rId8" Type="http://schemas.openxmlformats.org/officeDocument/2006/relationships/image" Target="../media/image7.tmp"/><Relationship Id="rId3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32C34406-ABE1-E1EC-D640-173013696DC8}"/>
              </a:ext>
            </a:extLst>
          </p:cNvPr>
          <p:cNvGrpSpPr/>
          <p:nvPr/>
        </p:nvGrpSpPr>
        <p:grpSpPr>
          <a:xfrm>
            <a:off x="65940" y="57177"/>
            <a:ext cx="5087820" cy="2462186"/>
            <a:chOff x="79806" y="112126"/>
            <a:chExt cx="13333864" cy="6452755"/>
          </a:xfrm>
        </p:grpSpPr>
        <p:pic>
          <p:nvPicPr>
            <p:cNvPr id="5" name="图片 4" descr="男人张开双臂&#10;&#10;描述已自动生成">
              <a:extLst>
                <a:ext uri="{FF2B5EF4-FFF2-40B4-BE49-F238E27FC236}">
                  <a16:creationId xmlns:a16="http://schemas.microsoft.com/office/drawing/2014/main" id="{D7BBD0B6-6A09-13C3-56C5-186930EA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6" y="112126"/>
              <a:ext cx="1132493" cy="1886400"/>
            </a:xfrm>
            <a:prstGeom prst="rect">
              <a:avLst/>
            </a:prstGeom>
          </p:spPr>
        </p:pic>
        <p:pic>
          <p:nvPicPr>
            <p:cNvPr id="7" name="图片 6" descr="女人穿着裙子&#10;&#10;描述已自动生成">
              <a:extLst>
                <a:ext uri="{FF2B5EF4-FFF2-40B4-BE49-F238E27FC236}">
                  <a16:creationId xmlns:a16="http://schemas.microsoft.com/office/drawing/2014/main" id="{40AED443-CFDD-D908-00AD-3B318C7E0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901" y="112126"/>
              <a:ext cx="1098493" cy="1886400"/>
            </a:xfrm>
            <a:prstGeom prst="rect">
              <a:avLst/>
            </a:prstGeom>
          </p:spPr>
        </p:pic>
        <p:pic>
          <p:nvPicPr>
            <p:cNvPr id="9" name="图片 8" descr="女人穿着裙子&#10;&#10;描述已自动生成">
              <a:extLst>
                <a:ext uri="{FF2B5EF4-FFF2-40B4-BE49-F238E27FC236}">
                  <a16:creationId xmlns:a16="http://schemas.microsoft.com/office/drawing/2014/main" id="{709E4524-8139-77E8-5901-829F7B84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142" y="112126"/>
              <a:ext cx="957612" cy="1886400"/>
            </a:xfrm>
            <a:prstGeom prst="rect">
              <a:avLst/>
            </a:prstGeom>
          </p:spPr>
        </p:pic>
        <p:pic>
          <p:nvPicPr>
            <p:cNvPr id="11" name="图片 10" descr="女人穿着裙子&#10;&#10;描述已自动生成">
              <a:extLst>
                <a:ext uri="{FF2B5EF4-FFF2-40B4-BE49-F238E27FC236}">
                  <a16:creationId xmlns:a16="http://schemas.microsoft.com/office/drawing/2014/main" id="{CD176BFB-1011-4E16-26C6-038CCD1E1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958" y="112126"/>
              <a:ext cx="938492" cy="1886400"/>
            </a:xfrm>
            <a:prstGeom prst="rect">
              <a:avLst/>
            </a:prstGeom>
          </p:spPr>
        </p:pic>
        <p:pic>
          <p:nvPicPr>
            <p:cNvPr id="13" name="图片 12" descr="人穿着泳衣&#10;&#10;描述已自动生成">
              <a:extLst>
                <a:ext uri="{FF2B5EF4-FFF2-40B4-BE49-F238E27FC236}">
                  <a16:creationId xmlns:a16="http://schemas.microsoft.com/office/drawing/2014/main" id="{25E9838A-5B70-734E-FD54-C99660BF1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596" y="158613"/>
              <a:ext cx="1054449" cy="1886400"/>
            </a:xfrm>
            <a:prstGeom prst="rect">
              <a:avLst/>
            </a:prstGeom>
          </p:spPr>
        </p:pic>
        <p:pic>
          <p:nvPicPr>
            <p:cNvPr id="15" name="图片 14" descr="人穿着裙子&#10;&#10;描述已自动生成">
              <a:extLst>
                <a:ext uri="{FF2B5EF4-FFF2-40B4-BE49-F238E27FC236}">
                  <a16:creationId xmlns:a16="http://schemas.microsoft.com/office/drawing/2014/main" id="{3CD455D9-DDA3-2D4B-67F5-7F1B39C3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0778" y="158613"/>
              <a:ext cx="1142880" cy="1886400"/>
            </a:xfrm>
            <a:prstGeom prst="rect">
              <a:avLst/>
            </a:prstGeom>
          </p:spPr>
        </p:pic>
        <p:pic>
          <p:nvPicPr>
            <p:cNvPr id="17" name="图片 16" descr="人穿着裙子&#10;&#10;描述已自动生成">
              <a:extLst>
                <a:ext uri="{FF2B5EF4-FFF2-40B4-BE49-F238E27FC236}">
                  <a16:creationId xmlns:a16="http://schemas.microsoft.com/office/drawing/2014/main" id="{78C10A42-F4EE-4BD9-1D8C-99E1F72E5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990" y="158613"/>
              <a:ext cx="1155867" cy="1886400"/>
            </a:xfrm>
            <a:prstGeom prst="rect">
              <a:avLst/>
            </a:prstGeom>
          </p:spPr>
        </p:pic>
        <p:pic>
          <p:nvPicPr>
            <p:cNvPr id="19" name="图片 18" descr="手拿行李箱的人&#10;&#10;描述已自动生成">
              <a:extLst>
                <a:ext uri="{FF2B5EF4-FFF2-40B4-BE49-F238E27FC236}">
                  <a16:creationId xmlns:a16="http://schemas.microsoft.com/office/drawing/2014/main" id="{2071A8D8-6E85-C2EF-A140-DB97961D0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9569" y="158613"/>
              <a:ext cx="1044724" cy="1886400"/>
            </a:xfrm>
            <a:prstGeom prst="rect">
              <a:avLst/>
            </a:prstGeom>
          </p:spPr>
        </p:pic>
        <p:pic>
          <p:nvPicPr>
            <p:cNvPr id="21" name="图片 20" descr="人坐在行李箱上&#10;&#10;描述已自动生成">
              <a:extLst>
                <a:ext uri="{FF2B5EF4-FFF2-40B4-BE49-F238E27FC236}">
                  <a16:creationId xmlns:a16="http://schemas.microsoft.com/office/drawing/2014/main" id="{D65E3AAA-3295-E4A5-42A3-DAB545658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433" y="154273"/>
              <a:ext cx="1150162" cy="1886400"/>
            </a:xfrm>
            <a:prstGeom prst="rect">
              <a:avLst/>
            </a:prstGeom>
          </p:spPr>
        </p:pic>
        <p:pic>
          <p:nvPicPr>
            <p:cNvPr id="23" name="图片 22" descr="男人张开双臂&#10;&#10;中度可信度描述已自动生成">
              <a:extLst>
                <a:ext uri="{FF2B5EF4-FFF2-40B4-BE49-F238E27FC236}">
                  <a16:creationId xmlns:a16="http://schemas.microsoft.com/office/drawing/2014/main" id="{45C2D0C9-AD4D-2BD5-D26A-E2302C4C3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1554" y="188215"/>
              <a:ext cx="1268555" cy="1886400"/>
            </a:xfrm>
            <a:prstGeom prst="rect">
              <a:avLst/>
            </a:prstGeom>
          </p:spPr>
        </p:pic>
        <p:pic>
          <p:nvPicPr>
            <p:cNvPr id="25" name="图片 24" descr="穿黑色衣服的男人&#10;&#10;低可信度描述已自动生成">
              <a:extLst>
                <a:ext uri="{FF2B5EF4-FFF2-40B4-BE49-F238E27FC236}">
                  <a16:creationId xmlns:a16="http://schemas.microsoft.com/office/drawing/2014/main" id="{895D2479-23D7-5F9B-DAA2-71F2449CD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173" y="206687"/>
              <a:ext cx="1330197" cy="1886400"/>
            </a:xfrm>
            <a:prstGeom prst="rect">
              <a:avLst/>
            </a:prstGeom>
          </p:spPr>
        </p:pic>
        <p:pic>
          <p:nvPicPr>
            <p:cNvPr id="27" name="图片 26" descr="男人张开双臂&#10;&#10;中度可信度描述已自动生成">
              <a:extLst>
                <a:ext uri="{FF2B5EF4-FFF2-40B4-BE49-F238E27FC236}">
                  <a16:creationId xmlns:a16="http://schemas.microsoft.com/office/drawing/2014/main" id="{D7CFE815-198D-ECB1-7D6A-4687A8E83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0777" y="141731"/>
              <a:ext cx="1202499" cy="1886400"/>
            </a:xfrm>
            <a:prstGeom prst="rect">
              <a:avLst/>
            </a:prstGeom>
          </p:spPr>
        </p:pic>
        <p:pic>
          <p:nvPicPr>
            <p:cNvPr id="30" name="图片 29" descr="男人站着&#10;&#10;描述已自动生成">
              <a:extLst>
                <a:ext uri="{FF2B5EF4-FFF2-40B4-BE49-F238E27FC236}">
                  <a16:creationId xmlns:a16="http://schemas.microsoft.com/office/drawing/2014/main" id="{63983147-A850-40B9-B780-CE3492E80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88" y="2278077"/>
              <a:ext cx="968965" cy="1987200"/>
            </a:xfrm>
            <a:prstGeom prst="rect">
              <a:avLst/>
            </a:prstGeom>
          </p:spPr>
        </p:pic>
        <p:pic>
          <p:nvPicPr>
            <p:cNvPr id="32" name="图片 31" descr="穿黑色衣服的人&#10;&#10;中度可信度描述已自动生成">
              <a:extLst>
                <a:ext uri="{FF2B5EF4-FFF2-40B4-BE49-F238E27FC236}">
                  <a16:creationId xmlns:a16="http://schemas.microsoft.com/office/drawing/2014/main" id="{8398B0CC-C570-B07C-F588-3C79B71A8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104" y="2278077"/>
              <a:ext cx="895084" cy="1987200"/>
            </a:xfrm>
            <a:prstGeom prst="rect">
              <a:avLst/>
            </a:prstGeom>
          </p:spPr>
        </p:pic>
        <p:pic>
          <p:nvPicPr>
            <p:cNvPr id="34" name="图片 33" descr="穿红色衣服的人&#10;&#10;低可信度描述已自动生成">
              <a:extLst>
                <a:ext uri="{FF2B5EF4-FFF2-40B4-BE49-F238E27FC236}">
                  <a16:creationId xmlns:a16="http://schemas.microsoft.com/office/drawing/2014/main" id="{5EA3EA7E-409B-E082-6D1D-B8FE4D126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8651" y="2324564"/>
              <a:ext cx="1031928" cy="1987200"/>
            </a:xfrm>
            <a:prstGeom prst="rect">
              <a:avLst/>
            </a:prstGeom>
          </p:spPr>
        </p:pic>
        <p:pic>
          <p:nvPicPr>
            <p:cNvPr id="36" name="图片 35" descr="图片包含 行李箱, 男人, 女人, 年轻&#10;&#10;描述已自动生成">
              <a:extLst>
                <a:ext uri="{FF2B5EF4-FFF2-40B4-BE49-F238E27FC236}">
                  <a16:creationId xmlns:a16="http://schemas.microsoft.com/office/drawing/2014/main" id="{F2761BFB-A206-FED8-46F0-473577494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965" y="2278077"/>
              <a:ext cx="1094076" cy="1987200"/>
            </a:xfrm>
            <a:prstGeom prst="rect">
              <a:avLst/>
            </a:prstGeom>
          </p:spPr>
        </p:pic>
        <p:pic>
          <p:nvPicPr>
            <p:cNvPr id="38" name="图片 37" descr="图片包含 男人, 行李箱, 走, 带着&#10;&#10;描述已自动生成">
              <a:extLst>
                <a:ext uri="{FF2B5EF4-FFF2-40B4-BE49-F238E27FC236}">
                  <a16:creationId xmlns:a16="http://schemas.microsoft.com/office/drawing/2014/main" id="{C2FBD85E-4B66-CFC0-A31F-26A6D97F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053" y="2324564"/>
              <a:ext cx="1114634" cy="1987200"/>
            </a:xfrm>
            <a:prstGeom prst="rect">
              <a:avLst/>
            </a:prstGeom>
          </p:spPr>
        </p:pic>
        <p:pic>
          <p:nvPicPr>
            <p:cNvPr id="40" name="图片 39" descr="穿红色衣服的人&#10;&#10;低可信度描述已自动生成">
              <a:extLst>
                <a:ext uri="{FF2B5EF4-FFF2-40B4-BE49-F238E27FC236}">
                  <a16:creationId xmlns:a16="http://schemas.microsoft.com/office/drawing/2014/main" id="{B93CD4FB-4AA7-E840-A085-91405F1A6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000" y="2324564"/>
              <a:ext cx="1128029" cy="1987200"/>
            </a:xfrm>
            <a:prstGeom prst="rect">
              <a:avLst/>
            </a:prstGeom>
          </p:spPr>
        </p:pic>
        <p:pic>
          <p:nvPicPr>
            <p:cNvPr id="42" name="图片 41" descr="穿白色衣服的人&#10;&#10;中度可信度描述已自动生成">
              <a:extLst>
                <a:ext uri="{FF2B5EF4-FFF2-40B4-BE49-F238E27FC236}">
                  <a16:creationId xmlns:a16="http://schemas.microsoft.com/office/drawing/2014/main" id="{8B58EA2C-48D5-4112-E540-A12A6D2C9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347" y="2324564"/>
              <a:ext cx="1080857" cy="1987200"/>
            </a:xfrm>
            <a:prstGeom prst="rect">
              <a:avLst/>
            </a:prstGeom>
          </p:spPr>
        </p:pic>
        <p:pic>
          <p:nvPicPr>
            <p:cNvPr id="44" name="图片 43" descr="穿白色衣服的人&#10;&#10;描述已自动生成">
              <a:extLst>
                <a:ext uri="{FF2B5EF4-FFF2-40B4-BE49-F238E27FC236}">
                  <a16:creationId xmlns:a16="http://schemas.microsoft.com/office/drawing/2014/main" id="{48D693EC-2E43-2833-4690-2D1401DF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9352" y="2324564"/>
              <a:ext cx="947117" cy="1987200"/>
            </a:xfrm>
            <a:prstGeom prst="rect">
              <a:avLst/>
            </a:prstGeom>
          </p:spPr>
        </p:pic>
        <p:pic>
          <p:nvPicPr>
            <p:cNvPr id="46" name="图片 45" descr="人穿着裙子&#10;&#10;描述已自动生成">
              <a:extLst>
                <a:ext uri="{FF2B5EF4-FFF2-40B4-BE49-F238E27FC236}">
                  <a16:creationId xmlns:a16="http://schemas.microsoft.com/office/drawing/2014/main" id="{3AEB41EC-40DD-4679-EE11-B28EC6BC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997" y="2324169"/>
              <a:ext cx="1078598" cy="1987200"/>
            </a:xfrm>
            <a:prstGeom prst="rect">
              <a:avLst/>
            </a:prstGeom>
          </p:spPr>
        </p:pic>
        <p:pic>
          <p:nvPicPr>
            <p:cNvPr id="48" name="图片 47" descr="女人穿着裙子&#10;&#10;描述已自动生成">
              <a:extLst>
                <a:ext uri="{FF2B5EF4-FFF2-40B4-BE49-F238E27FC236}">
                  <a16:creationId xmlns:a16="http://schemas.microsoft.com/office/drawing/2014/main" id="{74D0B902-33C9-3E05-62F1-E57FDCC1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7731" y="2286378"/>
              <a:ext cx="1058657" cy="1987200"/>
            </a:xfrm>
            <a:prstGeom prst="rect">
              <a:avLst/>
            </a:prstGeom>
          </p:spPr>
        </p:pic>
        <p:pic>
          <p:nvPicPr>
            <p:cNvPr id="50" name="图片 49" descr="穿红色衣服的人&#10;&#10;中度可信度描述已自动生成">
              <a:extLst>
                <a:ext uri="{FF2B5EF4-FFF2-40B4-BE49-F238E27FC236}">
                  <a16:creationId xmlns:a16="http://schemas.microsoft.com/office/drawing/2014/main" id="{932DE9F9-592C-F320-B37F-2761DBFCF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0109" y="2306005"/>
              <a:ext cx="1286176" cy="1987200"/>
            </a:xfrm>
            <a:prstGeom prst="rect">
              <a:avLst/>
            </a:prstGeom>
          </p:spPr>
        </p:pic>
        <p:pic>
          <p:nvPicPr>
            <p:cNvPr id="52" name="图片 51" descr="穿红色衣服的人&#10;&#10;中度可信度描述已自动生成">
              <a:extLst>
                <a:ext uri="{FF2B5EF4-FFF2-40B4-BE49-F238E27FC236}">
                  <a16:creationId xmlns:a16="http://schemas.microsoft.com/office/drawing/2014/main" id="{7344839B-75B0-FA87-61DA-581624E3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182" y="2298656"/>
              <a:ext cx="1041723" cy="1987200"/>
            </a:xfrm>
            <a:prstGeom prst="rect">
              <a:avLst/>
            </a:prstGeom>
          </p:spPr>
        </p:pic>
        <p:pic>
          <p:nvPicPr>
            <p:cNvPr id="54" name="图片 53" descr="穿黑色衣服的人&#10;&#10;低可信度描述已自动生成">
              <a:extLst>
                <a:ext uri="{FF2B5EF4-FFF2-40B4-BE49-F238E27FC236}">
                  <a16:creationId xmlns:a16="http://schemas.microsoft.com/office/drawing/2014/main" id="{93DD6FA1-FBEE-A9D0-5ECE-A2F5D05C6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88" y="4556081"/>
              <a:ext cx="1109337" cy="2008800"/>
            </a:xfrm>
            <a:prstGeom prst="rect">
              <a:avLst/>
            </a:prstGeom>
          </p:spPr>
        </p:pic>
        <p:pic>
          <p:nvPicPr>
            <p:cNvPr id="56" name="图片 55" descr="女人穿着裙子&#10;&#10;描述已自动生成">
              <a:extLst>
                <a:ext uri="{FF2B5EF4-FFF2-40B4-BE49-F238E27FC236}">
                  <a16:creationId xmlns:a16="http://schemas.microsoft.com/office/drawing/2014/main" id="{85C524B7-DBB9-98C0-1123-3816625D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105" y="4556081"/>
              <a:ext cx="1172309" cy="2008800"/>
            </a:xfrm>
            <a:prstGeom prst="rect">
              <a:avLst/>
            </a:prstGeom>
          </p:spPr>
        </p:pic>
        <p:pic>
          <p:nvPicPr>
            <p:cNvPr id="58" name="图片 57" descr="人穿着黑色的衣服&#10;&#10;中度可信度描述已自动生成">
              <a:extLst>
                <a:ext uri="{FF2B5EF4-FFF2-40B4-BE49-F238E27FC236}">
                  <a16:creationId xmlns:a16="http://schemas.microsoft.com/office/drawing/2014/main" id="{004A922D-AA4D-7907-047B-A5BA6D2D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473" y="4509594"/>
              <a:ext cx="1026440" cy="2008800"/>
            </a:xfrm>
            <a:prstGeom prst="rect">
              <a:avLst/>
            </a:prstGeom>
          </p:spPr>
        </p:pic>
        <p:pic>
          <p:nvPicPr>
            <p:cNvPr id="60" name="图片 59" descr="穿黑色衣服的人&#10;&#10;中度可信度描述已自动生成">
              <a:extLst>
                <a:ext uri="{FF2B5EF4-FFF2-40B4-BE49-F238E27FC236}">
                  <a16:creationId xmlns:a16="http://schemas.microsoft.com/office/drawing/2014/main" id="{A13104E6-CD50-1621-1ABF-5D0A52368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762" y="4482075"/>
              <a:ext cx="1044807" cy="2008800"/>
            </a:xfrm>
            <a:prstGeom prst="rect">
              <a:avLst/>
            </a:prstGeom>
          </p:spPr>
        </p:pic>
        <p:pic>
          <p:nvPicPr>
            <p:cNvPr id="62" name="图片 61" descr="女人穿着裙子&#10;&#10;描述已自动生成">
              <a:extLst>
                <a:ext uri="{FF2B5EF4-FFF2-40B4-BE49-F238E27FC236}">
                  <a16:creationId xmlns:a16="http://schemas.microsoft.com/office/drawing/2014/main" id="{C9E9A878-3AE6-A51E-E91A-D995FE3F3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843" y="4509594"/>
              <a:ext cx="1053157" cy="2008800"/>
            </a:xfrm>
            <a:prstGeom prst="rect">
              <a:avLst/>
            </a:prstGeom>
          </p:spPr>
        </p:pic>
        <p:pic>
          <p:nvPicPr>
            <p:cNvPr id="64" name="图片 63" descr="女人站着&#10;&#10;中度可信度描述已自动生成">
              <a:extLst>
                <a:ext uri="{FF2B5EF4-FFF2-40B4-BE49-F238E27FC236}">
                  <a16:creationId xmlns:a16="http://schemas.microsoft.com/office/drawing/2014/main" id="{73A9DC4E-7DDE-18DD-0191-ABDCD594E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879" y="4476798"/>
              <a:ext cx="1098468" cy="2008800"/>
            </a:xfrm>
            <a:prstGeom prst="rect">
              <a:avLst/>
            </a:prstGeom>
          </p:spPr>
        </p:pic>
        <p:pic>
          <p:nvPicPr>
            <p:cNvPr id="66" name="图片 65" descr="男人和女人在跳舞&#10;&#10;低可信度描述已自动生成">
              <a:extLst>
                <a:ext uri="{FF2B5EF4-FFF2-40B4-BE49-F238E27FC236}">
                  <a16:creationId xmlns:a16="http://schemas.microsoft.com/office/drawing/2014/main" id="{15303F18-64DC-9599-D6E0-AD6BA4F31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311" y="4476798"/>
              <a:ext cx="1173893" cy="2008800"/>
            </a:xfrm>
            <a:prstGeom prst="rect">
              <a:avLst/>
            </a:prstGeom>
          </p:spPr>
        </p:pic>
        <p:pic>
          <p:nvPicPr>
            <p:cNvPr id="68" name="图片 67" descr="跳起来的男人&#10;&#10;描述已自动生成">
              <a:extLst>
                <a:ext uri="{FF2B5EF4-FFF2-40B4-BE49-F238E27FC236}">
                  <a16:creationId xmlns:a16="http://schemas.microsoft.com/office/drawing/2014/main" id="{5F0B9126-FE0E-074E-2EB7-BD3B4713B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537" y="4499195"/>
              <a:ext cx="1004400" cy="2008800"/>
            </a:xfrm>
            <a:prstGeom prst="rect">
              <a:avLst/>
            </a:prstGeom>
          </p:spPr>
        </p:pic>
        <p:pic>
          <p:nvPicPr>
            <p:cNvPr id="70" name="图片 69" descr="穿白色衣服的人&#10;&#10;中度可信度描述已自动生成">
              <a:extLst>
                <a:ext uri="{FF2B5EF4-FFF2-40B4-BE49-F238E27FC236}">
                  <a16:creationId xmlns:a16="http://schemas.microsoft.com/office/drawing/2014/main" id="{0BA54FEB-13F8-5583-D639-C1AD0ED21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116" y="4482075"/>
              <a:ext cx="982360" cy="2008800"/>
            </a:xfrm>
            <a:prstGeom prst="rect">
              <a:avLst/>
            </a:prstGeom>
          </p:spPr>
        </p:pic>
        <p:pic>
          <p:nvPicPr>
            <p:cNvPr id="72" name="图片 71" descr="穿黑色衣服的人&#10;&#10;中度可信度描述已自动生成">
              <a:extLst>
                <a:ext uri="{FF2B5EF4-FFF2-40B4-BE49-F238E27FC236}">
                  <a16:creationId xmlns:a16="http://schemas.microsoft.com/office/drawing/2014/main" id="{F00D146E-8F0B-D825-6B32-328C4E9CF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818" y="4471411"/>
              <a:ext cx="898345" cy="2008800"/>
            </a:xfrm>
            <a:prstGeom prst="rect">
              <a:avLst/>
            </a:prstGeom>
          </p:spPr>
        </p:pic>
        <p:pic>
          <p:nvPicPr>
            <p:cNvPr id="74" name="图片 73" descr="女人穿着裙子&#10;&#10;描述已自动生成">
              <a:extLst>
                <a:ext uri="{FF2B5EF4-FFF2-40B4-BE49-F238E27FC236}">
                  <a16:creationId xmlns:a16="http://schemas.microsoft.com/office/drawing/2014/main" id="{D492B50B-13FC-82E4-EECD-A1F83423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902" y="4462670"/>
              <a:ext cx="902415" cy="2008800"/>
            </a:xfrm>
            <a:prstGeom prst="rect">
              <a:avLst/>
            </a:prstGeom>
          </p:spPr>
        </p:pic>
        <p:pic>
          <p:nvPicPr>
            <p:cNvPr id="76" name="图片 75" descr="女人穿着裙子&#10;&#10;中度可信度描述已自动生成">
              <a:extLst>
                <a:ext uri="{FF2B5EF4-FFF2-40B4-BE49-F238E27FC236}">
                  <a16:creationId xmlns:a16="http://schemas.microsoft.com/office/drawing/2014/main" id="{A442B3A7-1212-AC5F-7815-ADDD10FC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0383" y="4491501"/>
              <a:ext cx="983287" cy="200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59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5</cp:revision>
  <dcterms:created xsi:type="dcterms:W3CDTF">2023-01-18T05:50:04Z</dcterms:created>
  <dcterms:modified xsi:type="dcterms:W3CDTF">2024-04-16T02:54:46Z</dcterms:modified>
</cp:coreProperties>
</file>