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67" r:id="rId2"/>
    <p:sldId id="394" r:id="rId3"/>
    <p:sldId id="421" r:id="rId4"/>
    <p:sldId id="425" r:id="rId5"/>
    <p:sldId id="422" r:id="rId6"/>
    <p:sldId id="424" r:id="rId7"/>
    <p:sldId id="260" r:id="rId8"/>
  </p:sldIdLst>
  <p:sldSz cx="12192000" cy="6858000"/>
  <p:notesSz cx="6858000" cy="9144000"/>
  <p:embeddedFontLst>
    <p:embeddedFont>
      <p:font typeface="微软雅黑" panose="020B0503020204020204" pitchFamily="34" charset="-122"/>
      <p:regular r:id="rId9"/>
      <p:bold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1267EF"/>
    <a:srgbClr val="00A1DA"/>
    <a:srgbClr val="00A7E2"/>
    <a:srgbClr val="0094C8"/>
    <a:srgbClr val="0F4EED"/>
    <a:srgbClr val="1145ED"/>
    <a:srgbClr val="2F88F1"/>
    <a:srgbClr val="0D46EC"/>
    <a:srgbClr val="578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DD5C7BA3-6556-4371-8650-51DD5A5CB031}" type="datetimeFigureOut">
              <a:rPr lang="zh-CN" altLang="en-US" smtClean="0"/>
              <a:t>2023/11/5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8CB6E3D-84B4-4BF0-B6B3-13FEBFA05C7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_3"/>
          <p:cNvSpPr/>
          <p:nvPr/>
        </p:nvSpPr>
        <p:spPr>
          <a:xfrm>
            <a:off x="3053359" y="2941006"/>
            <a:ext cx="6104556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任务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3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：使用开发工具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855743" y="373246"/>
            <a:ext cx="670764" cy="180000"/>
            <a:chOff x="445673" y="447674"/>
            <a:chExt cx="670764" cy="180000"/>
          </a:xfrm>
        </p:grpSpPr>
        <p:sp>
          <p:nvSpPr>
            <p:cNvPr id="15" name="椭圆 14"/>
            <p:cNvSpPr/>
            <p:nvPr/>
          </p:nvSpPr>
          <p:spPr>
            <a:xfrm>
              <a:off x="445673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1055" y="447674"/>
              <a:ext cx="180000" cy="180000"/>
            </a:xfrm>
            <a:prstGeom prst="ellipse">
              <a:avLst/>
            </a:prstGeom>
            <a:solidFill>
              <a:srgbClr val="57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36437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 flipH="1" flipV="1">
            <a:off x="706074" y="5827059"/>
            <a:ext cx="181976" cy="955386"/>
            <a:chOff x="371475" y="4200525"/>
            <a:chExt cx="211094" cy="1108258"/>
          </a:xfrm>
        </p:grpSpPr>
        <p:sp>
          <p:nvSpPr>
            <p:cNvPr id="21" name="等腰三角形 20"/>
            <p:cNvSpPr/>
            <p:nvPr/>
          </p:nvSpPr>
          <p:spPr>
            <a:xfrm>
              <a:off x="371475" y="420052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71475" y="443209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71475" y="466366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1475" y="489523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71475" y="512680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0" name="加号 29"/>
          <p:cNvSpPr/>
          <p:nvPr/>
        </p:nvSpPr>
        <p:spPr>
          <a:xfrm>
            <a:off x="11108055" y="6304915"/>
            <a:ext cx="289560" cy="300990"/>
          </a:xfrm>
          <a:prstGeom prst="mathPlus">
            <a:avLst>
              <a:gd name="adj1" fmla="val 12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" name="图片 3" descr="logo_b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90" y="1160780"/>
            <a:ext cx="2020570" cy="353695"/>
          </a:xfrm>
          <a:prstGeom prst="rect">
            <a:avLst/>
          </a:prstGeom>
        </p:spPr>
      </p:pic>
      <p:pic>
        <p:nvPicPr>
          <p:cNvPr id="6" name="图片 5" descr="机电新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660" y="1139825"/>
            <a:ext cx="2680335" cy="6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53252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下载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VS Code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0" y="1118760"/>
            <a:ext cx="10620983" cy="4892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 VS Code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，全称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Visual Studio Code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，是由微软研发的一款免费、开源的跨平台代码编辑器，目前是前端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网页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开发使用最多的一款软件开发工具。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下载地址：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  <a:hlinkClick r:id="rId2"/>
              </a:rPr>
              <a:t>https://code.visualstudio.com/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2"/>
          <a:stretch/>
        </p:blipFill>
        <p:spPr bwMode="auto">
          <a:xfrm>
            <a:off x="941173" y="2792472"/>
            <a:ext cx="10080000" cy="406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7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53252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安装插件（浏览器预览）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0" y="1118760"/>
            <a:ext cx="10620983" cy="4892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点击“扩展”图标       ，在输入框中输入想要安装的插件名称（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Open Browser Preview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），点击安装即可。若安装后没有效果，可以重启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VS Code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 bwMode="auto">
          <a:xfrm>
            <a:off x="965396" y="2217544"/>
            <a:ext cx="6365497" cy="386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1F9746-4333-AB47-C70A-128F05AF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32" y="1193563"/>
            <a:ext cx="36579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53252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安装插件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(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简体中文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)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0" y="1118760"/>
            <a:ext cx="10620983" cy="4892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点击“扩展”图标       ，在输入框中输入想要安装的插件名称（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Chinese(Simplified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），点击安装即可，安装后重启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VS Code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86C6B4-3F31-FC86-CDFA-13B4FA11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1" y="2405121"/>
            <a:ext cx="5480225" cy="1720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306341-74BC-10FD-8A56-4AD1B499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32" y="1193563"/>
            <a:ext cx="36579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9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53252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VS Code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的使用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0" y="1118760"/>
            <a:ext cx="10620983" cy="4892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创建项目文件夹和文件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快速生成代码模块（“用户代码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片断“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搜索“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html.json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”，配置如右图所示代码）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或者使用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英文叹号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3.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设置颜色主题（设置按钮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“主题”）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设置字体大小（设置按钮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“设置”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“文本编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辑器”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“字体”）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20" y="1167037"/>
            <a:ext cx="5571880" cy="457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2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53252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常用快捷键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0" y="1581913"/>
            <a:ext cx="5598459" cy="3049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最常用的快捷键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：保存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：全选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：复制、粘贴、剪切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z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：撤销、前进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05647" y="1324943"/>
            <a:ext cx="4522694" cy="4203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shift + alt + 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：快速复制一行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alt + ↑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或↓：快速移动一行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tab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：向后缩进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tab + shift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：向前缩进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alt +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鼠标滚轮：多光标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：选择所有查找到的匹配项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ctrl + 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 ：添加或删除注释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162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855743" y="373246"/>
            <a:ext cx="670764" cy="180000"/>
            <a:chOff x="445673" y="447674"/>
            <a:chExt cx="670764" cy="180000"/>
          </a:xfrm>
        </p:grpSpPr>
        <p:sp>
          <p:nvSpPr>
            <p:cNvPr id="15" name="椭圆 14"/>
            <p:cNvSpPr/>
            <p:nvPr/>
          </p:nvSpPr>
          <p:spPr>
            <a:xfrm>
              <a:off x="445673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1055" y="447674"/>
              <a:ext cx="180000" cy="180000"/>
            </a:xfrm>
            <a:prstGeom prst="ellipse">
              <a:avLst/>
            </a:prstGeom>
            <a:solidFill>
              <a:srgbClr val="57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36437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 flipH="1" flipV="1">
            <a:off x="706074" y="5827059"/>
            <a:ext cx="181976" cy="955386"/>
            <a:chOff x="371475" y="4200525"/>
            <a:chExt cx="211094" cy="1108258"/>
          </a:xfrm>
        </p:grpSpPr>
        <p:sp>
          <p:nvSpPr>
            <p:cNvPr id="21" name="等腰三角形 20"/>
            <p:cNvSpPr/>
            <p:nvPr/>
          </p:nvSpPr>
          <p:spPr>
            <a:xfrm>
              <a:off x="371475" y="420052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71475" y="443209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71475" y="466366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1475" y="489523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71475" y="512680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2" name="_3"/>
          <p:cNvSpPr/>
          <p:nvPr/>
        </p:nvSpPr>
        <p:spPr>
          <a:xfrm>
            <a:off x="3989518" y="2474086"/>
            <a:ext cx="4232249" cy="14465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uLnTx/>
                <a:uFillTx/>
                <a:latin typeface="微软雅黑"/>
                <a:ea typeface="微软雅黑"/>
                <a:sym typeface="微软雅黑"/>
              </a:rPr>
              <a:t>Thanks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prstClr val="white"/>
                </a:glow>
              </a:effectLst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11108055" y="6304915"/>
            <a:ext cx="289560" cy="300990"/>
          </a:xfrm>
          <a:prstGeom prst="mathPlus">
            <a:avLst>
              <a:gd name="adj1" fmla="val 12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311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思源宋体 CN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A2125</dc:creator>
  <cp:lastModifiedBy>xiaoyu gao</cp:lastModifiedBy>
  <cp:revision>327</cp:revision>
  <dcterms:created xsi:type="dcterms:W3CDTF">2022-08-12T06:26:30Z</dcterms:created>
  <dcterms:modified xsi:type="dcterms:W3CDTF">2023-11-05T01:38:41Z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