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78" r:id="rId4"/>
    <p:sldId id="27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6B7"/>
    <a:srgbClr val="6E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3346" autoAdjust="0"/>
  </p:normalViewPr>
  <p:slideViewPr>
    <p:cSldViewPr snapToGrid="0">
      <p:cViewPr>
        <p:scale>
          <a:sx n="100" d="100"/>
          <a:sy n="100" d="100"/>
        </p:scale>
        <p:origin x="-318" y="-138"/>
      </p:cViewPr>
      <p:guideLst>
        <p:guide orient="horz" pos="2191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木先生iPPT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1687446" y="607171"/>
            <a:ext cx="766338" cy="660871"/>
            <a:chOff x="2043199" y="2490760"/>
            <a:chExt cx="1614171" cy="1392024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 rot="21137651">
              <a:off x="2430752" y="2490760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2843095" y="3001464"/>
              <a:ext cx="144000" cy="144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0" idx="2"/>
              <a:endCxn id="48" idx="0"/>
            </p:cNvCxnSpPr>
            <p:nvPr/>
          </p:nvCxnSpPr>
          <p:spPr>
            <a:xfrm flipH="1">
              <a:off x="2088199" y="2552001"/>
              <a:ext cx="343041" cy="43146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6"/>
              <a:endCxn id="39" idx="1"/>
            </p:cNvCxnSpPr>
            <p:nvPr/>
          </p:nvCxnSpPr>
          <p:spPr>
            <a:xfrm>
              <a:off x="2538264" y="2537519"/>
              <a:ext cx="805142" cy="19859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1" idx="1"/>
            </p:cNvCxnSpPr>
            <p:nvPr/>
          </p:nvCxnSpPr>
          <p:spPr>
            <a:xfrm>
              <a:off x="2527711" y="2577479"/>
              <a:ext cx="336472" cy="44507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8" idx="4"/>
              <a:endCxn id="49" idx="2"/>
            </p:cNvCxnSpPr>
            <p:nvPr/>
          </p:nvCxnSpPr>
          <p:spPr>
            <a:xfrm>
              <a:off x="2088199" y="3073464"/>
              <a:ext cx="898897" cy="752448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0" idx="2"/>
              <a:endCxn id="48" idx="5"/>
            </p:cNvCxnSpPr>
            <p:nvPr/>
          </p:nvCxnSpPr>
          <p:spPr>
            <a:xfrm flipH="1" flipV="1">
              <a:off x="2120019" y="3060285"/>
              <a:ext cx="1423608" cy="4568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9" idx="2"/>
              <a:endCxn id="48" idx="6"/>
            </p:cNvCxnSpPr>
            <p:nvPr/>
          </p:nvCxnSpPr>
          <p:spPr>
            <a:xfrm flipH="1">
              <a:off x="2133199" y="2764111"/>
              <a:ext cx="1198609" cy="26435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9" idx="7"/>
              <a:endCxn id="39" idx="4"/>
            </p:cNvCxnSpPr>
            <p:nvPr/>
          </p:nvCxnSpPr>
          <p:spPr>
            <a:xfrm flipV="1">
              <a:off x="3084182" y="2803713"/>
              <a:ext cx="287227" cy="98198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3331808" y="2724511"/>
              <a:ext cx="79200" cy="792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1" idx="4"/>
              <a:endCxn id="49" idx="0"/>
            </p:cNvCxnSpPr>
            <p:nvPr/>
          </p:nvCxnSpPr>
          <p:spPr>
            <a:xfrm>
              <a:off x="2915097" y="3145465"/>
              <a:ext cx="128870" cy="62357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1" idx="5"/>
              <a:endCxn id="50" idx="1"/>
            </p:cNvCxnSpPr>
            <p:nvPr/>
          </p:nvCxnSpPr>
          <p:spPr>
            <a:xfrm>
              <a:off x="2966007" y="3124377"/>
              <a:ext cx="594277" cy="35253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9" idx="3"/>
              <a:endCxn id="31" idx="7"/>
            </p:cNvCxnSpPr>
            <p:nvPr/>
          </p:nvCxnSpPr>
          <p:spPr>
            <a:xfrm flipH="1">
              <a:off x="2966007" y="2792112"/>
              <a:ext cx="377400" cy="23044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5"/>
              <a:endCxn id="50" idx="0"/>
            </p:cNvCxnSpPr>
            <p:nvPr/>
          </p:nvCxnSpPr>
          <p:spPr>
            <a:xfrm>
              <a:off x="3399408" y="2792113"/>
              <a:ext cx="201090" cy="6681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2289519" y="3550254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31" idx="3"/>
              <a:endCxn id="44" idx="0"/>
            </p:cNvCxnSpPr>
            <p:nvPr/>
          </p:nvCxnSpPr>
          <p:spPr>
            <a:xfrm flipH="1">
              <a:off x="2343519" y="3124376"/>
              <a:ext cx="520664" cy="425879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4" idx="4"/>
              <a:endCxn id="49" idx="3"/>
            </p:cNvCxnSpPr>
            <p:nvPr/>
          </p:nvCxnSpPr>
          <p:spPr>
            <a:xfrm>
              <a:off x="2343519" y="3658255"/>
              <a:ext cx="660234" cy="207871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0" idx="3"/>
              <a:endCxn id="44" idx="6"/>
            </p:cNvCxnSpPr>
            <p:nvPr/>
          </p:nvCxnSpPr>
          <p:spPr>
            <a:xfrm flipH="1">
              <a:off x="2397520" y="3557341"/>
              <a:ext cx="1162765" cy="4691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2043199" y="2983464"/>
              <a:ext cx="90000" cy="90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87096" y="3769041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543627" y="3460255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 hasCustomPrompt="1"/>
          </p:nvPr>
        </p:nvSpPr>
        <p:spPr>
          <a:xfrm>
            <a:off x="2700467" y="536074"/>
            <a:ext cx="7253159" cy="78249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木先生：</a:t>
            </a:r>
            <a:r>
              <a:rPr lang="en-US" altLang="zh-CN" dirty="0" smtClean="0"/>
              <a:t>PPT Never Sleeps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9"/>
          <p:cNvSpPr txBox="1"/>
          <p:nvPr>
            <p:custDataLst>
              <p:tags r:id="rId2"/>
            </p:custDataLst>
          </p:nvPr>
        </p:nvSpPr>
        <p:spPr>
          <a:xfrm>
            <a:off x="2120265" y="1236345"/>
            <a:ext cx="8268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基于思维导图的学习系统的设计与实现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37880" y="3293535"/>
            <a:ext cx="2506639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答辩人：霍韦吉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2375" y="2512060"/>
            <a:ext cx="738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河北北方学院 </a:t>
            </a:r>
            <a:r>
              <a:rPr lang="zh-CN" altLang="en-US" sz="200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信息科学与工程学院  电子</a:t>
            </a:r>
            <a:r>
              <a:rPr lang="zh-CN" altLang="en-US" sz="200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信息工程专业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21285"/>
            <a:ext cx="4391660" cy="590550"/>
          </a:xfrm>
        </p:spPr>
        <p:txBody>
          <a:bodyPr>
            <a:normAutofit fontScale="90000"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功能列表</a:t>
            </a:r>
            <a:endParaRPr lang="zh-CN" altLang="en-US" sz="3600" b="1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275" y="1132840"/>
            <a:ext cx="4197985" cy="5346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思维导图</a:t>
            </a:r>
            <a:endParaRPr lang="zh-CN" altLang="en-US" sz="2400" b="1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编辑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新建节点</a:t>
            </a:r>
            <a:endParaRPr lang="zh-CN" altLang="en-US" noProof="0" dirty="0" smtClean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修改节点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删除节点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节点上色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	 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节点拖拽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显示子节点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显示完整图谱</a:t>
            </a:r>
            <a:endParaRPr lang="zh-CN" altLang="en-US" sz="2000" noProof="0" dirty="0" smtClean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      </a:t>
            </a: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分享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分享导图</a:t>
            </a:r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      </a:t>
            </a: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删除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删除导图</a:t>
            </a:r>
            <a:endParaRPr lang="zh-CN" altLang="en-US" sz="180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180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538980" y="1178560"/>
            <a:ext cx="3175" cy="532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6145" y="1137920"/>
            <a:ext cx="3343275" cy="5013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我的思维导图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导出</a:t>
            </a: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功能</a:t>
            </a:r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生成导图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 生成文件</a:t>
            </a:r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      </a:t>
            </a: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笔记</a:t>
            </a: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功能</a:t>
            </a:r>
            <a:endParaRPr lang="zh-CN" altLang="en-US" sz="2000" b="1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上传资料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删除资料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分享资料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收藏资料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</a:t>
            </a:r>
            <a:r>
              <a:rPr lang="en-US" altLang="zh-CN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知识点编辑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        在线讨论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               </a:t>
            </a:r>
            <a:r>
              <a:rPr lang="zh-CN" altLang="en-US" sz="180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在线讨论</a:t>
            </a:r>
            <a:endParaRPr lang="zh-CN" altLang="en-US" sz="180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180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</a:t>
            </a:r>
            <a:endParaRPr lang="zh-CN" altLang="en-US" sz="1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9765" y="1137920"/>
            <a:ext cx="3832860" cy="2207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学习模块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b="1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学习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  </a:t>
            </a: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 查看分享导图</a:t>
            </a:r>
            <a:endParaRPr lang="zh-CN" altLang="en-US" sz="180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180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   查看分享文件</a:t>
            </a:r>
            <a:endParaRPr lang="zh-CN" altLang="en-US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         查看节点笔记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8112760" y="1174115"/>
            <a:ext cx="3175" cy="532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047482" y="2316307"/>
            <a:ext cx="609703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感谢</a:t>
            </a:r>
            <a:r>
              <a:rPr lang="zh-CN" altLang="en-US" sz="4400" b="1" noProof="0" dirty="0">
                <a:solidFill>
                  <a:srgbClr val="3BB6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您的聆听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47482" y="3557913"/>
            <a:ext cx="60123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Thank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for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listening</a:t>
            </a:r>
            <a:endParaRPr lang="en-US" altLang="zh-CN" sz="2800" dirty="0">
              <a:solidFill>
                <a:srgbClr val="3BB6B7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46780" y="4322283"/>
            <a:ext cx="349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毕业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答辩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2583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7642" y="1026622"/>
            <a:ext cx="609703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8" grpId="0"/>
      <p:bldP spid="4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演示</Application>
  <PresentationFormat>自定义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 2</vt:lpstr>
      <vt:lpstr>方正兰亭超细黑简体</vt:lpstr>
      <vt:lpstr>黑体</vt:lpstr>
      <vt:lpstr>等线</vt:lpstr>
      <vt:lpstr>Arial Unicode MS</vt:lpstr>
      <vt:lpstr>等线 Light</vt:lpstr>
      <vt:lpstr>Calibri</vt:lpstr>
      <vt:lpstr>第一PPT，www.1ppt.com</vt:lpstr>
      <vt:lpstr>PowerPoint 演示文稿</vt:lpstr>
      <vt:lpstr>功能列表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‘</cp:lastModifiedBy>
  <cp:revision>278</cp:revision>
  <dcterms:created xsi:type="dcterms:W3CDTF">2016-12-26T14:34:00Z</dcterms:created>
  <dcterms:modified xsi:type="dcterms:W3CDTF">2019-06-21T08:55:12Z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