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7" Type="http://schemas.openxmlformats.org/officeDocument/2006/relationships/customXmlProps" Target="../customXml/itemProps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755015" y="332740"/>
            <a:ext cx="77724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总的名称：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木拱廊桥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C9F754DE-2CAD-44b6-B708-469DEB6407EB-1" descr="C:/Users/Lenovo/AppData/Local/Temp/wpp.GtEjvp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557020"/>
            <a:ext cx="4580255" cy="51536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MzY2MzE4Mzg2MDc2IiwKCSJHcm91cElkIiA6ICI1OTQxMDI5NjgiLAoJIkltYWdlIiA6ICJpVkJPUncwS0dnb0FBQUFOU1VoRVVnQUFBaUlBQUFKcUNBWUFBQUFXdnlzckFBQUFBWE5TUjBJQXJzNGM2UUFBSUFCSlJFRlVlSnpzM1h0Y1ZIWCtCLzdYWEE3RFJTNEJJZ0plRUNVa01qUXF2OVIrdTVub2lwWCszTjF5SDVWZDltdXUzMEIvV1N0ODF6SmJsMjRLU1dwdVBycElmblBidnJVSm9uWnh0VVhaWE1NYldwbzdpYWlJb0FQQ3pHRm16cG56KzhQZm5IV2M0YUtnUjVqWDg2ODQ1OHhuM3RndzUzWE81M0owaXFJb0lDSWlJdEtBWHVzQ2lJaUl5SDh4aUJBUkVaRm1HRVNJaUloSU13d2lSRVJFcEJrR0VTSWlJdElNZ3dnUkVSRnBoa0dFaUlpSU5NTWdRa1JFUkpwaEVDRWlJaUxOTUlnUUVSR1JaaGhFaUlpSVNETU1Ja1JFUktRWkJoRWlJaUxTRElNSUVSRVJhWVpCaElpSWlEVERJRUpFUkVTYVlSQWhJaUlpelRDSUVCRVJrV1lZUklpSWlFZ3pEQ0pFUkVTa0dRWVJJaUlpMGd5RENCRVJFV21HUVlTSWlJZzB3eUJDUkVSRW1tRVFJU0lpSXMwd2lCQVJFWkZtR0VTSWlJaElNd3dpUkVSRXBCa0dFU0lpSXRJTWd3Z1JFUkZwaGtHRWlJaUlOTU1nUWtSRVJKcGhFQ0VpSWlMTk1JZ1FFUkdSWmhoRWlJaUlTRE1NSWtSRVJLUVpCaEVpSWlMU0RJTUlFUkVSYVlaQmhJaUlpRFRESUVKRVJFU2FZUkFoSWlJaXpUQ0lFQkVSa1dZWVJJaUlpRWd6RENKRVJFU2tHUVlSSWlJaTBneURDQkVSRVdtR1FZU0lpSWcwd3lCQ1JFUkVtbUVRSVNJaUlzMHdpQkFSRVpGbUdFU0lpSWhJTXd3aVJFUkVwQmtHRVNJaUl0SU1nd2dSRVJGcGhrR0VpSWlJTk1NZ1FrUkVkQkZGVWJCcDB5WllMQmF0UytuempGb1hRRVJFZExsc05oc09IandJUVJDZzEzZnQybnJFaUJFSURBenM4SmptNW1hVWw1ZWpzcklTK2ZuNU1KbE1uYlpyTnB2eDZxdXZlbTJQaW9wQ1hsNGVjbk56WVRRYW9kUHBQUFlyaW9LRWhBUzg4TUlMWGFxL3IyRVFJU0tpWHN0aXNlQ2pqejZDMFdqc01JaTB0TFRBYXJVQ0FCWXRXb1JCZ3daMTJHNUVSQVJ5YzNOUlVGQ0E5OTkvSHpObnp1eTBGcDFPQjRmRGdmbno1eU1rSkFRQVVGbFppVjI3ZGlFNE9CajUrZmtRQkFHdHJhMTQ0NDAza0pPVGcram9hTWl5RElQQmNBbS9kZC9DSUVKRVJMMVdmSHc4bGl4WjB1NStTWkpRWGw2T3NySXlwS1NrSURzNzJ5dUVLSW9DQUY1M0twS1NrdkRRUXcvQmFyWEM1WEo1QlIxRlVUeGVZelNlUDZWV1ZsWWlJQ0FBQUZCVFV3T0R3UUNEd1lEaHc0Y0RBQTRmUGd3QVNFdExneUFJbC9Ocjl5a01Ja1JFMU9jb2lvS2RPM2ZpMDA4L2hjRmdRRTVPRHRMUzBud2V1M3YzYmhRWEYwT3YxNnRoNG1MbDVlVWVQOHV5REZtV1VWUlVoUER3Y0k5OUpwTkpEU0lYQm8yeXNqSnMzNzRkYlcxdDBPbDBIbDB4Q3hjdTdGTDNUMS9FSUVKRVJIM09paFVyc0hmdlhtUm5aMlBTcEVrZGRuMGtKU1ZoN3R5NU1CcU5Ya0drcUtnSWFXbHBHRGR1bk1kMldaYmhjRGpVTGhqZy9OMFhBTGp6empzUkdob0tBTmk2ZFNzcUtpb0FBS0lvSWl3c0RFODk5WlQ2bXRyYVdxeFpzOFp2UXdqQUlFSkVSSDJRS0lvWU9YSWs3ci8vL2s2UERROFB4NmhSbzN6dTArdjFpSWlJUUhKeWNxZnRLSW9DbzlHSUYxOTgwV043VkZTVTJsWklTQWlTa3BMdytlZWZZL0Rnd1lpTGkvUDc3aGtHRVNJaTZuVVVSY0grL2Z0aE1wbTh4bllBVUxzLzNPTXhMdVIwT21HejJaQ2VudDZqSVdEWXNHRjQ1NTEzdW5Sc1ZWVVZSRkhFbURGamV1ejlleXNHRVNJaTZuVVVSY0dxVmFzZ0NJTFBJT0tlSWJOeTVVcVA3WHE5SGdhREFTNlhDeWtwS1dvUUVVVVJGb3ZGcXoxRlVTQ0tJaG9iRzlWdExwY0xUcWNUY1hGeEhzY3VXTEFBRm92RnF4dElraVJrWm1aNmRMOElncUNPTFhHNVhKZjd6OUFuTUlnUUVWR3ZvOWZyc1h6NThuYjNGeFlXQWdEbXpwM2JwZmFxcTZ1eFlzVUtuL3NxS2lyVWNSNFhXcmx5cGNkNkpETm16SURCWUlBZ0NEQ2J6VmkzYmgzeTh2TGdkRHBoTXBtd1k4Y085VmlyMWFwMjJVaVM1RFVEeDU4d2lCQVJVYnZPTlRkajY5ZGZvcmIyR0U0ZVB3Nkh3OTdqNzNIZmhKOWovTVJKUGQ3dXBSZzFhaFNXTEZuaXRlQllYbDRlYnJubEZreWRPbFhkNXI0amN2RUEwNENBQUh6enpUZVlPblVxbXBxYW9OUHBrSkNRb081M09wMEFnTmJXVnRUWDF5TW1KZ1k2blE2eHNiR3cyKzJkTHJMV1Z6R0lFQkdSVDd0Mi9nT2YvZVZqT0J4MnhNVW40TGIveUVSZ1VGQ1B2MC9TOEJFOTN1YWxNcGxNN2M1Y0VRUkJuUVhUa2JxNk9temJ0ZzNUcDA4SGNIN1YxM256NWtFVVJlVG41eU1qSXdOMnV4MWJ0bXhCU0VpSUdub0tDZ3A2OUhmcGJSaEVpSWpJeTNmLy9CWi9YbHVDNFNPU01mVlhENk4vL3hpdFM3cm1OVFUxb1YrL2Z1b0NhU2FUQ1RObXpJRFQ2VVJrWkNUaTQrTmhOcHRSVmxhRzdPeHNiTml3QVh2MjdNR3NXYlBhbmJYakR4aEVpSWpJdzdubVpuejJsNDl4L2NoVVBQWDBiSzNMNlRVYUd4dGhzVmhRWEZ5TXpNeE1HQXdHajBYVWR1ellnWktTRWd3Y09CQVRKMDZFSkVsb2JXM0ZzbVhMc0hqeFlnd1lNRURENnJYRElFSkVSQjYrcmR3T2wwdkdyNlkvb25VcGw4WGhjS0Nob2FGTEozYUh3NEdLaWdvRUJ3ZjduSUVqeXpKT256Nk5xcW9xaisyS29rQ1daYmhjTG93ZE94WUFjUHo0Y1dSa1pNQmlzV0RWcWxVd21VeHdPcDBRQkFHeUxHUGZ2bjJJam83R25EbHpJQWdDQkVIQW5EbHpzRzNiTnI4TklRQ2dVOXoza0lpSWlBRDhhZmt5QU1CL3pjN1J1SkpMSTBrUzVzK2Zqek5uemdBQUprK2U3REhJMUplV2xwYkxldXF0b2lod3VWd1FCQUZMbGl5QkxNdVlQWHMyWnMrZWpkVFVWSHoxMVZjb0xTMkZMTXRJVFUxRlltSWl3c0xDRUJRVWhINzkrc0Z1dDhObXM4Rm1zNkdob1FHblRwM0M1TW1UMWVmUitCUGVFU0VpSWc4MVI0L2lQKzY0UStzeUxwblJhTVNVS1ZQUTJOaUlJVU9HNE1ZYmIrejBOYUdob2VwVTMrNW9iR3lFeVdSQ1Nrb0tEQVlEc3JLeWNPKzk5Nks2dWhxSERoM0NEei84QUl2RkFxdlZDcnZkcms3WkJmNjl0a2wwZEhTMzYraU5lRWVFaUlnOFBKYzcrNXFZVXR2YjJHdzJCQWNIYTExR3I2UHYvQkFpSWlMcURFUEk1V0VRSVNJaUlzMHdpQkFSRVpGbUdFU0lpSWhJTXd3aVJFUkVwQmtHRVNJaUl0SU1nd2dSRVJGcGhrR0VpSWlJTk1NZ1FrUkVSSnBoRUNFaUlpTE5NSWdRRVJHUlpoaEVpSWlJU0RNTUlrUkVSS1FaQmhFaUlpTFNESU1JRVJFUmFZWkJoSWlJaURURElFSkVSRVNhWVJBaElpSWl6VENJRUJFUmtXWVlSSWlJaUVnekRDSkVSRVNrR1FZUklpSWkwZ3lEQ0JFUkVXbUdRWVNJaUlnMHd5QkNSRVJFbW1FUUlTSWlJczB3aUJBUkVaRm1qRm9YUUVUYWFtMXRSVXR6TTBUUmhqWlJoQ1JKV3Bma1Y0eEdJd0tEZ2hFVUZJU3dzRENFaElacVhSTFJWY1VnUXVUSDZrNGNoOU1wSVRBb0VQMWpCaUF3S0FpQ0lHaGRsbDl4T3Axb0UyMFFSUkdOalEwNGQrNGNCc2JIYTEwVzBWWERJRUxrcDM0NFVJMm8vdjB4TUQ1QjYxTDhtaUFJRUlSd2hJYUZBd0JPMTUvQzk5WFZHSm1XcG5GbFJGY0h4NGdRK2FFZkRoN0FvS0dKNkI4elFPdFM2Q0l4QTJLUk1IZ1Fmamg0UU90U2lLNEtCaEVpUDNQeXhIRkVSVVVqSkNSRTYxS29IYUZoNFlpTWlrTGRpUk5hbDBKMHhUR0lFUG1SMXBZV1NFNG4rZy9nblpCclhjeUFXRGdjRHJTMnRtcGRDdEVWeFNCQzVFZGF6cDFEWUZDUTFtVlFGd1VGQmFIbFhMUFdaUkJkVVF3aVJINUVGRzBJQ2dyV3VnenFvc0RnSUxUWlJLM0xJTHFpR0VTSS9FaWJLUEtPU0M4U0ZCUU1VYlJwWFFiUkZjVWdRdVJISkVuaU9pRzlpQ0FJWEdDTytqd0dFU0lpSXRJTWd3Z1JFUkZwaGtHRWlMcnQ1TW1Uc0ZxdDZzOW56NTdGQng5OGdQcjYrbTYxVzFGUmdUVnIxblMzUEJ3N2RnejUrZm1vcTZ2cmRsc1hFa1VSc2l4N2JWY1VCVTZuRTA2bnMwZmZqNjRlUlZHd2FkTW1XQ3dXclV2cDg3akVPeEYxVzBsSkNZNGNPWUkzMzN3VHdjSEJNQmdNMkxKbEM1eE9KNTU2NnFuTGJ0ZHNOcU95c2hLUFB2cG90K3JUNlhTb3I2L0g2NisvanBkZmZybkxpN205OTk1NytQTExMNzIyUjBkSDQ3WFhYc09UVHo3WjRldC84WXRmWU1xVUtaZFZNM1dOeldiRHdZTUhJUWdDOVBxdVhWdVBHREVDZ1lHQkhSN1QzTnlNOHZKeVZGWldJajgvSHlhVHFkTjJ6V1l6WG4zMVZhL3RVVkZSeU12TFEyNXVMb3hHSTNRNm5jZCtSVkdRa0pDQUYxNTRvVXYxOXpVTUlrVFVMVFUxTmRpN2R5K3lzcklRSEh4K2FuQjRlRGl5c3JLd1ljTUczSDMzM1VoS1NycXN0czgvaDZYN2cyc0hEUnFFWjU1NUJxKzk5aHJlZnZ0dFBQdnNzMTE2bmRGb1JHUmtKSEp6YzlWdEd6ZHV4TkdqUnhFUUVJQzh2RHdFQkFSQXA5TmgrZkxsU0U1T3h2ang0K0Z5dWVCeXVSQVZGZFh0MnFsakZvc0ZIMzMwRVl4R1k0ZEJwS1dsUmIxcnQyalJJZ3dhTktqRGRpTWlJcENibTR1Q2dnSzgvLzc3bURselpxZTE2SFE2T0J3T3pKOC9YdzI3bFpXVjJMVnJGNEtEZzVHZm53OUJFTkRhMm9vMzNuZ0RPVGs1aUk2T2hpekxNQmdNbC9CYjl5ME1Ja1RVTFI5KytDRk1KaE1lZlBCQmorMFBQUEFBL3Y3M3YyUDU4dVZZdkhneGd0cVpObHhVVklTcXFpcWZWNHBPcHhPeUxQdTg4K0J5dWVCd09QREtLNjk0bkZUYSsxSlBUMC9IdEduVEVCSVNBa1ZSdk40TGdOZDJvOUVJbDh1RnRyWTJqL2JkSjcwYmI3eFIzZDdhMm9xa3BDU01HREhDNSs5SlYwWjhmRHlXTEZuUzduNUprbEJlWG82eXNqS2twS1FnT3p2Yks0UW9pZ0lBWHArSnBLUWtQUFRRUTdCYXJYQzVYRjVCeDlmbkJUZ2ZQZ0lDQWdDY0Qrb0dnd0VHZ3dIRGh3OEhBQncrZkJnQWtKYVd4bGxzWUJBaG9tNzQrdXV2Y2VEQUFVeWJOZzNoNGVFZSswSkNRdkQ0NDQranFLZ0loWVdGZVA3NTU5VXY2Z3ZkZGRkZFNFdExnOUZvOU5yLzdiZmY0c2lSSS9qMXIzL3Q5VHBabHVGd09CQVJFZUd4N1pGSEhnRncvcVRRM2xYbXVuWHJQSDUydVZ5UUpBbjMzSE9QUitqUjZYUm9hbXJDMHFWTDFXMlNKQ0V1TGc0QThLOS8vUXRIamh5QkpFa1FSUkUxTlRYWXZIa3pBS0IvLy80WU0yYU16L2VuSzA5UkZPemN1Uk9mZnZvcERBWURjbkp5a05iT0U0MTM3OTZONHVKaTZQVjZuNTlSQUNndkwvZjRXWlpseUxLTW9xSWlyOCsreVdSU2c4aUZRYU9zckF6YnQyOUhXMXNiZERxZFIxZk13b1VMdTlUOTB4Y3hpQkRSWldsc2JNVGF0V3NSR3h1TDdPeHNuOGZjZXV1dG1EUnBFalpzMklDQ2dnTE1uVHNYL2ZyMTh6Z21QVDI5M2ZjNGVmSWthbXRyY2NjZGQzU3BKcjFlajhjZmZ4eEdvOUZyekVCYld4dFdyMTZOakl3TWpCMDcxdU4xN2lBeTRLSm44RWlTaEppWUdCUVZGYW5iMXF4Wmc3MTc5d0lBOXUvZmo5TFNVdHg1NTUyWU1HRUNBS0Mrdmg2N2R1MUNjbkl5ZzRpR1ZxeFlnYjE3OXlJN094dVRKazNxc09zaktTa0pjK2ZPOVJtR2k0cUtrSmFXaG5IanhubHNkd2ZoQzhjYnVkZDh1ZlBPT3hFYUdnb0EyTHAxS3lvcUtnQ2NIOXdjRmhibU1XNnF0cllXYTlhczhkc1FBakNJRU5GbHNOdnRXTHAwS1p4T0oyYlBucTFlL2ZreWZmcDBPSjFPZlBIRkYvamQ3MzZIMy96bU54MkdqKzdRNlhTNDc3NzdmTzVyYVduQjZ0V3JrWkNRZ016TXpDNjFKMGtTenB3NWcvbno1NnZiTEJhTE90RFJhRFFpTkRRVWp6NzZLR3ByYStGME9wR1ltSWlUSjA5Mk9oaVNyaXhSRkRGeTVFamNmLy85blI0YkhoNk9VYU5HK2R5bjErc1JFUkdCNU9Ua1R0dFJGQVZHb3hFdnZ2aWl4M2IzV0NHOVhvK1FrQkFrSlNYaDg4OC94K0RCZ3hFWEYrZjMzVE1NSWtSMFNleDJPOTU0NHcwY1BYb1VkOTk5Tjh4bU0ycHJhMzJPdVhCTFRFekVoQWtUc0huelpyejIybXVZTm0wYXBrNmQ2bkhNNGNPSDFiNTBkMXZOemMyUUpBazFOVFVleDRhSGgzdDB5VndwZDkxMUYwYU9IT20xM1gzMWV1RWRseDA3ZG1EOSt2VW9LU2tCQUw4ZWZIZzFLSXFDL2Z2M3cyUXkrZnpzdWJzLzNPTXhMdVIwT21HejJaQ2VudDZqSVdEWXNHRjQ1NTEzdW5Sc1ZWVVZSRkhrWFRNd2lCRFJKZnJ5eXk5eDRNQUJaR1ZsSVRZMkZ1Kzk5MTZYWHZlSFAvd0JOOTk4TTlhdVhZdXNyQ3l2L1crOTlSYk9uVHNIaDhQaE5iNWo0Y0tGQU03Zm9aQmxHWGw1ZVZjOGlKdzlleFoydXgweE1URWVnY085UnNpSkV5YzhUb0NDSUNBc0xLekxVMGlwZXhSRndhcFZxeUFJZ3M4ZzRwNGhzM0xsU28vdGVyMGVCb01CTHBjTEtTa3BhaEFSUlJFV2k4V3JQVVZSSUlvaUdoc2IxVzB1bHd0T3B4TnhjWEVleHk1WXNBQVdpOFVyaEVxU2hNek1USS91RjBFUTFMRWxMcGZyY3Y4WitnUUdFYUtyb0xYVmpwWnpJbXhXaDlhbGRGdDJkamJpNHVJd2V2Um90TFcxNGJiYmJvUEJZTUNxVmF0dytQQmhGQllXZWh5L1ljTUcvUFd2ZjBWa1pDUWlJaUt3ZVBGaW55ZU9aY3VXUVZFVVBQLzg4MGhNVE1SdmYvdGJyMk5lZnZsbFdLMVdqOWtxdnBTVmxVR24wM24wOTl2dGRnRG4xM3B3RHlnRi9qMCtKQ1VseFdQR3k3ZmZmb3VTa2hJWURBYm85WHJJc2d4RlVXQXdHQ0JKRW02Ly9YWU1IVHJVbzUzSXlFajFaejRqNXNyUzYvVll2bng1dS92ZG44TzVjK2QycWIzcTZtcXNXTEhDNTc2S2lncDFuTWVGVnE1YzZkRUZOMlBHREJnTUJnaUNBTFBaakhYcjFpRXZMdzlPcHhNbWt3azdkdXhRajdWYXJXcVhqU1JKN2M3azhnY01Ja1JYeU1FREo3QnZUeTBPN2o4T1VidzJWdGg4Wk1iMVBkS08rM1p5VUZDUU9pMzM3Tm16aUkyTjlWb3N6R2F6UWEvWHExZC9IWDNaNm5RNlBQREFBMWk1Y2lVbVRacUVJVU9HcVB2MjdObUQ3Ny8vSHM4OTkxeW45VzNjdUZFTkRlNzNjMTkxL3Zqamp6aDU4cVI2clB2cU5pQWd3Q09JakJzM0R1UEhqMWV2YnRldVhRdXoyWXdGQ3haQVVSUTRIQTZQeGM0YUdob1FIUjJ0L3V4dzlHem9mQzUzZG8rMjE1a3ZONVhqeTAzbG5SL1lBKzZiOEhPTW56anBxcnhYZTBhTkdvVWxTNVo0VFNQUHk4dkRMYmZjNHRHVjZQN01YRHpBTkNBZ0FOOTg4dzJtVHAyS3BxWW02SFE2SkNRa3FQdmRLKzIydHJhaXZyNGVNVEV4ME9sMGlJMk5oZDF1OTl0eFJRd2lSRDFzWitXLzhMZXZ2MGRqUXd2Nng0VGl4cHNHWVVCc09NSWpndEd2bjdaZk5OYlc0MWVrWGJ2ZGp0cmFXdHgxMTExZSs1cWFtaEFSRWRIbHE3M2JiNzhkbXpkdnhwLys5Q2U4OU5KTE1CcU5FRVVSNzc3N0xrYVBIbzNSbzBkMzJvYXZLK1dXbGhiTW5Ea1RXVmxaK09VdmY5bHBHNElnNE9PUFA0WW9pbmpzc2NjQW5EK1JORFkyd3VsMElqbzZXajJ4eUxLTS9mdjNxek1yaGc0ZDJ1TmROQkhYWGRlajdYV2t5V0xCd0xoNHBJMjY2YXE4WDlKdzdkZGVNWmxNN2M1Y0VRUkJuUVhUa2JxNk9temJ0ZzNUcDA4SGNENkV6NXMzRDZJb0lqOC9IeGtaR2JEYjdkaXlaUXRDUWtMVTBGTlFVTkNqdjB0dnd5QkMxRU5jTGhmV2ZmZ1A3UDZ1QmtNVG96SDkwZi9Bb01IWDFzcWErM1pmbVNEeTNYZmZRWlpsM0hERERWNzdtcHViY2QwbG5FUjFPaDJlZnZwcDVPZm5ZL1hxMVhqaWlTZXdiTmt5U0pMVXBkVXRlOUtSSTBjOEJqTWVPWElFT1RrNUFJQ0NnZ0prWkdSZzZOQ2grUHJycjlIVTFJUmJiNzBWbXpkdnhyUnAwOXBkaitKeS9jL0NQL1JvZXgxNUxuYzIwa2JkcFBsZGl0Nm1xYWtKL2ZyMVV4ZElNNWxNbURGakJweE9KeUlqSXhFZkh3K3oyWXl5c2pKa1oyZGp3NFlOMkxObkQyYk5tdFh1ckIxL3dDQkMxRVBlL2RNM09QUjlIU1kvT0JyL2VYZUsxdVZjTlM2WEM2V2xwUWdKQ2ZFNUE2Q3BxYW5UNWJRdkZoOGZqMW16WnFHNHVCaDc5KzZGdytIQTczLy9lNFNGaGZWVTJWMXkrdlJwREI0OFdQMTUrUERoeU1uSlVlK0lDSUtBNXVabXJGMjdGcG1abWJCYXJmand3dyt4ZGV0V3pKczNqMHU4KzVuR3hrWllMQllVRnhjak16TVRCb1BCWXhHMUhUdDJvS1NrQkFNSERzVEVpUk1oU1JKYVcxdXhiTmt5TEY2ODJHc2RHMy9CSUVMVUF6Nzl5eTRjK3I0T2p6eCtCMGFsWDlwSnQ3ZjcrT09QVVZOVGcwY2VlY1RuZWlKTlRVMjQ2YVpMdThYdlhyL0RmYUsvN3JyclVGZFhoNkZEaDE2MUFYM3VicGpUcDAvajdiZmZWcDk3NHg0SG9pZ0sxcTlmajA4KytRU1JrWkY0L1BISEVSSVNnZ1VMRnFDd3NCREZ4Y1hxYkIrNnVod09CeG9hR3JwMFluYzRIS2lvcUVCd2NMRFBHVGl5TE9QMDZkT29xcXJ5Mks0b0NtUlpoc3ZsVWhmSU8zNzhPREl5TW1DeFdMQnExU3FZVENZNG5VNElnZ0JabHJGdjN6NUVSMGRqenB3NTZ1ZHB6cHc1MkxadG05K0dFSUJCaEtqYnZ0djVFeW9yZnNTays5UDlLb1FvaW9KUFB2a0U2OWV2eDVneFk5U1ZSUzlVVTFNRHU5Mk8vdjM3ZDlxZTNXN0hrU05IOE05Ly9oT1ZsWlZRRkFVUFBmUVF4b3daZ3ovLytjOTQ2NjIzc0c3ZE9vd2RPeGJYWDM4OUJnMGFoUER3Y0k5Ky9iS3lNa2lTaElDQUFLOHBsTzNObW5Geno1NUpTa3BDYW1vcXpHWXpYQzRYSG52c01menRiMy9Ec1dQSE1HVElFRml0Vm9TRWhFQ24wNm5MdlQvLy9QUHFJTjNrNUdTODlOSkxFRVh4a3Y0OXFmc2tTY0w4K2ZOeDVzd1pBRUJHUmthbnI3SGI3U2d0TFcxM2YyQmdJR3BxYXRUMVlkd1VSWUhMNVlJZ0NCZzdkaXhrV1liWmJNYnMyYk9SbXBxS3I3NzZDcVdscGNqSnlVRnFhaW9TRXhPUm1wcUttMisrR2FkT25VSk5UUTFzTmh0c05oc2FHaHBRV0ZpSXlaTW5xOCtqOFNjTUlrVGQ0SERJS1B0OE41SlRZbkhYdmQ0TFgvVlZWVlZWK1BqamozSHMyREdNR1RNR3VibTVIbGVTbjMzMkdhcXJxM0hzMkRIbzlmcDJCNWdxaW9MMzMzOGZCdzhlUkYxZEhWd3VGd1lQSG94cDA2Ymhaei83bVRxTDRKbG5uc0dVS1ZPd2VmTm1iTnUyRFdWbFpXb2JEei84TUNaUG5nemcvRE5ER2hvYTJxMDdPam9hSjArZTlKZzE0NjdESFVRbVRKaUExTlJVN05tekIwRkJRUmczYmh6dXVlY2VmUEhGRjFpL2ZqMW16cHlKWWNPR1llalFvWWlPanNiZGQ5K05Bd2NPUUpJazJHdzJpS0tJbHBZV25EcDFDbWZPbk1HcnI3N0t4YzJ1RXFQUmlDbFRwcUN4c1JGRGhnenBkSm8zQUlTR2hucE5PYjhjalkyTk1KbE1TRWxKZ2NGZ1FGWldGdTY5OTE1VVYxZmowS0ZEK09HSEgyQ3hXR0MxV21HMzI5VXB1OEMvMXphNWNOYVZQMkVRSWVxR0xWOGVRR3VySFpQdXZ6SkxsbCtMN0hZN3Z2cnFLOVRYMStPeHh4N0QrUEhqdlc1bkp5Y25ZK1BHalJnK2ZMaTY3b2d2N2lYWm01dWJjYzg5OTJEMDZOR0lqWTMxZVd4Q1FnS2VmUEpKUFBIRUV6Q2J6VENiemFpcnEvTllIRzNCZ2dVOTludlcxOWNqUFQxZFhlMTEwcVJKbURCaEFnNGVQSWhEaHc2aHRyWVdQLzMwRTVxYm15R0tJaHdPaHpwRjJIMWlTVXBLWWdpNXltNi8vWFpOM25mQWdBRW9LQ2p3R054c05CcVJucDUreFI1cDBGZm9GSGNrSTZKTHRqRC9VOFRGUitDL1p0K2pkU2xkc205M0ZVYU43djZTMG5hN0hjM056WWlKaWVtQnFxNWR6YzNOWGs5V3ZkcDY2di9acFhndWQvWTFzYllIK1FldVJVeDBtZXBQTmNOcXRlT0dVZjR6THNUTlpETDErUkFDUVBNUVF1UVBHRVNJTGxQOXFYTUFnTUZET0VXVGlPaHlNWWdRWGFhV2xqWUFRSGg0a01hVkVCSDFYZ3dpUkpkSnRKMmZEaHJHSUVKRWROa1lSSWd1azh2Vis4WjVHNDFHOWZrb2RPMXpPcDA5dmxRODBiV0dRWVRJandRR0JhTk50R2xkQm5XUktOb1FGQlNzZFJsRVZ4U0RDSkVmQ1FvSzRvcWZ2WWhvc3lFb21FR0UrallHRVNJL0Vob1dCdEhHT3lLOVJac29JalQ4Nmo3b2oraHFZeEFoOGlQOVFrTVJFR0RDNmZwVFdwZENuVGg5NmhRQ1RDYUVoUFRUdWhTaUs0cEJoTWpQREl5UHg5bkdNN0MydEdoZENyWGpYSE16TEdmUFlHQmN2TmFsRUYxeERDSkVmaWpsaGh0UVczc01wK3ZydFM2RkxuTDYxQ25VblRpTzYxTnYwTG9Vb3F1Qzg4S0kvRlJLNmcyb08za0N4NDcraE1EQUlBUUdCeUVvS05qam9WMTA1VG1kVG9paURhTE5CdEVtd2hSb1lnZ2h2OElnUXVUSEJzYkZ3OWJhaXVaenpUaHp1Z0dpYUlNa1NWcVg1VmVNUmlPQ2dvSVJGQnlNL2pFeENPbkhNU0hrWHhoRWlQeGNjTDkrQ09iSmo0ZzB3akVpUkVSRXBCa0dFU0lpSXRJTWd3Z1JFUkZwaGtHRWlJaUlOTU1nUWtSRVJKcGhFQ0VpSWlMTk1JZ1FFUkdSWmhoRWlJaUlTRE1NSWtSRVJLUVpCaEVpSWlMU0RJTUlFUkVSYVlaQmhJaUlpRFRESUVKRVJFU2FZUkFoSWlJaXpUQ0lFQkVSa1dZWVJJaUlpRWd6RENKRVJFU2tHUVlSSWlJaTBneURDQkVSRVdtR1FZU0lpSWcwd3lCQ1JFUkVtbUVRSVNJaUlzMHdpQkFSRVpGbUdFU0lpSWhJTXd3aVJFUkVGMUVVQlpzMmJZTEZZdEc2bEQ3UHFIVUJSRVJFbDh0bXMrSGd3WU1RQkFGNmZkZXVyVWVNR0lIQXdNQU9qMmx1YmtaNWVUa3FLeXVSbjU4UGs4blVhYnRtc3htdnZ2cXExL2FvcUNqazVlVWhOemNYUnFNUk9wM09ZNytpS0VoSVNNQUxMN3pRcGZyN0dnWVJJaUxxdFN3V0N6NzY2Q01ZamNZT2cwaExTd3VzVmlzQVlOR2lSUmcwYUZDSDdVWkVSQ0EzTnhjRkJRVjQvLzMzTVhQbXpFNXIwZWwwY0RnY21EOS9Qa0pDUWdBQWxaV1YyTFZyRjRLRGc1R2ZudzlCRU5EYTJvbzMzbmdET1RrNWlJNk9oaXpMTUJnTWwvQmI5eTBNSWtSRTFHdkZ4OGRqeVpJbDdlNlhKQW5sNWVVb0t5dERTa29Lc3JPenZVS0lvaWdBNEhXbklpa3BDUTg5OUJDc1ZpdGNMcGRYMEZFVXhlTTFSdVA1VTJwbFpTVUNBZ0lBQURVMU5UQVlEREFZREJnK2ZEZ0E0UERod3dDQXRMUTBDSUp3T2I5Mm44SWdRa1JFWHR3bjU5NUtVUlRzM0xrVG4zNzZLUXdHQTNKeWNwQ1dsdWJ6Mk4yN2Q2TzR1Qmg2dlY0TkV4Y3JMeS8zK0ZtV1pjaXlqS0tpSW9TSGgzdnNNNWxNYWhDNU1HaVVsWlZoKy9idGFHdHJnMDZuOCtpS1diaHdZWmU2Zi9vaUJoRWlJdklRRmQwZlp4b2J0UzZqVzFhc1dJRzllL2NpT3pzYmt5Wk42ckRySXlrcENYUG56b1hSYVBRS0lrVkZSVWhMUzhPNGNlTTh0c3V5RElmRG9YYkJBT2Z2dmdEQW5YZmVpZERRVUFEQTFxMWJVVkZSQVFBUVJSRmhZV0Y0NnFtbjFOZlUxdFppelpvMWZodENBQVlSSWlLNlNGeDhBazZlT0s1MUdkMGlpaUpHamh5SisrKy92OU5qdzhQRE1XclVLSi83OUhvOUlpSWlrSnljM0drN2lxTEFhRFRpeFJkZjlOZ2VGUldsdGhVU0VvS2twQ1I4L3ZubkdEeDRNT0xpNHZ5K2U0WkJoSWlJUEdUKzdEK3g2cTAzOGYzQkF4aVplb1BXNWZpa0tBcjI3OThQazhua05iWURnTnI5NFI2UGNTR24wd21ielliMDlQUWVEUUhEaGczRE8rKzgwNlZqcTZxcUlJb2l4b3daMDJQdjMxc3hpQkFSa1lmaEk1SXgrdVlNL084SDcySld6bHpFeFNkb1haSVhSVkd3YXRVcUNJTGdNNGk0Wjhpc1hMblNZN3RlcjRmQllJREw1VUpLU29vYVJFUlJoTVZpOFdwUFVSU0lvb2pHQzdxcVhDNFhuRTRuNHVMaVBJNWRzR0FCTEJhTFZ6ZVFKRW5Jek16MDZINFJCRUVkVytKeXVTNzNuNkZQWUJBaElpSXZrNmY4UHpoeC9EZ0tYeXZBQTFPbklUbGxKR0lHeEdwZGxrcXYxMlA1OHVYdDdpOHNMQVFBekowN3QwdnRWVmRYWThXS0ZUNzNWVlJVcU9NOExyUnk1VXFQOVVobXpKZ0JnOEVBUVJCZ05wdXhidDA2NU9YbHdlbDB3bVF5WWNlT0hlcXhWcXRWN2JLUkpNbHJCbzQvWVJBaElpSXZvYUZoK0g5L2w0Znkwdlg0L05OUHJ1aDczVGZoNXhnL2NkSVZmWThzZElabEFBQWdBRWxFUVZUT2pCbzFDa3VXTFBGYWNDd3ZMdyszM0hJTHBrNmRxbTV6M3hHNWVJQnBRRUFBdnZubUcweWRPaFZOVFUzUTZYUklTUGozM1NTbjB3a0FhRzF0UlgxOVBXSmlZcURUNlJBYkd3dTczZDdwSW10OUZZTUlFUkg1WkRBWU1mbkJxUmczZmdLT0g2L0Z5ZVBIWWJlMzlmajdKQTBmMGVOdFhpcVR5ZFR1ekJWQkVOUlpNQjJwcTZ2RHRtM2JNSDM2ZEFEblYzMmROMjhlUkZGRWZuNCtNakl5WUxmYnNXWExGb1NFaEtpaHA2Q2dvRWQvbDk2R1FZU0lpRG9VRkJ5TUVjblhZMFR5OVZxWGNrMXJhbXBDdjM3OTFEVllUQ1lUWnN5WUFhZlRpY2pJU01USHg4TnNOcU9zckF6WjJkbllzR0VEOXV6WmcxbXpaclU3YThjZk1JZ1FFUkgxZ01iR1JsZ3NGaFFYRnlNek14TUdnOEZqRWJVZE8zYWdwS1FFQXdjT3hNU0pFeUZKRWxwYlc3RnMyVElzWHJ3WUF3WU0wTEI2N1RDSUVCRlJuK0p3T05EUTBOQ2xFN3ZENFVCRlJRV0NnNE45enNDUlpSbW5UNTlHVlZXVngzWkZVU0RMTWx3dUY4YU9IUXNBT0g3OE9ESXlNbUN4V0xCcTFTcVlUQ1k0blU0SWdnQlpsckZ2M3o1RVIwZGp6cHc1RUFRQmdpQmd6cHc1MkxadG05K0dFSUJCaElpSStnaEprakIvL255Y09YTUdBSkNSa2RIcGEreDJPMHBMUzl2ZEh4Z1lpSnFhR3BTVWxIaHNWeFFGTHBjTGdpQmc3Tml4a0dVWlpyTVpzMmZQUm1wcUtyNzY2aXVVbHBZaUp5Y0hxYW1wU0V4TVJHcHFLbTYrK1dhY09uVUtOVFUxc05sc3NObHNhR2hvUUdGaElTWlBucXcrajhhZk1JZ1FFVkdmWURRYU1XWEtGRFEyTm1MSWtDRzQ4Y1liTzMxTmFHaW9PdFczT3hvYkcyRXltWkNTa2dLRHdZQ3NyQ3pjZSsrOXFLNnV4cUZEaC9ERER6L0FZckhBYXJYQ2JyZXJVM2FCZjY5dEVoMGQzZTA2ZWlPZDB0dWZiRVNra1M4MjdzZVhtNnJ4K3BzUGExMEtFVjBEYkRZYmdvT0R0UzZqMTlGM2ZnZ1JFUkYxaGlIazhqQ0lFQkVSa1dZWVJJaUlpRWd6RENKRVJFU2tHUVlSSWlJaTBneURDQkVSRVdtR1FZU0lpSWcwd3lCQ1JFUkVtbUVRSVNJaUlzMHdpQkFSRVpGbUdFU0lpSWhJTXd3aVJFUkVwQmtHRVNJaUl0SU1nd2dSRVJGcGhrR0VpSWlJTk1NZ1FrUkVSSnBoRUNFaUlpTE5NSWdRRVJHUlpoaEVpSWlJU0RNTUlrUkVSS1FaQmhFaUlpTFNESU1JRVJFUmFZWkJoSWlJaURURElFSkVSRVNhWVJBaElpSWl6VENJRUJFUmtXWVlSSWlJaUVnekRDSkVSRVNrR1FZUklpSWkwZ3lEQ0JFUkVXbUdRWVNJaUlnMHd5QkNSRVJFbW1FUUlTSWlJczB3aUJBUkVaRm1HRVNJaUloSU13d2lSRVJFcEJrR0VTSWlJdElNZ3dnUkVSRnBoa0dFaUlpSU5NTWdRa1JFUkpwaEVDRWlJaUxOTUlnUUVSR1JaaGhFaUlpSVNETU1Ja1JFUktRWkJoRWlJaUxTRElNSUVSRVJhWVpCaElpSWlEVERJRUpFUkVTYVlSQWhJaUlpelRDSUVCRVJrV1lZUklpSWlFZ3pEQ0pFUkVTa0dRWVJJaUlpMGd5RENCRVJFV21HUVlTSWlPZ2lpcUpnMDZaTnNGZ3NXcGZTNXhtMUxvQ0lpT2h5Mld3MkhEeDRFSUlnUUsvdjJyWDFpQkVqRUJnWTJPRXh6YzNOS0M4dlIyVmxKZkx6ODJFeW1UcHQxMncyNDlWWFgvWGFIaFVWaGJ5OFBPVG01c0pvTkVLbjAzbnNWeFFGQ1FrSmVPR0ZGN3BVZjEvRElFSkVSTDJXeFdMQlJ4OTlCS1BSMkdFUWFXbHBnZFZxQlFBc1dyUUlnd1lONnJEZGlJZ0k1T2Jtb3FDZ0FPKy8vejVtenB6WmFTMDZuUTRPaHdQejU4OUhTRWdJQUtDeXNoSzdkdTFDY0hBdzh2UHpJUWdDV2x0YjhjWWJieUFuSndmUjBkR1FaUmtHZytFU2Z1dStoVUdFaUloNnJmajRlQ3hac3FUZC9aSWtvYnk4SEdWbFpVaEpTVUYyZHJaWENGRVVCUUM4N2xRa0pTWGhvWWNlZ3RWcWhjdmw4Z282aXFKNHZNWm9QSDlLcmF5c1JFQkFBQUNncHFZR0JvTUJCb01CdzRjUEJ3QWNQbndZQUpDV2xnWkJFQzduMSs1VEdFU0lpS2pQVVJRRk8zZnV4S2VmZmdxRHdZQ2NuQnlrcGFYNVBIYjM3dDBvTGk2R1hxOVh3OFRGeXN2TFBYNldaUm15TEtPb3FBamg0ZUVlKzB3bWt4cEVMZ3dhWldWbDJMNTlPOXJhMnFEVDZUeTZZaFl1WE5pbDdwKytpRUdFaUlqNm5CVXJWbUR2M3IzSXpzN0dwRW1UT3V6NlNFcEt3dHk1YzJFMEdyMkNTRkZSRWRMUzBqQnUzRGlQN2JJc3crRndxRjB3d1BtN0x3Qnc1NTEzSWpRMEZBQ3dkZXRXVkZSVUFBQkVVVVJZV0JpZWV1b3A5VFcxdGJWWXMyYU4zNFlRZ0VHRWlJajZJRkVVTVhMa1NOeC8vLzJkSGhzZUhvNVJvMGI1M0tmWDZ4RVJFWUhrNU9STzIxRVVCVWFqRVMrKytLTEg5cWlvS0xXdGtKQVFKQ1VsNGZQUFA4Zmd3WU1SRnhmbjk5MHpEQ0pFUk5UcktJcUMvZnYzdzJReWVZM3RBS0IyZjdqSFkxekk2WFRDWnJNaFBUMjlSMFBBc0dIRDhNNDc3M1RwMktxcUtvaWlpREZqeHZUWSsvZFdEQ0pFUk5UcktJcUNWYXRXUVJBRW4wSEVQVU5tNWNxVkh0djFlajBNQmdOY0xoZFNVbExVSUNLS0lpd1dpMWQ3aXFKQUZFVTBOamFxMjF3dUY1eE9KK0xpNGp5T1hiQmdBU3dXaTFjM2tDUkp5TXpNOU9oK0VRUkJIVnZpY3JrdTk1K2hUMkFRSVNLaVhrZXYxMlA1OHVYdDdpOHNMQVFBekowN3QwdnRWVmRYWThXS0ZUNzNWVlJVcU9NOExyUnk1VXFQOVVobXpKZ0JnOEVBUVJCZ05wdXhidDA2NU9YbHdlbDB3bVF5WWNlT0hlcXhWcXRWN2JLUkpNbHJCbzQvWVJBaElxSjJuV3R1eHRhdnYwUnQ3VEdjUEg0Y0RvZTl4OS9qdmdrL3gvaUprM3E4M1VzeGF0UW9MRm15eEd2QnNieThQTnh5eXkyWU9uV3F1czE5UitUaUFhWUJBUUg0NXB0dk1IWHFWRFExTlVHbjB5RWhJVUhkNzNRNkFRQ3RyYTJvcjY5SFRFd01kRG9kWW1OalliZmJPMTFrcmE5aUVDRWlJcDkyN2Z3SFB2dkx4M0E0N0lpTFQ4QnQvNUdKd0tDZ0huK2ZwT0VqZXJ6TlMyVXltZHFkdVNJSWdqb0xwaU4xZFhYWXRtMGJwaytmRHVEOHFxL3o1czJES0lySXo4OUhSa1lHN0hZN3RtelpncENRRURYMEZCUVU5T2p2MHRzd2lCQVJrWmUvYjkyQzlaLzlINGFQU01iVVh6Mk0vdjFqdEM3cG10ZlUxSVIrL2ZxcEM2U1pUQ2JNbURFRFRxY1RrWkdSaUkrUGg5bHNSbGxaR2JLenM3Rmh3d2JzMmJNSHMyYk5hbmZXamo5Z0VDRWlJZy9ubXB1eGNVTXByaCtaaXFlZW5xMTFPYjFHWTJNakxCWUxpb3VMa1ptWkNZUEI0TEdJMm80ZE8xQlNVb0tCQXdkaTRzU0prQ1FKcmEydFdMWnNHUll2WG93QkF3Wm9XTDEyR0VTSWlNaEQ1ZmEvQTRxQ1gwMS9ST3RTTG92RDRVQkRRME9YVHV3T2h3TVZGUlVJRGc3Mk9RTkhsbVdjUG4wYVZWVlZIdHNWUllFc3kzQzVYQmc3ZGl3QTRQang0OGpJeUlERllzR3FWYXRnTXBuZ2REb2hDQUprV2NhK2Zmc1FIUjJOT1hQbVFCQUVDSUtBT1hQbVlOdTJiWDRiUWdBR0VTSWl1a2pOVDJZTVRSeUcwTEF3clV1NUpKSWtZZjc4K1RoejVnd0FJQ01qbzlQWDJPMTJsSmFXdHJzL01EQVFOVFUxS0NrcDhkaXVLQXBjTGhjRVFjRFlzV01oeXpMTVpqTm16NTZOMU5SVWZQWFZWeWd0TFVWT1RnNVNVMU9SbUppSTFOUlUzSHp6elRoMTZoUnFhbXBnczlsZ3M5blEwTkNBd3NKQ1RKNDhXWDBlalQ5aEVDRWlJZzgxUjQvaVArNjRRK3N5THBuUmFNU1VLVlBRMk5pSUlVT0c0TVliYit6ME5hR2hvZXBVMys1b2JHeUV5V1JDU2tvS0RBWURzckt5Y08rOTk2SzZ1aHFIRGgzQ0R6LzhBSXZGQXF2VkNydmRyazdaQmY2OXRrbDBkSFMzNitpTkdFU0lpTWlEdzJGSFFFRHZmUGJKN2JmZnJzbjdEaGd3QUFVRkJSNHJ0UnFOUnFTbnB5TTlQVjJUbW5vTGZlZUhFQkVSVVdlQ2c0TzFMcUZYWWhBaElpSWl6VENJRUJFUmtXWVlSSWlJaUVnekRDSkVSRVNrR1FZUklpSWkwZ3lEQ0JFUkVXbUdRWVNJaUlnMHd5QkNSRVJFbW1FUUlTSWlJczB3aUJBUkVaRm1HRVNJaUloSU13d2lSRVJFcEJrR0VTSWlJdElNZ3dnUkVSRnBoa0dFaUlpSU5NTWdRa1JFUkpwaEVDRWlJaUxOTUlnUUVSR1JaaGhFaUlpSVNETU1Ja1JFUktRWkJoRWlJaUxTRElNSUVSRVJhY2FvZFFFOTVVeGpBK3JyNjNHdXVRbk56YzF3Mk8xYWwwUUFUQ1lUd3NJakVCNGVqcGpZV0VSRlJXdGRFaEVSWFVQNlJCQTVzSDhmN1BZMmhJV0ZZMWpTQ0lTSGg4TVVHS2gxV1FTZ3JhMU5EWWRIeldiVTE5VWhOZTFHcmNzaUlxSnJSSzhQSWw5L3NRbERoeVhoaGh0SGFWMEsrUkFZR0lqQXdGakVESWdGQUJ6NThUQysrbUlUeG8yZm9IRmxSRVIwTGVqVlkwUysycndSTjQyK0dVbkRSMmhkQ25YUjhCSEp1Q2w5TkxaOHVWbnJVb2lJNkJyUWErK0lITmkvRDRsSnd4SGR2Ny9XcGRBbDZoOHpBSU9IRE1YQkE5Vkl2U0ZONjNMOFhtdHJLMXFhbXlHS05yU0pJaVJKMHJva3YySTBHaEVZRkl5Z29DQ0VoWVVoSkRSVTY1S0lycXBlR1VUT05EVEFicmV6TzZZWEc1NThQYjdidFJObnpweEJWRlNVMXVYNHJib1R4K0YwU2dnTUNrVC9tQUVJREFxQ0lBaGFsK1ZYbkU0bjJrUWJSRkZFWTJNRHpwMDdoNEh4OFZxWFJYVFY5TXF1bWZyVDlRZ0xDOU82RE9xbXNOQXduSzQvcFhVWmZ1dUhBOVV3Q2dJR0R4MkttQUd4Q0EwTFl3alJnQ0FJQ0EwTFI4eUFXQXhKSEFhRDBZRHZxNnUxTG92b3F1bVZRZVJjY3hQQ3dpTzBMb082S1R3aUFzMU5UVnFYNFpkK09IZ0FnNFltb24vTUFLMUxvWXZFREloRnd1QkIrT0hnQWExTElib3FlbVVRYVc1dVJuaDR1TlpsVURlRmhVZmdYRE9EeU5WMjhzUnhSRVZGSXlRa1JPdFNxQjJoWWVHSWpJcEMzWWtUV3BkQ2RNWDF5aURpc051NVRrZ2ZFQmdZQ0RzWG5ydXFXbHRhSURtZDZEK0FkMEt1ZFRFRFl1RndPTkRhMnFwMUtVUlhWSzhNSWtSMGVWck9uVU5nVUpEV1pWQVhCUVVGb2VWY3M5WmxFRjFSRENKRWZrUVViUWdLQ3RhNkRPcWl3T0FndE5sRXJjc2d1cUlZUklqOFNKc284bzVJTHhJVUZBeFJ0R2xkQnRFVnhTQkM1RWNrU2VJVTNWNUVFQVF1TUVkOUhvTUlFUkVSYVlaQmhJaUlpRFRESUVKRTNYYnk1RWxZclZiMTU3Tm56K0tERHo1QWZYMTl0OXF0cUtqQW1qVnJ1bHNlamgwN2h2ejhmTlRWMVhXN3JRdUpvZ2habHIyMks0b0NwOU1KcDlQWm8rOUhWNCtpS05pMGFSTXNGb3ZXcGZSNXZmSlpNMWZEa1NOSGNPN2NPZHh3d3cwd21VeGFsME4wVFNzcEtjR1JJMGZ3NXB0dklqZzRHQWFEQVZ1MmJJSFQ2Y1JUVHoxMTJlMmF6V1pVVmxiaTBVY2Y3Vlo5T3AwTzlmWDFlUDMxMS9IeXl5OTNlVEczOTk1N0QxOSsrYVhYOXVqb2FMejIybXQ0OHNrbk8zejlMMzd4QzB5Wk11V3lhcWF1c2Rsc09IandJQVJCZ0Y3ZnRXdnJFU05HSUxDVHRhaWFtNXRSWGw2T3lzcEs1T2ZuZCtrOFlEYWI4ZXFycjNwdGo0cUtRbDVlSG5KemMyRTBHcUhUNlR6Mks0cUNoSVFFdlBEQ0MxMnF2NjloRUdsSFNVa0o5dXpaZzdmZmZoc0RCdzdza1RiMzd0MkwvdjM3SXk0dXJ0dHRLWXFDUC8vNXp3Z1BEOGZFaVJNditmVW5UcHlBb2lnKzk4WEV4S0NtcGdhQ0lNQmdNSGo5MGJoY0x0anRkc1RGeFhGMVRrSk5UUTMyN3QyTHJLd3NCQWVmbnhvY0hoNk9yS3dzYk5pd0FYZmZmVGVTa3BJdXEyMUJFSHBrY08yZ1FZUHd6RFBQNExYWFhzUGJiNytOWjU5OXRrdXZNeHFOaUl5TVJHNXVycnB0NDhhTk9IcjBLQUlDQXBDWGw0ZUFnQURvZERvc1g3NGN5Y25KR0Q5K1BGd3VGMXd1Rngvb2VCVllMQlo4OU5GSE1CcU5IUWFSbHBZVzlhN2Rva1dMTUdqUW9BN2JqWWlJUUc1dUxnb0tDdkQrKys5ajVzeVpuZGFpMCtuZ2NEZ3dmLzU4OWJ1eHNySVN1M2J0UW5Cd01QTHo4eUVJQWxwYlcvSEdHMjhnSnljSDBkSFJrR1VaQm9QaEVuN3J2b1ZCcEIxRzQvbC9tcDc2Y0J3K2ZCZ3Z2UEFDYnJycEppeGF0S2piN1ZtdFZtelpzZ1VORFEwWU9IQWcwdFBUTCtuMTgrYk5nODNtZTFyZzY2Ky9qa1dMRnFHbHBhWEROaFl0V29TYmJycnBrdDZYK3A0UFAvd1FKcE1KRHo3NG9NZjJCeDU0QUgvLys5K3hmUGx5TEY2OEdFSHRUQnN1S2lwQ1ZWV1Z6eXRGcDlNSldaWjkzbmx3dVZ4d09CeDQ1WlZYUEU0cTdYMnBwNmVuWTlxMGFRZ0pDWUdpS0Y3dkJjQnJ1OUZvaE12bFFsdGJtMGY3N3BQZWpUZmVxRzV2YlcxRlVsSVNSb3dZNGZQM3BDc2pQajRlUzVZc2FYZS9KRWtvTHk5SFdWa1pVbEpTa0oyZDdSVkMzQmRsRjM4bWtwS1M4TkJERDhGcXRjTGxjbmtGSFYrZkYrQjgrQWdJQ0FCd1BxZ2JEQVlZREFZTUh6NGN3UG56QVFDa3BhVnhGaHNZUk5ybC9pSnpmN0M2S3prNUdXUEdqRUZWVlJXKy92cHIzSHZ2dmQxcXIxKy9mbGl3WUFHZWYvNTV2UDc2NnlncUtrTC8vdjI3L0hwQkVKQ1ptWWxmLy9yWDZyYnZ2dnNPNzc3N0xveEdJeFl1WEtqKzhmenRiMy9EcDU5K2lqZmZmQk1HZ3dFdWx3dE9wN1BIN2hSUjcvWDExMS9qd0lFRG1EWnRtdGZ6bjBKQ1F2RDQ0NCtqcUtnSWhZV0ZlUDc1NTMzK1BkMTExMTFJUzB1RDBXajAydi90dDkvaXlKRWpIcDlUTjFtVzRYQTRFQkVSNGJIdGtVY2VBWEQrYjdlOUM0bDE2OVo1L094eXVTQkpFdTY1NXg2UDBLUFQ2ZERVMUlTbFM1ZXEyeVJKVXU5cS91dGYvOEtSSTBjZ1NSSkVVVVJOVFEwMmI5NE1BT2pmdnovR2pCbmo4LzNweWxNVUJUdDM3c1NubjM0S2c4R0FuSndjcEtXbCtUeDI5KzdkS0M0dWhsNnZiL2M3djd5ODNPTm5XWlloeXpLS2lvcThQdnNtazBrTkloY0dqYkt5TW16ZnZoMXRiVzNRNlhRZVhURUxGeTcwMjJFQURDTHRjSCtCOWVUdHNxZWZmaHEvL2UxdnNYcjFhdHgwMDAySWpvN3VWbnVEQmczQ2YvLzNmMlBKa2lYWXZYczN4bzhmMytYWENvSUFtODNtTVhpdjZmOS9FcTRnQ0I1WERIYTdIWkdSa1JnNmRHaTM2cVcrcGJHeEVXdlhya1ZzYkN5eXM3TjlIblBycmJkaTBxUkoyTEJoQXdvS0NqQjM3bHowNjlmUDQ1aU83dWFkUEhrU3RiVzF1T09PTzdwVWsxNnZ4K09QUHc2ajBlZzFacUN0clEyclY2OUdSa1lHeG80ZDYvRTZkeEFaY05FemVDUkpRa3hNRElxS2l0UnRhOWFzd2Q2OWV3RUErL2Z2UjJscEtlNjg4MDVNbURBQkFGQmZYNDlkdTNhcEZ4K2tqUlVyVm1EdjNyM0l6czdHcEVtVE92d3VUMHBLd3R5NWMzMkc0YUtpSXFTbHBXSGN1SEVlMjkxQitNTHVhZmVhTDNmZWVTZENRME1CQUZ1M2JrVkZSUVdBODRPYnc4TENQTVpOMWRiV1lzMmFOWDRiUWdBL0R5S3Z2LzQ2cXFxcWZPNXpQNHh0NXN5WlBtL2hBc0Fycjd5Q0lVT0dkUG45Qmd3WW9QYWJ2L2ZlZTNqdXVlYzZmVTFyYXl2V3JGbWovb0g0K21PNjQ0NDdVRmRYaHc4KytNQmp1L3ZMZGVEQWdWNG5DcjFlanoxNzltRFBuajFlN1JrTUJ0VFgxNnRmdHQ5Ly96Mk1SaU8rK09JTDlaaVJJMGQyMnNkS2ZaZmRic2ZTcFV2aGREb3hlL1pzOWVyUGwrblRwOFBwZE9LTEw3N0E3MzczTy96bU43KzU1SzdFcnRMcGRManZ2dnQ4N210cGFjSHExYXVSa0pDQXpNek1MclVuU1JMT25EbUQrZlBucTlzc0ZvczYwTkZvTkNJME5CU1BQdm9vYW10cjRYUTZrWmlZaUpNblQzWTZHSkt1TEZFVU1YTGtTTngvLy8yZEhoc2VIbzVSbzBiNTNLZlg2eEVSRVlIazVPUk8yMUVVQlVhakVTKysrS0xIZHZkWUliMWVqNUNRRUNRbEplSHp6ei9INE1HREVSY1g1L2ZkTTM0ZFJHUlpoczFtdzMvOTEzOTVmV2xzM0xnUlAvNzRJeDU1NUJHdmZWdTJiRUYxZGZWbGRkdjg4cGUvaE5Gb3hLOSs5YXN1SGU5d09QRE5OOStvVjNnWEI1Rno1ODdCYnJjak9qcmE1NkJTcDlPSkcyNjR3U3VJU0pLRWNlUEc0YmUvL2EyNnJhS2lBa3VYTG9Va1NUaCsvRGlXTDErTy92Mzd3MkF3UUsvWDQvLys3Ly9nY3Jsdyt2UnB6Smt6aDBIRVQ5bnRkcnp4eGhzNGV2UW83cjc3YnBqTlp0VFcxclliMkFFZ01URVJFeVpNd09iTm0vSGFhNjloMnJScG1EcDFxc2N4aHc4ZlZyc0QzVzAxTnpkRGtpVFUxTlI0SEJzZUh1N1JKWE9sM0hYWFhSZzVjcVRYZHZmVjY0VjNYSGJzMklIMTY5ZWpwS1FFUU0vZVRTVnZpcUpnLy83OU1KbE1Qajk3N3U0UDkzaU1Dem1kVHRoc05xU25wL2RvQ0JnMmJCamVlZWVkTGgxYlZWVUZVUlI1MXd4K0hrVGNYeFEvKzluUEVCWVc1ckd2cXFvS1AvNzRvODk5aHc0ZFFuVjFkWmVtaXJXMXRXSFZxbFVJRFEzRkUwODhnWWlJQ0R6eHhCTmV4NG1pNkhNd1gyUmtwRmQvOW9XV0xsMktiZHUyb2JDdzBLdk9qamlkVHB3NWMwYTk2d0ZBL2JLWEpFa05XWC84NHg4UkV4T2pIdFBZMklnbm4zeFNuUjFCL3VmTEw3L0VnUU1Ia0pXVmhkallXTHozM250ZGV0MGYvdkFIM0h6enpWaTdkaTJ5c3JLODlyLzExbHM0ZCs0Y0hBNkgxOTIvaFFzWEFqai8yWlJsR1hsNWVWYzhpSnc5ZXhaMnV4MHhNVEVlZit2dU5VSk9uRGpoY1FJVUJBRmhZV0ZkbmtKSzNhTW9DbGF0V2dWQkVId0dFZmNNbVpVclYzcHMxK3YxNmxpM2xKUVVOWWlJb2dpTHhlTFZucUlvRUVVUmpZMk42amIzUlY1Y1hKekhzUXNXTElERll2RUtvWklrSVRNejA2UDdSUkFFZFd5SnkrVzYzSCtHUHNHdmcwaDN2ekI4WGZFY09uUUlIM3p3QVc2OTlWWTgrT0NEVUJRRlc3WnNRVUpDZ3M4QUFwd2Y4TGQ2OVdxOC9QTEw2cWpxSzAwUUJCdzhlQkFIRHg3MDJHNHltU0RMc3NlL3pkbXpaN0Z5NVVyY2M4ODk2b3lBbmhyRUN3Qi8vWXZ2N3JGcjNiRmpqUUIwK05lUHA3VXU1YXJLenM1R1hGd2NSbzhlamJhMk50eDIyMjB3R0F4WXRXb1ZEaDgrak1MQ1FvL2pOMnpZZ0wvKzlhK0lqSXhFUkVRRUZpOWU3UFBFc1d6Wk1paUtndWVmZng2SmlZa2VkK3ZjWG43NVpWaXRWby9aS3I2VWxaVkJwOU41ZkU3ZDNhMW1zMWtkVUFyOHV3c3pKU1hGWThiTHQ5OStpNUtTRXZXT29DekxVQlFGQm9NQmtpVGg5dHR2OXhnMzVYSzVFQmtacWY3TVo4UmNXWHE5SHN1WEwyOTN2L3R6T0hmdTNDNjFWMTFkalJVclZ2amNWMUZSb1k3enVOREtsU3M5N3BqUG1ERURCb01CZ2lEQWJEWmozYnAxeU12TGc5UHBoTWxrd280ZE85UmpyVmFyMm1ValNWSzdNN244Z1Y4SGtTdnhQLzNJa1NNNGNPQUFFaE1UQWZ4N3hIUkh0Mm1qb3FKZ3M5bFFWRlNFcFV1WGR0amYzaE5jTGxlSFY3RXVsd3Y3OSsvMzJMWno1MDVjZi8zMTZoZDFULzdiYmE4NDFHTnRhZUh0dDc3V3VvUXVlMlRHOVQzU2p2dDJjbEJRa0hvbjcrelpzNGlOamZWYVc4Wm1zMEd2MTZ0WGZ4MTlkblE2SFI1NDRBR3NYTGtTa3laTjhoaUR0V2ZQSG56Ly9mZGRHbHUxY2VOR05UUzQzODk5MWZuamp6L2k1TW1UNnJIdXE5dUFnQUNQSURKdTNEaU1IejllL2R0ZHUzWXR6R1l6Rml4WUFFVlI0SEE0UEJZN2EyaG84QmlBN25BNE9xM3pVanlYTzd0SDIrdk1sNXZLOGVXbThzNFA3QUgzVGZnNXhrK2NkRlhlcXoyalJvM0NraVZMdkthUjUrWGw0WlpiYnZIb1NuUi9aaTRlWUJvUUVJQnZ2dmtHVTZkT1JWTlRFM1E2SFJJU0V0VDk3cFYyVzF0YlVWOWZqNWlZR09oME9zVEd4c0p1dC92dHVDSy9EaUx0TGVqVkhULzk5Qk1BSUNVbEJjQy83eHgwOU9XYm5wNk9pUk1uWXVQR2pTZ3BLZkc1Wm9MWmJGWnZWMTk0dDBJVVJRRG5SK3BmdU1TMit3OGxMQ3pNNHlvTkFKWXNXWUx0MjdmN3ZLWHB2dlg5UC8velArbzJkNWk2c0oyZXZKVjQreDA5YzNLODJtcU9OZUw0c1RONCtyKzdOeFg3YXJLMkhyOGk3ZHJ0ZHRUVzF1S3V1Kzd5MnRmVTFJU0lpSWd1aDlmYmI3OGRtemR2eHAvKzlDZTg5TkpMTUJxTkVFVVI3Nzc3TGthUEhvM1JvMGQzMm9hdksrV1dsaGJNbkRrVFdWbForT1V2ZjlscEc0SWc0T09QUDRZb2luanNzY2NBbkQrUk5EWTJ3dWwwSWpvNldqMnh5TEtNL2Z2M3F6TXJoZzRkMnVOZE5CSFhYZGVqN1hXa3lXTEJ3TGg0cEkyNk91c0VKUTNYZnUwVms4blU3c3dWUVJEVVdUQWRxYXVydzdadDJ6QjkrblFBNTBQNHZIbnpJSW9pOHZQemtaR1JBYnZkamkxYnRpQWtKRVFOUFFVRkJUMzZ1L1EyZmgxRTNDZlQ3ZHUzZTQzUE9IMzZkTHY3M0ZkVHZrN0dSNDhlQllCTFh0VG9zY2NldzdmZmZvdjE2OWZqdHR0dTg1cnZQbi8rZlBYV3NpL3o1czN6dWYzWHYvNjExNWZ1dUhIamNPdXR0OEprTXNGb05LS2lvZ0wvK01jLzhPeXp6MEtTSkRRM04vc01PeGV1VTlLVHo5QjQ4QmU5YzdEV0Z4djM0L2l4TTBnYUVkUDV3ZGVJZmJ1dlRCRDU3cnZ2SU1zeWJyamhCcTk5emMzTnVPNFNUcUk2blE1UFAvMDA4dlB6c1hyMWFqenh4Qk5ZdG13WkpFbnEwdXFXUGVuSWtTTWVneG1QSERtQ25Kd2NBRUJCUVFFeU1qSXdkT2hRZlAzMTEyaHFhc0t0dDk2S3paczNZOXEwYVQzYWZRa0EvN1B3RHozYVhrZWV5NTJOdEZFM2FYNlhvcmRwYW1wQ3YzNzkxSXRjazhtRUdUTm13T2wwSWpJeUV2SHg4VENielNnckswTjJkalkyYk5pQVBYdjJZTmFzV2UzTzJ2RUhmaDFFM0Ercjh0Vk40VDdSZHJUdjRqNWdoOE9CbzBlUElqUTBGTEd4c1pkVVMxQlFFR2JNbUlHbFM1ZWlxS2dJeGNYRkhnSG8yV2VmVldmTlhCZ1MvdktYdjJEdjNyM0l6OC8zR0VEcW51UHVhOUd4MGFOSHcydzJZL0Rnd1RBYWplcmRsbHR1dVVVOVp0ZXVYZXAvdXdleFhyakdnanVjRUxsY0xwU1dsaUlrSk1UbkRJQ21wcVpMbm1FVkh4K1BXYk5tb2JpNEdIdjM3b1hENGNEdmYvLzdTeHFRM1JOT256Nk53WU1IcXo4UEh6NGNPVGs1NmgwUlFSRFEzTnlNdFd2WElqTXpFMWFyRlI5KytDRzJidDJLZWZQbWNZbDNQOVBZMkFpTHhZTGk0bUprWm1iQ1lEQjRYRlR1MkxFREpTVWxHRGh3SUNaT25BaEprdERhMm9wbHk1Wmg4ZUxGWHV2WStBdS9EaUlEQnc3RXlKRWpzV0RCQXE5KzdkZGZmeDBWRlJWWXZYcTExNWZmWjU5OWhtKy8vZFpyM01lK2ZmdmdkRG92ZTluei8velAvOFNHRFJzd1pzd1lyN1p2dSswMm42OXg5MUdQSERteXkxL1NraVJoN3R5NW1EaHhJcDUrK21rQTUwUFU1NTkvRGxtV2taaVk2TkcvdlczYk5rUkhSeU1tSmdadGJXMTQrdW1uTC92WklkVDNmUHp4eDZpcHFjRWpqenppYzN4VFUxUFRKZjlOdU5mdmNKL29yN3Z1T3RUVjFXSG8wS0ZYYlVDZnV4dm05T25UZVB2dHQ5WG4zcmpIZ1NpS2d2WHIxK09UVHo1QlpHUWtIbi84Y1lTRWhHREJnZ1VvTEN4RWNYR3hPdHVIcmk2SHc0R0dob1l1bmRnZERnY3FLaW9RSEJ6c3M3dGFsbVdjUG4zYWE4MHBSVkVneXpKY0xwZTZRTjd4NDhlUmtaRUJpOFdDVmF0V3dXUXl3ZWwwUWhBRXlMS01mZnYySVRvNkduUG16RkUvVDNQbXpNRzJiZHY4Tm9RQWZoNUUzUDIrbDJyS2xDaytuNmpwL3FENnVqM2RGVHFkRG4vODR4OTcvSmJ1eGR3cnFBNGJOa3pkNWc0aWtpVGh2dnZ1dzhNUFA0ei8vZC8veFU4Ly9ZVHQyN2ZqVjcvNkZVcExTOUhjM0l5SEgzNllheVFRRkVYQko1OThndlhyMTJQTW1ESHF5cUlYcXFtcGdkMXU3OUxqQit4Mk80NGNPWUovL3ZPZnFLeXNoS0lvZU9paGh6Qm16Qmo4K2M5L3hsdHZ2WVYxNjlaaDdOaXh1UDc2NnpGbzBDQ0VoNGQ3OU91WGxaVkJraVFFQkFSNGZVYmJtelhqNXA0OWs1U1VoTlRVVkpqTlpyaGNManoyMkdQNDI5LytobVBIam1ISWtDR3dXcTBJQ1FtQlRxZFRsM3QvL3ZubjFZdVo1T1JrdlBUU1M3eHJxQUZKa2pCLy9ueWNPWE1HQUpDUmtkSHBhK3gyTzBwTFM5dmRIeGdZaUpxYUdwRCtWbGNBQUNBQVNVUkJWSFY5R0RkRlVlQnl1U0FJQXNhT0hRdFpsbUUybXpGNzlteWtwcWJpcTYrK1FtbHBLWEp5Y3BDYW1vckV4RVNrcHFiaTVwdHZ4cWxUcDFCVFV3T2J6UWFiellhR2hnWVVGaFppOHVUSlYyM201TFhFcjROSVQ3TmFyVEFhamUwK3o2QTlodzRkd3ZYWG54K3dlYVZEQ1BEdjhTOUhqeDVWK3pMNzlldUhkOTk5MStNNHM5bU1WMTU1QmRkZGR4MGVlT0FCbEpTVVlNT0dEZGkzYngveTgvT3Z5b0pTZEcycXFxckN4eDkvakdQSGptSE1tREhJemMzMXVKTDg3TFBQVUYxZGpXUEhqa0d2MTdjN3dGUlJGTHovL3ZzNGVQQWc2dXJxNEhLNU1IandZRXliTmcwLys5blAxRmtFenp6ekRLWk1tWUxObXpkajI3WnRLQ3NyVTl0NCtPR0hNWG55WkFEbm54blMwTkRRYnQzUjBkRTRlZktreDZ3WmR4M3VJREpod2dTa3BxWml6NTQ5Q0FvS3dyaHg0M0RQUGZmZ2l5Kyt3UHIxNnpGejVrd01HellNUTRjT1JYUjBOTzYrKzI0Y09IQUFraVRCWnJOQkZFVzB0TFRnMUtsVE9IUG1ERjU5OVZVRzk2dkVhRFJpeXBRcGFHeHN4SkFoUXpxZDVnMEFvYUdoWGxQT0wwZGpZeU5NSmhOU1VsSmdNQmlRbFpXRmUrKzlGOVhWMVRoMDZCQisrT0VIV0N3V1dLM1cvNis5ZTQrSzZyejNCdjZkeTJiRERMY0NnZ0plUndraVdsU1NXbXhyTHNaTHhhUmEyNU42VmhwemFhM0hWWkNlTkJYZW10aTBMazdTRUtsRXJVMVdheldlMkp5OE5sRkVUWXpSbE1pSk5VWWlHalYyRWdRRkJCMUdZRFp6MmJQZlAzeVpPQTRJS3ZnRTV2djVqMzE1OW0rUTVmN09maTRiVHFmVE4yVVgrSEp0azF0OTdVZC94U0RTaS9MeThyQjA2ZEliRGhNdnZmUVNWRlhGNzMvLys0QXVvcjdROFovd3JsMjdVRnRiMjJrLzlyWnQyL0RxcTY4aUpDUUV6enp6RE1MQ3d2RFRuLzRVZDl4eEIwcEtTdkR1dSsvaSs5Ly9mcC9YU2w4OVRxY1RlL2Z1UlVOREF4NTU1QkhNbURFajRIRjJTa29LZHUzYWhkR2pSL3ZXSGVsTXg1THNkcnNkOTk1N0x5Wk9uTmpsK0tyazVHUTgvdmpqZU95eHgyQzFXbUcxV2xGWFYrZTNPTnFLRlN0NjdYTTJORFFnSXlQRHQ5cnJuRGx6TUd2V0xKdzRjUUtuVHAxQ1RVME5Qdi84YzlqdGRpaUtBcGZMNVJ2QTNuRmpzVmdzRENHMzJkU3BVNFZjTnlFaEFZV0ZoWDZEbTQxR0l6SXlNdnJzbFFZREJZTklGem9Hc3Q3b05OV3UxZ0M1ZW1ydDFSd09CODZkTzRlb3FLaE9ROGlMTDc2SThQQndoSVNFZEJwd09xWUx2L0hHRzUxZSsrb1ZBR2ZQbmczZ3lodERvNktpc0hMbFNoUVZGYUd5c2hLeUxPUFlzV05JUzB1RHdXREE1TW1UOGQ1NzcrRVh2L2lGYjAwVTRNckxuSVlQSDQ3aHc0ZjdyY0JLd1VPV1plVG01c0p1dC91dHVudTFjZVBHNFU5LytsT1Aya3RPVHNheVpjdDZmSDJkVGdlTHhkTG40NVJ5Y25KZ3Q5djl0aGtNQm93ZlA3NUgzN1FwK0hERjZadkR1MGdYdXBvWmN6UE1aak1hR3h0UlVGRGc5K2hOMHpSOC92bm5VRlcxeThHbzF5NHMxcG1ZbUJqODR4Ly82SFNmcXFyd2VEeVlNR0dDTDRoVVZsYmlycnZ1d3FoUm8xQmNYSXpkdTNmanpUZmZ4SzkvL1d2SXNveVJJMGNpTVRFUm1abVorUERERDNIbzBDRzRYQzYwdDdlanBhVUZseTVkUW1Oakk4TER3MUZVVkhRVHZ4SHE3MlJaN2pLRURDVFh2dDZkaUhvZmcwZ1hXbHBhQVBUT2Voay8rTUVQc0dYTEZody9mcnpUL2NuSnlRRXZBT3ZRMC9kNDlKU2lLTDVsdVlFckMvWE1uVHNYMmRuWitPeXp6L0RwcDUvaWl5KytRR05qSXo3NzdETmZmK2JWdjRlT1I5VmRoU2NpSXFLZVloRHB3dlBQUDk5cmJYVTF5MGFFc0xBd3ZQVFNTd0Z2bk5UcGRFaEpTZW5ScTY2SmlJaDZDNE5JRUdJL0poRVJmVlh3ZmRWRVFjUm9OUGJxOHZ6VXQ5eHVOd2VFMDRESElFSVVSRUxEVEdoWEhLTExvQjVTRkFmQ3d2Z0Vrd1kyQmhHaUlCSVdGc1lWUC9zUnhlRkFHTHRTYVlEcmwwRkVsbVcwdDdlTExvTnVVWHQ3ZTVldjNhYStFUkVaQ2NYQkp5TDlSYnVpSUNMcTlyN29qK2gyNjVkQkpESXFHcGZ0emFMTG9GdDAyZDZNeUNndUUzODdoVWRFSUNSRXhvV0dldEdsVURjdTFOY2pSSlpoTm9lTExvV29UL1hMSUJJVkZSV3c0aUgxUC9ibVprVHhmVFczM1pDa0pGeHF1b2kyLzc5V0RuMzFYTGJiWWJ0MEVVTVNrMFNYUXRUbittVVFpVThZRER1ZmlQUjdkcnNkQ1FtZHYxZUUrbGJxdUhHb3FUbUxDdzBOb2t1aGExeW9yMGZkdVZyY2tYWnpiL0VtNm0vNlpSQ0pqWXVES2N5RU01K2RGbDBLM2FUUFRwMkVPVHdjTVoyOGNJOXVqOVMwY1ZCVkQ4NSs4VGt1MU5majhtVTdwL1lLNEhhN2NmbXlIUTMxZGZqQ2FvWHFWUmxDS0tqMDJ3bnFhZW5qOGU0N2V4QVpGUjBVNzd3WVNCcnE2MUZiY3hiM1RKOGh1cFNnTnlReENZN1dWdGd2MjNIeFFpTVV4ZEVyNzFlaW5qTWFqUWdMTXlITVpNS2crSGlZd3prbWhJSkx2dzBpQUhEZi9UT3g3NTA5R0RaOEJFYW4zQ0c2SE9xQnowNmRaQWo1aWpHRmg4UEVteDhSQ2RLdmd3Z0EzSHYvVEp3NFhvV1AvbmtJa1pHUmlJcU9SbVJVTkVKRFEwV1hScmd5UmZleXZSbjI1bVkwMjVzUkhoN0JFRUpFUkQ3OVBvZ0FRTnE0ZEZ5NjJJU0doZ1pZLy9VdlhMWTN3K2wwaWk2TGNHWE5sOGlvYUVSRlI4TmlHY014SVVSRTVHZEFCQkVBaUltTlEweHNuT2d5aUlpSTZBYjB5MWt6UkVSRU5EQXdpQkFSRVpFd0RDSkVSRVFrRElNSUVSRVJDY01nUWtSRVJNSXdpQkFSRVpFd0RDSkVSRVFrRElNSUVSRVJDY01nUWtSRVJNSXdpQkFSRVpFd0RDSkVSRVFrRElNSUVSRVJDY01nUWtSRVJNSXdpQkFSRVpFd0RDSkVSRVFrRElNSUVSRVJDY01nUWtSRVJNSXdpQkFSRVpFd0RDSkVSRVFrRElNSUVSRVJDY01nUWtSRVJNSXdpQkFSRVYxRDB6VHMzcjBiTnB0TmRDa0RubEYwQVVSRVJEZkw0WERneElrVGtDUUplbjNQdmx1UEdUTUdvYUdoMXozR2JyZWpyS3dNRlJVVktDZ29nQ3pMM2JacnRWcngzSFBQQld5UGpZMUZmbjQrY25OellUUWFvZFBwL1Bacm1vYms1R1E4L2ZUVFBhcC9vR0VRSVNLaWZzdG1zK0cxMTE2RDBXaThiaEJwYVdsQlcxc2JBT0RaWjUvRjBLRkRyOXR1ZEhRMGNuTnpVVmhZaUkwYk4yTHg0c1hkMXFMVDZlQnl1YkI4K1hLWXpXWUFRRVZGQlE0ZlBneVR5WVNDZ2dKSWtvVFcxbGE4OE1JTHlNbkpRVnhjSEZSVmhjRmd1SUZQUGJBd2lCQVJVYitWbEpTRW9xS2lMdmQ3UEI2VWxaV2h0TFFVcWFtcHlNN09EZ2dobXFZQlFNQ1RDb3ZGZ29jZWVnaHRiVzN3ZXIwQlFVZlROTDl6ak1ZcnQ5U0tpZ3FFaElRQUFLcXJxMkV3R0dBd0dEQjY5R2dBd09uVHB3RUE2ZW5wa0NUcFpqNzJnTUlnUWtSRUFUcHV6djJWcG1rNGRPZ1F0bTNiQm9QQmdKeWNIS1NucDNkNjdNY2ZmNHlTa2hMbzlYcGZtTGhXV1ZtWjM4K3Fxa0pWVlJRWEZ5TXFLc3B2bnl6THZpQnlkZEFvTFMzRkJ4OThnUGIyZHVoME9yK3VtSlVyVi9hbysyY2dZaEFoSWlJL3NYR0RjTEdwU1hRWnQyVGR1bldvckt4RWRuWTI1c3laYzkydUQ0dkZncnk4UEJpTnhvQWdVbHhjalBUMGRFeWZQdDF2dTZxcWNMbGN2aTRZNE1yVEZ3Q1lObTBhSWlJaUFBRDc5KzlIZVhrNUFFQlJGRVJHUnVLSko1N3duVk5UVTROTm16WUZiUWdCR0VTSWlPZ2FpVW5KT0grdVZuUVp0MFJSRkl3ZE94WVBQUEJBdDhkR1JVVmh3b1FKbmU3VDYvV0lqbzVHU2twS3QrMW9tZ2FqMFlobm5ubkdiM3RzYkt5dkxiUFpESXZGZ3JmZWVndkRoZzFEWW1KaTBIZlBNSWdRRVpHZnJHOS9CeHRlK2dNK1BYRWNZOVBHaVM2blU1cW00ZGl4WTVCbE9XQnNCd0JmOTBmSGVJeXJ1ZDF1T0J3T1pHUms5R29JR0RWcUZGNSsrZVVlSFh2a3lCRW9pb0pKa3liMTJ2WDdLd1lSSWlMeU0zcE1DaVpPenNSLy8vWFBXSktUaDhTa1pORWxCZEEwRFJzMmJJQWtTWjBHa1k0Wk11dlhyL2ZicnRmcllUQVk0UFY2a1pxYTZnc2lpcUxBWnJNRnRLZHBHaFJGUWROVlhWVmVyeGR1dHh1SmlZbCt4NjVZc1FJMm15MmdHOGpqOFNBcks4dXYrMFdTSk4vWUVxL1hlN08vaGdHQlFZU0lpQUxNbmZkOW5LdXR4ZXJuQy9IZy9BVklTUjJMK0lUQm9zdnkwZXYxV0x0MmJaZjdWNjllRFFESXk4dnJVWHRWVlZWWXQyNWRwL3ZLeTh0OTR6eXV0bjc5ZXIvMVNCWXRXZ1NEd1FCSmttQzFXckYxNjFiazUrZkQ3WFpEbG1VY1BIalFkMnhiVzV1dnk4Ymo4UVRNd0FrbURDSkVSQlFnSWlJU3YvaFZQc3AyYk1kYjI5N28wMnZkUCt1N21ERjdUcDllb3pzVEpreEFVVkZSd0lKaitmbjV1UFBPT3pGLy9uemZ0bzRuSXRjT01BMEpDY0g3NzcrUCtmUG5vN201R1RxZERzbkpYejVOY3J2ZEFJRFcxbFkwTkRRZ1BqNGVPcDBPZ3djUGh0UHA3SGFSdFlHS1FZU0lpRHBsTUJneDkzdnpNWDNHTE5UVzF1QjhiUzJjenZaZXY0NWw5SmhlYi9OR3liTGM1Y3dWU1pKOHMyQ3VwNjZ1RGdjT0hNRENoUXNCWEZuMTlja25uNFNpS0Nnb0tFQm1aaWFjVGlmMjdkc0hzOW5zQ3oyRmhZVzkrbG42R3dZUklpSzZyakNUQ1dOUzdzQ1lsRHRFbC9LVjF0emNqUER3Y044YUxMSXNZOUdpUlhDNzNZaUppVUZTVWhLc1ZpdEtTMHVSbloyTm5UdDM0dWpSbzFpeVpFbVhzM2FDQVlNSUVSRlJMMmhxYW9MTlprTkpTUW15c3JKZ01CajhGbEU3ZVBBZ05tL2VqQ0ZEaG1EMjdObndlRHhvYlczRm1qVnJzR3JWS2lRa0pBaXNYaHdHRVNJaUdsQmNMaGNhR3h0N2RHTjN1VndvTHkrSHlXVHFkQWFPcXFxNGNPRUNqaHc1NHJkZDB6U29xZ3F2MTRzcFU2WUFBR3ByYTVHWm1RbWJ6WVlOR3paQWxtVzQzVzVJa2dSVlZmSEpKNThnTGk0T3k1WXRneVJKa0NRSnk1WXR3NEVEQjRJMmhBQU1Ja1JFTkVCNFBCNHNYNzRjRnk5ZUJBQmtabVoyZTQ3VDZjU09IVHU2M0I4YUdvcnE2bXBzM3J6WmI3dW1hZkI2dlpBa0NWT21USUdxcXJCYXJWaTZkQ25TMHRLd2QrOWU3Tml4QXprNU9VaExTOFBJa1NPUmxwYUd5Wk1ubzc2K0h0WFYxWEE0SEhBNEhHaHNiTVRxMWFzeGQrNWMzL3RvZ2dtRENCRVJEUWhHb3hIejVzMURVMU1UaGc4Zmp2SGp4M2Q3VGtSRWhHK3E3NjFvYW1xQ0xNdElUVTJGd1dEQXpKa3pjZDk5OTZHcXFncW5UcDNDeVpNblliUFowTmJXQnFmVDZadXlDM3k1dGtsY1hOd3QxOUVmNmJUKy9tWWpJa0hlM25VTTcreXV3dS8vOENQUnBSRFJWNERENFlESlpCSmRScitqNy80UUlpSWk2ZzVEeU0xaEVDRWlJaUpoR0VTSWlJaElHQVlSSWlJaUVvWkJoSWlJaUlSaEVDRWlJaUpoR0VTSWlJaElHQVlSSWlJaUVvWkJoSWlJaUlSaEVDRWlJaUpoR0VTSWlJaElHQVlSSWlJaUVvWkJoSWlJaUlSaEVDRWlJaUpoR0VTSWlJaElHQVlSSWlJaUVvWkJoSWlJaUlSaEVDRWlJaUpoR0VTSWlJaElHQVlSSWlJaUVvWkJoSWlJaUlSaEVDRWlJaUpoR0VTSWlJaElHQVlSSWlJaUVvWkJoSWlJaUlSaEVDRWlJaUpoR0VTSWlJaElHQVlSSWlJaUVvWkJoSWlJaUlSaEVDRWlJaUpoR0VTSWlJaElHQVlSSWlJaUVvWkJoSWlJaUlSaEVDRWlJaUpoR0VTSWlJaElHQVlSSWlJaUVvWkJoSWlJaUlSaEVDRWlJaUpoR0VTSWlJaElHQVlSSWlJaUVvWkJoSWlJaUlSaEVDRWlJaUpoR0VTSWlJaElHQVlSSWlJaUVvWkJoSWlJaUlSaEVDRWlJaUpoR0VTSWlJaElHQVlSSWlJaUVvWkJoSWlJaUlSaEVDRWlJaUpoR0VTSWlJaElHQVlSSWlJaUVvWkJoSWlJaUlSaEVDRWlJaUpoR0VTSWlJaXVvV2thZHUvZURadk5KcnFVQWM4b3VnQWlJcUtiNVhBNGNPTEVDVWlTQkwyK1o5K3R4NHdaZzlEUTBPc2VZN2ZiVVZaV2hvcUtDaFFVRkVDVzVXN2J0VnF0ZU82NTV3SzJ4OGJHSWo4L0g3bTV1VEFhamREcGRINzdOVTFEY25JeW5uNzY2UjdWUDlBd2lCQVJVYjlsczludzJtdXZ3V2cwWGplSXRMUzBvSzJ0RFFEdzdMUFBZdWpRb2RkdE56bzZHcm01dVNnc0xNVEdqUnV4ZVBIaWJtdlI2WFJ3dVZ4WXZudzV6R1l6QUtDaW9nS0hEeCtHeVdSQ1FVRUJKRWxDYTJzclhuamhCZVRrNUNBdUxnNnFxc0pnTU56QXB4NVlHRVNJaUtqZlNrcEtRbEZSVVpmN1BSNFB5c3JLVUZwYWl0VFVWR1JuWndlRUVFM1RBQ0RnU1lYRllzRkREejJFdHJZMmVMM2VnS0NqYVpyZk9VYmpsVnRxUlVVRlFrSkNBQURWMWRVd0dBd3dHQXdZUFhvMEFPRDA2ZE1BZ1BUMGRFaVNkRE1mZTBCaEVDRWlvZ0ZIMHpRY09uUUkyN1p0ZzhGZ1FFNU9EdExUMHpzOTl1T1BQMFpKU1FuMGVyMHZURnlyckt6TTcyZFZWYUdxS29xTGl4RVZGZVczVDVabFh4QzVPbWlVbHBiaWd3OCtRSHQ3TzNRNm5WOVh6TXFWSzN2VS9UTVFNWWdRRWRHQXMyN2RPbFJXVmlJN094dHo1c3k1YnRlSHhXSkJYbDRlakVaalFCQXBMaTVHZW5vNnBrK2Y3cmRkVlZXNFhDNWZGd3h3NWVrTEFFeWJOZzBSRVJFQWdQMzc5Nk84dkJ3QW9DZ0tJaU1qOGNRVFQvak9xYW1wd2FaTm00STJoQUFNSWtSRU5BQXBpb0t4WThmaWdRY2U2UGJZcUtnb1RKZ3dvZE45ZXIwZTBkSFJTRWxKNmJZZFRkTmdOQnJ4ekRQUCtHMlBqWTMxdFdVMm0yR3hXUERXVzI5aDJMQmhTRXhNRFBydUdRWVJJaUxxZHpSTnc3Rmp4eURMY3NEWURnQys3bytPOFJoWGM3dmRjRGdjeU1qSTZOVVFNR3JVS0x6ODhzczlPdmJJa1NOUUZBV1RKazNxdGV2M1Z3d2lSRVRVNzJpYWhnMGJOa0NTcEU2RFNNY01tZlhyMS90dDErdjFNQmdNOEhxOVNFMU45UVVSUlZGZ3M5a0MydE0wRFlxaW9LbXB5YmZONi9YQzdYWWpNVEhSNzlnVksxYkFack1GZEFONVBCNWtaV1g1ZGI5SWt1UWJXK0wxZW0vMjF6QWdNSWdRRVZHL285ZnJzWGJ0Mmk3M3IxNjlHZ0NRbDVmWG8vYXFxcXF3YnQyNlR2ZVZsNWY3eG5sY2JmMzY5WDdya1N4YXRBZ0dnd0dTSk1GcXRXTHIxcTNJejgrSDIrMkdMTXM0ZVBDZzc5aTJ0alpmbDQzSDR3bVlnUk5NR0VTSWlLaExsKzEyN0gvM0hkVFVuTVg1MmxxNFhNNWV2OGI5czc2TEdiUG45SHE3TjJMQ2hBa29LaW9LV0hBc1B6OGZkOTU1SitiUG4rL2IxdkZFNU5vQnBpRWhJWGovL2ZjeGYvNThORGMzUTZmVElUazUyYmZmN1hZREFGcGJXOUhRMElENCtIam9kRG9NSGp3WVRxZXoyMFhXQmlvR0VTSWk2dFRoUS8rTHYvL1A2M0M1bkVoTVNzWTN2cG1GMExDd1hyK09aZlNZWG0velJzbXkzT1hNRlVtU2ZMTmdycWV1cmc0SERoekF3b1VMQVZ4WjlmWEpKNStFb2lnb0tDaEFabVltbkU0bjl1M2JCN1BaN0FzOWhZV0Z2ZnBaK2hzR0VTSWlDdkRSUHovRTM3WnN4dWd4S1pqL2J6L0NvRUh4b2t2NnltdHVia1o0ZUxodmdUUlpsckZvMFNLNDNXN0V4TVFnS1NrSlZxc1ZwYVdseU03T3hzNmRPM0gwNkZFc1diS2t5MWs3d1lCQmhJaUkvRnkyMi9IMy8za2RkNHhOd3hNL1d5cTZuSDZqcWFrSk5wc05KU1VseU1yS2dzRmc4RnRFN2VEQmc5aThlVE9HREJtQzJiTm53K1B4b0xXMUZXdldyTUdxVmF1UWtKQWdzSHB4R0VTSWlNalBoeFVmd090VjhXOExIeFpkeWsxeHVWeG9iR3pzMFkzZDVYS2h2THdjSnBPcDB4azRxcXJpd29VTE9ITGtpTjkyVGRPZ3FpcThYaSttVEprQ0FLaXRyVVZtWmlac05oczJiTmdBV1piaGRyc2hTUkpVVmNVbm4zeUN1TGc0TEZ1MkRKSWtRWklrTEZ1MkRBY09IQWphRUFJd2lCQVIwVFUrLzljWmpCZzVDaEdSa2FKTHVTRWVqd2ZMbHkvSHhZc1hBUUNabVpuZG51TjBPckZqeDQ0dTk0ZUdocUs2dWhxYk4yLzIyNjVwR3J4ZUx5Ukp3cFFwVTZDcUtxeFdLNVl1WFlxMHREVHMzYnNYTzNic1FFNU9EdExTMGpCeTVFaWtwYVZoOHVUSnFLK3ZSM1YxTlJ3T0J4d09CeG9iRzdGNjlXck1uVHZYOXo2YVlNSWdRa1JFZnFxLytBTGYvTmEzUkpkeHc0eEdJK2JObTRlbXBpWU1IejRjNDhlUDcvYWNpSWdJMzFUZlc5SFUxQVJabHBHYW1ncUR3WUNaTTJmaXZ2dnVRMVZWRlU2ZE9vV1RKMC9DWnJPaHJhME5UcWZUTjJVWCtISnRrN2k0dUZ1dW96OWlFQ0VpSWo4dWx4TWhJZjN6M1NkVHAwNFZjdDJFaEFRVUZoYjZyZFJxTkJxUmtaR0JqSXdNSVRYMUYvcnVEeUVpSXFMdW1Fd20wU1gwU3d3aVJFUkVKQXlEQ0JFUkVRbkRJRUpFUkVUQ01JZ1FFUkdSTUF3aVJFUkVKQXlEQ0JFUkVRbkRJRUpFUkVUQ01JZ1FFUkdSTUF3aVJFUkVKQXlEQ0JFUkVRbkRJRUpFUkVUQ01JZ1FFUkdSTUF3aVJFUkVKQXlEQ0JFUkVRbkRJRUpFUkVUQ01JZ1FFUkdSTUF3aVJFUkVKQXlEQ0JFUkVRbkRJRUpFUkVUQ01JZ1FFUkdSTUF3aVJFUkVKQXlEQ0JFUkVRbkRJRUpFUkVUQ01JZ1FFUkdSTUF3aVJFUkVKQXlEQ0JFUkVRbGpGRjBBRVluVjJ0cUtGcnNkaXVKQXU2TEE0L0dJTGltb0dJMUdoSWFaRUJZV2hzaklTSmdqSWtTWFJIUmJNWWdRQmJHNmM3Vnd1ejBJRFF2Rm9QZ0VoSWFGUVpJazBXVUZGYmZialhiRkFVVlIwTlRVaU11WEwyTklVcExvc29odUd3WVJvaUIxOG5nVllnY053cENrWk5HbEJEVkpraUJKVVlpSWpBSUFYR2lveDZkVlZSaWJuaTY0TXFMYmcyTkVpSUxReVJQSE1YVEVTQXlLVHhCZENsMGpQbUV3a29jTnhja1R4MFdYUW5SYk1JZ1FCWm56NTJvUkd4c0hzOWtzdWhUcVFrUmtGR0ppWTFGMzdwem9Vb2o2SElNSVVSQnBiV21CeCszR29BUStDZm1xaTA4WURKZkxoZGJXVnRHbEVQVXBCaEdpSU5KeStUSkN3OEpFbDBFOUZCWVdocGJMZHRGbEVQVXBCaEdpSUtJb0RvU0ZtVVNYUVQwVWFncER1ME1SWFFaUm4ySVFJUW9pN1lyQ0p5TDlTRmlZQ1lyaUVGMEdVWjlpRUNFS0loNlBoK3VFOUNPU0pIR0JPUnJ3R0VTSWJwSmVyeE5kQWhGUnY4Y2dRblNUek9HaEFJQ1dsbmJCbFJBUjlWOE1Ja1EzS1NMaVNoQnBaUkRCK2ZQbjBkYlc1dnY1MHFWTCtPdGYvNHFHaG9aYmFyZTh2QnliTm0yNjFmSnc5dXhaRkJRVW9LNnU3cGJidXBxaUtGQlZOV0M3cG1sd3U5MXd1OTI5ZWoyNmZUUk53KzdkdTJHejJVU1hNdUJ4aVhlaW01UThMQVlBY0xiNklvWWtSZ3V1UnF6Tm16Zmp6Smt6K01NZi9nQ1R5UVNEd1lCOSsvYkI3WGJqaVNlZXVPbDJyVllyS2lvcThPTWYvL2lXNnRQcGRHaG9hTUR2Zi85Ny9QYTN2KzN4WW01LytjdGY4TTQ3N3dSc2o0dUx3L1BQUDQvSEgzLzh1dWYvNEFjL3dMeDU4MjZxWnVvWmg4T0JFeWRPUUpJazZQVTkrMjQ5WnN3WWhJYUdYdmNZdTkyT3NySXlWRlJVb0tDZ0FMSXNkOXV1MVdyRmM4ODlGN0E5TmpZVytmbjV5TTNOaGRGb2hFN24zNjJyYVJxU2s1UHg5Tk5QOTZqK2dZWkJoT2dtUlVlYk1IaElGSTVWMXVBYjM3U0lMa2VZNnVwcVZGWldZdWJNbVRDWnJrd05qb3FLd3N5Wk03Rno1MDdjYzg4OXNGaHU3dmR6NVQwc3R6NjRkdWpRb2ZqNXozK081NTkvSG4vODR4L3huLy81bnowNnoyZzBJaVltQnJtNXViNXR1M2J0d2hkZmZJR1FrQkRrNStjakpDUUVPcDBPYTlldVJVcEtDbWJNbUFHdjF3dXYxNHZZMk5oYnJwMnV6MmF6NGJYWFhvUFJhTHh1RUdscGFmRTl0WHYyMldjeGRPalE2N1liSFIyTjNOeGNGQllXWXVQR2pWaThlSEczdGVoME9yaGNMaXhmdnR3WGRpc3FLbkQ0OEdHWVRDWVVGQlJBa2lTMHRyYmloUmRlUUU1T0R1TGk0cUNxS2d3R3d3MTg2b0dGUVlUb0Zud2phelMyYi9zSWpSY3VZMUI4cE9oeWhIajExVmNoeXpLKzk3M3YrVzEvOE1FSDhZOS8vQU5yMTY3RnFsV3JFTmJGdE9IaTRtSWNPWEtrMDIrS2JyY2JxcXAyK3VUQjYvWEM1WExodi83cnYveHVLbDM5cDU2UmtZRUZDeGJBYkRaRDA3U0Fhd0VJMkc0MEd1SDFldEhlL21YM202cXF2cHZlK1BIamZkdGJXMXRoc1Znd1pzeVlUajhuOVkya3BDUVVGUlYxdWQvajhhQ3NyQXlscGFWSVRVMUZkbloyUUFqUk5BMEFBdjRtTEJZTEhucm9JYlMxdGNIcjlRWUVuYzcrWG9BcjRTTWtKQVRBbGFCdU1CaGdNQmd3ZXZSb0FNRHAwNmNCQU9ucDZaekZCZ1lSb2x2eXJlK2tZTjg3eC9IbUd4L2hKLzl4aitoeWJydDMzMzBYeDQ4Zng0SUZDeEFWRmVXM3oydzI0OUZISDBWeGNURldyMTZOcDU1Nnl2Y2Y5ZFh1dnZ0dXBLZW53MmcwQnV6LzhNTVBjZWJNR2Z6N3YvOTd3SG1xcXNMbGNpRTZPdHB2MjhNUFB3emd5azJocTIrWlc3ZHU5ZnZaNi9YQzQvSGczbnZ2OVFzOU9wME96YzNOZVBIRkYzM2JQQjRQRWhNVEFRRC8rdGUvY09iTUdYZzhIaWlLZ3VycWF1elpzd2NBTUdqUUlFeWFOS25UNjFQZjB6UU5odzRkd3JadDIyQXdHSkNUazRQMEx0NW8vUEhISDZPa3BBUjZ2YjdUdjFFQUtDc3I4L3RaVlZXb3Fvcmk0dUtBdjMxWmxuMUI1T3FnVVZwYWlnOCsrQUR0N2UzUTZYUitYVEVyVjY3c1VmZlBRTVFnUW5TTDdydC9ITjc4dngvaHZiMG5jTS8wTk5IbDNEWk5UVTNZc21VTEJnOGVqT3pzN0U2UHVldXV1ekJuemh6czNMa1RoWVdGeU12TFEzaDR1Tjh4R1JrWlhWN2ovUG56cUttcHdiZSs5YTBlMWFUWDYvSG9vNC9DYURRR2pCbG9iMi9ISzYrOGdzek1URXlaTXNYdnZJNGdrbkROTzNnOEhnL2k0K05SWEZ6czI3WnAweVpVVmxZQ0FJNGRPNFlkTzNaZzJyUnBtRFZyRmdDZ29hRUJodzhmUmtwS0NvT0lRT3ZXclVObFpTV3lzN014Wjg2YzYzWjlXQ3dXNU9YbGRScUdpNHVMa1o2ZWp1blRwL3R0N3dqQ1Y0ODM2bGp6WmRxMGFZaUlpQUFBN04rL0grWGw1UUN1REc2T2pJejBHemRWVTFPRFRaczJCVzBJQVJoRWlHN1oxTytrNFBUSmVwVHRxRVJNYkRpK1BuR1k2Skw2bk5QcHhJc3Z2Z2kzMjQybFM1ZjZ2djExWnVIQ2hYQzczWGo3N2JmeHExLzlDai81eVUrdUd6NXVoVTZudy8zMzM5L3B2cGFXRnJ6eXlpdElUazVHVmxaV2o5cnplRHk0ZVBFaWxpOWY3dHRtczlsOEF4Mk5SaU1pSWlMdzR4Ly9HRFUxTlhDNzNSZzVjaVRPbnovZjdXQkk2bHVLb21EczJMRjQ0SUVIdWowMktpb0tFeVpNNkhTZlhxOUhkSFEwVWxKU3VtMUgwelFZalVZODg4d3pmdHM3eGdycDlYcVl6V1pZTEJhODlkWmJHRFpzR0JJVEU0TytlNFpCaEtnWFBQclQ3K0RsOWUvaDFZMGY0TktsTnR4ejMxalJKZlVacDlPSkYxNTRBVjk4OFFYdXVlY2VXSzFXMU5UVWREcm1vc1BJa1NNeGE5WXM3Tm16Qjg4Ly96d1dMRmlBK2ZQbit4MXordlJwWDE5NlIxdDJ1eDBlandmVjFkVit4MFpGUmZsMXlmU1Z1KysrRzJQSEJ2NWJkbng3dmZxSnk4R0RCN0Y5KzNaczNyd1pBSUo2OE9IdG9Ha2FqaDA3QmxtV08vM2I2K2orNkJpUGNUVzMydzJIdzRHTWpJeGVEUUdqUm8zQ3l5Ky8zS05qanh3NUFrVlIrTlFNRENKRXZlYnh4ZE93OWRYL1JkbjJvemh4ckJZUHpKK0VvY01HM3F5SmQ5NTVCOGVQSDhmTW1UTXhlUEJnL09VdmYrblJlYi83M2U4d2VmSmtiTm15QlRObnpnelkvOUpMTCtIeTVjdHd1VndCNHp0V3Jsd0o0TW9UQ2xWVmtaK2YzK2RCNU5LbFMzQTZuWWlQai9jTEhCMXJoSnc3ZDg3dkJpaEpFaUlqSTNzOGhaUnVqYVpwMkxCaEF5Uko2alNJZE15UVdiOSt2ZDkydlY0UGc4RUFyOWVMMU5SVVh4QlJGQVUybXkyZ1BVM1RvQ2dLbXBxYWZOdThYaS9jYmpjU0V4UDlqbDJ4WWdWc05sdEFDUFY0UE1qS3l2THJmcEVreVRlMnhPdjEzdXl2WVVCZ0VDSHFKWHE5SGd0L25JWFJZeEx3M3J1ZllrM1IyeGdVSDRGUmxuakVKMFFpS3RxRThQRCsvN2crY3hqWE5nQUFFaDlKUkVGVU96c2JpWW1KbURoeEl0cmIyL0dOYjN3REJvTUJHelpzd09uVHA3RjY5V3EvNDNmdTNJazMzM3dUTVRFeGlJNk94cXBWcXpxOWNheFpzd2FhcHVHcHA1N0N5SkVqOFIvLzhSOEJ4L3oydDc5RlcxdWIzMnlWenBTV2xrS24wL24xOXp1ZFRnQlgxbnJvR0ZBS2ZEaytKRFUxMVcvR3k0Y2Zmb2pObXpmRFlEQkFyOWREVlZWb21nYUR3UUNQeDRPcFU2ZGl4SWdSZnUzRXhNVDRmdVk3WXZxV1hxL0gyclZydTl6ZjhYZVlsNWZYby9hcXFxcXdidDI2VHZlVmw1Zjd4bmxjYmYzNjlYNWRjSXNXTFlMQllJQWtTYkJhcmRpNmRTdnk4L1BoZHJzaHl6SU9IanpvTzdhdHJjM1haZVB4ZUxxY3lSVU1HRVNJZXRsZDM3VGdybTlhY09MNE9WUlYxcUx5NkZtMEsxK05GVFlmWG5SSHI3VFQ4VGc1TEN6TU55MzMwcVZMR0R4NGNNQmlZUTZIQTNxOTN2ZnQ3M3IvMmVwME9qejQ0SU5ZdjM0OTVzeVpnK0hEaC92MkhUMTZGSjkrK2lsKytjdGZkbHZmcmwyN2ZLR2g0M29kM3pvLysrd3puRDkvM25kc3g3ZmJrSkFRdnlBeWZmcDB6Smd4dy9mdGRzdVdMYkJhclZpeFlnVTBUWVBMNWZKYjdLeXhzUkZ4Y1hHK24xMHVWN2QxM29oZjVpN3QxZmE2ODg3dU1yeXp1Nno3QTN2Qi9iTytpeG16NTl5V2EzVmx3b1FKS0NvcUNwaEducCtmanp2dnZOT3ZLN0hqYitiYUFhWWhJU0Y0Ly8zM01YLytmRFEzTjBPbjB5RTVPZG0zdjJPbDNkYldWalEwTkNBK1BoNDZuUTZEQncrRzAra00ybkZGRENKRWZTUnRYQkxTeGlYaGh3dS9nZFpXSjFvdUszQzA5ZTdONlVhMXRkYjJTYnRPcHhNMU5UVzQrKzY3QS9ZMU56Y2pPanE2eDkvMnBrNmRpajE3OXVCUGYvb1Rmdk9iMzhCb05FSlJGUHo1ejMvR3hJa1RNWEhpeEc3YjZPeWJja3RMQ3hZdlhveVpNMmZpaHovOFliZHRTSktFMTE5L0hZcWk0SkZISGdGdzVVYlMxTlFFdDl1TnVMZzQzNDFGVlZVY08zYk1ON05peElnUnZkNUZFLzIxci9WcWU5ZlRiTE5oU0dJUzBpZDgvYlpjenpKYS9Ob3JzaXgzT1hORmtpVGZMSmpycWF1cnc0RURCN0J3NFVJQVYwTDRrMDgrQ1VWUlVGQlFnTXpNVERpZFR1emJ0dzltczlrWGVnb0xDM3Yxcy9RM0RDSkV0MEY0dUl6d2NQSFQ4ejc1dUcrQ3lFY2ZmUVJWVlRGdTNMaUFmWGE3SFYrN2dadW9UcWZEejM3Mk14UVVGT0NWVjE3Qlk0ODloalZyMXNEajhmUm9kY3ZlZE9iTUdiL0JqR2ZPbkVGT1RnNEFvTEN3RUptWm1SZ3hZZ1RlZmZkZE5EYzM0NjY3N3NLZVBYdXdZTUdDTHRlanVGbi9aK1h2ZXJXOTYvbGw3bEtrVC9pNjhLY1UvVTF6Y3pQQ3c4TjlDNlRKc294Rml4YkI3WFlqSmlZR1NVbEpzRnF0S0MwdFJYWjJObmJ1M0ltalI0OWl5WklsWGM3YUNRWU1Ja1IwUzd4ZUwzYnMyQUd6MmR6cERJRG01dVp1bDlPK1ZsSlNFcFlzV1lLU2toSlVWbGJDNVhMaDE3LytOU0lqYisvcXRSY3VYTUN3WVY5T3h4NDllalJ5Y25KOFQwUWtTWUxkYnNlV0xWdVFsWldGdHJZMnZQcnFxOWkvZnorZWZQSkpMdkVlWkpxYW1tQ3oyVkJTVW9Lc3JDd1lEQWEvUmRRT0hqeUl6WnMzWThpUUlaZzllelk4SGc5YVcxdXhaczBhckZxMUttQWRtMkRCSUVKRXQrVDExMTlIZFhVMUhuNzQ0VTdYRTJsdWJzYlh2MzVqai9nNzF1L291TkYvN1d0ZlExMWRIVWFNR0hIYkJ2UjFkTU5jdUhBQmYvempIMzN2dmVrWUI2SnBHclp2MzQ0MzNuZ0RNVEV4ZVBUUlIyRTJtN0ZpeFFxc1hyMGFKU1VsdnRrK2RIdTVYQzQwTmpiMjZNYnVjcmxRWGw0T2s4blU2UXdjVlZWeDRjSUZIRGx5eEcrN3BtbFFWUlZlcjllM1FGNXRiUzB5TXpOaHM5bXdZY01HeUxJTXQ5c05TWktncWlvKytlUVR4TVhGWWRteVpiNi9wMlhMbHVIQWdRTkJHMElBQmhFaXVrbWFwdUdOTjk3QTl1M2JNV25TSk4vS29sZXJycTZHMCtuRW9FR0R1bTNQNlhUaXpKa3orT2MvLzRtS2lncG9tb2FISG5vSWt5Wk53dC8rOWplODlOSkwyTHAxSzZaTW1ZSTc3cmdEUTRjT1JWUlVsRisvZm1scEtUd2VEMEpDUWdLbVVIWTFhNlpEeCt3Wmk4V0N0TFEwV0sxV2VMMWVQUExJSTNqdnZmZHc5dXhaREI4K0hHMXRiVENiemREcGRMN2wzcDk2NmluZklOMlVsQlQ4NWplL2dhSW9OL1Q3cEZ2bjhYaXdmUGx5WEx4NEVRQ1FtWm5aN1RsT3B4TTdkdXpvY245b2FDaXFxNnQ5NjhOMDBEUU5YcThYa2lSaHlwUXBVRlVWVnFzVlM1Y3VSVnBhR3ZidTNZc2RPM1lnSnljSGFXbHBHRGx5Sk5MUzBqQjU4bVRVMTllanVyb2FEb2NERG9jRGpZMk5XTDE2TmViT25ldDdIMDB3WVJBaG9odDI1TWdSdlA3NjZ6aDc5aXdtVFpxRTNOeGN2MitTZi8vNzMxRlZWWVd6Wjg5Q3I5ZDNPY0JVMHpSczNMZ1JKMDZjUUYxZEhieGVMNFlORzRZRkN4YmcyOS8rdG04V3djOS8vblBNbXpjUGUvYnN3WUVEQjFCYVd1cHI0MGMvK2hIbXpwMEw0TW83UXhvYkc3dXNPeTR1RHVmUG4vZWJOZE5SUjBjUW1UVnJGdExTMG5EMDZGR0VoWVZoK3ZUcHVQZmVlL0gyMjI5aisvYnRXTHg0TVVhTkdvVVJJMFlnTGk0Tzk5eHpENDRmUHc2UHh3T0h3d0ZGVWREUzBvTDYrbnBjdkhnUnp6MzNIQmMzdTAyTVJpUG16WnVIcHFZbURCOCt2TnRwM2dBUUVSRVJNT1g4WmpRMU5VR1daYVNtcHNKZ01HRG16Sm00Nzc3N1VGVlZoVk9uVHVIa3laT3cyV3hvYTJ1RDArbjBUZGtGdmx6YjVPcFpWOEdFUVlTSWJvalQ2Y1Rldlh2UjBOQ0FSeDU1QkRObXpBaDRuSjJTa29KZHUzWmg5T2pSdm5WSE90T3hKTHZkYnNlOTk5NkxpUk1uWXZEZ3daMGVtNXljak1jZmZ4eVBQZllZckZZcnJGWXI2dXJxL0JaSFc3RmlSYTk5em9hR0JtUmtaUGhXZTUwelp3NW16WnFGRXlkTzROU3BVNmlwcWNIbm4zOE91OTBPUlZIZ2NybDhVNFE3Yml3V2k0VWg1RGFiT25XcWtPc21KQ1Nnc0xEUWIzQ3owV2hFUmtaR243M1NZS0RRYVIyUmpJZ0d2RTgrUG9JSkUyOTlTV21uMHdtNzNZNzQrUGhlcU9xcnkyNjNCN3haOVhicnJYK3pHL0hMM0tWZmliVTlLRGh3TFdJaXVtR3lMQS80RUFKQWVBZ2hDZ1lNSWtSRVJDUU1nd2dSRVJFSnd5QkNSRVJFd2pDSUVBVVJvOUhvZXo4S2ZmVzUzZTVlWHlxZTZLdUdRWVFvaUlTR21kQ3VPRVNYUVQya0tBNkVoWmxFbDBIVXB4aEVpSUpJV0ZnWVYvenNSeFNIQTJFbUJoRWEyQmhFaUlKSVJHUWtGQWVmaVBRWDdZcUNpS2piKzZJL290dU5RWVFvaUlSSFJDQWtSTWFGaG5yUnBWQTNMdFRYSTBTV1lUYUhpeTZGcUU4eGlCQUZtU0ZKU2JqVWRCRnRMUzJpUzZFdVhMYmJZYnQwRVVNU2swU1hRdFRuR0VTSWdsRHF1SEdvcVRtTEN3ME5va3VoYTF5b3IwZmR1VnJja1RaT2RDbEV0d1huaFJFRnFkUzBjYWc3Znc1bnYvZ2NvYUZoQ0RXRklTek01UGZTTHVwN2JyY2JpdUtBNG5CQWNTaVFRMldHRUFvcURDSkVRV3hJWWhJY3JhMndYN2JqNG9WR0tJb0RIbzlIZEZsQnhXZzBJaXpNaERDVENZUGk0MkVPNTVnUUNpNE1Ja1JCemhRZURoTnZma1FrQ01lSUVCRVJrVEFNSWtSRVJDUU1nd2dSRVJFSnd5QkNSRVJFd2pDSUVCRVJrVEFNSWtSRVJDUU1nd2dSRVJFSnd5QkNSRVJFd2pDSUVCRVJrVEFNSWtSRVJDUU1nd2dSRVJFSnd5QkNSRVJFd2pDSUVCRVJrVEFNSWtSRVJDUU1nd2dSRVJFSnd5QkNSRVJFd2pDSUVCRVJrVEFNSWtSRVJDUU1nd2dSRVJFSnd5QkNSRVJFd2pDSUVCRVJrVEFNSWtSRVJDUU1nd2dSRVJFSnd5QkNSRVJFd2pDSUVCRVJYVVBUTk96ZXZSczJtMDEwS1FPZVVYUUJSRVJFTjh2aGNPREVpUk9RSkFsNmZjKytXNDhaTXdhaG9hSFhQY1p1dDZPc3JBd1ZGUlVvS0NpQUxNdmR0bXUxV3ZIY2M4OEZiSStOalVWK2ZqNXljM05oTkJxaDArbjg5bXVhaHVUa1pEejk5Tk05cW4rZ1lSQWhJcUoreTJhejRiWFhYb1BSYUx4dUVHbHBhVUZiV3hzQTRObG5uOFhRb1VPdjIyNTBkRFJ5YzNOUldGaUlqUnMzWXZIaXhkM1dvdFBwNEhLNXNIejVjcGpOWmdCQVJVVUZEaDgrREpQSmhJS0NBa2lTaE5iV1Zyend3Z3ZJeWNsQlhGd2NWRldGd1dDNGdVODlzRENJRUJGUnY1V1VsSVNpb3FJdTkzczhIcFNWbGFHMHRCU3BxYW5JenM0T0NDR2FwZ0ZBd0pNS2k4V0NoeDU2Q0cxdGJmQjZ2UUZCUjlNMHYzT014aXUzMUlxS0NvU0VoQUFBcXF1cllUQVlZREFZTUhyMGFBREE2ZE9uQVFEcDZlbVFKT2xtUHZhQXdpQkNSRVFCT203Ty9aV21hVGgwNkJDMmJkc0dnOEdBbkp3Y3BLZW5kM3JzeHg5L2pKS1NFdWoxZWwrWXVGWlpXWm5mejZxcVFsVlZGQmNYSXlvcXltK2ZMTXUrSUhKMTBDZ3RMY1VISDN5QTl2WjI2SFE2djY2WWxTdFg5cWo3WnlCaUVDRWlJait4Y1lOd3NhbEpkQm0zWk4yNmRhaXNyRVIyZGpibXpKbHozYTRQaThXQ3ZMdzhHSTNHZ0NCU1hGeU05UFIwVEo4KzNXKzdxcXB3dVZ5K0xoamd5dE1YQUpnMmJSb2lJaUlBQVB2MzcwZDVlVGtBUUZFVVJFWkc0b2tubnZDZFUxTlRnMDJiTmdWdENBRVlSSWlJNkJxSlNjazRmNjVXZEJtM1JGRVVqQjA3Rmc4ODhFQzN4MFpGUldIQ2hBbWQ3dFByOVlpT2prWktTa3EzN1dpYUJxUFJpR2VlZWNadmUyeHNySzh0czlrTWk4V0N0OTU2QzhPR0RVTmlZbUxRZDg4d2lCQVJrWitzYjM4SEcxNzZBejQ5Y1J4ajA4YUpMcWRUbXFiaDJMRmprR1U1WUd3SEFGLzNSOGQ0akt1NTNXNDRIQTVrWkdUMGFnZ1lOV29VWG43NTVSNGRlK1RJRVNpS2drbVRKdlhhOWZzckJoRWlJdkl6ZWt3S0prN094SC8vOWM5WWtwT0h4S1JrMFNVRjBEUU5HelpzZ0NSSm5RYVJqaGt5Njlldjk5dXUxK3RoTUJqZzlYcVJtcHJxQ3lLS29zQm1zd1cwcDJrYUZFVkIwMVZkVlY2dkYyNjNHNG1KaVg3SHJsaXhBamFiTGFBYnlPUHhJQ3NyeTYvN1JaSWszOWdTcjlkN3M3K0dBWUZCaElpSUFzeWQ5MzJjcTYzRjZ1Y0w4ZUQ4QlVoSkhZdjRoTUdpeS9MUjYvVll1M1p0bC90WHIxNE5BTWpMeSt0UmUxVlZWVmkzYmwybis4ckx5MzNqUEs2MmZ2MTZ2L1ZJRmkxYUJJUEJBRW1TWUxWYXNYWHJWdVRuNThQdGRrT1daUnc4ZU5CM2JGdGJtNi9MeHVQeEJNekFDU1lNSWtSRUZDQWlJaEsvK0ZVK3luWnN4MXZiM3VqVGE5MC82N3VZTVh0T24xNmpPeE1tVEVCUlVWSEFnbVA1K2ZtNDg4NDdNWC8rZk4rMmppY2kxdzR3RFFrSndmdnZ2NC81OCtlanVia1pPcDBPeWNsZlBrMXl1OTBBZ05iV1ZqUTBOQ0ErUGg0Nm5RNkRCdytHMCtuc2RwRzFnWXBCaElpSU9tVXdHREgzZS9NeGZjWXMxTmJXNEh4dExaek85bDYvam1YMG1GNXY4MGJKc3R6bHpCVkprbnl6WUs2bnJxNE9CdzRjd01LRkN3RmNXZlgxeVNlZmhLSW9LQ2dvUUdabUpweE9KL2J0MndlejJld0xQWVdGaGIzNldmb2JCaEVpSXJxdU1KTUpZMUx1d0ppVU8wU1g4cFhXM055TThQQnczeG9zc2l4ajBhSkZjTHZkaUltSlFWSlNFcXhXSzBwTFM1R2RuWTJkTzNmaTZOR2pXTEprU1plemRvSUJnd2dSRVZFdmFHcHFnczFtUTBsSkNiS3lzbUF3R1B3V1VUdDQ4Q0EyYjk2TUlVT0dZUGJzMmZCNFBHaHRiY1dhTld1d2F0VXFKQ1FrQ0t4ZUhBWVJJaUlhVUZ3dUZ4b2JHM3QwWTNlNVhDZ3ZMNGZKWk9wMEJvNnFxcmh3NFFLT0hEbml0MTNUTktpcUNxL1hpeWxUcGdBQWFtdHJrWm1aQ1p2TmhnMGJOa0NXWmJqZGJraVNCRlZWOGNrbm55QXVMZzdMbGkyREpFbVFKQW5MbGkzRGdRTUhnamFFQUlCTzYrL3IrQklSRWVISzdKUGx5NWZqNHNXTEFJQzVjK2Y2RFRMdFRFdEx5MDI5OVZiVE5IaTlYa2lTaEtLaUlxaXFpcVZMbDJMcDBxVklTMHZEM3IxN3NXUEhEcWlxaXJTME5Jd2NPUktSa1pFSUN3dERlSGc0bkU0bkhBNEhIQTRIR2hzYlVWOWZqN2x6NS9yZVJ4Tk0rRVNFaUlnR0JLUFJpSG56NXFHcHFRbkRody9IK1BIanV6MG5JaUxDTjlYM1ZqUTFOVUdXWmFTbXBzSmdNR0RtekptNDc3NzdVRlZWaFZPblR1SGt5Wk93Mld4b2EydUQwK24wVGRrRnZsemJKQzR1N3BicjZJLzRSSVNJaUtnWE9Cd09tRXdtMFdYME93d2lSRVJFSkl4ZWRBRkVSRVFVdkJoRWlJaUlTQmdHRVNJaUloS0dRWVNJaUlpRVlSQWhJaUlpWVJoRWlJaUlTQmdHRVNJaUloS0dRWVNJaUlpRVlSQWhJaUlpWVJoRWlJaUlTQmdHRVNJaUloS0dRWVNJaUlpRVlSQWhJaUlpWVJoRWlJaUlTQmdHRVNJaUloS0dRWVNJaUlpRVlSQWhJaUlpWVJoRWlJaUlTQmdHRVNJaUloS0dRWVNJaUlpRVlSQWhJaUlpWVJoRWlJaUlTQmdHRVNJaUloS0dRWVNJaUlpRVlSQWhJaUlpWVJoRWlJaUlTQmdHRVNJaUloS0dRWVNJaUlpRVlSQWhJaUlpWVJoRWlJaUlTQmdHRVNJaUloS0dRWVNJaUlpRVlSQWhJaUlpWVJoRWlJaUlTQmdHRVNJaUloS0dRWVNJaUlpRVlSQWhJaUlpWVJoRWlJaUlTQmdHRVNJaUloS0dRWVNJaUlpRVlSQWhJaUlpWVJoRWlJaUlTQmdHRVNJaUloS0dRWVNJaUlpRVlSQWhJaUlpWVJoRWlJaUlTQmdHRVNJaUloS0dRWVNJaUlpRVlSQWhJaUlpWVJoRWlJaUlTQmdHRVNJaUloS0dRWVNJaUlpRVlSQWhJaUlpWVJoRWlJaUlTQmdHRVNJaUloS0dRWVNJaUlpRVlSQWhJaUlpWWY0ZnNIdVExS3JLaWVVQUFBQUFTVVZPUks1Q1lJST0iLAoJIlRoZW1lIiA6ICIiLAoJIlR5cGUiIDogIm1pbmQiLAoJIlVzZXJJZCIgOiAiMzEyOTA5NDcxIiwKCSJWZXJzaW9uIiA6ICI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WPS 演示</Application>
  <PresentationFormat/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总的名称：木拱廊桥</dc:title>
  <dc:creator>Lenovo</dc:creator>
  <cp:lastModifiedBy>Lily</cp:lastModifiedBy>
  <cp:revision>1</cp:revision>
  <dcterms:created xsi:type="dcterms:W3CDTF">2025-01-26T07:43:58Z</dcterms:created>
  <dcterms:modified xsi:type="dcterms:W3CDTF">2025-01-26T07:43:58Z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8F2CB43EFC044C8982D5ECD18503CEA3_12</vt:lpwstr>
  </property>
</Properties>
</file>