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7">
  <p:sldMasterIdLst>
    <p:sldMasterId id="2147483648" r:id="rId1"/>
    <p:sldMasterId id="2147483660" r:id="rId3"/>
  </p:sldMasterIdLst>
  <p:notesMasterIdLst>
    <p:notesMasterId r:id="rId21"/>
  </p:notesMasterIdLst>
  <p:sldIdLst>
    <p:sldId id="402" r:id="rId4"/>
    <p:sldId id="403" r:id="rId5"/>
    <p:sldId id="449" r:id="rId6"/>
    <p:sldId id="455" r:id="rId7"/>
    <p:sldId id="446" r:id="rId8"/>
    <p:sldId id="456" r:id="rId9"/>
    <p:sldId id="447" r:id="rId10"/>
    <p:sldId id="404" r:id="rId11"/>
    <p:sldId id="408" r:id="rId12"/>
    <p:sldId id="450" r:id="rId13"/>
    <p:sldId id="430" r:id="rId14"/>
    <p:sldId id="451" r:id="rId15"/>
    <p:sldId id="452" r:id="rId16"/>
    <p:sldId id="436" r:id="rId17"/>
    <p:sldId id="453" r:id="rId18"/>
    <p:sldId id="468" r:id="rId19"/>
    <p:sldId id="42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7375E"/>
    <a:srgbClr val="00FFFF"/>
    <a:srgbClr val="2AAD36"/>
    <a:srgbClr val="ABCD13"/>
    <a:srgbClr val="08243F"/>
    <a:srgbClr val="136B24"/>
    <a:srgbClr val="0D4B19"/>
    <a:srgbClr val="157527"/>
    <a:srgbClr val="1EAA39"/>
    <a:srgbClr val="054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52" y="168"/>
      </p:cViewPr>
      <p:guideLst>
        <p:guide orient="horz" pos="2203"/>
        <p:guide pos="3840"/>
        <p:guide pos="381"/>
        <p:guide pos="73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3EB0C-C87C-475F-B8F8-469DF3A467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0B64C-32D5-47F6-A0E3-D89C1F9496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491-BEF1-48FA-9197-7AB8BD9CC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B1FD-6953-405F-8805-0468CA5279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491-BEF1-48FA-9197-7AB8BD9CC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B1FD-6953-405F-8805-0468CA5279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491-BEF1-48FA-9197-7AB8BD9CC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B1FD-6953-405F-8805-0468CA5279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491-BEF1-48FA-9197-7AB8BD9CC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B1FD-6953-405F-8805-0468CA5279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491-BEF1-48FA-9197-7AB8BD9CC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B1FD-6953-405F-8805-0468CA5279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491-BEF1-48FA-9197-7AB8BD9CC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B1FD-6953-405F-8805-0468CA5279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491-BEF1-48FA-9197-7AB8BD9CC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B1FD-6953-405F-8805-0468CA5279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491-BEF1-48FA-9197-7AB8BD9CC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B1FD-6953-405F-8805-0468CA5279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491-BEF1-48FA-9197-7AB8BD9CC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B1FD-6953-405F-8805-0468CA5279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491-BEF1-48FA-9197-7AB8BD9CC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B1FD-6953-405F-8805-0468CA5279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491-BEF1-48FA-9197-7AB8BD9CC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B1FD-6953-405F-8805-0468CA5279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A63A-6E46-874E-A728-B3084EF7CF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BCE4-C68A-1A4E-9565-7B3E1462C9FA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143A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778476"/>
            <a:ext cx="12192000" cy="6079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822" y="96658"/>
            <a:ext cx="1634663" cy="7699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A6491-BEF1-48FA-9197-7AB8BD9CC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B1FD-6953-405F-8805-0468CA5279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729565" y="1988296"/>
            <a:ext cx="827772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kern="2000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Optiver</a:t>
            </a:r>
            <a:r>
              <a:rPr lang="zh-CN" altLang="en-US" sz="5400" b="1" kern="2000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赛后</a:t>
            </a:r>
            <a:r>
              <a:rPr lang="zh-CN" altLang="en-US" sz="5400" b="1" kern="20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sz="5400" b="1" kern="20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47792" y="3207026"/>
            <a:ext cx="156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2000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2022.01.15</a:t>
            </a:r>
            <a:endParaRPr lang="zh-CN" altLang="en-US" b="1" kern="20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281" y="378423"/>
            <a:ext cx="1981718" cy="933389"/>
          </a:xfrm>
          <a:prstGeom prst="rect">
            <a:avLst/>
          </a:prstGeom>
        </p:spPr>
      </p:pic>
      <p:grpSp>
        <p:nvGrpSpPr>
          <p:cNvPr id="5" name="组合 2094"/>
          <p:cNvGrpSpPr/>
          <p:nvPr/>
        </p:nvGrpSpPr>
        <p:grpSpPr>
          <a:xfrm>
            <a:off x="8466591" y="3345748"/>
            <a:ext cx="4248486" cy="4235657"/>
            <a:chOff x="4256088" y="1593850"/>
            <a:chExt cx="3679825" cy="3668713"/>
          </a:xfrm>
          <a:solidFill>
            <a:schemeClr val="bg1">
              <a:alpha val="15000"/>
            </a:schemeClr>
          </a:solidFill>
        </p:grpSpPr>
        <p:sp>
          <p:nvSpPr>
            <p:cNvPr id="6" name="Freeform 51"/>
            <p:cNvSpPr/>
            <p:nvPr/>
          </p:nvSpPr>
          <p:spPr bwMode="auto">
            <a:xfrm>
              <a:off x="5292725" y="2573338"/>
              <a:ext cx="1492250" cy="1524000"/>
            </a:xfrm>
            <a:custGeom>
              <a:avLst/>
              <a:gdLst>
                <a:gd name="T0" fmla="*/ 550 w 1040"/>
                <a:gd name="T1" fmla="*/ 228 h 1064"/>
                <a:gd name="T2" fmla="*/ 640 w 1040"/>
                <a:gd name="T3" fmla="*/ 257 h 1064"/>
                <a:gd name="T4" fmla="*/ 623 w 1040"/>
                <a:gd name="T5" fmla="*/ 450 h 1064"/>
                <a:gd name="T6" fmla="*/ 2 w 1040"/>
                <a:gd name="T7" fmla="*/ 179 h 1064"/>
                <a:gd name="T8" fmla="*/ 96 w 1040"/>
                <a:gd name="T9" fmla="*/ 343 h 1064"/>
                <a:gd name="T10" fmla="*/ 174 w 1040"/>
                <a:gd name="T11" fmla="*/ 482 h 1064"/>
                <a:gd name="T12" fmla="*/ 941 w 1040"/>
                <a:gd name="T13" fmla="*/ 1064 h 1064"/>
                <a:gd name="T14" fmla="*/ 901 w 1040"/>
                <a:gd name="T15" fmla="*/ 780 h 1064"/>
                <a:gd name="T16" fmla="*/ 1034 w 1040"/>
                <a:gd name="T17" fmla="*/ 0 h 1064"/>
                <a:gd name="T18" fmla="*/ 550 w 1040"/>
                <a:gd name="T19" fmla="*/ 228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0" h="1064">
                  <a:moveTo>
                    <a:pt x="550" y="228"/>
                  </a:moveTo>
                  <a:cubicBezTo>
                    <a:pt x="640" y="257"/>
                    <a:pt x="640" y="257"/>
                    <a:pt x="640" y="257"/>
                  </a:cubicBezTo>
                  <a:cubicBezTo>
                    <a:pt x="623" y="450"/>
                    <a:pt x="623" y="450"/>
                    <a:pt x="623" y="450"/>
                  </a:cubicBezTo>
                  <a:cubicBezTo>
                    <a:pt x="611" y="443"/>
                    <a:pt x="347" y="256"/>
                    <a:pt x="2" y="179"/>
                  </a:cubicBezTo>
                  <a:cubicBezTo>
                    <a:pt x="0" y="182"/>
                    <a:pt x="66" y="291"/>
                    <a:pt x="96" y="343"/>
                  </a:cubicBezTo>
                  <a:cubicBezTo>
                    <a:pt x="123" y="389"/>
                    <a:pt x="148" y="436"/>
                    <a:pt x="174" y="482"/>
                  </a:cubicBezTo>
                  <a:cubicBezTo>
                    <a:pt x="849" y="649"/>
                    <a:pt x="934" y="1042"/>
                    <a:pt x="941" y="1064"/>
                  </a:cubicBezTo>
                  <a:cubicBezTo>
                    <a:pt x="965" y="893"/>
                    <a:pt x="900" y="784"/>
                    <a:pt x="901" y="780"/>
                  </a:cubicBezTo>
                  <a:cubicBezTo>
                    <a:pt x="907" y="758"/>
                    <a:pt x="1040" y="5"/>
                    <a:pt x="1034" y="0"/>
                  </a:cubicBezTo>
                  <a:cubicBezTo>
                    <a:pt x="1031" y="4"/>
                    <a:pt x="577" y="215"/>
                    <a:pt x="550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52"/>
            <p:cNvSpPr/>
            <p:nvPr/>
          </p:nvSpPr>
          <p:spPr bwMode="auto">
            <a:xfrm>
              <a:off x="5159375" y="3024188"/>
              <a:ext cx="1447800" cy="1257300"/>
            </a:xfrm>
            <a:custGeom>
              <a:avLst/>
              <a:gdLst>
                <a:gd name="T0" fmla="*/ 230 w 1009"/>
                <a:gd name="T1" fmla="*/ 235 h 878"/>
                <a:gd name="T2" fmla="*/ 91 w 1009"/>
                <a:gd name="T3" fmla="*/ 0 h 878"/>
                <a:gd name="T4" fmla="*/ 0 w 1009"/>
                <a:gd name="T5" fmla="*/ 0 h 878"/>
                <a:gd name="T6" fmla="*/ 132 w 1009"/>
                <a:gd name="T7" fmla="*/ 220 h 878"/>
                <a:gd name="T8" fmla="*/ 180 w 1009"/>
                <a:gd name="T9" fmla="*/ 306 h 878"/>
                <a:gd name="T10" fmla="*/ 635 w 1009"/>
                <a:gd name="T11" fmla="*/ 469 h 878"/>
                <a:gd name="T12" fmla="*/ 503 w 1009"/>
                <a:gd name="T13" fmla="*/ 647 h 878"/>
                <a:gd name="T14" fmla="*/ 434 w 1009"/>
                <a:gd name="T15" fmla="*/ 666 h 878"/>
                <a:gd name="T16" fmla="*/ 332 w 1009"/>
                <a:gd name="T17" fmla="*/ 666 h 878"/>
                <a:gd name="T18" fmla="*/ 332 w 1009"/>
                <a:gd name="T19" fmla="*/ 666 h 878"/>
                <a:gd name="T20" fmla="*/ 219 w 1009"/>
                <a:gd name="T21" fmla="*/ 666 h 878"/>
                <a:gd name="T22" fmla="*/ 168 w 1009"/>
                <a:gd name="T23" fmla="*/ 752 h 878"/>
                <a:gd name="T24" fmla="*/ 683 w 1009"/>
                <a:gd name="T25" fmla="*/ 752 h 878"/>
                <a:gd name="T26" fmla="*/ 756 w 1009"/>
                <a:gd name="T27" fmla="*/ 749 h 878"/>
                <a:gd name="T28" fmla="*/ 833 w 1009"/>
                <a:gd name="T29" fmla="*/ 724 h 878"/>
                <a:gd name="T30" fmla="*/ 885 w 1009"/>
                <a:gd name="T31" fmla="*/ 697 h 878"/>
                <a:gd name="T32" fmla="*/ 971 w 1009"/>
                <a:gd name="T33" fmla="*/ 878 h 878"/>
                <a:gd name="T34" fmla="*/ 1004 w 1009"/>
                <a:gd name="T35" fmla="*/ 862 h 878"/>
                <a:gd name="T36" fmla="*/ 230 w 1009"/>
                <a:gd name="T37" fmla="*/ 235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9" h="878">
                  <a:moveTo>
                    <a:pt x="230" y="235"/>
                  </a:moveTo>
                  <a:cubicBezTo>
                    <a:pt x="206" y="195"/>
                    <a:pt x="91" y="0"/>
                    <a:pt x="9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91" y="149"/>
                    <a:pt x="132" y="220"/>
                  </a:cubicBezTo>
                  <a:cubicBezTo>
                    <a:pt x="149" y="248"/>
                    <a:pt x="164" y="278"/>
                    <a:pt x="180" y="306"/>
                  </a:cubicBezTo>
                  <a:cubicBezTo>
                    <a:pt x="430" y="354"/>
                    <a:pt x="625" y="462"/>
                    <a:pt x="635" y="469"/>
                  </a:cubicBezTo>
                  <a:cubicBezTo>
                    <a:pt x="639" y="472"/>
                    <a:pt x="566" y="613"/>
                    <a:pt x="503" y="647"/>
                  </a:cubicBezTo>
                  <a:cubicBezTo>
                    <a:pt x="483" y="659"/>
                    <a:pt x="458" y="663"/>
                    <a:pt x="434" y="666"/>
                  </a:cubicBezTo>
                  <a:cubicBezTo>
                    <a:pt x="400" y="669"/>
                    <a:pt x="366" y="666"/>
                    <a:pt x="332" y="666"/>
                  </a:cubicBezTo>
                  <a:cubicBezTo>
                    <a:pt x="332" y="666"/>
                    <a:pt x="332" y="666"/>
                    <a:pt x="332" y="666"/>
                  </a:cubicBezTo>
                  <a:cubicBezTo>
                    <a:pt x="294" y="666"/>
                    <a:pt x="257" y="666"/>
                    <a:pt x="219" y="666"/>
                  </a:cubicBezTo>
                  <a:cubicBezTo>
                    <a:pt x="205" y="666"/>
                    <a:pt x="164" y="752"/>
                    <a:pt x="168" y="752"/>
                  </a:cubicBezTo>
                  <a:cubicBezTo>
                    <a:pt x="248" y="751"/>
                    <a:pt x="604" y="753"/>
                    <a:pt x="683" y="752"/>
                  </a:cubicBezTo>
                  <a:cubicBezTo>
                    <a:pt x="708" y="752"/>
                    <a:pt x="732" y="754"/>
                    <a:pt x="756" y="749"/>
                  </a:cubicBezTo>
                  <a:cubicBezTo>
                    <a:pt x="782" y="744"/>
                    <a:pt x="808" y="734"/>
                    <a:pt x="833" y="724"/>
                  </a:cubicBezTo>
                  <a:cubicBezTo>
                    <a:pt x="851" y="717"/>
                    <a:pt x="867" y="703"/>
                    <a:pt x="885" y="697"/>
                  </a:cubicBezTo>
                  <a:cubicBezTo>
                    <a:pt x="892" y="695"/>
                    <a:pt x="956" y="773"/>
                    <a:pt x="971" y="878"/>
                  </a:cubicBezTo>
                  <a:cubicBezTo>
                    <a:pt x="982" y="873"/>
                    <a:pt x="993" y="868"/>
                    <a:pt x="1004" y="862"/>
                  </a:cubicBezTo>
                  <a:cubicBezTo>
                    <a:pt x="1009" y="749"/>
                    <a:pt x="893" y="377"/>
                    <a:pt x="230" y="2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53"/>
            <p:cNvSpPr>
              <a:spLocks noEditPoints="1"/>
            </p:cNvSpPr>
            <p:nvPr/>
          </p:nvSpPr>
          <p:spPr bwMode="auto">
            <a:xfrm>
              <a:off x="4256088" y="1593850"/>
              <a:ext cx="3679825" cy="3668713"/>
            </a:xfrm>
            <a:custGeom>
              <a:avLst/>
              <a:gdLst>
                <a:gd name="T0" fmla="*/ 1282 w 2564"/>
                <a:gd name="T1" fmla="*/ 2564 h 2564"/>
                <a:gd name="T2" fmla="*/ 375 w 2564"/>
                <a:gd name="T3" fmla="*/ 2188 h 2564"/>
                <a:gd name="T4" fmla="*/ 0 w 2564"/>
                <a:gd name="T5" fmla="*/ 1282 h 2564"/>
                <a:gd name="T6" fmla="*/ 375 w 2564"/>
                <a:gd name="T7" fmla="*/ 375 h 2564"/>
                <a:gd name="T8" fmla="*/ 1282 w 2564"/>
                <a:gd name="T9" fmla="*/ 0 h 2564"/>
                <a:gd name="T10" fmla="*/ 2188 w 2564"/>
                <a:gd name="T11" fmla="*/ 375 h 2564"/>
                <a:gd name="T12" fmla="*/ 2564 w 2564"/>
                <a:gd name="T13" fmla="*/ 1282 h 2564"/>
                <a:gd name="T14" fmla="*/ 2188 w 2564"/>
                <a:gd name="T15" fmla="*/ 2188 h 2564"/>
                <a:gd name="T16" fmla="*/ 1282 w 2564"/>
                <a:gd name="T17" fmla="*/ 2564 h 2564"/>
                <a:gd name="T18" fmla="*/ 1282 w 2564"/>
                <a:gd name="T19" fmla="*/ 36 h 2564"/>
                <a:gd name="T20" fmla="*/ 36 w 2564"/>
                <a:gd name="T21" fmla="*/ 1282 h 2564"/>
                <a:gd name="T22" fmla="*/ 1282 w 2564"/>
                <a:gd name="T23" fmla="*/ 2528 h 2564"/>
                <a:gd name="T24" fmla="*/ 2528 w 2564"/>
                <a:gd name="T25" fmla="*/ 1282 h 2564"/>
                <a:gd name="T26" fmla="*/ 1282 w 2564"/>
                <a:gd name="T27" fmla="*/ 36 h 2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4" h="2564">
                  <a:moveTo>
                    <a:pt x="1282" y="2564"/>
                  </a:moveTo>
                  <a:cubicBezTo>
                    <a:pt x="939" y="2564"/>
                    <a:pt x="617" y="2430"/>
                    <a:pt x="375" y="2188"/>
                  </a:cubicBezTo>
                  <a:cubicBezTo>
                    <a:pt x="133" y="1946"/>
                    <a:pt x="0" y="1624"/>
                    <a:pt x="0" y="1282"/>
                  </a:cubicBezTo>
                  <a:cubicBezTo>
                    <a:pt x="0" y="939"/>
                    <a:pt x="133" y="617"/>
                    <a:pt x="375" y="375"/>
                  </a:cubicBezTo>
                  <a:cubicBezTo>
                    <a:pt x="617" y="133"/>
                    <a:pt x="939" y="0"/>
                    <a:pt x="1282" y="0"/>
                  </a:cubicBezTo>
                  <a:cubicBezTo>
                    <a:pt x="1624" y="0"/>
                    <a:pt x="1946" y="133"/>
                    <a:pt x="2188" y="375"/>
                  </a:cubicBezTo>
                  <a:cubicBezTo>
                    <a:pt x="2430" y="617"/>
                    <a:pt x="2564" y="939"/>
                    <a:pt x="2564" y="1282"/>
                  </a:cubicBezTo>
                  <a:cubicBezTo>
                    <a:pt x="2564" y="1624"/>
                    <a:pt x="2430" y="1946"/>
                    <a:pt x="2188" y="2188"/>
                  </a:cubicBezTo>
                  <a:cubicBezTo>
                    <a:pt x="1946" y="2430"/>
                    <a:pt x="1624" y="2564"/>
                    <a:pt x="1282" y="2564"/>
                  </a:cubicBezTo>
                  <a:close/>
                  <a:moveTo>
                    <a:pt x="1282" y="36"/>
                  </a:moveTo>
                  <a:cubicBezTo>
                    <a:pt x="595" y="36"/>
                    <a:pt x="36" y="595"/>
                    <a:pt x="36" y="1282"/>
                  </a:cubicBezTo>
                  <a:cubicBezTo>
                    <a:pt x="36" y="1969"/>
                    <a:pt x="595" y="2528"/>
                    <a:pt x="1282" y="2528"/>
                  </a:cubicBezTo>
                  <a:cubicBezTo>
                    <a:pt x="1969" y="2528"/>
                    <a:pt x="2528" y="1969"/>
                    <a:pt x="2528" y="1282"/>
                  </a:cubicBezTo>
                  <a:cubicBezTo>
                    <a:pt x="2528" y="595"/>
                    <a:pt x="1969" y="36"/>
                    <a:pt x="128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54"/>
            <p:cNvSpPr>
              <a:spLocks noEditPoints="1"/>
            </p:cNvSpPr>
            <p:nvPr/>
          </p:nvSpPr>
          <p:spPr bwMode="auto">
            <a:xfrm>
              <a:off x="4384675" y="1722438"/>
              <a:ext cx="3421063" cy="3409950"/>
            </a:xfrm>
            <a:custGeom>
              <a:avLst/>
              <a:gdLst>
                <a:gd name="T0" fmla="*/ 1192 w 2383"/>
                <a:gd name="T1" fmla="*/ 2383 h 2383"/>
                <a:gd name="T2" fmla="*/ 349 w 2383"/>
                <a:gd name="T3" fmla="*/ 2034 h 2383"/>
                <a:gd name="T4" fmla="*/ 0 w 2383"/>
                <a:gd name="T5" fmla="*/ 1192 h 2383"/>
                <a:gd name="T6" fmla="*/ 349 w 2383"/>
                <a:gd name="T7" fmla="*/ 349 h 2383"/>
                <a:gd name="T8" fmla="*/ 1192 w 2383"/>
                <a:gd name="T9" fmla="*/ 0 h 2383"/>
                <a:gd name="T10" fmla="*/ 2034 w 2383"/>
                <a:gd name="T11" fmla="*/ 349 h 2383"/>
                <a:gd name="T12" fmla="*/ 2383 w 2383"/>
                <a:gd name="T13" fmla="*/ 1192 h 2383"/>
                <a:gd name="T14" fmla="*/ 2034 w 2383"/>
                <a:gd name="T15" fmla="*/ 2034 h 2383"/>
                <a:gd name="T16" fmla="*/ 1192 w 2383"/>
                <a:gd name="T17" fmla="*/ 2383 h 2383"/>
                <a:gd name="T18" fmla="*/ 1192 w 2383"/>
                <a:gd name="T19" fmla="*/ 36 h 2383"/>
                <a:gd name="T20" fmla="*/ 36 w 2383"/>
                <a:gd name="T21" fmla="*/ 1192 h 2383"/>
                <a:gd name="T22" fmla="*/ 1192 w 2383"/>
                <a:gd name="T23" fmla="*/ 2347 h 2383"/>
                <a:gd name="T24" fmla="*/ 2347 w 2383"/>
                <a:gd name="T25" fmla="*/ 1192 h 2383"/>
                <a:gd name="T26" fmla="*/ 1192 w 2383"/>
                <a:gd name="T27" fmla="*/ 36 h 2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3" h="2383">
                  <a:moveTo>
                    <a:pt x="1192" y="2383"/>
                  </a:moveTo>
                  <a:cubicBezTo>
                    <a:pt x="874" y="2383"/>
                    <a:pt x="574" y="2259"/>
                    <a:pt x="349" y="2034"/>
                  </a:cubicBezTo>
                  <a:cubicBezTo>
                    <a:pt x="124" y="1809"/>
                    <a:pt x="0" y="1510"/>
                    <a:pt x="0" y="1192"/>
                  </a:cubicBezTo>
                  <a:cubicBezTo>
                    <a:pt x="0" y="873"/>
                    <a:pt x="124" y="574"/>
                    <a:pt x="349" y="349"/>
                  </a:cubicBezTo>
                  <a:cubicBezTo>
                    <a:pt x="574" y="124"/>
                    <a:pt x="874" y="0"/>
                    <a:pt x="1192" y="0"/>
                  </a:cubicBezTo>
                  <a:cubicBezTo>
                    <a:pt x="1510" y="0"/>
                    <a:pt x="1809" y="124"/>
                    <a:pt x="2034" y="349"/>
                  </a:cubicBezTo>
                  <a:cubicBezTo>
                    <a:pt x="2259" y="574"/>
                    <a:pt x="2383" y="873"/>
                    <a:pt x="2383" y="1192"/>
                  </a:cubicBezTo>
                  <a:cubicBezTo>
                    <a:pt x="2383" y="1510"/>
                    <a:pt x="2259" y="1809"/>
                    <a:pt x="2034" y="2034"/>
                  </a:cubicBezTo>
                  <a:cubicBezTo>
                    <a:pt x="1809" y="2259"/>
                    <a:pt x="1510" y="2383"/>
                    <a:pt x="1192" y="2383"/>
                  </a:cubicBezTo>
                  <a:close/>
                  <a:moveTo>
                    <a:pt x="1192" y="36"/>
                  </a:moveTo>
                  <a:cubicBezTo>
                    <a:pt x="555" y="36"/>
                    <a:pt x="36" y="555"/>
                    <a:pt x="36" y="1192"/>
                  </a:cubicBezTo>
                  <a:cubicBezTo>
                    <a:pt x="36" y="1829"/>
                    <a:pt x="555" y="2347"/>
                    <a:pt x="1192" y="2347"/>
                  </a:cubicBezTo>
                  <a:cubicBezTo>
                    <a:pt x="1829" y="2347"/>
                    <a:pt x="2347" y="1829"/>
                    <a:pt x="2347" y="1192"/>
                  </a:cubicBezTo>
                  <a:cubicBezTo>
                    <a:pt x="2347" y="555"/>
                    <a:pt x="1829" y="36"/>
                    <a:pt x="119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55"/>
            <p:cNvSpPr>
              <a:spLocks noEditPoints="1"/>
            </p:cNvSpPr>
            <p:nvPr/>
          </p:nvSpPr>
          <p:spPr bwMode="auto">
            <a:xfrm>
              <a:off x="4827588" y="2163763"/>
              <a:ext cx="2535238" cy="2527300"/>
            </a:xfrm>
            <a:custGeom>
              <a:avLst/>
              <a:gdLst>
                <a:gd name="T0" fmla="*/ 884 w 1767"/>
                <a:gd name="T1" fmla="*/ 1767 h 1767"/>
                <a:gd name="T2" fmla="*/ 259 w 1767"/>
                <a:gd name="T3" fmla="*/ 1508 h 1767"/>
                <a:gd name="T4" fmla="*/ 0 w 1767"/>
                <a:gd name="T5" fmla="*/ 884 h 1767"/>
                <a:gd name="T6" fmla="*/ 259 w 1767"/>
                <a:gd name="T7" fmla="*/ 259 h 1767"/>
                <a:gd name="T8" fmla="*/ 884 w 1767"/>
                <a:gd name="T9" fmla="*/ 0 h 1767"/>
                <a:gd name="T10" fmla="*/ 1509 w 1767"/>
                <a:gd name="T11" fmla="*/ 259 h 1767"/>
                <a:gd name="T12" fmla="*/ 1767 w 1767"/>
                <a:gd name="T13" fmla="*/ 884 h 1767"/>
                <a:gd name="T14" fmla="*/ 1509 w 1767"/>
                <a:gd name="T15" fmla="*/ 1508 h 1767"/>
                <a:gd name="T16" fmla="*/ 884 w 1767"/>
                <a:gd name="T17" fmla="*/ 1767 h 1767"/>
                <a:gd name="T18" fmla="*/ 884 w 1767"/>
                <a:gd name="T19" fmla="*/ 36 h 1767"/>
                <a:gd name="T20" fmla="*/ 36 w 1767"/>
                <a:gd name="T21" fmla="*/ 884 h 1767"/>
                <a:gd name="T22" fmla="*/ 884 w 1767"/>
                <a:gd name="T23" fmla="*/ 1731 h 1767"/>
                <a:gd name="T24" fmla="*/ 1731 w 1767"/>
                <a:gd name="T25" fmla="*/ 884 h 1767"/>
                <a:gd name="T26" fmla="*/ 884 w 1767"/>
                <a:gd name="T27" fmla="*/ 36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7" h="1767">
                  <a:moveTo>
                    <a:pt x="884" y="1767"/>
                  </a:moveTo>
                  <a:cubicBezTo>
                    <a:pt x="648" y="1767"/>
                    <a:pt x="426" y="1675"/>
                    <a:pt x="259" y="1508"/>
                  </a:cubicBezTo>
                  <a:cubicBezTo>
                    <a:pt x="92" y="1342"/>
                    <a:pt x="0" y="1120"/>
                    <a:pt x="0" y="884"/>
                  </a:cubicBezTo>
                  <a:cubicBezTo>
                    <a:pt x="0" y="648"/>
                    <a:pt x="92" y="426"/>
                    <a:pt x="259" y="259"/>
                  </a:cubicBezTo>
                  <a:cubicBezTo>
                    <a:pt x="426" y="92"/>
                    <a:pt x="648" y="0"/>
                    <a:pt x="884" y="0"/>
                  </a:cubicBezTo>
                  <a:cubicBezTo>
                    <a:pt x="1120" y="0"/>
                    <a:pt x="1342" y="92"/>
                    <a:pt x="1509" y="259"/>
                  </a:cubicBezTo>
                  <a:cubicBezTo>
                    <a:pt x="1675" y="426"/>
                    <a:pt x="1767" y="648"/>
                    <a:pt x="1767" y="884"/>
                  </a:cubicBezTo>
                  <a:cubicBezTo>
                    <a:pt x="1767" y="1120"/>
                    <a:pt x="1675" y="1342"/>
                    <a:pt x="1509" y="1508"/>
                  </a:cubicBezTo>
                  <a:cubicBezTo>
                    <a:pt x="1342" y="1675"/>
                    <a:pt x="1120" y="1767"/>
                    <a:pt x="884" y="1767"/>
                  </a:cubicBezTo>
                  <a:close/>
                  <a:moveTo>
                    <a:pt x="884" y="36"/>
                  </a:moveTo>
                  <a:cubicBezTo>
                    <a:pt x="416" y="36"/>
                    <a:pt x="36" y="416"/>
                    <a:pt x="36" y="884"/>
                  </a:cubicBezTo>
                  <a:cubicBezTo>
                    <a:pt x="36" y="1351"/>
                    <a:pt x="416" y="1731"/>
                    <a:pt x="884" y="1731"/>
                  </a:cubicBezTo>
                  <a:cubicBezTo>
                    <a:pt x="1351" y="1731"/>
                    <a:pt x="1731" y="1351"/>
                    <a:pt x="1731" y="884"/>
                  </a:cubicBezTo>
                  <a:cubicBezTo>
                    <a:pt x="1731" y="416"/>
                    <a:pt x="1351" y="36"/>
                    <a:pt x="88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56"/>
            <p:cNvSpPr/>
            <p:nvPr/>
          </p:nvSpPr>
          <p:spPr bwMode="auto">
            <a:xfrm>
              <a:off x="4543425" y="3473450"/>
              <a:ext cx="195263" cy="187325"/>
            </a:xfrm>
            <a:custGeom>
              <a:avLst/>
              <a:gdLst>
                <a:gd name="T0" fmla="*/ 61 w 123"/>
                <a:gd name="T1" fmla="*/ 0 h 118"/>
                <a:gd name="T2" fmla="*/ 76 w 123"/>
                <a:gd name="T3" fmla="*/ 45 h 118"/>
                <a:gd name="T4" fmla="*/ 123 w 123"/>
                <a:gd name="T5" fmla="*/ 45 h 118"/>
                <a:gd name="T6" fmla="*/ 85 w 123"/>
                <a:gd name="T7" fmla="*/ 73 h 118"/>
                <a:gd name="T8" fmla="*/ 99 w 123"/>
                <a:gd name="T9" fmla="*/ 118 h 118"/>
                <a:gd name="T10" fmla="*/ 61 w 123"/>
                <a:gd name="T11" fmla="*/ 91 h 118"/>
                <a:gd name="T12" fmla="*/ 23 w 123"/>
                <a:gd name="T13" fmla="*/ 118 h 118"/>
                <a:gd name="T14" fmla="*/ 38 w 123"/>
                <a:gd name="T15" fmla="*/ 73 h 118"/>
                <a:gd name="T16" fmla="*/ 0 w 123"/>
                <a:gd name="T17" fmla="*/ 45 h 118"/>
                <a:gd name="T18" fmla="*/ 47 w 123"/>
                <a:gd name="T19" fmla="*/ 45 h 118"/>
                <a:gd name="T20" fmla="*/ 61 w 123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118">
                  <a:moveTo>
                    <a:pt x="61" y="0"/>
                  </a:moveTo>
                  <a:lnTo>
                    <a:pt x="76" y="45"/>
                  </a:lnTo>
                  <a:lnTo>
                    <a:pt x="123" y="45"/>
                  </a:lnTo>
                  <a:lnTo>
                    <a:pt x="85" y="73"/>
                  </a:lnTo>
                  <a:lnTo>
                    <a:pt x="99" y="118"/>
                  </a:lnTo>
                  <a:lnTo>
                    <a:pt x="61" y="91"/>
                  </a:lnTo>
                  <a:lnTo>
                    <a:pt x="23" y="118"/>
                  </a:lnTo>
                  <a:lnTo>
                    <a:pt x="38" y="73"/>
                  </a:lnTo>
                  <a:lnTo>
                    <a:pt x="0" y="45"/>
                  </a:lnTo>
                  <a:lnTo>
                    <a:pt x="47" y="45"/>
                  </a:lnTo>
                  <a:lnTo>
                    <a:pt x="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57"/>
            <p:cNvSpPr/>
            <p:nvPr/>
          </p:nvSpPr>
          <p:spPr bwMode="auto">
            <a:xfrm>
              <a:off x="7464425" y="3452813"/>
              <a:ext cx="195263" cy="185738"/>
            </a:xfrm>
            <a:custGeom>
              <a:avLst/>
              <a:gdLst>
                <a:gd name="T0" fmla="*/ 62 w 123"/>
                <a:gd name="T1" fmla="*/ 0 h 117"/>
                <a:gd name="T2" fmla="*/ 76 w 123"/>
                <a:gd name="T3" fmla="*/ 44 h 117"/>
                <a:gd name="T4" fmla="*/ 123 w 123"/>
                <a:gd name="T5" fmla="*/ 44 h 117"/>
                <a:gd name="T6" fmla="*/ 85 w 123"/>
                <a:gd name="T7" fmla="*/ 72 h 117"/>
                <a:gd name="T8" fmla="*/ 100 w 123"/>
                <a:gd name="T9" fmla="*/ 117 h 117"/>
                <a:gd name="T10" fmla="*/ 62 w 123"/>
                <a:gd name="T11" fmla="*/ 89 h 117"/>
                <a:gd name="T12" fmla="*/ 23 w 123"/>
                <a:gd name="T13" fmla="*/ 117 h 117"/>
                <a:gd name="T14" fmla="*/ 38 w 123"/>
                <a:gd name="T15" fmla="*/ 72 h 117"/>
                <a:gd name="T16" fmla="*/ 0 w 123"/>
                <a:gd name="T17" fmla="*/ 44 h 117"/>
                <a:gd name="T18" fmla="*/ 47 w 123"/>
                <a:gd name="T19" fmla="*/ 44 h 117"/>
                <a:gd name="T20" fmla="*/ 62 w 123"/>
                <a:gd name="T2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117">
                  <a:moveTo>
                    <a:pt x="62" y="0"/>
                  </a:moveTo>
                  <a:lnTo>
                    <a:pt x="76" y="44"/>
                  </a:lnTo>
                  <a:lnTo>
                    <a:pt x="123" y="44"/>
                  </a:lnTo>
                  <a:lnTo>
                    <a:pt x="85" y="72"/>
                  </a:lnTo>
                  <a:lnTo>
                    <a:pt x="100" y="117"/>
                  </a:lnTo>
                  <a:lnTo>
                    <a:pt x="62" y="89"/>
                  </a:lnTo>
                  <a:lnTo>
                    <a:pt x="23" y="117"/>
                  </a:lnTo>
                  <a:lnTo>
                    <a:pt x="38" y="72"/>
                  </a:lnTo>
                  <a:lnTo>
                    <a:pt x="0" y="44"/>
                  </a:lnTo>
                  <a:lnTo>
                    <a:pt x="47" y="44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58"/>
            <p:cNvSpPr/>
            <p:nvPr/>
          </p:nvSpPr>
          <p:spPr bwMode="auto">
            <a:xfrm>
              <a:off x="4551363" y="2990850"/>
              <a:ext cx="252413" cy="203200"/>
            </a:xfrm>
            <a:custGeom>
              <a:avLst/>
              <a:gdLst>
                <a:gd name="T0" fmla="*/ 58 w 159"/>
                <a:gd name="T1" fmla="*/ 109 h 128"/>
                <a:gd name="T2" fmla="*/ 0 w 159"/>
                <a:gd name="T3" fmla="*/ 95 h 128"/>
                <a:gd name="T4" fmla="*/ 7 w 159"/>
                <a:gd name="T5" fmla="*/ 70 h 128"/>
                <a:gd name="T6" fmla="*/ 7 w 159"/>
                <a:gd name="T7" fmla="*/ 70 h 128"/>
                <a:gd name="T8" fmla="*/ 24 w 159"/>
                <a:gd name="T9" fmla="*/ 0 h 128"/>
                <a:gd name="T10" fmla="*/ 55 w 159"/>
                <a:gd name="T11" fmla="*/ 9 h 128"/>
                <a:gd name="T12" fmla="*/ 35 w 159"/>
                <a:gd name="T13" fmla="*/ 75 h 128"/>
                <a:gd name="T14" fmla="*/ 51 w 159"/>
                <a:gd name="T15" fmla="*/ 77 h 128"/>
                <a:gd name="T16" fmla="*/ 95 w 159"/>
                <a:gd name="T17" fmla="*/ 16 h 128"/>
                <a:gd name="T18" fmla="*/ 159 w 159"/>
                <a:gd name="T19" fmla="*/ 31 h 128"/>
                <a:gd name="T20" fmla="*/ 137 w 159"/>
                <a:gd name="T21" fmla="*/ 128 h 128"/>
                <a:gd name="T22" fmla="*/ 106 w 159"/>
                <a:gd name="T23" fmla="*/ 120 h 128"/>
                <a:gd name="T24" fmla="*/ 126 w 159"/>
                <a:gd name="T25" fmla="*/ 53 h 128"/>
                <a:gd name="T26" fmla="*/ 110 w 159"/>
                <a:gd name="T27" fmla="*/ 48 h 128"/>
                <a:gd name="T28" fmla="*/ 58 w 159"/>
                <a:gd name="T29" fmla="*/ 10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9" h="128">
                  <a:moveTo>
                    <a:pt x="58" y="109"/>
                  </a:moveTo>
                  <a:lnTo>
                    <a:pt x="0" y="95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24" y="0"/>
                  </a:lnTo>
                  <a:lnTo>
                    <a:pt x="55" y="9"/>
                  </a:lnTo>
                  <a:lnTo>
                    <a:pt x="35" y="75"/>
                  </a:lnTo>
                  <a:lnTo>
                    <a:pt x="51" y="77"/>
                  </a:lnTo>
                  <a:lnTo>
                    <a:pt x="95" y="16"/>
                  </a:lnTo>
                  <a:lnTo>
                    <a:pt x="159" y="31"/>
                  </a:lnTo>
                  <a:lnTo>
                    <a:pt x="137" y="128"/>
                  </a:lnTo>
                  <a:lnTo>
                    <a:pt x="106" y="120"/>
                  </a:lnTo>
                  <a:lnTo>
                    <a:pt x="126" y="53"/>
                  </a:lnTo>
                  <a:lnTo>
                    <a:pt x="110" y="48"/>
                  </a:lnTo>
                  <a:lnTo>
                    <a:pt x="5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59"/>
            <p:cNvSpPr/>
            <p:nvPr/>
          </p:nvSpPr>
          <p:spPr bwMode="auto">
            <a:xfrm>
              <a:off x="4632325" y="2811463"/>
              <a:ext cx="257175" cy="139700"/>
            </a:xfrm>
            <a:custGeom>
              <a:avLst/>
              <a:gdLst>
                <a:gd name="T0" fmla="*/ 136 w 162"/>
                <a:gd name="T1" fmla="*/ 0 h 88"/>
                <a:gd name="T2" fmla="*/ 162 w 162"/>
                <a:gd name="T3" fmla="*/ 12 h 88"/>
                <a:gd name="T4" fmla="*/ 128 w 162"/>
                <a:gd name="T5" fmla="*/ 88 h 88"/>
                <a:gd name="T6" fmla="*/ 0 w 162"/>
                <a:gd name="T7" fmla="*/ 33 h 88"/>
                <a:gd name="T8" fmla="*/ 13 w 162"/>
                <a:gd name="T9" fmla="*/ 1 h 88"/>
                <a:gd name="T10" fmla="*/ 116 w 162"/>
                <a:gd name="T11" fmla="*/ 46 h 88"/>
                <a:gd name="T12" fmla="*/ 136 w 162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88">
                  <a:moveTo>
                    <a:pt x="136" y="0"/>
                  </a:moveTo>
                  <a:lnTo>
                    <a:pt x="162" y="12"/>
                  </a:lnTo>
                  <a:lnTo>
                    <a:pt x="128" y="88"/>
                  </a:lnTo>
                  <a:lnTo>
                    <a:pt x="0" y="33"/>
                  </a:lnTo>
                  <a:lnTo>
                    <a:pt x="13" y="1"/>
                  </a:lnTo>
                  <a:lnTo>
                    <a:pt x="116" y="4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0"/>
            <p:cNvSpPr/>
            <p:nvPr/>
          </p:nvSpPr>
          <p:spPr bwMode="auto">
            <a:xfrm>
              <a:off x="4743450" y="2501900"/>
              <a:ext cx="274638" cy="254000"/>
            </a:xfrm>
            <a:custGeom>
              <a:avLst/>
              <a:gdLst>
                <a:gd name="T0" fmla="*/ 42 w 173"/>
                <a:gd name="T1" fmla="*/ 70 h 160"/>
                <a:gd name="T2" fmla="*/ 66 w 173"/>
                <a:gd name="T3" fmla="*/ 85 h 160"/>
                <a:gd name="T4" fmla="*/ 97 w 173"/>
                <a:gd name="T5" fmla="*/ 36 h 160"/>
                <a:gd name="T6" fmla="*/ 120 w 173"/>
                <a:gd name="T7" fmla="*/ 51 h 160"/>
                <a:gd name="T8" fmla="*/ 88 w 173"/>
                <a:gd name="T9" fmla="*/ 100 h 160"/>
                <a:gd name="T10" fmla="*/ 113 w 173"/>
                <a:gd name="T11" fmla="*/ 115 h 160"/>
                <a:gd name="T12" fmla="*/ 149 w 173"/>
                <a:gd name="T13" fmla="*/ 58 h 160"/>
                <a:gd name="T14" fmla="*/ 173 w 173"/>
                <a:gd name="T15" fmla="*/ 74 h 160"/>
                <a:gd name="T16" fmla="*/ 116 w 173"/>
                <a:gd name="T17" fmla="*/ 160 h 160"/>
                <a:gd name="T18" fmla="*/ 0 w 173"/>
                <a:gd name="T19" fmla="*/ 83 h 160"/>
                <a:gd name="T20" fmla="*/ 55 w 173"/>
                <a:gd name="T21" fmla="*/ 0 h 160"/>
                <a:gd name="T22" fmla="*/ 78 w 173"/>
                <a:gd name="T23" fmla="*/ 17 h 160"/>
                <a:gd name="T24" fmla="*/ 42 w 173"/>
                <a:gd name="T25" fmla="*/ 7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60">
                  <a:moveTo>
                    <a:pt x="42" y="70"/>
                  </a:moveTo>
                  <a:lnTo>
                    <a:pt x="66" y="85"/>
                  </a:lnTo>
                  <a:lnTo>
                    <a:pt x="97" y="36"/>
                  </a:lnTo>
                  <a:lnTo>
                    <a:pt x="120" y="51"/>
                  </a:lnTo>
                  <a:lnTo>
                    <a:pt x="88" y="100"/>
                  </a:lnTo>
                  <a:lnTo>
                    <a:pt x="113" y="115"/>
                  </a:lnTo>
                  <a:lnTo>
                    <a:pt x="149" y="58"/>
                  </a:lnTo>
                  <a:lnTo>
                    <a:pt x="173" y="74"/>
                  </a:lnTo>
                  <a:lnTo>
                    <a:pt x="116" y="160"/>
                  </a:lnTo>
                  <a:lnTo>
                    <a:pt x="0" y="83"/>
                  </a:lnTo>
                  <a:lnTo>
                    <a:pt x="55" y="0"/>
                  </a:lnTo>
                  <a:lnTo>
                    <a:pt x="78" y="17"/>
                  </a:lnTo>
                  <a:lnTo>
                    <a:pt x="4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61"/>
            <p:cNvSpPr>
              <a:spLocks noEditPoints="1"/>
            </p:cNvSpPr>
            <p:nvPr/>
          </p:nvSpPr>
          <p:spPr bwMode="auto">
            <a:xfrm>
              <a:off x="5041900" y="2170113"/>
              <a:ext cx="274638" cy="266700"/>
            </a:xfrm>
            <a:custGeom>
              <a:avLst/>
              <a:gdLst>
                <a:gd name="T0" fmla="*/ 120 w 173"/>
                <a:gd name="T1" fmla="*/ 76 h 168"/>
                <a:gd name="T2" fmla="*/ 173 w 173"/>
                <a:gd name="T3" fmla="*/ 100 h 168"/>
                <a:gd name="T4" fmla="*/ 146 w 173"/>
                <a:gd name="T5" fmla="*/ 122 h 168"/>
                <a:gd name="T6" fmla="*/ 94 w 173"/>
                <a:gd name="T7" fmla="*/ 98 h 168"/>
                <a:gd name="T8" fmla="*/ 81 w 173"/>
                <a:gd name="T9" fmla="*/ 108 h 168"/>
                <a:gd name="T10" fmla="*/ 114 w 173"/>
                <a:gd name="T11" fmla="*/ 148 h 168"/>
                <a:gd name="T12" fmla="*/ 90 w 173"/>
                <a:gd name="T13" fmla="*/ 168 h 168"/>
                <a:gd name="T14" fmla="*/ 0 w 173"/>
                <a:gd name="T15" fmla="*/ 59 h 168"/>
                <a:gd name="T16" fmla="*/ 82 w 173"/>
                <a:gd name="T17" fmla="*/ 0 h 168"/>
                <a:gd name="T18" fmla="*/ 134 w 173"/>
                <a:gd name="T19" fmla="*/ 65 h 168"/>
                <a:gd name="T20" fmla="*/ 120 w 173"/>
                <a:gd name="T21" fmla="*/ 76 h 168"/>
                <a:gd name="T22" fmla="*/ 65 w 173"/>
                <a:gd name="T23" fmla="*/ 88 h 168"/>
                <a:gd name="T24" fmla="*/ 94 w 173"/>
                <a:gd name="T25" fmla="*/ 62 h 168"/>
                <a:gd name="T26" fmla="*/ 74 w 173"/>
                <a:gd name="T27" fmla="*/ 37 h 168"/>
                <a:gd name="T28" fmla="*/ 43 w 173"/>
                <a:gd name="T29" fmla="*/ 62 h 168"/>
                <a:gd name="T30" fmla="*/ 65 w 173"/>
                <a:gd name="T31" fmla="*/ 8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3" h="168">
                  <a:moveTo>
                    <a:pt x="120" y="76"/>
                  </a:moveTo>
                  <a:lnTo>
                    <a:pt x="173" y="100"/>
                  </a:lnTo>
                  <a:lnTo>
                    <a:pt x="146" y="122"/>
                  </a:lnTo>
                  <a:lnTo>
                    <a:pt x="94" y="98"/>
                  </a:lnTo>
                  <a:lnTo>
                    <a:pt x="81" y="108"/>
                  </a:lnTo>
                  <a:lnTo>
                    <a:pt x="114" y="148"/>
                  </a:lnTo>
                  <a:lnTo>
                    <a:pt x="90" y="168"/>
                  </a:lnTo>
                  <a:lnTo>
                    <a:pt x="0" y="59"/>
                  </a:lnTo>
                  <a:lnTo>
                    <a:pt x="82" y="0"/>
                  </a:lnTo>
                  <a:lnTo>
                    <a:pt x="134" y="65"/>
                  </a:lnTo>
                  <a:lnTo>
                    <a:pt x="120" y="76"/>
                  </a:lnTo>
                  <a:close/>
                  <a:moveTo>
                    <a:pt x="65" y="88"/>
                  </a:moveTo>
                  <a:lnTo>
                    <a:pt x="94" y="62"/>
                  </a:lnTo>
                  <a:lnTo>
                    <a:pt x="74" y="37"/>
                  </a:lnTo>
                  <a:lnTo>
                    <a:pt x="43" y="62"/>
                  </a:lnTo>
                  <a:lnTo>
                    <a:pt x="6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62"/>
            <p:cNvSpPr/>
            <p:nvPr/>
          </p:nvSpPr>
          <p:spPr bwMode="auto">
            <a:xfrm>
              <a:off x="5281613" y="2014538"/>
              <a:ext cx="249238" cy="268288"/>
            </a:xfrm>
            <a:custGeom>
              <a:avLst/>
              <a:gdLst>
                <a:gd name="T0" fmla="*/ 43 w 157"/>
                <a:gd name="T1" fmla="*/ 55 h 169"/>
                <a:gd name="T2" fmla="*/ 57 w 157"/>
                <a:gd name="T3" fmla="*/ 79 h 169"/>
                <a:gd name="T4" fmla="*/ 109 w 157"/>
                <a:gd name="T5" fmla="*/ 52 h 169"/>
                <a:gd name="T6" fmla="*/ 122 w 157"/>
                <a:gd name="T7" fmla="*/ 76 h 169"/>
                <a:gd name="T8" fmla="*/ 70 w 157"/>
                <a:gd name="T9" fmla="*/ 104 h 169"/>
                <a:gd name="T10" fmla="*/ 85 w 157"/>
                <a:gd name="T11" fmla="*/ 129 h 169"/>
                <a:gd name="T12" fmla="*/ 143 w 157"/>
                <a:gd name="T13" fmla="*/ 96 h 169"/>
                <a:gd name="T14" fmla="*/ 157 w 157"/>
                <a:gd name="T15" fmla="*/ 121 h 169"/>
                <a:gd name="T16" fmla="*/ 66 w 157"/>
                <a:gd name="T17" fmla="*/ 169 h 169"/>
                <a:gd name="T18" fmla="*/ 0 w 157"/>
                <a:gd name="T19" fmla="*/ 47 h 169"/>
                <a:gd name="T20" fmla="*/ 87 w 157"/>
                <a:gd name="T21" fmla="*/ 0 h 169"/>
                <a:gd name="T22" fmla="*/ 101 w 157"/>
                <a:gd name="T23" fmla="*/ 25 h 169"/>
                <a:gd name="T24" fmla="*/ 43 w 157"/>
                <a:gd name="T25" fmla="*/ 5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7" h="169">
                  <a:moveTo>
                    <a:pt x="43" y="55"/>
                  </a:moveTo>
                  <a:lnTo>
                    <a:pt x="57" y="79"/>
                  </a:lnTo>
                  <a:lnTo>
                    <a:pt x="109" y="52"/>
                  </a:lnTo>
                  <a:lnTo>
                    <a:pt x="122" y="76"/>
                  </a:lnTo>
                  <a:lnTo>
                    <a:pt x="70" y="104"/>
                  </a:lnTo>
                  <a:lnTo>
                    <a:pt x="85" y="129"/>
                  </a:lnTo>
                  <a:lnTo>
                    <a:pt x="143" y="96"/>
                  </a:lnTo>
                  <a:lnTo>
                    <a:pt x="157" y="121"/>
                  </a:lnTo>
                  <a:lnTo>
                    <a:pt x="66" y="169"/>
                  </a:lnTo>
                  <a:lnTo>
                    <a:pt x="0" y="47"/>
                  </a:lnTo>
                  <a:lnTo>
                    <a:pt x="87" y="0"/>
                  </a:lnTo>
                  <a:lnTo>
                    <a:pt x="101" y="25"/>
                  </a:lnTo>
                  <a:lnTo>
                    <a:pt x="43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3"/>
            <p:cNvSpPr/>
            <p:nvPr/>
          </p:nvSpPr>
          <p:spPr bwMode="auto">
            <a:xfrm>
              <a:off x="5545138" y="1914525"/>
              <a:ext cx="215900" cy="258763"/>
            </a:xfrm>
            <a:custGeom>
              <a:avLst/>
              <a:gdLst>
                <a:gd name="T0" fmla="*/ 18 w 136"/>
                <a:gd name="T1" fmla="*/ 86 h 163"/>
                <a:gd name="T2" fmla="*/ 0 w 136"/>
                <a:gd name="T3" fmla="*/ 30 h 163"/>
                <a:gd name="T4" fmla="*/ 25 w 136"/>
                <a:gd name="T5" fmla="*/ 22 h 163"/>
                <a:gd name="T6" fmla="*/ 25 w 136"/>
                <a:gd name="T7" fmla="*/ 22 h 163"/>
                <a:gd name="T8" fmla="*/ 94 w 136"/>
                <a:gd name="T9" fmla="*/ 0 h 163"/>
                <a:gd name="T10" fmla="*/ 103 w 136"/>
                <a:gd name="T11" fmla="*/ 32 h 163"/>
                <a:gd name="T12" fmla="*/ 35 w 136"/>
                <a:gd name="T13" fmla="*/ 49 h 163"/>
                <a:gd name="T14" fmla="*/ 41 w 136"/>
                <a:gd name="T15" fmla="*/ 64 h 163"/>
                <a:gd name="T16" fmla="*/ 116 w 136"/>
                <a:gd name="T17" fmla="*/ 70 h 163"/>
                <a:gd name="T18" fmla="*/ 136 w 136"/>
                <a:gd name="T19" fmla="*/ 132 h 163"/>
                <a:gd name="T20" fmla="*/ 41 w 136"/>
                <a:gd name="T21" fmla="*/ 163 h 163"/>
                <a:gd name="T22" fmla="*/ 33 w 136"/>
                <a:gd name="T23" fmla="*/ 132 h 163"/>
                <a:gd name="T24" fmla="*/ 100 w 136"/>
                <a:gd name="T25" fmla="*/ 115 h 163"/>
                <a:gd name="T26" fmla="*/ 97 w 136"/>
                <a:gd name="T27" fmla="*/ 99 h 163"/>
                <a:gd name="T28" fmla="*/ 18 w 136"/>
                <a:gd name="T29" fmla="*/ 8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163">
                  <a:moveTo>
                    <a:pt x="18" y="86"/>
                  </a:moveTo>
                  <a:lnTo>
                    <a:pt x="0" y="30"/>
                  </a:lnTo>
                  <a:lnTo>
                    <a:pt x="25" y="22"/>
                  </a:lnTo>
                  <a:lnTo>
                    <a:pt x="25" y="22"/>
                  </a:lnTo>
                  <a:lnTo>
                    <a:pt x="94" y="0"/>
                  </a:lnTo>
                  <a:lnTo>
                    <a:pt x="103" y="32"/>
                  </a:lnTo>
                  <a:lnTo>
                    <a:pt x="35" y="49"/>
                  </a:lnTo>
                  <a:lnTo>
                    <a:pt x="41" y="64"/>
                  </a:lnTo>
                  <a:lnTo>
                    <a:pt x="116" y="70"/>
                  </a:lnTo>
                  <a:lnTo>
                    <a:pt x="136" y="132"/>
                  </a:lnTo>
                  <a:lnTo>
                    <a:pt x="41" y="163"/>
                  </a:lnTo>
                  <a:lnTo>
                    <a:pt x="33" y="132"/>
                  </a:lnTo>
                  <a:lnTo>
                    <a:pt x="100" y="115"/>
                  </a:lnTo>
                  <a:lnTo>
                    <a:pt x="97" y="99"/>
                  </a:lnTo>
                  <a:lnTo>
                    <a:pt x="1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4"/>
            <p:cNvSpPr/>
            <p:nvPr/>
          </p:nvSpPr>
          <p:spPr bwMode="auto">
            <a:xfrm>
              <a:off x="5826125" y="1866900"/>
              <a:ext cx="187325" cy="239713"/>
            </a:xfrm>
            <a:custGeom>
              <a:avLst/>
              <a:gdLst>
                <a:gd name="T0" fmla="*/ 37 w 118"/>
                <a:gd name="T1" fmla="*/ 35 h 151"/>
                <a:gd name="T2" fmla="*/ 41 w 118"/>
                <a:gd name="T3" fmla="*/ 63 h 151"/>
                <a:gd name="T4" fmla="*/ 99 w 118"/>
                <a:gd name="T5" fmla="*/ 56 h 151"/>
                <a:gd name="T6" fmla="*/ 102 w 118"/>
                <a:gd name="T7" fmla="*/ 83 h 151"/>
                <a:gd name="T8" fmla="*/ 44 w 118"/>
                <a:gd name="T9" fmla="*/ 89 h 151"/>
                <a:gd name="T10" fmla="*/ 48 w 118"/>
                <a:gd name="T11" fmla="*/ 118 h 151"/>
                <a:gd name="T12" fmla="*/ 116 w 118"/>
                <a:gd name="T13" fmla="*/ 109 h 151"/>
                <a:gd name="T14" fmla="*/ 118 w 118"/>
                <a:gd name="T15" fmla="*/ 138 h 151"/>
                <a:gd name="T16" fmla="*/ 17 w 118"/>
                <a:gd name="T17" fmla="*/ 151 h 151"/>
                <a:gd name="T18" fmla="*/ 0 w 118"/>
                <a:gd name="T19" fmla="*/ 12 h 151"/>
                <a:gd name="T20" fmla="*/ 98 w 118"/>
                <a:gd name="T21" fmla="*/ 0 h 151"/>
                <a:gd name="T22" fmla="*/ 101 w 118"/>
                <a:gd name="T23" fmla="*/ 29 h 151"/>
                <a:gd name="T24" fmla="*/ 37 w 118"/>
                <a:gd name="T25" fmla="*/ 3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51">
                  <a:moveTo>
                    <a:pt x="37" y="35"/>
                  </a:moveTo>
                  <a:lnTo>
                    <a:pt x="41" y="63"/>
                  </a:lnTo>
                  <a:lnTo>
                    <a:pt x="99" y="56"/>
                  </a:lnTo>
                  <a:lnTo>
                    <a:pt x="102" y="83"/>
                  </a:lnTo>
                  <a:lnTo>
                    <a:pt x="44" y="89"/>
                  </a:lnTo>
                  <a:lnTo>
                    <a:pt x="48" y="118"/>
                  </a:lnTo>
                  <a:lnTo>
                    <a:pt x="116" y="109"/>
                  </a:lnTo>
                  <a:lnTo>
                    <a:pt x="118" y="138"/>
                  </a:lnTo>
                  <a:lnTo>
                    <a:pt x="17" y="151"/>
                  </a:lnTo>
                  <a:lnTo>
                    <a:pt x="0" y="12"/>
                  </a:lnTo>
                  <a:lnTo>
                    <a:pt x="98" y="0"/>
                  </a:lnTo>
                  <a:lnTo>
                    <a:pt x="101" y="29"/>
                  </a:lnTo>
                  <a:lnTo>
                    <a:pt x="37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65"/>
            <p:cNvSpPr>
              <a:spLocks noEditPoints="1"/>
            </p:cNvSpPr>
            <p:nvPr/>
          </p:nvSpPr>
          <p:spPr bwMode="auto">
            <a:xfrm>
              <a:off x="6091238" y="1866900"/>
              <a:ext cx="206375" cy="228600"/>
            </a:xfrm>
            <a:custGeom>
              <a:avLst/>
              <a:gdLst>
                <a:gd name="T0" fmla="*/ 91 w 130"/>
                <a:gd name="T1" fmla="*/ 142 h 144"/>
                <a:gd name="T2" fmla="*/ 84 w 130"/>
                <a:gd name="T3" fmla="*/ 115 h 144"/>
                <a:gd name="T4" fmla="*/ 42 w 130"/>
                <a:gd name="T5" fmla="*/ 111 h 144"/>
                <a:gd name="T6" fmla="*/ 33 w 130"/>
                <a:gd name="T7" fmla="*/ 138 h 144"/>
                <a:gd name="T8" fmla="*/ 0 w 130"/>
                <a:gd name="T9" fmla="*/ 135 h 144"/>
                <a:gd name="T10" fmla="*/ 54 w 130"/>
                <a:gd name="T11" fmla="*/ 0 h 144"/>
                <a:gd name="T12" fmla="*/ 90 w 130"/>
                <a:gd name="T13" fmla="*/ 3 h 144"/>
                <a:gd name="T14" fmla="*/ 130 w 130"/>
                <a:gd name="T15" fmla="*/ 144 h 144"/>
                <a:gd name="T16" fmla="*/ 91 w 130"/>
                <a:gd name="T17" fmla="*/ 142 h 144"/>
                <a:gd name="T18" fmla="*/ 78 w 130"/>
                <a:gd name="T19" fmla="*/ 88 h 144"/>
                <a:gd name="T20" fmla="*/ 67 w 130"/>
                <a:gd name="T21" fmla="*/ 43 h 144"/>
                <a:gd name="T22" fmla="*/ 52 w 130"/>
                <a:gd name="T23" fmla="*/ 85 h 144"/>
                <a:gd name="T24" fmla="*/ 78 w 130"/>
                <a:gd name="T25" fmla="*/ 8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44">
                  <a:moveTo>
                    <a:pt x="91" y="142"/>
                  </a:moveTo>
                  <a:lnTo>
                    <a:pt x="84" y="115"/>
                  </a:lnTo>
                  <a:lnTo>
                    <a:pt x="42" y="111"/>
                  </a:lnTo>
                  <a:lnTo>
                    <a:pt x="33" y="138"/>
                  </a:lnTo>
                  <a:lnTo>
                    <a:pt x="0" y="135"/>
                  </a:lnTo>
                  <a:lnTo>
                    <a:pt x="54" y="0"/>
                  </a:lnTo>
                  <a:lnTo>
                    <a:pt x="90" y="3"/>
                  </a:lnTo>
                  <a:lnTo>
                    <a:pt x="130" y="144"/>
                  </a:lnTo>
                  <a:lnTo>
                    <a:pt x="91" y="142"/>
                  </a:lnTo>
                  <a:close/>
                  <a:moveTo>
                    <a:pt x="78" y="88"/>
                  </a:moveTo>
                  <a:lnTo>
                    <a:pt x="67" y="43"/>
                  </a:lnTo>
                  <a:lnTo>
                    <a:pt x="52" y="85"/>
                  </a:lnTo>
                  <a:lnTo>
                    <a:pt x="78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6"/>
            <p:cNvSpPr>
              <a:spLocks noEditPoints="1"/>
            </p:cNvSpPr>
            <p:nvPr/>
          </p:nvSpPr>
          <p:spPr bwMode="auto">
            <a:xfrm>
              <a:off x="6378575" y="1897063"/>
              <a:ext cx="209550" cy="261938"/>
            </a:xfrm>
            <a:custGeom>
              <a:avLst/>
              <a:gdLst>
                <a:gd name="T0" fmla="*/ 92 w 132"/>
                <a:gd name="T1" fmla="*/ 107 h 165"/>
                <a:gd name="T2" fmla="*/ 104 w 132"/>
                <a:gd name="T3" fmla="*/ 165 h 165"/>
                <a:gd name="T4" fmla="*/ 70 w 132"/>
                <a:gd name="T5" fmla="*/ 155 h 165"/>
                <a:gd name="T6" fmla="*/ 61 w 132"/>
                <a:gd name="T7" fmla="*/ 98 h 165"/>
                <a:gd name="T8" fmla="*/ 44 w 132"/>
                <a:gd name="T9" fmla="*/ 94 h 165"/>
                <a:gd name="T10" fmla="*/ 30 w 132"/>
                <a:gd name="T11" fmla="*/ 144 h 165"/>
                <a:gd name="T12" fmla="*/ 0 w 132"/>
                <a:gd name="T13" fmla="*/ 136 h 165"/>
                <a:gd name="T14" fmla="*/ 37 w 132"/>
                <a:gd name="T15" fmla="*/ 0 h 165"/>
                <a:gd name="T16" fmla="*/ 132 w 132"/>
                <a:gd name="T17" fmla="*/ 33 h 165"/>
                <a:gd name="T18" fmla="*/ 110 w 132"/>
                <a:gd name="T19" fmla="*/ 113 h 165"/>
                <a:gd name="T20" fmla="*/ 92 w 132"/>
                <a:gd name="T21" fmla="*/ 107 h 165"/>
                <a:gd name="T22" fmla="*/ 52 w 132"/>
                <a:gd name="T23" fmla="*/ 69 h 165"/>
                <a:gd name="T24" fmla="*/ 89 w 132"/>
                <a:gd name="T25" fmla="*/ 79 h 165"/>
                <a:gd name="T26" fmla="*/ 98 w 132"/>
                <a:gd name="T27" fmla="*/ 48 h 165"/>
                <a:gd name="T28" fmla="*/ 61 w 132"/>
                <a:gd name="T29" fmla="*/ 36 h 165"/>
                <a:gd name="T30" fmla="*/ 52 w 132"/>
                <a:gd name="T31" fmla="*/ 6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65">
                  <a:moveTo>
                    <a:pt x="92" y="107"/>
                  </a:moveTo>
                  <a:lnTo>
                    <a:pt x="104" y="165"/>
                  </a:lnTo>
                  <a:lnTo>
                    <a:pt x="70" y="155"/>
                  </a:lnTo>
                  <a:lnTo>
                    <a:pt x="61" y="98"/>
                  </a:lnTo>
                  <a:lnTo>
                    <a:pt x="44" y="94"/>
                  </a:lnTo>
                  <a:lnTo>
                    <a:pt x="30" y="144"/>
                  </a:lnTo>
                  <a:lnTo>
                    <a:pt x="0" y="136"/>
                  </a:lnTo>
                  <a:lnTo>
                    <a:pt x="37" y="0"/>
                  </a:lnTo>
                  <a:lnTo>
                    <a:pt x="132" y="33"/>
                  </a:lnTo>
                  <a:lnTo>
                    <a:pt x="110" y="113"/>
                  </a:lnTo>
                  <a:lnTo>
                    <a:pt x="92" y="107"/>
                  </a:lnTo>
                  <a:close/>
                  <a:moveTo>
                    <a:pt x="52" y="69"/>
                  </a:moveTo>
                  <a:lnTo>
                    <a:pt x="89" y="79"/>
                  </a:lnTo>
                  <a:lnTo>
                    <a:pt x="98" y="48"/>
                  </a:lnTo>
                  <a:lnTo>
                    <a:pt x="61" y="36"/>
                  </a:lnTo>
                  <a:lnTo>
                    <a:pt x="5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67"/>
            <p:cNvSpPr/>
            <p:nvPr/>
          </p:nvSpPr>
          <p:spPr bwMode="auto">
            <a:xfrm>
              <a:off x="6621463" y="1992313"/>
              <a:ext cx="247650" cy="273050"/>
            </a:xfrm>
            <a:custGeom>
              <a:avLst/>
              <a:gdLst>
                <a:gd name="T0" fmla="*/ 78 w 156"/>
                <a:gd name="T1" fmla="*/ 41 h 172"/>
                <a:gd name="T2" fmla="*/ 43 w 156"/>
                <a:gd name="T3" fmla="*/ 110 h 172"/>
                <a:gd name="T4" fmla="*/ 113 w 156"/>
                <a:gd name="T5" fmla="*/ 141 h 172"/>
                <a:gd name="T6" fmla="*/ 97 w 156"/>
                <a:gd name="T7" fmla="*/ 172 h 172"/>
                <a:gd name="T8" fmla="*/ 0 w 156"/>
                <a:gd name="T9" fmla="*/ 123 h 172"/>
                <a:gd name="T10" fmla="*/ 62 w 156"/>
                <a:gd name="T11" fmla="*/ 0 h 172"/>
                <a:gd name="T12" fmla="*/ 156 w 156"/>
                <a:gd name="T13" fmla="*/ 46 h 172"/>
                <a:gd name="T14" fmla="*/ 141 w 156"/>
                <a:gd name="T15" fmla="*/ 77 h 172"/>
                <a:gd name="T16" fmla="*/ 78 w 156"/>
                <a:gd name="T17" fmla="*/ 4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72">
                  <a:moveTo>
                    <a:pt x="78" y="41"/>
                  </a:moveTo>
                  <a:lnTo>
                    <a:pt x="43" y="110"/>
                  </a:lnTo>
                  <a:lnTo>
                    <a:pt x="113" y="141"/>
                  </a:lnTo>
                  <a:lnTo>
                    <a:pt x="97" y="172"/>
                  </a:lnTo>
                  <a:lnTo>
                    <a:pt x="0" y="123"/>
                  </a:lnTo>
                  <a:lnTo>
                    <a:pt x="62" y="0"/>
                  </a:lnTo>
                  <a:lnTo>
                    <a:pt x="156" y="46"/>
                  </a:lnTo>
                  <a:lnTo>
                    <a:pt x="141" y="77"/>
                  </a:lnTo>
                  <a:lnTo>
                    <a:pt x="78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8"/>
            <p:cNvSpPr/>
            <p:nvPr/>
          </p:nvSpPr>
          <p:spPr bwMode="auto">
            <a:xfrm>
              <a:off x="6853238" y="2141538"/>
              <a:ext cx="285750" cy="287338"/>
            </a:xfrm>
            <a:custGeom>
              <a:avLst/>
              <a:gdLst>
                <a:gd name="T0" fmla="*/ 118 w 180"/>
                <a:gd name="T1" fmla="*/ 91 h 181"/>
                <a:gd name="T2" fmla="*/ 151 w 180"/>
                <a:gd name="T3" fmla="*/ 51 h 181"/>
                <a:gd name="T4" fmla="*/ 180 w 180"/>
                <a:gd name="T5" fmla="*/ 73 h 181"/>
                <a:gd name="T6" fmla="*/ 93 w 180"/>
                <a:gd name="T7" fmla="*/ 181 h 181"/>
                <a:gd name="T8" fmla="*/ 63 w 180"/>
                <a:gd name="T9" fmla="*/ 159 h 181"/>
                <a:gd name="T10" fmla="*/ 100 w 180"/>
                <a:gd name="T11" fmla="*/ 113 h 181"/>
                <a:gd name="T12" fmla="*/ 66 w 180"/>
                <a:gd name="T13" fmla="*/ 86 h 181"/>
                <a:gd name="T14" fmla="*/ 30 w 180"/>
                <a:gd name="T15" fmla="*/ 133 h 181"/>
                <a:gd name="T16" fmla="*/ 0 w 180"/>
                <a:gd name="T17" fmla="*/ 109 h 181"/>
                <a:gd name="T18" fmla="*/ 87 w 180"/>
                <a:gd name="T19" fmla="*/ 0 h 181"/>
                <a:gd name="T20" fmla="*/ 115 w 180"/>
                <a:gd name="T21" fmla="*/ 22 h 181"/>
                <a:gd name="T22" fmla="*/ 83 w 180"/>
                <a:gd name="T23" fmla="*/ 63 h 181"/>
                <a:gd name="T24" fmla="*/ 118 w 180"/>
                <a:gd name="T25" fmla="*/ 9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81">
                  <a:moveTo>
                    <a:pt x="118" y="91"/>
                  </a:moveTo>
                  <a:lnTo>
                    <a:pt x="151" y="51"/>
                  </a:lnTo>
                  <a:lnTo>
                    <a:pt x="180" y="73"/>
                  </a:lnTo>
                  <a:lnTo>
                    <a:pt x="93" y="181"/>
                  </a:lnTo>
                  <a:lnTo>
                    <a:pt x="63" y="159"/>
                  </a:lnTo>
                  <a:lnTo>
                    <a:pt x="100" y="113"/>
                  </a:lnTo>
                  <a:lnTo>
                    <a:pt x="66" y="86"/>
                  </a:lnTo>
                  <a:lnTo>
                    <a:pt x="30" y="133"/>
                  </a:lnTo>
                  <a:lnTo>
                    <a:pt x="0" y="109"/>
                  </a:lnTo>
                  <a:lnTo>
                    <a:pt x="87" y="0"/>
                  </a:lnTo>
                  <a:lnTo>
                    <a:pt x="115" y="22"/>
                  </a:lnTo>
                  <a:lnTo>
                    <a:pt x="83" y="63"/>
                  </a:lnTo>
                  <a:lnTo>
                    <a:pt x="118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9"/>
            <p:cNvSpPr/>
            <p:nvPr/>
          </p:nvSpPr>
          <p:spPr bwMode="auto">
            <a:xfrm>
              <a:off x="7170738" y="2492375"/>
              <a:ext cx="214313" cy="234950"/>
            </a:xfrm>
            <a:custGeom>
              <a:avLst/>
              <a:gdLst>
                <a:gd name="T0" fmla="*/ 71 w 135"/>
                <a:gd name="T1" fmla="*/ 132 h 148"/>
                <a:gd name="T2" fmla="*/ 48 w 135"/>
                <a:gd name="T3" fmla="*/ 148 h 148"/>
                <a:gd name="T4" fmla="*/ 0 w 135"/>
                <a:gd name="T5" fmla="*/ 79 h 148"/>
                <a:gd name="T6" fmla="*/ 115 w 135"/>
                <a:gd name="T7" fmla="*/ 0 h 148"/>
                <a:gd name="T8" fmla="*/ 135 w 135"/>
                <a:gd name="T9" fmla="*/ 29 h 148"/>
                <a:gd name="T10" fmla="*/ 43 w 135"/>
                <a:gd name="T11" fmla="*/ 90 h 148"/>
                <a:gd name="T12" fmla="*/ 71 w 135"/>
                <a:gd name="T13" fmla="*/ 1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48">
                  <a:moveTo>
                    <a:pt x="71" y="132"/>
                  </a:moveTo>
                  <a:lnTo>
                    <a:pt x="48" y="148"/>
                  </a:lnTo>
                  <a:lnTo>
                    <a:pt x="0" y="79"/>
                  </a:lnTo>
                  <a:lnTo>
                    <a:pt x="115" y="0"/>
                  </a:lnTo>
                  <a:lnTo>
                    <a:pt x="135" y="29"/>
                  </a:lnTo>
                  <a:lnTo>
                    <a:pt x="43" y="90"/>
                  </a:lnTo>
                  <a:lnTo>
                    <a:pt x="71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0"/>
            <p:cNvSpPr>
              <a:spLocks noEditPoints="1"/>
            </p:cNvSpPr>
            <p:nvPr/>
          </p:nvSpPr>
          <p:spPr bwMode="auto">
            <a:xfrm>
              <a:off x="7285038" y="2763838"/>
              <a:ext cx="254000" cy="214313"/>
            </a:xfrm>
            <a:custGeom>
              <a:avLst/>
              <a:gdLst>
                <a:gd name="T0" fmla="*/ 37 w 160"/>
                <a:gd name="T1" fmla="*/ 100 h 135"/>
                <a:gd name="T2" fmla="*/ 58 w 160"/>
                <a:gd name="T3" fmla="*/ 81 h 135"/>
                <a:gd name="T4" fmla="*/ 41 w 160"/>
                <a:gd name="T5" fmla="*/ 43 h 135"/>
                <a:gd name="T6" fmla="*/ 13 w 160"/>
                <a:gd name="T7" fmla="*/ 46 h 135"/>
                <a:gd name="T8" fmla="*/ 0 w 160"/>
                <a:gd name="T9" fmla="*/ 17 h 135"/>
                <a:gd name="T10" fmla="*/ 145 w 160"/>
                <a:gd name="T11" fmla="*/ 0 h 135"/>
                <a:gd name="T12" fmla="*/ 160 w 160"/>
                <a:gd name="T13" fmla="*/ 34 h 135"/>
                <a:gd name="T14" fmla="*/ 52 w 160"/>
                <a:gd name="T15" fmla="*/ 135 h 135"/>
                <a:gd name="T16" fmla="*/ 37 w 160"/>
                <a:gd name="T17" fmla="*/ 100 h 135"/>
                <a:gd name="T18" fmla="*/ 79 w 160"/>
                <a:gd name="T19" fmla="*/ 63 h 135"/>
                <a:gd name="T20" fmla="*/ 113 w 160"/>
                <a:gd name="T21" fmla="*/ 33 h 135"/>
                <a:gd name="T22" fmla="*/ 68 w 160"/>
                <a:gd name="T23" fmla="*/ 38 h 135"/>
                <a:gd name="T24" fmla="*/ 79 w 160"/>
                <a:gd name="T25" fmla="*/ 6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135">
                  <a:moveTo>
                    <a:pt x="37" y="100"/>
                  </a:moveTo>
                  <a:lnTo>
                    <a:pt x="58" y="81"/>
                  </a:lnTo>
                  <a:lnTo>
                    <a:pt x="41" y="43"/>
                  </a:lnTo>
                  <a:lnTo>
                    <a:pt x="13" y="46"/>
                  </a:lnTo>
                  <a:lnTo>
                    <a:pt x="0" y="17"/>
                  </a:lnTo>
                  <a:lnTo>
                    <a:pt x="145" y="0"/>
                  </a:lnTo>
                  <a:lnTo>
                    <a:pt x="160" y="34"/>
                  </a:lnTo>
                  <a:lnTo>
                    <a:pt x="52" y="135"/>
                  </a:lnTo>
                  <a:lnTo>
                    <a:pt x="37" y="100"/>
                  </a:lnTo>
                  <a:close/>
                  <a:moveTo>
                    <a:pt x="79" y="63"/>
                  </a:moveTo>
                  <a:lnTo>
                    <a:pt x="113" y="33"/>
                  </a:lnTo>
                  <a:lnTo>
                    <a:pt x="68" y="38"/>
                  </a:lnTo>
                  <a:lnTo>
                    <a:pt x="79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1"/>
            <p:cNvSpPr>
              <a:spLocks noEditPoints="1"/>
            </p:cNvSpPr>
            <p:nvPr/>
          </p:nvSpPr>
          <p:spPr bwMode="auto">
            <a:xfrm>
              <a:off x="7389813" y="3011488"/>
              <a:ext cx="249238" cy="211138"/>
            </a:xfrm>
            <a:custGeom>
              <a:avLst/>
              <a:gdLst>
                <a:gd name="T0" fmla="*/ 91 w 157"/>
                <a:gd name="T1" fmla="*/ 106 h 133"/>
                <a:gd name="T2" fmla="*/ 88 w 157"/>
                <a:gd name="T3" fmla="*/ 119 h 133"/>
                <a:gd name="T4" fmla="*/ 28 w 157"/>
                <a:gd name="T5" fmla="*/ 133 h 133"/>
                <a:gd name="T6" fmla="*/ 0 w 157"/>
                <a:gd name="T7" fmla="*/ 31 h 133"/>
                <a:gd name="T8" fmla="*/ 140 w 157"/>
                <a:gd name="T9" fmla="*/ 0 h 133"/>
                <a:gd name="T10" fmla="*/ 157 w 157"/>
                <a:gd name="T11" fmla="*/ 105 h 133"/>
                <a:gd name="T12" fmla="*/ 99 w 157"/>
                <a:gd name="T13" fmla="*/ 117 h 133"/>
                <a:gd name="T14" fmla="*/ 91 w 157"/>
                <a:gd name="T15" fmla="*/ 106 h 133"/>
                <a:gd name="T16" fmla="*/ 37 w 157"/>
                <a:gd name="T17" fmla="*/ 57 h 133"/>
                <a:gd name="T18" fmla="*/ 46 w 157"/>
                <a:gd name="T19" fmla="*/ 97 h 133"/>
                <a:gd name="T20" fmla="*/ 73 w 157"/>
                <a:gd name="T21" fmla="*/ 91 h 133"/>
                <a:gd name="T22" fmla="*/ 64 w 157"/>
                <a:gd name="T23" fmla="*/ 51 h 133"/>
                <a:gd name="T24" fmla="*/ 37 w 157"/>
                <a:gd name="T25" fmla="*/ 57 h 133"/>
                <a:gd name="T26" fmla="*/ 92 w 157"/>
                <a:gd name="T27" fmla="*/ 45 h 133"/>
                <a:gd name="T28" fmla="*/ 101 w 157"/>
                <a:gd name="T29" fmla="*/ 85 h 133"/>
                <a:gd name="T30" fmla="*/ 127 w 157"/>
                <a:gd name="T31" fmla="*/ 80 h 133"/>
                <a:gd name="T32" fmla="*/ 119 w 157"/>
                <a:gd name="T33" fmla="*/ 39 h 133"/>
                <a:gd name="T34" fmla="*/ 92 w 157"/>
                <a:gd name="T35" fmla="*/ 4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7" h="133">
                  <a:moveTo>
                    <a:pt x="91" y="106"/>
                  </a:moveTo>
                  <a:lnTo>
                    <a:pt x="88" y="119"/>
                  </a:lnTo>
                  <a:lnTo>
                    <a:pt x="28" y="133"/>
                  </a:lnTo>
                  <a:lnTo>
                    <a:pt x="0" y="31"/>
                  </a:lnTo>
                  <a:lnTo>
                    <a:pt x="140" y="0"/>
                  </a:lnTo>
                  <a:lnTo>
                    <a:pt x="157" y="105"/>
                  </a:lnTo>
                  <a:lnTo>
                    <a:pt x="99" y="117"/>
                  </a:lnTo>
                  <a:lnTo>
                    <a:pt x="91" y="106"/>
                  </a:lnTo>
                  <a:close/>
                  <a:moveTo>
                    <a:pt x="37" y="57"/>
                  </a:moveTo>
                  <a:lnTo>
                    <a:pt x="46" y="97"/>
                  </a:lnTo>
                  <a:lnTo>
                    <a:pt x="73" y="91"/>
                  </a:lnTo>
                  <a:lnTo>
                    <a:pt x="64" y="51"/>
                  </a:lnTo>
                  <a:lnTo>
                    <a:pt x="37" y="57"/>
                  </a:lnTo>
                  <a:close/>
                  <a:moveTo>
                    <a:pt x="92" y="45"/>
                  </a:moveTo>
                  <a:lnTo>
                    <a:pt x="101" y="85"/>
                  </a:lnTo>
                  <a:lnTo>
                    <a:pt x="127" y="80"/>
                  </a:lnTo>
                  <a:lnTo>
                    <a:pt x="119" y="39"/>
                  </a:lnTo>
                  <a:lnTo>
                    <a:pt x="92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2"/>
            <p:cNvSpPr/>
            <p:nvPr/>
          </p:nvSpPr>
          <p:spPr bwMode="auto">
            <a:xfrm>
              <a:off x="4641850" y="3940175"/>
              <a:ext cx="298450" cy="258763"/>
            </a:xfrm>
            <a:custGeom>
              <a:avLst/>
              <a:gdLst>
                <a:gd name="T0" fmla="*/ 83 w 188"/>
                <a:gd name="T1" fmla="*/ 29 h 163"/>
                <a:gd name="T2" fmla="*/ 143 w 188"/>
                <a:gd name="T3" fmla="*/ 0 h 163"/>
                <a:gd name="T4" fmla="*/ 155 w 188"/>
                <a:gd name="T5" fmla="*/ 26 h 163"/>
                <a:gd name="T6" fmla="*/ 155 w 188"/>
                <a:gd name="T7" fmla="*/ 26 h 163"/>
                <a:gd name="T8" fmla="*/ 188 w 188"/>
                <a:gd name="T9" fmla="*/ 94 h 163"/>
                <a:gd name="T10" fmla="*/ 154 w 188"/>
                <a:gd name="T11" fmla="*/ 109 h 163"/>
                <a:gd name="T12" fmla="*/ 127 w 188"/>
                <a:gd name="T13" fmla="*/ 41 h 163"/>
                <a:gd name="T14" fmla="*/ 111 w 188"/>
                <a:gd name="T15" fmla="*/ 51 h 163"/>
                <a:gd name="T16" fmla="*/ 113 w 188"/>
                <a:gd name="T17" fmla="*/ 130 h 163"/>
                <a:gd name="T18" fmla="*/ 46 w 188"/>
                <a:gd name="T19" fmla="*/ 163 h 163"/>
                <a:gd name="T20" fmla="*/ 0 w 188"/>
                <a:gd name="T21" fmla="*/ 68 h 163"/>
                <a:gd name="T22" fmla="*/ 33 w 188"/>
                <a:gd name="T23" fmla="*/ 53 h 163"/>
                <a:gd name="T24" fmla="*/ 62 w 188"/>
                <a:gd name="T25" fmla="*/ 121 h 163"/>
                <a:gd name="T26" fmla="*/ 78 w 188"/>
                <a:gd name="T27" fmla="*/ 114 h 163"/>
                <a:gd name="T28" fmla="*/ 83 w 188"/>
                <a:gd name="T29" fmla="*/ 2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163">
                  <a:moveTo>
                    <a:pt x="83" y="29"/>
                  </a:moveTo>
                  <a:lnTo>
                    <a:pt x="143" y="0"/>
                  </a:lnTo>
                  <a:lnTo>
                    <a:pt x="155" y="26"/>
                  </a:lnTo>
                  <a:lnTo>
                    <a:pt x="155" y="26"/>
                  </a:lnTo>
                  <a:lnTo>
                    <a:pt x="188" y="94"/>
                  </a:lnTo>
                  <a:lnTo>
                    <a:pt x="154" y="109"/>
                  </a:lnTo>
                  <a:lnTo>
                    <a:pt x="127" y="41"/>
                  </a:lnTo>
                  <a:lnTo>
                    <a:pt x="111" y="51"/>
                  </a:lnTo>
                  <a:lnTo>
                    <a:pt x="113" y="130"/>
                  </a:lnTo>
                  <a:lnTo>
                    <a:pt x="46" y="163"/>
                  </a:lnTo>
                  <a:lnTo>
                    <a:pt x="0" y="68"/>
                  </a:lnTo>
                  <a:lnTo>
                    <a:pt x="33" y="53"/>
                  </a:lnTo>
                  <a:lnTo>
                    <a:pt x="62" y="121"/>
                  </a:lnTo>
                  <a:lnTo>
                    <a:pt x="78" y="114"/>
                  </a:lnTo>
                  <a:lnTo>
                    <a:pt x="8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73"/>
            <p:cNvSpPr/>
            <p:nvPr/>
          </p:nvSpPr>
          <p:spPr bwMode="auto">
            <a:xfrm>
              <a:off x="4795838" y="4179888"/>
              <a:ext cx="314325" cy="303213"/>
            </a:xfrm>
            <a:custGeom>
              <a:avLst/>
              <a:gdLst>
                <a:gd name="T0" fmla="*/ 81 w 198"/>
                <a:gd name="T1" fmla="*/ 141 h 191"/>
                <a:gd name="T2" fmla="*/ 176 w 198"/>
                <a:gd name="T3" fmla="*/ 66 h 191"/>
                <a:gd name="T4" fmla="*/ 198 w 198"/>
                <a:gd name="T5" fmla="*/ 96 h 191"/>
                <a:gd name="T6" fmla="*/ 74 w 198"/>
                <a:gd name="T7" fmla="*/ 191 h 191"/>
                <a:gd name="T8" fmla="*/ 0 w 198"/>
                <a:gd name="T9" fmla="*/ 94 h 191"/>
                <a:gd name="T10" fmla="*/ 125 w 198"/>
                <a:gd name="T11" fmla="*/ 0 h 191"/>
                <a:gd name="T12" fmla="*/ 146 w 198"/>
                <a:gd name="T13" fmla="*/ 29 h 191"/>
                <a:gd name="T14" fmla="*/ 49 w 198"/>
                <a:gd name="T15" fmla="*/ 101 h 191"/>
                <a:gd name="T16" fmla="*/ 81 w 198"/>
                <a:gd name="T17" fmla="*/ 14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91">
                  <a:moveTo>
                    <a:pt x="81" y="141"/>
                  </a:moveTo>
                  <a:lnTo>
                    <a:pt x="176" y="66"/>
                  </a:lnTo>
                  <a:lnTo>
                    <a:pt x="198" y="96"/>
                  </a:lnTo>
                  <a:lnTo>
                    <a:pt x="74" y="191"/>
                  </a:lnTo>
                  <a:lnTo>
                    <a:pt x="0" y="94"/>
                  </a:lnTo>
                  <a:lnTo>
                    <a:pt x="125" y="0"/>
                  </a:lnTo>
                  <a:lnTo>
                    <a:pt x="146" y="29"/>
                  </a:lnTo>
                  <a:lnTo>
                    <a:pt x="49" y="101"/>
                  </a:lnTo>
                  <a:lnTo>
                    <a:pt x="81" y="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4"/>
            <p:cNvSpPr/>
            <p:nvPr/>
          </p:nvSpPr>
          <p:spPr bwMode="auto">
            <a:xfrm>
              <a:off x="5026025" y="4406900"/>
              <a:ext cx="336550" cy="339725"/>
            </a:xfrm>
            <a:custGeom>
              <a:avLst/>
              <a:gdLst>
                <a:gd name="T0" fmla="*/ 121 w 212"/>
                <a:gd name="T1" fmla="*/ 144 h 214"/>
                <a:gd name="T2" fmla="*/ 180 w 212"/>
                <a:gd name="T3" fmla="*/ 66 h 214"/>
                <a:gd name="T4" fmla="*/ 212 w 212"/>
                <a:gd name="T5" fmla="*/ 90 h 214"/>
                <a:gd name="T6" fmla="*/ 115 w 212"/>
                <a:gd name="T7" fmla="*/ 214 h 214"/>
                <a:gd name="T8" fmla="*/ 85 w 212"/>
                <a:gd name="T9" fmla="*/ 190 h 214"/>
                <a:gd name="T10" fmla="*/ 93 w 212"/>
                <a:gd name="T11" fmla="*/ 67 h 214"/>
                <a:gd name="T12" fmla="*/ 30 w 212"/>
                <a:gd name="T13" fmla="*/ 148 h 214"/>
                <a:gd name="T14" fmla="*/ 0 w 212"/>
                <a:gd name="T15" fmla="*/ 124 h 214"/>
                <a:gd name="T16" fmla="*/ 96 w 212"/>
                <a:gd name="T17" fmla="*/ 0 h 214"/>
                <a:gd name="T18" fmla="*/ 126 w 212"/>
                <a:gd name="T19" fmla="*/ 23 h 214"/>
                <a:gd name="T20" fmla="*/ 125 w 212"/>
                <a:gd name="T21" fmla="*/ 24 h 214"/>
                <a:gd name="T22" fmla="*/ 121 w 212"/>
                <a:gd name="T23" fmla="*/ 14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2" h="214">
                  <a:moveTo>
                    <a:pt x="121" y="144"/>
                  </a:moveTo>
                  <a:lnTo>
                    <a:pt x="180" y="66"/>
                  </a:lnTo>
                  <a:lnTo>
                    <a:pt x="212" y="90"/>
                  </a:lnTo>
                  <a:lnTo>
                    <a:pt x="115" y="214"/>
                  </a:lnTo>
                  <a:lnTo>
                    <a:pt x="85" y="190"/>
                  </a:lnTo>
                  <a:lnTo>
                    <a:pt x="93" y="67"/>
                  </a:lnTo>
                  <a:lnTo>
                    <a:pt x="30" y="148"/>
                  </a:lnTo>
                  <a:lnTo>
                    <a:pt x="0" y="124"/>
                  </a:lnTo>
                  <a:lnTo>
                    <a:pt x="96" y="0"/>
                  </a:lnTo>
                  <a:lnTo>
                    <a:pt x="126" y="23"/>
                  </a:lnTo>
                  <a:lnTo>
                    <a:pt x="125" y="24"/>
                  </a:lnTo>
                  <a:lnTo>
                    <a:pt x="121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5"/>
            <p:cNvSpPr/>
            <p:nvPr/>
          </p:nvSpPr>
          <p:spPr bwMode="auto">
            <a:xfrm>
              <a:off x="5349875" y="4595813"/>
              <a:ext cx="157163" cy="285750"/>
            </a:xfrm>
            <a:custGeom>
              <a:avLst/>
              <a:gdLst>
                <a:gd name="T0" fmla="*/ 95 w 99"/>
                <a:gd name="T1" fmla="*/ 152 h 180"/>
                <a:gd name="T2" fmla="*/ 81 w 99"/>
                <a:gd name="T3" fmla="*/ 180 h 180"/>
                <a:gd name="T4" fmla="*/ 0 w 99"/>
                <a:gd name="T5" fmla="*/ 143 h 180"/>
                <a:gd name="T6" fmla="*/ 65 w 99"/>
                <a:gd name="T7" fmla="*/ 0 h 180"/>
                <a:gd name="T8" fmla="*/ 99 w 99"/>
                <a:gd name="T9" fmla="*/ 15 h 180"/>
                <a:gd name="T10" fmla="*/ 46 w 99"/>
                <a:gd name="T11" fmla="*/ 129 h 180"/>
                <a:gd name="T12" fmla="*/ 95 w 99"/>
                <a:gd name="T13" fmla="*/ 15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80">
                  <a:moveTo>
                    <a:pt x="95" y="152"/>
                  </a:moveTo>
                  <a:lnTo>
                    <a:pt x="81" y="180"/>
                  </a:lnTo>
                  <a:lnTo>
                    <a:pt x="0" y="143"/>
                  </a:lnTo>
                  <a:lnTo>
                    <a:pt x="65" y="0"/>
                  </a:lnTo>
                  <a:lnTo>
                    <a:pt x="99" y="15"/>
                  </a:lnTo>
                  <a:lnTo>
                    <a:pt x="46" y="129"/>
                  </a:lnTo>
                  <a:lnTo>
                    <a:pt x="9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6"/>
            <p:cNvSpPr/>
            <p:nvPr/>
          </p:nvSpPr>
          <p:spPr bwMode="auto">
            <a:xfrm>
              <a:off x="5619750" y="4686300"/>
              <a:ext cx="119063" cy="254000"/>
            </a:xfrm>
            <a:custGeom>
              <a:avLst/>
              <a:gdLst>
                <a:gd name="T0" fmla="*/ 0 w 75"/>
                <a:gd name="T1" fmla="*/ 151 h 160"/>
                <a:gd name="T2" fmla="*/ 41 w 75"/>
                <a:gd name="T3" fmla="*/ 0 h 160"/>
                <a:gd name="T4" fmla="*/ 75 w 75"/>
                <a:gd name="T5" fmla="*/ 9 h 160"/>
                <a:gd name="T6" fmla="*/ 34 w 75"/>
                <a:gd name="T7" fmla="*/ 160 h 160"/>
                <a:gd name="T8" fmla="*/ 0 w 75"/>
                <a:gd name="T9" fmla="*/ 15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60">
                  <a:moveTo>
                    <a:pt x="0" y="151"/>
                  </a:moveTo>
                  <a:lnTo>
                    <a:pt x="41" y="0"/>
                  </a:lnTo>
                  <a:lnTo>
                    <a:pt x="75" y="9"/>
                  </a:lnTo>
                  <a:lnTo>
                    <a:pt x="34" y="160"/>
                  </a:lnTo>
                  <a:lnTo>
                    <a:pt x="0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7"/>
            <p:cNvSpPr/>
            <p:nvPr/>
          </p:nvSpPr>
          <p:spPr bwMode="auto">
            <a:xfrm>
              <a:off x="5829300" y="4725988"/>
              <a:ext cx="219075" cy="266700"/>
            </a:xfrm>
            <a:custGeom>
              <a:avLst/>
              <a:gdLst>
                <a:gd name="T0" fmla="*/ 46 w 138"/>
                <a:gd name="T1" fmla="*/ 37 h 168"/>
                <a:gd name="T2" fmla="*/ 37 w 138"/>
                <a:gd name="T3" fmla="*/ 124 h 168"/>
                <a:gd name="T4" fmla="*/ 96 w 138"/>
                <a:gd name="T5" fmla="*/ 130 h 168"/>
                <a:gd name="T6" fmla="*/ 98 w 138"/>
                <a:gd name="T7" fmla="*/ 99 h 168"/>
                <a:gd name="T8" fmla="*/ 60 w 138"/>
                <a:gd name="T9" fmla="*/ 96 h 168"/>
                <a:gd name="T10" fmla="*/ 64 w 138"/>
                <a:gd name="T11" fmla="*/ 63 h 168"/>
                <a:gd name="T12" fmla="*/ 136 w 138"/>
                <a:gd name="T13" fmla="*/ 70 h 168"/>
                <a:gd name="T14" fmla="*/ 134 w 138"/>
                <a:gd name="T15" fmla="*/ 102 h 168"/>
                <a:gd name="T16" fmla="*/ 134 w 138"/>
                <a:gd name="T17" fmla="*/ 102 h 168"/>
                <a:gd name="T18" fmla="*/ 126 w 138"/>
                <a:gd name="T19" fmla="*/ 168 h 168"/>
                <a:gd name="T20" fmla="*/ 0 w 138"/>
                <a:gd name="T21" fmla="*/ 156 h 168"/>
                <a:gd name="T22" fmla="*/ 14 w 138"/>
                <a:gd name="T23" fmla="*/ 0 h 168"/>
                <a:gd name="T24" fmla="*/ 138 w 138"/>
                <a:gd name="T25" fmla="*/ 12 h 168"/>
                <a:gd name="T26" fmla="*/ 135 w 138"/>
                <a:gd name="T27" fmla="*/ 49 h 168"/>
                <a:gd name="T28" fmla="*/ 46 w 138"/>
                <a:gd name="T29" fmla="*/ 3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68">
                  <a:moveTo>
                    <a:pt x="46" y="37"/>
                  </a:moveTo>
                  <a:lnTo>
                    <a:pt x="37" y="124"/>
                  </a:lnTo>
                  <a:lnTo>
                    <a:pt x="96" y="130"/>
                  </a:lnTo>
                  <a:lnTo>
                    <a:pt x="98" y="99"/>
                  </a:lnTo>
                  <a:lnTo>
                    <a:pt x="60" y="96"/>
                  </a:lnTo>
                  <a:lnTo>
                    <a:pt x="64" y="63"/>
                  </a:lnTo>
                  <a:lnTo>
                    <a:pt x="136" y="70"/>
                  </a:lnTo>
                  <a:lnTo>
                    <a:pt x="134" y="102"/>
                  </a:lnTo>
                  <a:lnTo>
                    <a:pt x="134" y="102"/>
                  </a:lnTo>
                  <a:lnTo>
                    <a:pt x="126" y="168"/>
                  </a:lnTo>
                  <a:lnTo>
                    <a:pt x="0" y="156"/>
                  </a:lnTo>
                  <a:lnTo>
                    <a:pt x="14" y="0"/>
                  </a:lnTo>
                  <a:lnTo>
                    <a:pt x="138" y="12"/>
                  </a:lnTo>
                  <a:lnTo>
                    <a:pt x="135" y="49"/>
                  </a:lnTo>
                  <a:lnTo>
                    <a:pt x="46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8"/>
            <p:cNvSpPr/>
            <p:nvPr/>
          </p:nvSpPr>
          <p:spPr bwMode="auto">
            <a:xfrm>
              <a:off x="6161088" y="4727575"/>
              <a:ext cx="217488" cy="268288"/>
            </a:xfrm>
            <a:custGeom>
              <a:avLst/>
              <a:gdLst>
                <a:gd name="T0" fmla="*/ 90 w 137"/>
                <a:gd name="T1" fmla="*/ 62 h 169"/>
                <a:gd name="T2" fmla="*/ 85 w 137"/>
                <a:gd name="T3" fmla="*/ 4 h 169"/>
                <a:gd name="T4" fmla="*/ 124 w 137"/>
                <a:gd name="T5" fmla="*/ 0 h 169"/>
                <a:gd name="T6" fmla="*/ 137 w 137"/>
                <a:gd name="T7" fmla="*/ 156 h 169"/>
                <a:gd name="T8" fmla="*/ 98 w 137"/>
                <a:gd name="T9" fmla="*/ 160 h 169"/>
                <a:gd name="T10" fmla="*/ 93 w 137"/>
                <a:gd name="T11" fmla="*/ 95 h 169"/>
                <a:gd name="T12" fmla="*/ 47 w 137"/>
                <a:gd name="T13" fmla="*/ 99 h 169"/>
                <a:gd name="T14" fmla="*/ 55 w 137"/>
                <a:gd name="T15" fmla="*/ 164 h 169"/>
                <a:gd name="T16" fmla="*/ 15 w 137"/>
                <a:gd name="T17" fmla="*/ 169 h 169"/>
                <a:gd name="T18" fmla="*/ 0 w 137"/>
                <a:gd name="T19" fmla="*/ 13 h 169"/>
                <a:gd name="T20" fmla="*/ 37 w 137"/>
                <a:gd name="T21" fmla="*/ 9 h 169"/>
                <a:gd name="T22" fmla="*/ 44 w 137"/>
                <a:gd name="T23" fmla="*/ 67 h 169"/>
                <a:gd name="T24" fmla="*/ 90 w 137"/>
                <a:gd name="T25" fmla="*/ 6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" h="169">
                  <a:moveTo>
                    <a:pt x="90" y="62"/>
                  </a:moveTo>
                  <a:lnTo>
                    <a:pt x="85" y="4"/>
                  </a:lnTo>
                  <a:lnTo>
                    <a:pt x="124" y="0"/>
                  </a:lnTo>
                  <a:lnTo>
                    <a:pt x="137" y="156"/>
                  </a:lnTo>
                  <a:lnTo>
                    <a:pt x="98" y="160"/>
                  </a:lnTo>
                  <a:lnTo>
                    <a:pt x="93" y="95"/>
                  </a:lnTo>
                  <a:lnTo>
                    <a:pt x="47" y="99"/>
                  </a:lnTo>
                  <a:lnTo>
                    <a:pt x="55" y="164"/>
                  </a:lnTo>
                  <a:lnTo>
                    <a:pt x="15" y="169"/>
                  </a:lnTo>
                  <a:lnTo>
                    <a:pt x="0" y="13"/>
                  </a:lnTo>
                  <a:lnTo>
                    <a:pt x="37" y="9"/>
                  </a:lnTo>
                  <a:lnTo>
                    <a:pt x="44" y="67"/>
                  </a:lnTo>
                  <a:lnTo>
                    <a:pt x="90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9"/>
            <p:cNvSpPr/>
            <p:nvPr/>
          </p:nvSpPr>
          <p:spPr bwMode="auto">
            <a:xfrm>
              <a:off x="6443663" y="4652963"/>
              <a:ext cx="190500" cy="274638"/>
            </a:xfrm>
            <a:custGeom>
              <a:avLst/>
              <a:gdLst>
                <a:gd name="T0" fmla="*/ 108 w 120"/>
                <a:gd name="T1" fmla="*/ 0 h 173"/>
                <a:gd name="T2" fmla="*/ 118 w 120"/>
                <a:gd name="T3" fmla="*/ 31 h 173"/>
                <a:gd name="T4" fmla="*/ 80 w 120"/>
                <a:gd name="T5" fmla="*/ 43 h 173"/>
                <a:gd name="T6" fmla="*/ 120 w 120"/>
                <a:gd name="T7" fmla="*/ 161 h 173"/>
                <a:gd name="T8" fmla="*/ 83 w 120"/>
                <a:gd name="T9" fmla="*/ 173 h 173"/>
                <a:gd name="T10" fmla="*/ 46 w 120"/>
                <a:gd name="T11" fmla="*/ 54 h 173"/>
                <a:gd name="T12" fmla="*/ 10 w 120"/>
                <a:gd name="T13" fmla="*/ 66 h 173"/>
                <a:gd name="T14" fmla="*/ 0 w 120"/>
                <a:gd name="T15" fmla="*/ 35 h 173"/>
                <a:gd name="T16" fmla="*/ 108 w 120"/>
                <a:gd name="T1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73">
                  <a:moveTo>
                    <a:pt x="108" y="0"/>
                  </a:moveTo>
                  <a:lnTo>
                    <a:pt x="118" y="31"/>
                  </a:lnTo>
                  <a:lnTo>
                    <a:pt x="80" y="43"/>
                  </a:lnTo>
                  <a:lnTo>
                    <a:pt x="120" y="161"/>
                  </a:lnTo>
                  <a:lnTo>
                    <a:pt x="83" y="173"/>
                  </a:lnTo>
                  <a:lnTo>
                    <a:pt x="46" y="54"/>
                  </a:lnTo>
                  <a:lnTo>
                    <a:pt x="10" y="66"/>
                  </a:lnTo>
                  <a:lnTo>
                    <a:pt x="0" y="35"/>
                  </a:lnTo>
                  <a:lnTo>
                    <a:pt x="1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80"/>
            <p:cNvSpPr/>
            <p:nvPr/>
          </p:nvSpPr>
          <p:spPr bwMode="auto">
            <a:xfrm>
              <a:off x="6699250" y="4532313"/>
              <a:ext cx="269875" cy="298450"/>
            </a:xfrm>
            <a:custGeom>
              <a:avLst/>
              <a:gdLst>
                <a:gd name="T0" fmla="*/ 33 w 170"/>
                <a:gd name="T1" fmla="*/ 109 h 188"/>
                <a:gd name="T2" fmla="*/ 0 w 170"/>
                <a:gd name="T3" fmla="*/ 52 h 188"/>
                <a:gd name="T4" fmla="*/ 24 w 170"/>
                <a:gd name="T5" fmla="*/ 38 h 188"/>
                <a:gd name="T6" fmla="*/ 24 w 170"/>
                <a:gd name="T7" fmla="*/ 38 h 188"/>
                <a:gd name="T8" fmla="*/ 90 w 170"/>
                <a:gd name="T9" fmla="*/ 0 h 188"/>
                <a:gd name="T10" fmla="*/ 107 w 170"/>
                <a:gd name="T11" fmla="*/ 33 h 188"/>
                <a:gd name="T12" fmla="*/ 42 w 170"/>
                <a:gd name="T13" fmla="*/ 64 h 188"/>
                <a:gd name="T14" fmla="*/ 52 w 170"/>
                <a:gd name="T15" fmla="*/ 80 h 188"/>
                <a:gd name="T16" fmla="*/ 133 w 170"/>
                <a:gd name="T17" fmla="*/ 72 h 188"/>
                <a:gd name="T18" fmla="*/ 170 w 170"/>
                <a:gd name="T19" fmla="*/ 135 h 188"/>
                <a:gd name="T20" fmla="*/ 78 w 170"/>
                <a:gd name="T21" fmla="*/ 188 h 188"/>
                <a:gd name="T22" fmla="*/ 62 w 170"/>
                <a:gd name="T23" fmla="*/ 157 h 188"/>
                <a:gd name="T24" fmla="*/ 127 w 170"/>
                <a:gd name="T25" fmla="*/ 123 h 188"/>
                <a:gd name="T26" fmla="*/ 119 w 170"/>
                <a:gd name="T27" fmla="*/ 107 h 188"/>
                <a:gd name="T28" fmla="*/ 33 w 170"/>
                <a:gd name="T29" fmla="*/ 10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188">
                  <a:moveTo>
                    <a:pt x="33" y="109"/>
                  </a:moveTo>
                  <a:lnTo>
                    <a:pt x="0" y="52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90" y="0"/>
                  </a:lnTo>
                  <a:lnTo>
                    <a:pt x="107" y="33"/>
                  </a:lnTo>
                  <a:lnTo>
                    <a:pt x="42" y="64"/>
                  </a:lnTo>
                  <a:lnTo>
                    <a:pt x="52" y="80"/>
                  </a:lnTo>
                  <a:lnTo>
                    <a:pt x="133" y="72"/>
                  </a:lnTo>
                  <a:lnTo>
                    <a:pt x="170" y="135"/>
                  </a:lnTo>
                  <a:lnTo>
                    <a:pt x="78" y="188"/>
                  </a:lnTo>
                  <a:lnTo>
                    <a:pt x="62" y="157"/>
                  </a:lnTo>
                  <a:lnTo>
                    <a:pt x="127" y="123"/>
                  </a:lnTo>
                  <a:lnTo>
                    <a:pt x="119" y="107"/>
                  </a:lnTo>
                  <a:lnTo>
                    <a:pt x="33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81"/>
            <p:cNvSpPr/>
            <p:nvPr/>
          </p:nvSpPr>
          <p:spPr bwMode="auto">
            <a:xfrm>
              <a:off x="6926263" y="4359275"/>
              <a:ext cx="295275" cy="295275"/>
            </a:xfrm>
            <a:custGeom>
              <a:avLst/>
              <a:gdLst>
                <a:gd name="T0" fmla="*/ 47 w 186"/>
                <a:gd name="T1" fmla="*/ 69 h 186"/>
                <a:gd name="T2" fmla="*/ 69 w 186"/>
                <a:gd name="T3" fmla="*/ 92 h 186"/>
                <a:gd name="T4" fmla="*/ 115 w 186"/>
                <a:gd name="T5" fmla="*/ 51 h 186"/>
                <a:gd name="T6" fmla="*/ 135 w 186"/>
                <a:gd name="T7" fmla="*/ 73 h 186"/>
                <a:gd name="T8" fmla="*/ 90 w 186"/>
                <a:gd name="T9" fmla="*/ 114 h 186"/>
                <a:gd name="T10" fmla="*/ 112 w 186"/>
                <a:gd name="T11" fmla="*/ 138 h 186"/>
                <a:gd name="T12" fmla="*/ 164 w 186"/>
                <a:gd name="T13" fmla="*/ 90 h 186"/>
                <a:gd name="T14" fmla="*/ 186 w 186"/>
                <a:gd name="T15" fmla="*/ 114 h 186"/>
                <a:gd name="T16" fmla="*/ 105 w 186"/>
                <a:gd name="T17" fmla="*/ 186 h 186"/>
                <a:gd name="T18" fmla="*/ 0 w 186"/>
                <a:gd name="T19" fmla="*/ 70 h 186"/>
                <a:gd name="T20" fmla="*/ 77 w 186"/>
                <a:gd name="T21" fmla="*/ 0 h 186"/>
                <a:gd name="T22" fmla="*/ 99 w 186"/>
                <a:gd name="T23" fmla="*/ 24 h 186"/>
                <a:gd name="T24" fmla="*/ 47 w 186"/>
                <a:gd name="T25" fmla="*/ 6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186">
                  <a:moveTo>
                    <a:pt x="47" y="69"/>
                  </a:moveTo>
                  <a:lnTo>
                    <a:pt x="69" y="92"/>
                  </a:lnTo>
                  <a:lnTo>
                    <a:pt x="115" y="51"/>
                  </a:lnTo>
                  <a:lnTo>
                    <a:pt x="135" y="73"/>
                  </a:lnTo>
                  <a:lnTo>
                    <a:pt x="90" y="114"/>
                  </a:lnTo>
                  <a:lnTo>
                    <a:pt x="112" y="138"/>
                  </a:lnTo>
                  <a:lnTo>
                    <a:pt x="164" y="90"/>
                  </a:lnTo>
                  <a:lnTo>
                    <a:pt x="186" y="114"/>
                  </a:lnTo>
                  <a:lnTo>
                    <a:pt x="105" y="186"/>
                  </a:lnTo>
                  <a:lnTo>
                    <a:pt x="0" y="70"/>
                  </a:lnTo>
                  <a:lnTo>
                    <a:pt x="77" y="0"/>
                  </a:lnTo>
                  <a:lnTo>
                    <a:pt x="99" y="24"/>
                  </a:lnTo>
                  <a:lnTo>
                    <a:pt x="47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2"/>
            <p:cNvSpPr>
              <a:spLocks noEditPoints="1"/>
            </p:cNvSpPr>
            <p:nvPr/>
          </p:nvSpPr>
          <p:spPr bwMode="auto">
            <a:xfrm>
              <a:off x="7119938" y="4133850"/>
              <a:ext cx="309563" cy="300038"/>
            </a:xfrm>
            <a:custGeom>
              <a:avLst/>
              <a:gdLst>
                <a:gd name="T0" fmla="*/ 84 w 195"/>
                <a:gd name="T1" fmla="*/ 4 h 189"/>
                <a:gd name="T2" fmla="*/ 195 w 195"/>
                <a:gd name="T3" fmla="*/ 89 h 189"/>
                <a:gd name="T4" fmla="*/ 128 w 195"/>
                <a:gd name="T5" fmla="*/ 189 h 189"/>
                <a:gd name="T6" fmla="*/ 0 w 195"/>
                <a:gd name="T7" fmla="*/ 91 h 189"/>
                <a:gd name="T8" fmla="*/ 78 w 195"/>
                <a:gd name="T9" fmla="*/ 0 h 189"/>
                <a:gd name="T10" fmla="*/ 84 w 195"/>
                <a:gd name="T11" fmla="*/ 4 h 189"/>
                <a:gd name="T12" fmla="*/ 84 w 195"/>
                <a:gd name="T13" fmla="*/ 4 h 189"/>
                <a:gd name="T14" fmla="*/ 116 w 195"/>
                <a:gd name="T15" fmla="*/ 135 h 189"/>
                <a:gd name="T16" fmla="*/ 146 w 195"/>
                <a:gd name="T17" fmla="*/ 93 h 189"/>
                <a:gd name="T18" fmla="*/ 85 w 195"/>
                <a:gd name="T19" fmla="*/ 46 h 189"/>
                <a:gd name="T20" fmla="*/ 53 w 195"/>
                <a:gd name="T21" fmla="*/ 86 h 189"/>
                <a:gd name="T22" fmla="*/ 116 w 195"/>
                <a:gd name="T23" fmla="*/ 13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189">
                  <a:moveTo>
                    <a:pt x="84" y="4"/>
                  </a:moveTo>
                  <a:lnTo>
                    <a:pt x="195" y="89"/>
                  </a:lnTo>
                  <a:lnTo>
                    <a:pt x="128" y="189"/>
                  </a:lnTo>
                  <a:lnTo>
                    <a:pt x="0" y="91"/>
                  </a:lnTo>
                  <a:lnTo>
                    <a:pt x="78" y="0"/>
                  </a:lnTo>
                  <a:lnTo>
                    <a:pt x="84" y="4"/>
                  </a:lnTo>
                  <a:lnTo>
                    <a:pt x="84" y="4"/>
                  </a:lnTo>
                  <a:close/>
                  <a:moveTo>
                    <a:pt x="116" y="135"/>
                  </a:moveTo>
                  <a:lnTo>
                    <a:pt x="146" y="93"/>
                  </a:lnTo>
                  <a:lnTo>
                    <a:pt x="85" y="46"/>
                  </a:lnTo>
                  <a:lnTo>
                    <a:pt x="53" y="86"/>
                  </a:lnTo>
                  <a:lnTo>
                    <a:pt x="116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83"/>
            <p:cNvSpPr/>
            <p:nvPr/>
          </p:nvSpPr>
          <p:spPr bwMode="auto">
            <a:xfrm>
              <a:off x="7297738" y="3870325"/>
              <a:ext cx="309563" cy="285750"/>
            </a:xfrm>
            <a:custGeom>
              <a:avLst/>
              <a:gdLst>
                <a:gd name="T0" fmla="*/ 147 w 195"/>
                <a:gd name="T1" fmla="*/ 88 h 180"/>
                <a:gd name="T2" fmla="*/ 39 w 195"/>
                <a:gd name="T3" fmla="*/ 33 h 180"/>
                <a:gd name="T4" fmla="*/ 58 w 195"/>
                <a:gd name="T5" fmla="*/ 0 h 180"/>
                <a:gd name="T6" fmla="*/ 195 w 195"/>
                <a:gd name="T7" fmla="*/ 74 h 180"/>
                <a:gd name="T8" fmla="*/ 138 w 195"/>
                <a:gd name="T9" fmla="*/ 180 h 180"/>
                <a:gd name="T10" fmla="*/ 0 w 195"/>
                <a:gd name="T11" fmla="*/ 106 h 180"/>
                <a:gd name="T12" fmla="*/ 17 w 195"/>
                <a:gd name="T13" fmla="*/ 75 h 180"/>
                <a:gd name="T14" fmla="*/ 123 w 195"/>
                <a:gd name="T15" fmla="*/ 134 h 180"/>
                <a:gd name="T16" fmla="*/ 147 w 195"/>
                <a:gd name="T17" fmla="*/ 8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180">
                  <a:moveTo>
                    <a:pt x="147" y="88"/>
                  </a:moveTo>
                  <a:lnTo>
                    <a:pt x="39" y="33"/>
                  </a:lnTo>
                  <a:lnTo>
                    <a:pt x="58" y="0"/>
                  </a:lnTo>
                  <a:lnTo>
                    <a:pt x="195" y="74"/>
                  </a:lnTo>
                  <a:lnTo>
                    <a:pt x="138" y="180"/>
                  </a:lnTo>
                  <a:lnTo>
                    <a:pt x="0" y="106"/>
                  </a:lnTo>
                  <a:lnTo>
                    <a:pt x="17" y="75"/>
                  </a:lnTo>
                  <a:lnTo>
                    <a:pt x="123" y="134"/>
                  </a:lnTo>
                  <a:lnTo>
                    <a:pt x="147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754" y="218276"/>
            <a:ext cx="5357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特征工程：基础特征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3382" y="218276"/>
            <a:ext cx="1562100" cy="546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" y="1058545"/>
            <a:ext cx="6764655" cy="39414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20" y="1530350"/>
            <a:ext cx="4162425" cy="201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754" y="218276"/>
            <a:ext cx="5357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特征工程：基础特征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3382" y="218276"/>
            <a:ext cx="1562100" cy="5461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" y="1129030"/>
            <a:ext cx="8049260" cy="42100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100" y="1129030"/>
            <a:ext cx="3562350" cy="3562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754" y="218276"/>
            <a:ext cx="5357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特征工程：相似股票特征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3382" y="218276"/>
            <a:ext cx="1562100" cy="546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24815" y="1125220"/>
            <a:ext cx="6285865" cy="2276475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原理：类似于板块效应，如果白酒板块大涨，那么五粮液就会大涨。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基于Kmeans算法，对113个股票进行聚类。把同一类股票的特征进行算术平均，获得相似股票的特征。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190" y="2369820"/>
            <a:ext cx="8651240" cy="21189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" y="4742815"/>
            <a:ext cx="8377555" cy="163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754" y="218276"/>
            <a:ext cx="5357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特征工程：相似时间特征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3382" y="218276"/>
            <a:ext cx="1562100" cy="546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7690" y="1376680"/>
            <a:ext cx="6517005" cy="1660525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原理：相近的时间具有类似的波动率。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把最相邻时间点（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个）的特征进行算术平均，获得相似股票的特征。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5" y="3184525"/>
            <a:ext cx="10806430" cy="223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754" y="218276"/>
            <a:ext cx="5357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LGB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3382" y="218276"/>
            <a:ext cx="15621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6348" y="1232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4815" y="1125220"/>
            <a:ext cx="6285865" cy="922020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将上述的特征工程组合在一起，输入到机器学习模型中。</a:t>
            </a:r>
            <a:endParaRPr lang="zh-CN" altLang="en-US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1601470"/>
            <a:ext cx="7334250" cy="44386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48040" y="3085465"/>
            <a:ext cx="2305685" cy="1076325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红框可以使得损失函数从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RMSE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变为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RMSPE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754" y="218276"/>
            <a:ext cx="5357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3382" y="218276"/>
            <a:ext cx="15621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6348" y="1232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" y="1232535"/>
            <a:ext cx="10266680" cy="36874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96265" y="5111750"/>
            <a:ext cx="4153535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Category Embedding   stock_embedding_size = 24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Dense Net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hidden_units = (192,96,48)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5253990"/>
            <a:ext cx="3952875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754" y="218276"/>
            <a:ext cx="5357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模型结果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3382" y="218276"/>
            <a:ext cx="15621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6348" y="1232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6265" y="1153160"/>
            <a:ext cx="1104519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lightgbm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模型的结果融合在一起，即可得到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top4%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的成绩。</a:t>
            </a:r>
            <a:endParaRPr lang="zh-CN" altLang="en-US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0240" y="2087880"/>
            <a:ext cx="11045190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其他可以提高的点：</a:t>
            </a:r>
            <a:endParaRPr lang="zh-CN" altLang="en-US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尝试更多模型，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catboost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tabnet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fastai NN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conv1D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 attention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通过数据直觉或者选特征算法，删除过拟合的特征</a:t>
            </a:r>
            <a:endParaRPr lang="zh-CN" altLang="en-US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754" y="218276"/>
            <a:ext cx="349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3242" y="2390274"/>
            <a:ext cx="3416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dirty="0" smtClean="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谢谢各位！</a:t>
            </a:r>
            <a:endParaRPr kumimoji="1" lang="en-US" altLang="zh-CN" sz="5400" b="1" dirty="0" smtClean="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r>
              <a:rPr kumimoji="1" lang="zh-CN" altLang="en-US" sz="5400" b="1" dirty="0" smtClean="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欢迎提问！</a:t>
            </a:r>
            <a:endParaRPr kumimoji="1" lang="zh-CN" altLang="en-US" sz="5400" b="1" dirty="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3382" y="218276"/>
            <a:ext cx="15621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754" y="218276"/>
            <a:ext cx="349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赛题背景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4815" y="4324350"/>
            <a:ext cx="5805805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/>
              <a:t> </a:t>
            </a:r>
            <a:r>
              <a:rPr lang="zh-CN" altLang="en-US" sz="1600" dirty="0" smtClean="0"/>
              <a:t>     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基于股票交易和报价数据，提取交易价差、报价价差、交易量等特征，使用机器学习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lightgbm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算法建立模型，并使用未来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个月数据进行预测和验证。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3382" y="218276"/>
            <a:ext cx="1562100" cy="546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625"/>
            <a:ext cx="12084050" cy="27705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005" y="4324350"/>
            <a:ext cx="3886200" cy="169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754" y="218276"/>
            <a:ext cx="349831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4815" y="1123950"/>
            <a:ext cx="259080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/>
              <a:t> </a:t>
            </a:r>
            <a:r>
              <a:rPr lang="zh-CN" altLang="en-US" sz="1600" dirty="0" smtClean="0"/>
              <a:t>     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报价单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3382" y="218276"/>
            <a:ext cx="1562100" cy="546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" y="1867535"/>
            <a:ext cx="3199130" cy="30632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648075" y="1118870"/>
            <a:ext cx="3864610" cy="891540"/>
          </a:xfrm>
          <a:prstGeom prst="rect">
            <a:avLst/>
          </a:prstGeom>
        </p:spPr>
        <p:txBody>
          <a:bodyPr wrap="square">
            <a:spAutoFit/>
          </a:bodyPr>
          <a:p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/>
              <a:t> </a:t>
            </a:r>
            <a:r>
              <a:rPr lang="zh-CN" altLang="en-US" sz="1600" dirty="0" smtClean="0"/>
              <a:t>     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成交单：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148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元成交了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030" y="2010410"/>
            <a:ext cx="3078480" cy="28486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895" y="2009775"/>
            <a:ext cx="3005455" cy="292163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669530" y="1123950"/>
            <a:ext cx="2590800" cy="891540"/>
          </a:xfrm>
          <a:prstGeom prst="rect">
            <a:avLst/>
          </a:prstGeom>
        </p:spPr>
        <p:txBody>
          <a:bodyPr wrap="square">
            <a:spAutoFit/>
          </a:bodyPr>
          <a:p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/>
              <a:t> </a:t>
            </a:r>
            <a:r>
              <a:rPr lang="zh-CN" altLang="en-US" sz="1600" dirty="0" smtClean="0"/>
              <a:t>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流动性差的市场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1260" y="5145405"/>
            <a:ext cx="4872355" cy="406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9510" y="5844540"/>
            <a:ext cx="4904740" cy="62801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28414" y="5109881"/>
            <a:ext cx="1615440" cy="3683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kumimoji="1"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Bid / Ask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价差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2709" y="5943001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加权平均价格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79859" y="5109881"/>
            <a:ext cx="1269365" cy="3683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return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6630" y="4930775"/>
            <a:ext cx="1955800" cy="71247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195099" y="5943001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实际波动率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3300" y="5871210"/>
            <a:ext cx="1367155" cy="512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3244" y="24099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概览</a:t>
            </a:r>
            <a:endParaRPr lang="en-US" altLang="zh-CN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3382" y="218276"/>
            <a:ext cx="1562100" cy="5461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048385"/>
            <a:ext cx="8482965" cy="36093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15" y="4902200"/>
            <a:ext cx="9248140" cy="1548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3244" y="24099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概览</a:t>
            </a:r>
            <a:endParaRPr lang="en-US" altLang="zh-CN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3382" y="218276"/>
            <a:ext cx="1562100" cy="546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309370"/>
            <a:ext cx="9383395" cy="3225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655" y="4727575"/>
            <a:ext cx="5565775" cy="1771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3244" y="24099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概览</a:t>
            </a:r>
            <a:endParaRPr lang="en-US" altLang="zh-CN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3382" y="218276"/>
            <a:ext cx="1562100" cy="546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056640"/>
            <a:ext cx="9670415" cy="2482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03995" y="6128385"/>
            <a:ext cx="259143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紫色是真实成交价格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15" y="3539490"/>
            <a:ext cx="9671050" cy="2731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3244" y="24099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概览</a:t>
            </a:r>
            <a:endParaRPr lang="en-US" altLang="zh-CN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3382" y="218276"/>
            <a:ext cx="1562100" cy="5461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1071245"/>
            <a:ext cx="8173085" cy="40201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305" y="3699510"/>
            <a:ext cx="4021455" cy="302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3382" y="218276"/>
            <a:ext cx="1562100" cy="546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3244" y="24099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评价体系</a:t>
            </a:r>
            <a:endParaRPr lang="en-US" altLang="zh-CN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70" y="1306830"/>
            <a:ext cx="6398260" cy="42449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896860" y="1790700"/>
            <a:ext cx="3658870" cy="1260475"/>
          </a:xfrm>
          <a:prstGeom prst="rect">
            <a:avLst/>
          </a:prstGeom>
        </p:spPr>
        <p:txBody>
          <a:bodyPr wrap="square">
            <a:spAutoFit/>
          </a:bodyPr>
          <a:p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/>
              <a:t> </a:t>
            </a:r>
            <a:r>
              <a:rPr lang="zh-CN" altLang="en-US" sz="1600" dirty="0" smtClean="0"/>
              <a:t>      </a:t>
            </a:r>
            <a:r>
              <a:rPr 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RMSPE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之间，不容易出异常值，所以比赛结果较为稳定。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754" y="218276"/>
            <a:ext cx="551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3382" y="218276"/>
            <a:ext cx="1562100" cy="546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" y="1926590"/>
            <a:ext cx="5702935" cy="30054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870" y="1273175"/>
            <a:ext cx="5067300" cy="465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749</Words>
  <Application>WPS 演示</Application>
  <PresentationFormat>宽屏</PresentationFormat>
  <Paragraphs>93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Helvetica</vt:lpstr>
      <vt:lpstr>Wingdings</vt:lpstr>
      <vt:lpstr>华文行楷</vt:lpstr>
      <vt:lpstr>Calibri</vt:lpstr>
      <vt:lpstr>Arial Unicode MS</vt:lpstr>
      <vt:lpstr>等线</vt:lpstr>
      <vt:lpstr>等线 Light</vt:lpstr>
      <vt:lpstr>Calibri Light</vt:lpstr>
      <vt:lpstr>Office 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TkousY</cp:lastModifiedBy>
  <cp:revision>763</cp:revision>
  <dcterms:created xsi:type="dcterms:W3CDTF">2015-05-05T08:02:00Z</dcterms:created>
  <dcterms:modified xsi:type="dcterms:W3CDTF">2022-01-15T08:43:23Z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566971DDA02645FAAEFF9F19BE549068</vt:lpwstr>
  </property>
  <property fmtid="{D5CDD505-2E9C-101B-9397-08002B2CF9AE}" pid="3" name="KSOProductBuildVer">
    <vt:lpwstr>2052-11.1.0.11215</vt:lpwstr>
  </property>
</Properties>
</file>