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zhongfener</dc:creator>
  <cp:lastModifiedBy>我最白</cp:lastModifiedBy>
  <cp:revision>9</cp:revision>
  <dcterms:created xsi:type="dcterms:W3CDTF">2022-09-25T10:59:14Z</dcterms:created>
  <dcterms:modified xsi:type="dcterms:W3CDTF">2022-09-25T10:59:14Z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F946F85A01C27016653430638E0A5C3F</vt:lpwstr>
  </property>
</Properties>
</file>