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2"/>
    <p:sldId id="41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096E6"/>
    <a:srgbClr val="DEF0FA"/>
    <a:srgbClr val="404040"/>
    <a:srgbClr val="1C8ECE"/>
    <a:srgbClr val="5F5F5F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3510" autoAdjust="0"/>
  </p:normalViewPr>
  <p:slideViewPr>
    <p:cSldViewPr snapToGrid="0">
      <p:cViewPr varScale="1">
        <p:scale>
          <a:sx n="53" d="100"/>
          <a:sy n="53" d="100"/>
        </p:scale>
        <p:origin x="76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8B61-AFE2-48A9-A887-D6E6B3F029FC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4A64-32FD-4D4A-85F6-13A15680A4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7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随机抽取图标设计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84A64-32FD-4D4A-85F6-13A15680A4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6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912ED2-3444-989F-6EB6-981614B2A53E}"/>
              </a:ext>
            </a:extLst>
          </p:cNvPr>
          <p:cNvSpPr>
            <a:spLocks noChangeAspect="1"/>
          </p:cNvSpPr>
          <p:nvPr/>
        </p:nvSpPr>
        <p:spPr>
          <a:xfrm>
            <a:off x="4669206" y="1943526"/>
            <a:ext cx="2853588" cy="2853588"/>
          </a:xfrm>
          <a:prstGeom prst="rect">
            <a:avLst/>
          </a:prstGeom>
          <a:noFill/>
          <a:ln w="127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形状, 箭头&#10;&#10;描述已自动生成">
            <a:extLst>
              <a:ext uri="{FF2B5EF4-FFF2-40B4-BE49-F238E27FC236}">
                <a16:creationId xmlns:a16="http://schemas.microsoft.com/office/drawing/2014/main" id="{3859D65D-7FC1-CF9B-B4D9-83B72BE1C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0" y="498"/>
            <a:ext cx="603188" cy="5131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F2D8FA5-5E88-7E04-A229-D72F2984A445}"/>
              </a:ext>
            </a:extLst>
          </p:cNvPr>
          <p:cNvGrpSpPr>
            <a:grpSpLocks noChangeAspect="1"/>
          </p:cNvGrpSpPr>
          <p:nvPr/>
        </p:nvGrpSpPr>
        <p:grpSpPr>
          <a:xfrm>
            <a:off x="5709954" y="3969992"/>
            <a:ext cx="818838" cy="696190"/>
            <a:chOff x="5237410" y="1215225"/>
            <a:chExt cx="5843132" cy="4967920"/>
          </a:xfrm>
          <a:effectLst/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9ABE35AA-DF69-054C-06CF-17661054E934}"/>
                </a:ext>
              </a:extLst>
            </p:cNvPr>
            <p:cNvSpPr/>
            <p:nvPr/>
          </p:nvSpPr>
          <p:spPr>
            <a:xfrm>
              <a:off x="5237410" y="1215225"/>
              <a:ext cx="5843125" cy="4261556"/>
            </a:xfrm>
            <a:custGeom>
              <a:avLst/>
              <a:gdLst>
                <a:gd name="connsiteX0" fmla="*/ 0 w 1100541"/>
                <a:gd name="connsiteY0" fmla="*/ 43451 h 173804"/>
                <a:gd name="connsiteX1" fmla="*/ 1013639 w 1100541"/>
                <a:gd name="connsiteY1" fmla="*/ 43451 h 173804"/>
                <a:gd name="connsiteX2" fmla="*/ 1013639 w 1100541"/>
                <a:gd name="connsiteY2" fmla="*/ 0 h 173804"/>
                <a:gd name="connsiteX3" fmla="*/ 1100541 w 1100541"/>
                <a:gd name="connsiteY3" fmla="*/ 86902 h 173804"/>
                <a:gd name="connsiteX4" fmla="*/ 1013639 w 1100541"/>
                <a:gd name="connsiteY4" fmla="*/ 173804 h 173804"/>
                <a:gd name="connsiteX5" fmla="*/ 1013639 w 1100541"/>
                <a:gd name="connsiteY5" fmla="*/ 130353 h 173804"/>
                <a:gd name="connsiteX6" fmla="*/ 0 w 1100541"/>
                <a:gd name="connsiteY6" fmla="*/ 130353 h 173804"/>
                <a:gd name="connsiteX7" fmla="*/ 0 w 1100541"/>
                <a:gd name="connsiteY7" fmla="*/ 43451 h 173804"/>
                <a:gd name="connsiteX0" fmla="*/ 0 w 1100541"/>
                <a:gd name="connsiteY0" fmla="*/ 253962 h 384315"/>
                <a:gd name="connsiteX1" fmla="*/ 1013639 w 1100541"/>
                <a:gd name="connsiteY1" fmla="*/ 253962 h 384315"/>
                <a:gd name="connsiteX2" fmla="*/ 1013639 w 1100541"/>
                <a:gd name="connsiteY2" fmla="*/ 210511 h 384315"/>
                <a:gd name="connsiteX3" fmla="*/ 1100541 w 1100541"/>
                <a:gd name="connsiteY3" fmla="*/ 297413 h 384315"/>
                <a:gd name="connsiteX4" fmla="*/ 1013639 w 1100541"/>
                <a:gd name="connsiteY4" fmla="*/ 384315 h 384315"/>
                <a:gd name="connsiteX5" fmla="*/ 604136 w 1100541"/>
                <a:gd name="connsiteY5" fmla="*/ 0 h 384315"/>
                <a:gd name="connsiteX6" fmla="*/ 0 w 1100541"/>
                <a:gd name="connsiteY6" fmla="*/ 340864 h 384315"/>
                <a:gd name="connsiteX7" fmla="*/ 0 w 1100541"/>
                <a:gd name="connsiteY7" fmla="*/ 253962 h 384315"/>
                <a:gd name="connsiteX0" fmla="*/ 0 w 1100541"/>
                <a:gd name="connsiteY0" fmla="*/ 368785 h 499138"/>
                <a:gd name="connsiteX1" fmla="*/ 606463 w 1100541"/>
                <a:gd name="connsiteY1" fmla="*/ 0 h 499138"/>
                <a:gd name="connsiteX2" fmla="*/ 1013639 w 1100541"/>
                <a:gd name="connsiteY2" fmla="*/ 325334 h 499138"/>
                <a:gd name="connsiteX3" fmla="*/ 1100541 w 1100541"/>
                <a:gd name="connsiteY3" fmla="*/ 412236 h 499138"/>
                <a:gd name="connsiteX4" fmla="*/ 1013639 w 1100541"/>
                <a:gd name="connsiteY4" fmla="*/ 499138 h 499138"/>
                <a:gd name="connsiteX5" fmla="*/ 604136 w 1100541"/>
                <a:gd name="connsiteY5" fmla="*/ 114823 h 499138"/>
                <a:gd name="connsiteX6" fmla="*/ 0 w 1100541"/>
                <a:gd name="connsiteY6" fmla="*/ 455687 h 499138"/>
                <a:gd name="connsiteX7" fmla="*/ 0 w 1100541"/>
                <a:gd name="connsiteY7" fmla="*/ 368785 h 499138"/>
                <a:gd name="connsiteX0" fmla="*/ 0 w 1013639"/>
                <a:gd name="connsiteY0" fmla="*/ 368785 h 499138"/>
                <a:gd name="connsiteX1" fmla="*/ 606463 w 1013639"/>
                <a:gd name="connsiteY1" fmla="*/ 0 h 499138"/>
                <a:gd name="connsiteX2" fmla="*/ 1013639 w 1013639"/>
                <a:gd name="connsiteY2" fmla="*/ 325334 h 499138"/>
                <a:gd name="connsiteX3" fmla="*/ 745716 w 1013639"/>
                <a:gd name="connsiteY3" fmla="*/ 37634 h 499138"/>
                <a:gd name="connsiteX4" fmla="*/ 1013639 w 1013639"/>
                <a:gd name="connsiteY4" fmla="*/ 499138 h 499138"/>
                <a:gd name="connsiteX5" fmla="*/ 604136 w 1013639"/>
                <a:gd name="connsiteY5" fmla="*/ 114823 h 499138"/>
                <a:gd name="connsiteX6" fmla="*/ 0 w 1013639"/>
                <a:gd name="connsiteY6" fmla="*/ 455687 h 499138"/>
                <a:gd name="connsiteX7" fmla="*/ 0 w 1013639"/>
                <a:gd name="connsiteY7" fmla="*/ 368785 h 499138"/>
                <a:gd name="connsiteX0" fmla="*/ 0 w 1013639"/>
                <a:gd name="connsiteY0" fmla="*/ 450627 h 580980"/>
                <a:gd name="connsiteX1" fmla="*/ 606463 w 1013639"/>
                <a:gd name="connsiteY1" fmla="*/ 81842 h 580980"/>
                <a:gd name="connsiteX2" fmla="*/ 612280 w 1013639"/>
                <a:gd name="connsiteY2" fmla="*/ 0 h 580980"/>
                <a:gd name="connsiteX3" fmla="*/ 745716 w 1013639"/>
                <a:gd name="connsiteY3" fmla="*/ 119476 h 580980"/>
                <a:gd name="connsiteX4" fmla="*/ 1013639 w 1013639"/>
                <a:gd name="connsiteY4" fmla="*/ 580980 h 580980"/>
                <a:gd name="connsiteX5" fmla="*/ 604136 w 1013639"/>
                <a:gd name="connsiteY5" fmla="*/ 196665 h 580980"/>
                <a:gd name="connsiteX6" fmla="*/ 0 w 1013639"/>
                <a:gd name="connsiteY6" fmla="*/ 537529 h 580980"/>
                <a:gd name="connsiteX7" fmla="*/ 0 w 1013639"/>
                <a:gd name="connsiteY7" fmla="*/ 450627 h 580980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3490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754"/>
                <a:gd name="connsiteX1" fmla="*/ 621586 w 760839"/>
                <a:gd name="connsiteY1" fmla="*/ 81842 h 537754"/>
                <a:gd name="connsiteX2" fmla="*/ 627403 w 760839"/>
                <a:gd name="connsiteY2" fmla="*/ 0 h 537754"/>
                <a:gd name="connsiteX3" fmla="*/ 760839 w 760839"/>
                <a:gd name="connsiteY3" fmla="*/ 119476 h 537754"/>
                <a:gd name="connsiteX4" fmla="*/ 636710 w 760839"/>
                <a:gd name="connsiteY4" fmla="*/ 262220 h 537754"/>
                <a:gd name="connsiteX5" fmla="*/ 619259 w 760839"/>
                <a:gd name="connsiteY5" fmla="*/ 196665 h 537754"/>
                <a:gd name="connsiteX6" fmla="*/ 3490 w 760839"/>
                <a:gd name="connsiteY6" fmla="*/ 537529 h 537754"/>
                <a:gd name="connsiteX7" fmla="*/ 0 w 760839"/>
                <a:gd name="connsiteY7" fmla="*/ 444810 h 537754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6932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665"/>
                <a:gd name="connsiteX1" fmla="*/ 621586 w 760839"/>
                <a:gd name="connsiteY1" fmla="*/ 81842 h 537665"/>
                <a:gd name="connsiteX2" fmla="*/ 627403 w 760839"/>
                <a:gd name="connsiteY2" fmla="*/ 0 h 537665"/>
                <a:gd name="connsiteX3" fmla="*/ 760839 w 760839"/>
                <a:gd name="connsiteY3" fmla="*/ 119476 h 537665"/>
                <a:gd name="connsiteX4" fmla="*/ 636710 w 760839"/>
                <a:gd name="connsiteY4" fmla="*/ 262220 h 537665"/>
                <a:gd name="connsiteX5" fmla="*/ 616932 w 760839"/>
                <a:gd name="connsiteY5" fmla="*/ 182705 h 537665"/>
                <a:gd name="connsiteX6" fmla="*/ 3490 w 760839"/>
                <a:gd name="connsiteY6" fmla="*/ 537529 h 537665"/>
                <a:gd name="connsiteX7" fmla="*/ 0 w 760839"/>
                <a:gd name="connsiteY7" fmla="*/ 444810 h 537665"/>
                <a:gd name="connsiteX0" fmla="*/ 0 w 760839"/>
                <a:gd name="connsiteY0" fmla="*/ 444810 h 537675"/>
                <a:gd name="connsiteX1" fmla="*/ 621586 w 760839"/>
                <a:gd name="connsiteY1" fmla="*/ 81842 h 537675"/>
                <a:gd name="connsiteX2" fmla="*/ 627403 w 760839"/>
                <a:gd name="connsiteY2" fmla="*/ 0 h 537675"/>
                <a:gd name="connsiteX3" fmla="*/ 760839 w 760839"/>
                <a:gd name="connsiteY3" fmla="*/ 119476 h 537675"/>
                <a:gd name="connsiteX4" fmla="*/ 636710 w 760839"/>
                <a:gd name="connsiteY4" fmla="*/ 262220 h 537675"/>
                <a:gd name="connsiteX5" fmla="*/ 616932 w 760839"/>
                <a:gd name="connsiteY5" fmla="*/ 182705 h 537675"/>
                <a:gd name="connsiteX6" fmla="*/ 3490 w 760839"/>
                <a:gd name="connsiteY6" fmla="*/ 537529 h 537675"/>
                <a:gd name="connsiteX7" fmla="*/ 0 w 760839"/>
                <a:gd name="connsiteY7" fmla="*/ 444810 h 537675"/>
                <a:gd name="connsiteX0" fmla="*/ 0 w 760839"/>
                <a:gd name="connsiteY0" fmla="*/ 444810 h 539009"/>
                <a:gd name="connsiteX1" fmla="*/ 621586 w 760839"/>
                <a:gd name="connsiteY1" fmla="*/ 81842 h 539009"/>
                <a:gd name="connsiteX2" fmla="*/ 627403 w 760839"/>
                <a:gd name="connsiteY2" fmla="*/ 0 h 539009"/>
                <a:gd name="connsiteX3" fmla="*/ 760839 w 760839"/>
                <a:gd name="connsiteY3" fmla="*/ 119476 h 539009"/>
                <a:gd name="connsiteX4" fmla="*/ 636710 w 760839"/>
                <a:gd name="connsiteY4" fmla="*/ 262220 h 539009"/>
                <a:gd name="connsiteX5" fmla="*/ 616932 w 760839"/>
                <a:gd name="connsiteY5" fmla="*/ 182705 h 539009"/>
                <a:gd name="connsiteX6" fmla="*/ 3490 w 760839"/>
                <a:gd name="connsiteY6" fmla="*/ 537529 h 539009"/>
                <a:gd name="connsiteX7" fmla="*/ 0 w 760839"/>
                <a:gd name="connsiteY7" fmla="*/ 444810 h 539009"/>
                <a:gd name="connsiteX0" fmla="*/ 4653 w 765492"/>
                <a:gd name="connsiteY0" fmla="*/ 444810 h 539009"/>
                <a:gd name="connsiteX1" fmla="*/ 626239 w 765492"/>
                <a:gd name="connsiteY1" fmla="*/ 81842 h 539009"/>
                <a:gd name="connsiteX2" fmla="*/ 632056 w 765492"/>
                <a:gd name="connsiteY2" fmla="*/ 0 h 539009"/>
                <a:gd name="connsiteX3" fmla="*/ 765492 w 765492"/>
                <a:gd name="connsiteY3" fmla="*/ 119476 h 539009"/>
                <a:gd name="connsiteX4" fmla="*/ 641363 w 765492"/>
                <a:gd name="connsiteY4" fmla="*/ 262220 h 539009"/>
                <a:gd name="connsiteX5" fmla="*/ 621585 w 765492"/>
                <a:gd name="connsiteY5" fmla="*/ 182705 h 539009"/>
                <a:gd name="connsiteX6" fmla="*/ 0 w 765492"/>
                <a:gd name="connsiteY6" fmla="*/ 537529 h 539009"/>
                <a:gd name="connsiteX7" fmla="*/ 4653 w 765492"/>
                <a:gd name="connsiteY7" fmla="*/ 444810 h 539009"/>
                <a:gd name="connsiteX0" fmla="*/ 4653 w 765492"/>
                <a:gd name="connsiteY0" fmla="*/ 444810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4653 w 765492"/>
                <a:gd name="connsiteY7" fmla="*/ 444810 h 537998"/>
                <a:gd name="connsiteX0" fmla="*/ 8143 w 765492"/>
                <a:gd name="connsiteY0" fmla="*/ 432014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8143 w 765492"/>
                <a:gd name="connsiteY7" fmla="*/ 432014 h 537998"/>
                <a:gd name="connsiteX0" fmla="*/ 205 w 757554"/>
                <a:gd name="connsiteY0" fmla="*/ 432014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205 w 757554"/>
                <a:gd name="connsiteY7" fmla="*/ 432014 h 546718"/>
                <a:gd name="connsiteX0" fmla="*/ 999 w 757554"/>
                <a:gd name="connsiteY0" fmla="*/ 435189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999 w 757554"/>
                <a:gd name="connsiteY7" fmla="*/ 435189 h 546718"/>
                <a:gd name="connsiteX0" fmla="*/ 2587 w 759142"/>
                <a:gd name="connsiteY0" fmla="*/ 435189 h 542754"/>
                <a:gd name="connsiteX1" fmla="*/ 619889 w 759142"/>
                <a:gd name="connsiteY1" fmla="*/ 81842 h 542754"/>
                <a:gd name="connsiteX2" fmla="*/ 625706 w 759142"/>
                <a:gd name="connsiteY2" fmla="*/ 0 h 542754"/>
                <a:gd name="connsiteX3" fmla="*/ 759142 w 759142"/>
                <a:gd name="connsiteY3" fmla="*/ 119476 h 542754"/>
                <a:gd name="connsiteX4" fmla="*/ 635013 w 759142"/>
                <a:gd name="connsiteY4" fmla="*/ 262220 h 542754"/>
                <a:gd name="connsiteX5" fmla="*/ 615235 w 759142"/>
                <a:gd name="connsiteY5" fmla="*/ 182705 h 542754"/>
                <a:gd name="connsiteX6" fmla="*/ 0 w 759142"/>
                <a:gd name="connsiteY6" fmla="*/ 542291 h 542754"/>
                <a:gd name="connsiteX7" fmla="*/ 2587 w 759142"/>
                <a:gd name="connsiteY7" fmla="*/ 435189 h 542754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12770 w 765252"/>
                <a:gd name="connsiteY0" fmla="*/ 435189 h 541784"/>
                <a:gd name="connsiteX1" fmla="*/ 319279 w 765252"/>
                <a:gd name="connsiteY1" fmla="*/ 243639 h 541784"/>
                <a:gd name="connsiteX2" fmla="*/ 625999 w 765252"/>
                <a:gd name="connsiteY2" fmla="*/ 81842 h 541784"/>
                <a:gd name="connsiteX3" fmla="*/ 631816 w 765252"/>
                <a:gd name="connsiteY3" fmla="*/ 0 h 541784"/>
                <a:gd name="connsiteX4" fmla="*/ 765252 w 765252"/>
                <a:gd name="connsiteY4" fmla="*/ 119476 h 541784"/>
                <a:gd name="connsiteX5" fmla="*/ 641123 w 765252"/>
                <a:gd name="connsiteY5" fmla="*/ 262220 h 541784"/>
                <a:gd name="connsiteX6" fmla="*/ 621345 w 765252"/>
                <a:gd name="connsiteY6" fmla="*/ 182705 h 541784"/>
                <a:gd name="connsiteX7" fmla="*/ 0 w 765252"/>
                <a:gd name="connsiteY7" fmla="*/ 541273 h 541784"/>
                <a:gd name="connsiteX8" fmla="*/ 12770 w 765252"/>
                <a:gd name="connsiteY8" fmla="*/ 435189 h 541784"/>
                <a:gd name="connsiteX0" fmla="*/ 5643 w 758125"/>
                <a:gd name="connsiteY0" fmla="*/ 435189 h 541784"/>
                <a:gd name="connsiteX1" fmla="*/ 312152 w 758125"/>
                <a:gd name="connsiteY1" fmla="*/ 243639 h 541784"/>
                <a:gd name="connsiteX2" fmla="*/ 618872 w 758125"/>
                <a:gd name="connsiteY2" fmla="*/ 81842 h 541784"/>
                <a:gd name="connsiteX3" fmla="*/ 624689 w 758125"/>
                <a:gd name="connsiteY3" fmla="*/ 0 h 541784"/>
                <a:gd name="connsiteX4" fmla="*/ 758125 w 758125"/>
                <a:gd name="connsiteY4" fmla="*/ 119476 h 541784"/>
                <a:gd name="connsiteX5" fmla="*/ 633996 w 758125"/>
                <a:gd name="connsiteY5" fmla="*/ 262220 h 541784"/>
                <a:gd name="connsiteX6" fmla="*/ 614218 w 758125"/>
                <a:gd name="connsiteY6" fmla="*/ 182705 h 541784"/>
                <a:gd name="connsiteX7" fmla="*/ 0 w 758125"/>
                <a:gd name="connsiteY7" fmla="*/ 541273 h 541784"/>
                <a:gd name="connsiteX8" fmla="*/ 5643 w 758125"/>
                <a:gd name="connsiteY8" fmla="*/ 435189 h 541784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14218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0327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21926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60161"/>
                <a:gd name="connsiteY0" fmla="*/ 435189 h 545443"/>
                <a:gd name="connsiteX1" fmla="*/ 312152 w 760161"/>
                <a:gd name="connsiteY1" fmla="*/ 243639 h 545443"/>
                <a:gd name="connsiteX2" fmla="*/ 621926 w 760161"/>
                <a:gd name="connsiteY2" fmla="*/ 81842 h 545443"/>
                <a:gd name="connsiteX3" fmla="*/ 624689 w 760161"/>
                <a:gd name="connsiteY3" fmla="*/ 0 h 545443"/>
                <a:gd name="connsiteX4" fmla="*/ 760161 w 760161"/>
                <a:gd name="connsiteY4" fmla="*/ 124567 h 545443"/>
                <a:gd name="connsiteX5" fmla="*/ 633996 w 760161"/>
                <a:gd name="connsiteY5" fmla="*/ 262220 h 545443"/>
                <a:gd name="connsiteX6" fmla="*/ 627455 w 760161"/>
                <a:gd name="connsiteY6" fmla="*/ 182705 h 545443"/>
                <a:gd name="connsiteX7" fmla="*/ 0 w 760161"/>
                <a:gd name="connsiteY7" fmla="*/ 541273 h 545443"/>
                <a:gd name="connsiteX8" fmla="*/ 5643 w 760161"/>
                <a:gd name="connsiteY8" fmla="*/ 435189 h 545443"/>
                <a:gd name="connsiteX0" fmla="*/ 5643 w 760161"/>
                <a:gd name="connsiteY0" fmla="*/ 435189 h 545461"/>
                <a:gd name="connsiteX1" fmla="*/ 312152 w 760161"/>
                <a:gd name="connsiteY1" fmla="*/ 243639 h 545461"/>
                <a:gd name="connsiteX2" fmla="*/ 621926 w 760161"/>
                <a:gd name="connsiteY2" fmla="*/ 81842 h 545461"/>
                <a:gd name="connsiteX3" fmla="*/ 624689 w 760161"/>
                <a:gd name="connsiteY3" fmla="*/ 0 h 545461"/>
                <a:gd name="connsiteX4" fmla="*/ 760161 w 760161"/>
                <a:gd name="connsiteY4" fmla="*/ 124567 h 545461"/>
                <a:gd name="connsiteX5" fmla="*/ 633996 w 760161"/>
                <a:gd name="connsiteY5" fmla="*/ 262220 h 545461"/>
                <a:gd name="connsiteX6" fmla="*/ 627455 w 760161"/>
                <a:gd name="connsiteY6" fmla="*/ 184741 h 545461"/>
                <a:gd name="connsiteX7" fmla="*/ 0 w 760161"/>
                <a:gd name="connsiteY7" fmla="*/ 541273 h 545461"/>
                <a:gd name="connsiteX8" fmla="*/ 5643 w 760161"/>
                <a:gd name="connsiteY8" fmla="*/ 435189 h 545461"/>
                <a:gd name="connsiteX0" fmla="*/ 5643 w 760161"/>
                <a:gd name="connsiteY0" fmla="*/ 435189 h 545399"/>
                <a:gd name="connsiteX1" fmla="*/ 312152 w 760161"/>
                <a:gd name="connsiteY1" fmla="*/ 243639 h 545399"/>
                <a:gd name="connsiteX2" fmla="*/ 621926 w 760161"/>
                <a:gd name="connsiteY2" fmla="*/ 81842 h 545399"/>
                <a:gd name="connsiteX3" fmla="*/ 624689 w 760161"/>
                <a:gd name="connsiteY3" fmla="*/ 0 h 545399"/>
                <a:gd name="connsiteX4" fmla="*/ 760161 w 760161"/>
                <a:gd name="connsiteY4" fmla="*/ 124567 h 545399"/>
                <a:gd name="connsiteX5" fmla="*/ 633996 w 760161"/>
                <a:gd name="connsiteY5" fmla="*/ 262220 h 545399"/>
                <a:gd name="connsiteX6" fmla="*/ 627455 w 760161"/>
                <a:gd name="connsiteY6" fmla="*/ 184741 h 545399"/>
                <a:gd name="connsiteX7" fmla="*/ 0 w 760161"/>
                <a:gd name="connsiteY7" fmla="*/ 541273 h 545399"/>
                <a:gd name="connsiteX8" fmla="*/ 5643 w 760161"/>
                <a:gd name="connsiteY8" fmla="*/ 435189 h 545399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9716 w 764234"/>
                <a:gd name="connsiteY0" fmla="*/ 435189 h 538218"/>
                <a:gd name="connsiteX1" fmla="*/ 306042 w 764234"/>
                <a:gd name="connsiteY1" fmla="*/ 257895 h 538218"/>
                <a:gd name="connsiteX2" fmla="*/ 625999 w 764234"/>
                <a:gd name="connsiteY2" fmla="*/ 81842 h 538218"/>
                <a:gd name="connsiteX3" fmla="*/ 628762 w 764234"/>
                <a:gd name="connsiteY3" fmla="*/ 0 h 538218"/>
                <a:gd name="connsiteX4" fmla="*/ 764234 w 764234"/>
                <a:gd name="connsiteY4" fmla="*/ 124567 h 538218"/>
                <a:gd name="connsiteX5" fmla="*/ 638069 w 764234"/>
                <a:gd name="connsiteY5" fmla="*/ 262220 h 538218"/>
                <a:gd name="connsiteX6" fmla="*/ 631528 w 764234"/>
                <a:gd name="connsiteY6" fmla="*/ 184741 h 538218"/>
                <a:gd name="connsiteX7" fmla="*/ 355936 w 764234"/>
                <a:gd name="connsiteY7" fmla="*/ 369905 h 538218"/>
                <a:gd name="connsiteX8" fmla="*/ 0 w 764234"/>
                <a:gd name="connsiteY8" fmla="*/ 538218 h 538218"/>
                <a:gd name="connsiteX9" fmla="*/ 9716 w 764234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0622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3677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5561"/>
                <a:gd name="connsiteX1" fmla="*/ 299933 w 758125"/>
                <a:gd name="connsiteY1" fmla="*/ 266297 h 555561"/>
                <a:gd name="connsiteX2" fmla="*/ 619890 w 758125"/>
                <a:gd name="connsiteY2" fmla="*/ 90244 h 555561"/>
                <a:gd name="connsiteX3" fmla="*/ 631552 w 758125"/>
                <a:gd name="connsiteY3" fmla="*/ 0 h 555561"/>
                <a:gd name="connsiteX4" fmla="*/ 758125 w 758125"/>
                <a:gd name="connsiteY4" fmla="*/ 132969 h 555561"/>
                <a:gd name="connsiteX5" fmla="*/ 631960 w 758125"/>
                <a:gd name="connsiteY5" fmla="*/ 273677 h 555561"/>
                <a:gd name="connsiteX6" fmla="*/ 625419 w 758125"/>
                <a:gd name="connsiteY6" fmla="*/ 193143 h 555561"/>
                <a:gd name="connsiteX7" fmla="*/ 373101 w 758125"/>
                <a:gd name="connsiteY7" fmla="*/ 389001 h 555561"/>
                <a:gd name="connsiteX8" fmla="*/ 0 w 758125"/>
                <a:gd name="connsiteY8" fmla="*/ 546620 h 555561"/>
                <a:gd name="connsiteX9" fmla="*/ 3607 w 758125"/>
                <a:gd name="connsiteY9" fmla="*/ 443591 h 555561"/>
                <a:gd name="connsiteX0" fmla="*/ 60 w 754578"/>
                <a:gd name="connsiteY0" fmla="*/ 443591 h 570686"/>
                <a:gd name="connsiteX1" fmla="*/ 296386 w 754578"/>
                <a:gd name="connsiteY1" fmla="*/ 266297 h 570686"/>
                <a:gd name="connsiteX2" fmla="*/ 616343 w 754578"/>
                <a:gd name="connsiteY2" fmla="*/ 90244 h 570686"/>
                <a:gd name="connsiteX3" fmla="*/ 628005 w 754578"/>
                <a:gd name="connsiteY3" fmla="*/ 0 h 570686"/>
                <a:gd name="connsiteX4" fmla="*/ 754578 w 754578"/>
                <a:gd name="connsiteY4" fmla="*/ 132969 h 570686"/>
                <a:gd name="connsiteX5" fmla="*/ 628413 w 754578"/>
                <a:gd name="connsiteY5" fmla="*/ 273677 h 570686"/>
                <a:gd name="connsiteX6" fmla="*/ 621872 w 754578"/>
                <a:gd name="connsiteY6" fmla="*/ 193143 h 570686"/>
                <a:gd name="connsiteX7" fmla="*/ 369554 w 754578"/>
                <a:gd name="connsiteY7" fmla="*/ 389001 h 570686"/>
                <a:gd name="connsiteX8" fmla="*/ 51900 w 754578"/>
                <a:gd name="connsiteY8" fmla="*/ 567244 h 570686"/>
                <a:gd name="connsiteX9" fmla="*/ 60 w 754578"/>
                <a:gd name="connsiteY9" fmla="*/ 443591 h 570686"/>
                <a:gd name="connsiteX0" fmla="*/ 406 w 707691"/>
                <a:gd name="connsiteY0" fmla="*/ 456577 h 570686"/>
                <a:gd name="connsiteX1" fmla="*/ 249499 w 707691"/>
                <a:gd name="connsiteY1" fmla="*/ 26629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69351 w 707691"/>
                <a:gd name="connsiteY1" fmla="*/ 284629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912 w 702048"/>
                <a:gd name="connsiteY0" fmla="*/ 461327 h 574458"/>
                <a:gd name="connsiteX1" fmla="*/ 265478 w 702048"/>
                <a:gd name="connsiteY1" fmla="*/ 289155 h 574458"/>
                <a:gd name="connsiteX2" fmla="*/ 575851 w 702048"/>
                <a:gd name="connsiteY2" fmla="*/ 91250 h 574458"/>
                <a:gd name="connsiteX3" fmla="*/ 577504 w 702048"/>
                <a:gd name="connsiteY3" fmla="*/ 0 h 574458"/>
                <a:gd name="connsiteX4" fmla="*/ 702048 w 702048"/>
                <a:gd name="connsiteY4" fmla="*/ 139256 h 574458"/>
                <a:gd name="connsiteX5" fmla="*/ 576785 w 702048"/>
                <a:gd name="connsiteY5" fmla="*/ 282227 h 574458"/>
                <a:gd name="connsiteX6" fmla="*/ 577231 w 702048"/>
                <a:gd name="connsiteY6" fmla="*/ 200688 h 574458"/>
                <a:gd name="connsiteX7" fmla="*/ 318602 w 702048"/>
                <a:gd name="connsiteY7" fmla="*/ 392773 h 574458"/>
                <a:gd name="connsiteX8" fmla="*/ 948 w 702048"/>
                <a:gd name="connsiteY8" fmla="*/ 571016 h 574458"/>
                <a:gd name="connsiteX9" fmla="*/ 912 w 702048"/>
                <a:gd name="connsiteY9" fmla="*/ 461327 h 574458"/>
                <a:gd name="connsiteX0" fmla="*/ 636 w 703362"/>
                <a:gd name="connsiteY0" fmla="*/ 459110 h 574458"/>
                <a:gd name="connsiteX1" fmla="*/ 266792 w 703362"/>
                <a:gd name="connsiteY1" fmla="*/ 289155 h 574458"/>
                <a:gd name="connsiteX2" fmla="*/ 577165 w 703362"/>
                <a:gd name="connsiteY2" fmla="*/ 91250 h 574458"/>
                <a:gd name="connsiteX3" fmla="*/ 578818 w 703362"/>
                <a:gd name="connsiteY3" fmla="*/ 0 h 574458"/>
                <a:gd name="connsiteX4" fmla="*/ 703362 w 703362"/>
                <a:gd name="connsiteY4" fmla="*/ 139256 h 574458"/>
                <a:gd name="connsiteX5" fmla="*/ 578099 w 703362"/>
                <a:gd name="connsiteY5" fmla="*/ 282227 h 574458"/>
                <a:gd name="connsiteX6" fmla="*/ 578545 w 703362"/>
                <a:gd name="connsiteY6" fmla="*/ 200688 h 574458"/>
                <a:gd name="connsiteX7" fmla="*/ 319916 w 703362"/>
                <a:gd name="connsiteY7" fmla="*/ 392773 h 574458"/>
                <a:gd name="connsiteX8" fmla="*/ 2262 w 703362"/>
                <a:gd name="connsiteY8" fmla="*/ 571016 h 574458"/>
                <a:gd name="connsiteX9" fmla="*/ 636 w 703362"/>
                <a:gd name="connsiteY9" fmla="*/ 459110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690 w 702409"/>
                <a:gd name="connsiteY3" fmla="*/ 92211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86260"/>
                <a:gd name="connsiteX1" fmla="*/ 87408 w 702409"/>
                <a:gd name="connsiteY1" fmla="*/ 459306 h 586260"/>
                <a:gd name="connsiteX2" fmla="*/ 266987 w 702409"/>
                <a:gd name="connsiteY2" fmla="*/ 289582 h 586260"/>
                <a:gd name="connsiteX3" fmla="*/ 519697 w 702409"/>
                <a:gd name="connsiteY3" fmla="*/ 92140 h 586260"/>
                <a:gd name="connsiteX4" fmla="*/ 576881 w 702409"/>
                <a:gd name="connsiteY4" fmla="*/ 92638 h 586260"/>
                <a:gd name="connsiteX5" fmla="*/ 577865 w 702409"/>
                <a:gd name="connsiteY5" fmla="*/ 0 h 586260"/>
                <a:gd name="connsiteX6" fmla="*/ 702409 w 702409"/>
                <a:gd name="connsiteY6" fmla="*/ 139256 h 586260"/>
                <a:gd name="connsiteX7" fmla="*/ 577146 w 702409"/>
                <a:gd name="connsiteY7" fmla="*/ 282227 h 586260"/>
                <a:gd name="connsiteX8" fmla="*/ 577592 w 702409"/>
                <a:gd name="connsiteY8" fmla="*/ 200688 h 586260"/>
                <a:gd name="connsiteX9" fmla="*/ 521119 w 702409"/>
                <a:gd name="connsiteY9" fmla="*/ 199996 h 586260"/>
                <a:gd name="connsiteX10" fmla="*/ 318963 w 702409"/>
                <a:gd name="connsiteY10" fmla="*/ 392773 h 586260"/>
                <a:gd name="connsiteX11" fmla="*/ 89715 w 702409"/>
                <a:gd name="connsiteY11" fmla="*/ 568599 h 586260"/>
                <a:gd name="connsiteX12" fmla="*/ 1309 w 702409"/>
                <a:gd name="connsiteY12" fmla="*/ 571016 h 586260"/>
                <a:gd name="connsiteX13" fmla="*/ 7 w 702409"/>
                <a:gd name="connsiteY13" fmla="*/ 459745 h 586260"/>
                <a:gd name="connsiteX0" fmla="*/ 7 w 702409"/>
                <a:gd name="connsiteY0" fmla="*/ 459745 h 576450"/>
                <a:gd name="connsiteX1" fmla="*/ 87408 w 702409"/>
                <a:gd name="connsiteY1" fmla="*/ 459306 h 576450"/>
                <a:gd name="connsiteX2" fmla="*/ 266987 w 702409"/>
                <a:gd name="connsiteY2" fmla="*/ 289582 h 576450"/>
                <a:gd name="connsiteX3" fmla="*/ 519697 w 702409"/>
                <a:gd name="connsiteY3" fmla="*/ 92140 h 576450"/>
                <a:gd name="connsiteX4" fmla="*/ 576881 w 702409"/>
                <a:gd name="connsiteY4" fmla="*/ 92638 h 576450"/>
                <a:gd name="connsiteX5" fmla="*/ 577865 w 702409"/>
                <a:gd name="connsiteY5" fmla="*/ 0 h 576450"/>
                <a:gd name="connsiteX6" fmla="*/ 702409 w 702409"/>
                <a:gd name="connsiteY6" fmla="*/ 139256 h 576450"/>
                <a:gd name="connsiteX7" fmla="*/ 577146 w 702409"/>
                <a:gd name="connsiteY7" fmla="*/ 282227 h 576450"/>
                <a:gd name="connsiteX8" fmla="*/ 577592 w 702409"/>
                <a:gd name="connsiteY8" fmla="*/ 200688 h 576450"/>
                <a:gd name="connsiteX9" fmla="*/ 521119 w 702409"/>
                <a:gd name="connsiteY9" fmla="*/ 199996 h 576450"/>
                <a:gd name="connsiteX10" fmla="*/ 318963 w 702409"/>
                <a:gd name="connsiteY10" fmla="*/ 392773 h 576450"/>
                <a:gd name="connsiteX11" fmla="*/ 89715 w 702409"/>
                <a:gd name="connsiteY11" fmla="*/ 568599 h 576450"/>
                <a:gd name="connsiteX12" fmla="*/ 1309 w 702409"/>
                <a:gd name="connsiteY12" fmla="*/ 571016 h 576450"/>
                <a:gd name="connsiteX13" fmla="*/ 7 w 702409"/>
                <a:gd name="connsiteY13" fmla="*/ 459745 h 576450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803 w 703205"/>
                <a:gd name="connsiteY0" fmla="*/ 459745 h 570495"/>
                <a:gd name="connsiteX1" fmla="*/ 88204 w 703205"/>
                <a:gd name="connsiteY1" fmla="*/ 459626 h 570495"/>
                <a:gd name="connsiteX2" fmla="*/ 267783 w 703205"/>
                <a:gd name="connsiteY2" fmla="*/ 288563 h 570495"/>
                <a:gd name="connsiteX3" fmla="*/ 520493 w 703205"/>
                <a:gd name="connsiteY3" fmla="*/ 92140 h 570495"/>
                <a:gd name="connsiteX4" fmla="*/ 577677 w 703205"/>
                <a:gd name="connsiteY4" fmla="*/ 92638 h 570495"/>
                <a:gd name="connsiteX5" fmla="*/ 578661 w 703205"/>
                <a:gd name="connsiteY5" fmla="*/ 0 h 570495"/>
                <a:gd name="connsiteX6" fmla="*/ 703205 w 703205"/>
                <a:gd name="connsiteY6" fmla="*/ 139256 h 570495"/>
                <a:gd name="connsiteX7" fmla="*/ 577942 w 703205"/>
                <a:gd name="connsiteY7" fmla="*/ 282227 h 570495"/>
                <a:gd name="connsiteX8" fmla="*/ 578388 w 703205"/>
                <a:gd name="connsiteY8" fmla="*/ 200688 h 570495"/>
                <a:gd name="connsiteX9" fmla="*/ 521993 w 703205"/>
                <a:gd name="connsiteY9" fmla="*/ 201335 h 570495"/>
                <a:gd name="connsiteX10" fmla="*/ 319759 w 703205"/>
                <a:gd name="connsiteY10" fmla="*/ 392773 h 570495"/>
                <a:gd name="connsiteX11" fmla="*/ 90511 w 703205"/>
                <a:gd name="connsiteY11" fmla="*/ 568599 h 570495"/>
                <a:gd name="connsiteX12" fmla="*/ 0 w 703205"/>
                <a:gd name="connsiteY12" fmla="*/ 570482 h 570495"/>
                <a:gd name="connsiteX13" fmla="*/ 803 w 703205"/>
                <a:gd name="connsiteY13" fmla="*/ 459745 h 570495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197 w 703205"/>
                <a:gd name="connsiteY8" fmla="*/ 20036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581 w 704257"/>
                <a:gd name="connsiteY4" fmla="*/ 93812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964 w 704257"/>
                <a:gd name="connsiteY4" fmla="*/ 94239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4257" h="573151">
                  <a:moveTo>
                    <a:pt x="803" y="462414"/>
                  </a:moveTo>
                  <a:lnTo>
                    <a:pt x="88204" y="462295"/>
                  </a:lnTo>
                  <a:cubicBezTo>
                    <a:pt x="155624" y="459787"/>
                    <a:pt x="212194" y="370846"/>
                    <a:pt x="267783" y="291232"/>
                  </a:cubicBezTo>
                  <a:cubicBezTo>
                    <a:pt x="323372" y="211618"/>
                    <a:pt x="401438" y="92282"/>
                    <a:pt x="520493" y="94809"/>
                  </a:cubicBezTo>
                  <a:lnTo>
                    <a:pt x="577964" y="94239"/>
                  </a:lnTo>
                  <a:cubicBezTo>
                    <a:pt x="578000" y="76079"/>
                    <a:pt x="577747" y="14534"/>
                    <a:pt x="577609" y="0"/>
                  </a:cubicBezTo>
                  <a:cubicBezTo>
                    <a:pt x="587395" y="10350"/>
                    <a:pt x="696281" y="131219"/>
                    <a:pt x="704257" y="142032"/>
                  </a:cubicBezTo>
                  <a:cubicBezTo>
                    <a:pt x="696414" y="150787"/>
                    <a:pt x="588880" y="272247"/>
                    <a:pt x="577559" y="285643"/>
                  </a:cubicBezTo>
                  <a:cubicBezTo>
                    <a:pt x="578211" y="269837"/>
                    <a:pt x="577085" y="219828"/>
                    <a:pt x="577814" y="203678"/>
                  </a:cubicBezTo>
                  <a:cubicBezTo>
                    <a:pt x="566698" y="203381"/>
                    <a:pt x="531827" y="204089"/>
                    <a:pt x="521993" y="204004"/>
                  </a:cubicBezTo>
                  <a:cubicBezTo>
                    <a:pt x="439614" y="205781"/>
                    <a:pt x="370359" y="322716"/>
                    <a:pt x="319759" y="395442"/>
                  </a:cubicBezTo>
                  <a:cubicBezTo>
                    <a:pt x="269159" y="468168"/>
                    <a:pt x="199246" y="568127"/>
                    <a:pt x="90894" y="572015"/>
                  </a:cubicBezTo>
                  <a:lnTo>
                    <a:pt x="0" y="573151"/>
                  </a:lnTo>
                  <a:cubicBezTo>
                    <a:pt x="68" y="535069"/>
                    <a:pt x="685" y="503255"/>
                    <a:pt x="803" y="4624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箭头: 右 16">
              <a:extLst>
                <a:ext uri="{FF2B5EF4-FFF2-40B4-BE49-F238E27FC236}">
                  <a16:creationId xmlns:a16="http://schemas.microsoft.com/office/drawing/2014/main" id="{C5A3949E-211C-346A-2E9C-1960CFCF3CF5}"/>
                </a:ext>
              </a:extLst>
            </p:cNvPr>
            <p:cNvSpPr/>
            <p:nvPr/>
          </p:nvSpPr>
          <p:spPr>
            <a:xfrm>
              <a:off x="8128883" y="4069801"/>
              <a:ext cx="2951659" cy="2113344"/>
            </a:xfrm>
            <a:custGeom>
              <a:avLst/>
              <a:gdLst>
                <a:gd name="connsiteX0" fmla="*/ 0 w 1100541"/>
                <a:gd name="connsiteY0" fmla="*/ 43451 h 173804"/>
                <a:gd name="connsiteX1" fmla="*/ 1013639 w 1100541"/>
                <a:gd name="connsiteY1" fmla="*/ 43451 h 173804"/>
                <a:gd name="connsiteX2" fmla="*/ 1013639 w 1100541"/>
                <a:gd name="connsiteY2" fmla="*/ 0 h 173804"/>
                <a:gd name="connsiteX3" fmla="*/ 1100541 w 1100541"/>
                <a:gd name="connsiteY3" fmla="*/ 86902 h 173804"/>
                <a:gd name="connsiteX4" fmla="*/ 1013639 w 1100541"/>
                <a:gd name="connsiteY4" fmla="*/ 173804 h 173804"/>
                <a:gd name="connsiteX5" fmla="*/ 1013639 w 1100541"/>
                <a:gd name="connsiteY5" fmla="*/ 130353 h 173804"/>
                <a:gd name="connsiteX6" fmla="*/ 0 w 1100541"/>
                <a:gd name="connsiteY6" fmla="*/ 130353 h 173804"/>
                <a:gd name="connsiteX7" fmla="*/ 0 w 1100541"/>
                <a:gd name="connsiteY7" fmla="*/ 43451 h 173804"/>
                <a:gd name="connsiteX0" fmla="*/ 0 w 1100541"/>
                <a:gd name="connsiteY0" fmla="*/ 253962 h 384315"/>
                <a:gd name="connsiteX1" fmla="*/ 1013639 w 1100541"/>
                <a:gd name="connsiteY1" fmla="*/ 253962 h 384315"/>
                <a:gd name="connsiteX2" fmla="*/ 1013639 w 1100541"/>
                <a:gd name="connsiteY2" fmla="*/ 210511 h 384315"/>
                <a:gd name="connsiteX3" fmla="*/ 1100541 w 1100541"/>
                <a:gd name="connsiteY3" fmla="*/ 297413 h 384315"/>
                <a:gd name="connsiteX4" fmla="*/ 1013639 w 1100541"/>
                <a:gd name="connsiteY4" fmla="*/ 384315 h 384315"/>
                <a:gd name="connsiteX5" fmla="*/ 604136 w 1100541"/>
                <a:gd name="connsiteY5" fmla="*/ 0 h 384315"/>
                <a:gd name="connsiteX6" fmla="*/ 0 w 1100541"/>
                <a:gd name="connsiteY6" fmla="*/ 340864 h 384315"/>
                <a:gd name="connsiteX7" fmla="*/ 0 w 1100541"/>
                <a:gd name="connsiteY7" fmla="*/ 253962 h 384315"/>
                <a:gd name="connsiteX0" fmla="*/ 0 w 1100541"/>
                <a:gd name="connsiteY0" fmla="*/ 368785 h 499138"/>
                <a:gd name="connsiteX1" fmla="*/ 606463 w 1100541"/>
                <a:gd name="connsiteY1" fmla="*/ 0 h 499138"/>
                <a:gd name="connsiteX2" fmla="*/ 1013639 w 1100541"/>
                <a:gd name="connsiteY2" fmla="*/ 325334 h 499138"/>
                <a:gd name="connsiteX3" fmla="*/ 1100541 w 1100541"/>
                <a:gd name="connsiteY3" fmla="*/ 412236 h 499138"/>
                <a:gd name="connsiteX4" fmla="*/ 1013639 w 1100541"/>
                <a:gd name="connsiteY4" fmla="*/ 499138 h 499138"/>
                <a:gd name="connsiteX5" fmla="*/ 604136 w 1100541"/>
                <a:gd name="connsiteY5" fmla="*/ 114823 h 499138"/>
                <a:gd name="connsiteX6" fmla="*/ 0 w 1100541"/>
                <a:gd name="connsiteY6" fmla="*/ 455687 h 499138"/>
                <a:gd name="connsiteX7" fmla="*/ 0 w 1100541"/>
                <a:gd name="connsiteY7" fmla="*/ 368785 h 499138"/>
                <a:gd name="connsiteX0" fmla="*/ 0 w 1013639"/>
                <a:gd name="connsiteY0" fmla="*/ 368785 h 499138"/>
                <a:gd name="connsiteX1" fmla="*/ 606463 w 1013639"/>
                <a:gd name="connsiteY1" fmla="*/ 0 h 499138"/>
                <a:gd name="connsiteX2" fmla="*/ 1013639 w 1013639"/>
                <a:gd name="connsiteY2" fmla="*/ 325334 h 499138"/>
                <a:gd name="connsiteX3" fmla="*/ 745716 w 1013639"/>
                <a:gd name="connsiteY3" fmla="*/ 37634 h 499138"/>
                <a:gd name="connsiteX4" fmla="*/ 1013639 w 1013639"/>
                <a:gd name="connsiteY4" fmla="*/ 499138 h 499138"/>
                <a:gd name="connsiteX5" fmla="*/ 604136 w 1013639"/>
                <a:gd name="connsiteY5" fmla="*/ 114823 h 499138"/>
                <a:gd name="connsiteX6" fmla="*/ 0 w 1013639"/>
                <a:gd name="connsiteY6" fmla="*/ 455687 h 499138"/>
                <a:gd name="connsiteX7" fmla="*/ 0 w 1013639"/>
                <a:gd name="connsiteY7" fmla="*/ 368785 h 499138"/>
                <a:gd name="connsiteX0" fmla="*/ 0 w 1013639"/>
                <a:gd name="connsiteY0" fmla="*/ 450627 h 580980"/>
                <a:gd name="connsiteX1" fmla="*/ 606463 w 1013639"/>
                <a:gd name="connsiteY1" fmla="*/ 81842 h 580980"/>
                <a:gd name="connsiteX2" fmla="*/ 612280 w 1013639"/>
                <a:gd name="connsiteY2" fmla="*/ 0 h 580980"/>
                <a:gd name="connsiteX3" fmla="*/ 745716 w 1013639"/>
                <a:gd name="connsiteY3" fmla="*/ 119476 h 580980"/>
                <a:gd name="connsiteX4" fmla="*/ 1013639 w 1013639"/>
                <a:gd name="connsiteY4" fmla="*/ 580980 h 580980"/>
                <a:gd name="connsiteX5" fmla="*/ 604136 w 1013639"/>
                <a:gd name="connsiteY5" fmla="*/ 196665 h 580980"/>
                <a:gd name="connsiteX6" fmla="*/ 0 w 1013639"/>
                <a:gd name="connsiteY6" fmla="*/ 537529 h 580980"/>
                <a:gd name="connsiteX7" fmla="*/ 0 w 1013639"/>
                <a:gd name="connsiteY7" fmla="*/ 450627 h 580980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3490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754"/>
                <a:gd name="connsiteX1" fmla="*/ 621586 w 760839"/>
                <a:gd name="connsiteY1" fmla="*/ 81842 h 537754"/>
                <a:gd name="connsiteX2" fmla="*/ 627403 w 760839"/>
                <a:gd name="connsiteY2" fmla="*/ 0 h 537754"/>
                <a:gd name="connsiteX3" fmla="*/ 760839 w 760839"/>
                <a:gd name="connsiteY3" fmla="*/ 119476 h 537754"/>
                <a:gd name="connsiteX4" fmla="*/ 636710 w 760839"/>
                <a:gd name="connsiteY4" fmla="*/ 262220 h 537754"/>
                <a:gd name="connsiteX5" fmla="*/ 619259 w 760839"/>
                <a:gd name="connsiteY5" fmla="*/ 196665 h 537754"/>
                <a:gd name="connsiteX6" fmla="*/ 3490 w 760839"/>
                <a:gd name="connsiteY6" fmla="*/ 537529 h 537754"/>
                <a:gd name="connsiteX7" fmla="*/ 0 w 760839"/>
                <a:gd name="connsiteY7" fmla="*/ 444810 h 537754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6932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665"/>
                <a:gd name="connsiteX1" fmla="*/ 621586 w 760839"/>
                <a:gd name="connsiteY1" fmla="*/ 81842 h 537665"/>
                <a:gd name="connsiteX2" fmla="*/ 627403 w 760839"/>
                <a:gd name="connsiteY2" fmla="*/ 0 h 537665"/>
                <a:gd name="connsiteX3" fmla="*/ 760839 w 760839"/>
                <a:gd name="connsiteY3" fmla="*/ 119476 h 537665"/>
                <a:gd name="connsiteX4" fmla="*/ 636710 w 760839"/>
                <a:gd name="connsiteY4" fmla="*/ 262220 h 537665"/>
                <a:gd name="connsiteX5" fmla="*/ 616932 w 760839"/>
                <a:gd name="connsiteY5" fmla="*/ 182705 h 537665"/>
                <a:gd name="connsiteX6" fmla="*/ 3490 w 760839"/>
                <a:gd name="connsiteY6" fmla="*/ 537529 h 537665"/>
                <a:gd name="connsiteX7" fmla="*/ 0 w 760839"/>
                <a:gd name="connsiteY7" fmla="*/ 444810 h 537665"/>
                <a:gd name="connsiteX0" fmla="*/ 0 w 760839"/>
                <a:gd name="connsiteY0" fmla="*/ 444810 h 537675"/>
                <a:gd name="connsiteX1" fmla="*/ 621586 w 760839"/>
                <a:gd name="connsiteY1" fmla="*/ 81842 h 537675"/>
                <a:gd name="connsiteX2" fmla="*/ 627403 w 760839"/>
                <a:gd name="connsiteY2" fmla="*/ 0 h 537675"/>
                <a:gd name="connsiteX3" fmla="*/ 760839 w 760839"/>
                <a:gd name="connsiteY3" fmla="*/ 119476 h 537675"/>
                <a:gd name="connsiteX4" fmla="*/ 636710 w 760839"/>
                <a:gd name="connsiteY4" fmla="*/ 262220 h 537675"/>
                <a:gd name="connsiteX5" fmla="*/ 616932 w 760839"/>
                <a:gd name="connsiteY5" fmla="*/ 182705 h 537675"/>
                <a:gd name="connsiteX6" fmla="*/ 3490 w 760839"/>
                <a:gd name="connsiteY6" fmla="*/ 537529 h 537675"/>
                <a:gd name="connsiteX7" fmla="*/ 0 w 760839"/>
                <a:gd name="connsiteY7" fmla="*/ 444810 h 537675"/>
                <a:gd name="connsiteX0" fmla="*/ 0 w 760839"/>
                <a:gd name="connsiteY0" fmla="*/ 444810 h 539009"/>
                <a:gd name="connsiteX1" fmla="*/ 621586 w 760839"/>
                <a:gd name="connsiteY1" fmla="*/ 81842 h 539009"/>
                <a:gd name="connsiteX2" fmla="*/ 627403 w 760839"/>
                <a:gd name="connsiteY2" fmla="*/ 0 h 539009"/>
                <a:gd name="connsiteX3" fmla="*/ 760839 w 760839"/>
                <a:gd name="connsiteY3" fmla="*/ 119476 h 539009"/>
                <a:gd name="connsiteX4" fmla="*/ 636710 w 760839"/>
                <a:gd name="connsiteY4" fmla="*/ 262220 h 539009"/>
                <a:gd name="connsiteX5" fmla="*/ 616932 w 760839"/>
                <a:gd name="connsiteY5" fmla="*/ 182705 h 539009"/>
                <a:gd name="connsiteX6" fmla="*/ 3490 w 760839"/>
                <a:gd name="connsiteY6" fmla="*/ 537529 h 539009"/>
                <a:gd name="connsiteX7" fmla="*/ 0 w 760839"/>
                <a:gd name="connsiteY7" fmla="*/ 444810 h 539009"/>
                <a:gd name="connsiteX0" fmla="*/ 4653 w 765492"/>
                <a:gd name="connsiteY0" fmla="*/ 444810 h 539009"/>
                <a:gd name="connsiteX1" fmla="*/ 626239 w 765492"/>
                <a:gd name="connsiteY1" fmla="*/ 81842 h 539009"/>
                <a:gd name="connsiteX2" fmla="*/ 632056 w 765492"/>
                <a:gd name="connsiteY2" fmla="*/ 0 h 539009"/>
                <a:gd name="connsiteX3" fmla="*/ 765492 w 765492"/>
                <a:gd name="connsiteY3" fmla="*/ 119476 h 539009"/>
                <a:gd name="connsiteX4" fmla="*/ 641363 w 765492"/>
                <a:gd name="connsiteY4" fmla="*/ 262220 h 539009"/>
                <a:gd name="connsiteX5" fmla="*/ 621585 w 765492"/>
                <a:gd name="connsiteY5" fmla="*/ 182705 h 539009"/>
                <a:gd name="connsiteX6" fmla="*/ 0 w 765492"/>
                <a:gd name="connsiteY6" fmla="*/ 537529 h 539009"/>
                <a:gd name="connsiteX7" fmla="*/ 4653 w 765492"/>
                <a:gd name="connsiteY7" fmla="*/ 444810 h 539009"/>
                <a:gd name="connsiteX0" fmla="*/ 4653 w 765492"/>
                <a:gd name="connsiteY0" fmla="*/ 444810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4653 w 765492"/>
                <a:gd name="connsiteY7" fmla="*/ 444810 h 537998"/>
                <a:gd name="connsiteX0" fmla="*/ 8143 w 765492"/>
                <a:gd name="connsiteY0" fmla="*/ 432014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8143 w 765492"/>
                <a:gd name="connsiteY7" fmla="*/ 432014 h 537998"/>
                <a:gd name="connsiteX0" fmla="*/ 205 w 757554"/>
                <a:gd name="connsiteY0" fmla="*/ 432014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205 w 757554"/>
                <a:gd name="connsiteY7" fmla="*/ 432014 h 546718"/>
                <a:gd name="connsiteX0" fmla="*/ 999 w 757554"/>
                <a:gd name="connsiteY0" fmla="*/ 435189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999 w 757554"/>
                <a:gd name="connsiteY7" fmla="*/ 435189 h 546718"/>
                <a:gd name="connsiteX0" fmla="*/ 2587 w 759142"/>
                <a:gd name="connsiteY0" fmla="*/ 435189 h 542754"/>
                <a:gd name="connsiteX1" fmla="*/ 619889 w 759142"/>
                <a:gd name="connsiteY1" fmla="*/ 81842 h 542754"/>
                <a:gd name="connsiteX2" fmla="*/ 625706 w 759142"/>
                <a:gd name="connsiteY2" fmla="*/ 0 h 542754"/>
                <a:gd name="connsiteX3" fmla="*/ 759142 w 759142"/>
                <a:gd name="connsiteY3" fmla="*/ 119476 h 542754"/>
                <a:gd name="connsiteX4" fmla="*/ 635013 w 759142"/>
                <a:gd name="connsiteY4" fmla="*/ 262220 h 542754"/>
                <a:gd name="connsiteX5" fmla="*/ 615235 w 759142"/>
                <a:gd name="connsiteY5" fmla="*/ 182705 h 542754"/>
                <a:gd name="connsiteX6" fmla="*/ 0 w 759142"/>
                <a:gd name="connsiteY6" fmla="*/ 542291 h 542754"/>
                <a:gd name="connsiteX7" fmla="*/ 2587 w 759142"/>
                <a:gd name="connsiteY7" fmla="*/ 435189 h 542754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12770 w 765252"/>
                <a:gd name="connsiteY0" fmla="*/ 435189 h 541784"/>
                <a:gd name="connsiteX1" fmla="*/ 319279 w 765252"/>
                <a:gd name="connsiteY1" fmla="*/ 243639 h 541784"/>
                <a:gd name="connsiteX2" fmla="*/ 625999 w 765252"/>
                <a:gd name="connsiteY2" fmla="*/ 81842 h 541784"/>
                <a:gd name="connsiteX3" fmla="*/ 631816 w 765252"/>
                <a:gd name="connsiteY3" fmla="*/ 0 h 541784"/>
                <a:gd name="connsiteX4" fmla="*/ 765252 w 765252"/>
                <a:gd name="connsiteY4" fmla="*/ 119476 h 541784"/>
                <a:gd name="connsiteX5" fmla="*/ 641123 w 765252"/>
                <a:gd name="connsiteY5" fmla="*/ 262220 h 541784"/>
                <a:gd name="connsiteX6" fmla="*/ 621345 w 765252"/>
                <a:gd name="connsiteY6" fmla="*/ 182705 h 541784"/>
                <a:gd name="connsiteX7" fmla="*/ 0 w 765252"/>
                <a:gd name="connsiteY7" fmla="*/ 541273 h 541784"/>
                <a:gd name="connsiteX8" fmla="*/ 12770 w 765252"/>
                <a:gd name="connsiteY8" fmla="*/ 435189 h 541784"/>
                <a:gd name="connsiteX0" fmla="*/ 5643 w 758125"/>
                <a:gd name="connsiteY0" fmla="*/ 435189 h 541784"/>
                <a:gd name="connsiteX1" fmla="*/ 312152 w 758125"/>
                <a:gd name="connsiteY1" fmla="*/ 243639 h 541784"/>
                <a:gd name="connsiteX2" fmla="*/ 618872 w 758125"/>
                <a:gd name="connsiteY2" fmla="*/ 81842 h 541784"/>
                <a:gd name="connsiteX3" fmla="*/ 624689 w 758125"/>
                <a:gd name="connsiteY3" fmla="*/ 0 h 541784"/>
                <a:gd name="connsiteX4" fmla="*/ 758125 w 758125"/>
                <a:gd name="connsiteY4" fmla="*/ 119476 h 541784"/>
                <a:gd name="connsiteX5" fmla="*/ 633996 w 758125"/>
                <a:gd name="connsiteY5" fmla="*/ 262220 h 541784"/>
                <a:gd name="connsiteX6" fmla="*/ 614218 w 758125"/>
                <a:gd name="connsiteY6" fmla="*/ 182705 h 541784"/>
                <a:gd name="connsiteX7" fmla="*/ 0 w 758125"/>
                <a:gd name="connsiteY7" fmla="*/ 541273 h 541784"/>
                <a:gd name="connsiteX8" fmla="*/ 5643 w 758125"/>
                <a:gd name="connsiteY8" fmla="*/ 435189 h 541784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14218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0327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21926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60161"/>
                <a:gd name="connsiteY0" fmla="*/ 435189 h 545443"/>
                <a:gd name="connsiteX1" fmla="*/ 312152 w 760161"/>
                <a:gd name="connsiteY1" fmla="*/ 243639 h 545443"/>
                <a:gd name="connsiteX2" fmla="*/ 621926 w 760161"/>
                <a:gd name="connsiteY2" fmla="*/ 81842 h 545443"/>
                <a:gd name="connsiteX3" fmla="*/ 624689 w 760161"/>
                <a:gd name="connsiteY3" fmla="*/ 0 h 545443"/>
                <a:gd name="connsiteX4" fmla="*/ 760161 w 760161"/>
                <a:gd name="connsiteY4" fmla="*/ 124567 h 545443"/>
                <a:gd name="connsiteX5" fmla="*/ 633996 w 760161"/>
                <a:gd name="connsiteY5" fmla="*/ 262220 h 545443"/>
                <a:gd name="connsiteX6" fmla="*/ 627455 w 760161"/>
                <a:gd name="connsiteY6" fmla="*/ 182705 h 545443"/>
                <a:gd name="connsiteX7" fmla="*/ 0 w 760161"/>
                <a:gd name="connsiteY7" fmla="*/ 541273 h 545443"/>
                <a:gd name="connsiteX8" fmla="*/ 5643 w 760161"/>
                <a:gd name="connsiteY8" fmla="*/ 435189 h 545443"/>
                <a:gd name="connsiteX0" fmla="*/ 5643 w 760161"/>
                <a:gd name="connsiteY0" fmla="*/ 435189 h 545461"/>
                <a:gd name="connsiteX1" fmla="*/ 312152 w 760161"/>
                <a:gd name="connsiteY1" fmla="*/ 243639 h 545461"/>
                <a:gd name="connsiteX2" fmla="*/ 621926 w 760161"/>
                <a:gd name="connsiteY2" fmla="*/ 81842 h 545461"/>
                <a:gd name="connsiteX3" fmla="*/ 624689 w 760161"/>
                <a:gd name="connsiteY3" fmla="*/ 0 h 545461"/>
                <a:gd name="connsiteX4" fmla="*/ 760161 w 760161"/>
                <a:gd name="connsiteY4" fmla="*/ 124567 h 545461"/>
                <a:gd name="connsiteX5" fmla="*/ 633996 w 760161"/>
                <a:gd name="connsiteY5" fmla="*/ 262220 h 545461"/>
                <a:gd name="connsiteX6" fmla="*/ 627455 w 760161"/>
                <a:gd name="connsiteY6" fmla="*/ 184741 h 545461"/>
                <a:gd name="connsiteX7" fmla="*/ 0 w 760161"/>
                <a:gd name="connsiteY7" fmla="*/ 541273 h 545461"/>
                <a:gd name="connsiteX8" fmla="*/ 5643 w 760161"/>
                <a:gd name="connsiteY8" fmla="*/ 435189 h 545461"/>
                <a:gd name="connsiteX0" fmla="*/ 5643 w 760161"/>
                <a:gd name="connsiteY0" fmla="*/ 435189 h 545399"/>
                <a:gd name="connsiteX1" fmla="*/ 312152 w 760161"/>
                <a:gd name="connsiteY1" fmla="*/ 243639 h 545399"/>
                <a:gd name="connsiteX2" fmla="*/ 621926 w 760161"/>
                <a:gd name="connsiteY2" fmla="*/ 81842 h 545399"/>
                <a:gd name="connsiteX3" fmla="*/ 624689 w 760161"/>
                <a:gd name="connsiteY3" fmla="*/ 0 h 545399"/>
                <a:gd name="connsiteX4" fmla="*/ 760161 w 760161"/>
                <a:gd name="connsiteY4" fmla="*/ 124567 h 545399"/>
                <a:gd name="connsiteX5" fmla="*/ 633996 w 760161"/>
                <a:gd name="connsiteY5" fmla="*/ 262220 h 545399"/>
                <a:gd name="connsiteX6" fmla="*/ 627455 w 760161"/>
                <a:gd name="connsiteY6" fmla="*/ 184741 h 545399"/>
                <a:gd name="connsiteX7" fmla="*/ 0 w 760161"/>
                <a:gd name="connsiteY7" fmla="*/ 541273 h 545399"/>
                <a:gd name="connsiteX8" fmla="*/ 5643 w 760161"/>
                <a:gd name="connsiteY8" fmla="*/ 435189 h 545399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9716 w 764234"/>
                <a:gd name="connsiteY0" fmla="*/ 435189 h 538218"/>
                <a:gd name="connsiteX1" fmla="*/ 306042 w 764234"/>
                <a:gd name="connsiteY1" fmla="*/ 257895 h 538218"/>
                <a:gd name="connsiteX2" fmla="*/ 625999 w 764234"/>
                <a:gd name="connsiteY2" fmla="*/ 81842 h 538218"/>
                <a:gd name="connsiteX3" fmla="*/ 628762 w 764234"/>
                <a:gd name="connsiteY3" fmla="*/ 0 h 538218"/>
                <a:gd name="connsiteX4" fmla="*/ 764234 w 764234"/>
                <a:gd name="connsiteY4" fmla="*/ 124567 h 538218"/>
                <a:gd name="connsiteX5" fmla="*/ 638069 w 764234"/>
                <a:gd name="connsiteY5" fmla="*/ 262220 h 538218"/>
                <a:gd name="connsiteX6" fmla="*/ 631528 w 764234"/>
                <a:gd name="connsiteY6" fmla="*/ 184741 h 538218"/>
                <a:gd name="connsiteX7" fmla="*/ 355936 w 764234"/>
                <a:gd name="connsiteY7" fmla="*/ 369905 h 538218"/>
                <a:gd name="connsiteX8" fmla="*/ 0 w 764234"/>
                <a:gd name="connsiteY8" fmla="*/ 538218 h 538218"/>
                <a:gd name="connsiteX9" fmla="*/ 9716 w 764234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0622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3677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5561"/>
                <a:gd name="connsiteX1" fmla="*/ 299933 w 758125"/>
                <a:gd name="connsiteY1" fmla="*/ 266297 h 555561"/>
                <a:gd name="connsiteX2" fmla="*/ 619890 w 758125"/>
                <a:gd name="connsiteY2" fmla="*/ 90244 h 555561"/>
                <a:gd name="connsiteX3" fmla="*/ 631552 w 758125"/>
                <a:gd name="connsiteY3" fmla="*/ 0 h 555561"/>
                <a:gd name="connsiteX4" fmla="*/ 758125 w 758125"/>
                <a:gd name="connsiteY4" fmla="*/ 132969 h 555561"/>
                <a:gd name="connsiteX5" fmla="*/ 631960 w 758125"/>
                <a:gd name="connsiteY5" fmla="*/ 273677 h 555561"/>
                <a:gd name="connsiteX6" fmla="*/ 625419 w 758125"/>
                <a:gd name="connsiteY6" fmla="*/ 193143 h 555561"/>
                <a:gd name="connsiteX7" fmla="*/ 373101 w 758125"/>
                <a:gd name="connsiteY7" fmla="*/ 389001 h 555561"/>
                <a:gd name="connsiteX8" fmla="*/ 0 w 758125"/>
                <a:gd name="connsiteY8" fmla="*/ 546620 h 555561"/>
                <a:gd name="connsiteX9" fmla="*/ 3607 w 758125"/>
                <a:gd name="connsiteY9" fmla="*/ 443591 h 555561"/>
                <a:gd name="connsiteX0" fmla="*/ 60 w 754578"/>
                <a:gd name="connsiteY0" fmla="*/ 443591 h 570686"/>
                <a:gd name="connsiteX1" fmla="*/ 296386 w 754578"/>
                <a:gd name="connsiteY1" fmla="*/ 266297 h 570686"/>
                <a:gd name="connsiteX2" fmla="*/ 616343 w 754578"/>
                <a:gd name="connsiteY2" fmla="*/ 90244 h 570686"/>
                <a:gd name="connsiteX3" fmla="*/ 628005 w 754578"/>
                <a:gd name="connsiteY3" fmla="*/ 0 h 570686"/>
                <a:gd name="connsiteX4" fmla="*/ 754578 w 754578"/>
                <a:gd name="connsiteY4" fmla="*/ 132969 h 570686"/>
                <a:gd name="connsiteX5" fmla="*/ 628413 w 754578"/>
                <a:gd name="connsiteY5" fmla="*/ 273677 h 570686"/>
                <a:gd name="connsiteX6" fmla="*/ 621872 w 754578"/>
                <a:gd name="connsiteY6" fmla="*/ 193143 h 570686"/>
                <a:gd name="connsiteX7" fmla="*/ 369554 w 754578"/>
                <a:gd name="connsiteY7" fmla="*/ 389001 h 570686"/>
                <a:gd name="connsiteX8" fmla="*/ 51900 w 754578"/>
                <a:gd name="connsiteY8" fmla="*/ 567244 h 570686"/>
                <a:gd name="connsiteX9" fmla="*/ 60 w 754578"/>
                <a:gd name="connsiteY9" fmla="*/ 443591 h 570686"/>
                <a:gd name="connsiteX0" fmla="*/ 406 w 707691"/>
                <a:gd name="connsiteY0" fmla="*/ 456577 h 570686"/>
                <a:gd name="connsiteX1" fmla="*/ 249499 w 707691"/>
                <a:gd name="connsiteY1" fmla="*/ 26629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69351 w 707691"/>
                <a:gd name="connsiteY1" fmla="*/ 284629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912 w 702048"/>
                <a:gd name="connsiteY0" fmla="*/ 461327 h 574458"/>
                <a:gd name="connsiteX1" fmla="*/ 265478 w 702048"/>
                <a:gd name="connsiteY1" fmla="*/ 289155 h 574458"/>
                <a:gd name="connsiteX2" fmla="*/ 575851 w 702048"/>
                <a:gd name="connsiteY2" fmla="*/ 91250 h 574458"/>
                <a:gd name="connsiteX3" fmla="*/ 577504 w 702048"/>
                <a:gd name="connsiteY3" fmla="*/ 0 h 574458"/>
                <a:gd name="connsiteX4" fmla="*/ 702048 w 702048"/>
                <a:gd name="connsiteY4" fmla="*/ 139256 h 574458"/>
                <a:gd name="connsiteX5" fmla="*/ 576785 w 702048"/>
                <a:gd name="connsiteY5" fmla="*/ 282227 h 574458"/>
                <a:gd name="connsiteX6" fmla="*/ 577231 w 702048"/>
                <a:gd name="connsiteY6" fmla="*/ 200688 h 574458"/>
                <a:gd name="connsiteX7" fmla="*/ 318602 w 702048"/>
                <a:gd name="connsiteY7" fmla="*/ 392773 h 574458"/>
                <a:gd name="connsiteX8" fmla="*/ 948 w 702048"/>
                <a:gd name="connsiteY8" fmla="*/ 571016 h 574458"/>
                <a:gd name="connsiteX9" fmla="*/ 912 w 702048"/>
                <a:gd name="connsiteY9" fmla="*/ 461327 h 574458"/>
                <a:gd name="connsiteX0" fmla="*/ 636 w 703362"/>
                <a:gd name="connsiteY0" fmla="*/ 459110 h 574458"/>
                <a:gd name="connsiteX1" fmla="*/ 266792 w 703362"/>
                <a:gd name="connsiteY1" fmla="*/ 289155 h 574458"/>
                <a:gd name="connsiteX2" fmla="*/ 577165 w 703362"/>
                <a:gd name="connsiteY2" fmla="*/ 91250 h 574458"/>
                <a:gd name="connsiteX3" fmla="*/ 578818 w 703362"/>
                <a:gd name="connsiteY3" fmla="*/ 0 h 574458"/>
                <a:gd name="connsiteX4" fmla="*/ 703362 w 703362"/>
                <a:gd name="connsiteY4" fmla="*/ 139256 h 574458"/>
                <a:gd name="connsiteX5" fmla="*/ 578099 w 703362"/>
                <a:gd name="connsiteY5" fmla="*/ 282227 h 574458"/>
                <a:gd name="connsiteX6" fmla="*/ 578545 w 703362"/>
                <a:gd name="connsiteY6" fmla="*/ 200688 h 574458"/>
                <a:gd name="connsiteX7" fmla="*/ 319916 w 703362"/>
                <a:gd name="connsiteY7" fmla="*/ 392773 h 574458"/>
                <a:gd name="connsiteX8" fmla="*/ 2262 w 703362"/>
                <a:gd name="connsiteY8" fmla="*/ 571016 h 574458"/>
                <a:gd name="connsiteX9" fmla="*/ 636 w 703362"/>
                <a:gd name="connsiteY9" fmla="*/ 459110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690 w 702409"/>
                <a:gd name="connsiteY3" fmla="*/ 92211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86260"/>
                <a:gd name="connsiteX1" fmla="*/ 87408 w 702409"/>
                <a:gd name="connsiteY1" fmla="*/ 459306 h 586260"/>
                <a:gd name="connsiteX2" fmla="*/ 266987 w 702409"/>
                <a:gd name="connsiteY2" fmla="*/ 289582 h 586260"/>
                <a:gd name="connsiteX3" fmla="*/ 519697 w 702409"/>
                <a:gd name="connsiteY3" fmla="*/ 92140 h 586260"/>
                <a:gd name="connsiteX4" fmla="*/ 576881 w 702409"/>
                <a:gd name="connsiteY4" fmla="*/ 92638 h 586260"/>
                <a:gd name="connsiteX5" fmla="*/ 577865 w 702409"/>
                <a:gd name="connsiteY5" fmla="*/ 0 h 586260"/>
                <a:gd name="connsiteX6" fmla="*/ 702409 w 702409"/>
                <a:gd name="connsiteY6" fmla="*/ 139256 h 586260"/>
                <a:gd name="connsiteX7" fmla="*/ 577146 w 702409"/>
                <a:gd name="connsiteY7" fmla="*/ 282227 h 586260"/>
                <a:gd name="connsiteX8" fmla="*/ 577592 w 702409"/>
                <a:gd name="connsiteY8" fmla="*/ 200688 h 586260"/>
                <a:gd name="connsiteX9" fmla="*/ 521119 w 702409"/>
                <a:gd name="connsiteY9" fmla="*/ 199996 h 586260"/>
                <a:gd name="connsiteX10" fmla="*/ 318963 w 702409"/>
                <a:gd name="connsiteY10" fmla="*/ 392773 h 586260"/>
                <a:gd name="connsiteX11" fmla="*/ 89715 w 702409"/>
                <a:gd name="connsiteY11" fmla="*/ 568599 h 586260"/>
                <a:gd name="connsiteX12" fmla="*/ 1309 w 702409"/>
                <a:gd name="connsiteY12" fmla="*/ 571016 h 586260"/>
                <a:gd name="connsiteX13" fmla="*/ 7 w 702409"/>
                <a:gd name="connsiteY13" fmla="*/ 459745 h 586260"/>
                <a:gd name="connsiteX0" fmla="*/ 7 w 702409"/>
                <a:gd name="connsiteY0" fmla="*/ 459745 h 576450"/>
                <a:gd name="connsiteX1" fmla="*/ 87408 w 702409"/>
                <a:gd name="connsiteY1" fmla="*/ 459306 h 576450"/>
                <a:gd name="connsiteX2" fmla="*/ 266987 w 702409"/>
                <a:gd name="connsiteY2" fmla="*/ 289582 h 576450"/>
                <a:gd name="connsiteX3" fmla="*/ 519697 w 702409"/>
                <a:gd name="connsiteY3" fmla="*/ 92140 h 576450"/>
                <a:gd name="connsiteX4" fmla="*/ 576881 w 702409"/>
                <a:gd name="connsiteY4" fmla="*/ 92638 h 576450"/>
                <a:gd name="connsiteX5" fmla="*/ 577865 w 702409"/>
                <a:gd name="connsiteY5" fmla="*/ 0 h 576450"/>
                <a:gd name="connsiteX6" fmla="*/ 702409 w 702409"/>
                <a:gd name="connsiteY6" fmla="*/ 139256 h 576450"/>
                <a:gd name="connsiteX7" fmla="*/ 577146 w 702409"/>
                <a:gd name="connsiteY7" fmla="*/ 282227 h 576450"/>
                <a:gd name="connsiteX8" fmla="*/ 577592 w 702409"/>
                <a:gd name="connsiteY8" fmla="*/ 200688 h 576450"/>
                <a:gd name="connsiteX9" fmla="*/ 521119 w 702409"/>
                <a:gd name="connsiteY9" fmla="*/ 199996 h 576450"/>
                <a:gd name="connsiteX10" fmla="*/ 318963 w 702409"/>
                <a:gd name="connsiteY10" fmla="*/ 392773 h 576450"/>
                <a:gd name="connsiteX11" fmla="*/ 89715 w 702409"/>
                <a:gd name="connsiteY11" fmla="*/ 568599 h 576450"/>
                <a:gd name="connsiteX12" fmla="*/ 1309 w 702409"/>
                <a:gd name="connsiteY12" fmla="*/ 571016 h 576450"/>
                <a:gd name="connsiteX13" fmla="*/ 7 w 702409"/>
                <a:gd name="connsiteY13" fmla="*/ 459745 h 576450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803 w 703205"/>
                <a:gd name="connsiteY0" fmla="*/ 459745 h 570495"/>
                <a:gd name="connsiteX1" fmla="*/ 88204 w 703205"/>
                <a:gd name="connsiteY1" fmla="*/ 459626 h 570495"/>
                <a:gd name="connsiteX2" fmla="*/ 267783 w 703205"/>
                <a:gd name="connsiteY2" fmla="*/ 288563 h 570495"/>
                <a:gd name="connsiteX3" fmla="*/ 520493 w 703205"/>
                <a:gd name="connsiteY3" fmla="*/ 92140 h 570495"/>
                <a:gd name="connsiteX4" fmla="*/ 577677 w 703205"/>
                <a:gd name="connsiteY4" fmla="*/ 92638 h 570495"/>
                <a:gd name="connsiteX5" fmla="*/ 578661 w 703205"/>
                <a:gd name="connsiteY5" fmla="*/ 0 h 570495"/>
                <a:gd name="connsiteX6" fmla="*/ 703205 w 703205"/>
                <a:gd name="connsiteY6" fmla="*/ 139256 h 570495"/>
                <a:gd name="connsiteX7" fmla="*/ 577942 w 703205"/>
                <a:gd name="connsiteY7" fmla="*/ 282227 h 570495"/>
                <a:gd name="connsiteX8" fmla="*/ 578388 w 703205"/>
                <a:gd name="connsiteY8" fmla="*/ 200688 h 570495"/>
                <a:gd name="connsiteX9" fmla="*/ 521993 w 703205"/>
                <a:gd name="connsiteY9" fmla="*/ 201335 h 570495"/>
                <a:gd name="connsiteX10" fmla="*/ 319759 w 703205"/>
                <a:gd name="connsiteY10" fmla="*/ 392773 h 570495"/>
                <a:gd name="connsiteX11" fmla="*/ 90511 w 703205"/>
                <a:gd name="connsiteY11" fmla="*/ 568599 h 570495"/>
                <a:gd name="connsiteX12" fmla="*/ 0 w 703205"/>
                <a:gd name="connsiteY12" fmla="*/ 570482 h 570495"/>
                <a:gd name="connsiteX13" fmla="*/ 803 w 703205"/>
                <a:gd name="connsiteY13" fmla="*/ 459745 h 570495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197 w 703205"/>
                <a:gd name="connsiteY8" fmla="*/ 20036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581 w 704257"/>
                <a:gd name="connsiteY4" fmla="*/ 93812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964 w 704257"/>
                <a:gd name="connsiteY4" fmla="*/ 94239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7559 w 704257"/>
                <a:gd name="connsiteY7" fmla="*/ 286937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188 w 704257"/>
                <a:gd name="connsiteY7" fmla="*/ 285525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4409 w 704257"/>
                <a:gd name="connsiteY4" fmla="*/ 84425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3337 w 704257"/>
                <a:gd name="connsiteY3" fmla="*/ 85789 h 574445"/>
                <a:gd name="connsiteX4" fmla="*/ 574409 w 704257"/>
                <a:gd name="connsiteY4" fmla="*/ 84425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523337 w 704257"/>
                <a:gd name="connsiteY2" fmla="*/ 85789 h 574445"/>
                <a:gd name="connsiteX3" fmla="*/ 574409 w 704257"/>
                <a:gd name="connsiteY3" fmla="*/ 84425 h 574445"/>
                <a:gd name="connsiteX4" fmla="*/ 577293 w 704257"/>
                <a:gd name="connsiteY4" fmla="*/ 0 h 574445"/>
                <a:gd name="connsiteX5" fmla="*/ 704257 w 704257"/>
                <a:gd name="connsiteY5" fmla="*/ 143326 h 574445"/>
                <a:gd name="connsiteX6" fmla="*/ 576821 w 704257"/>
                <a:gd name="connsiteY6" fmla="*/ 284231 h 574445"/>
                <a:gd name="connsiteX7" fmla="*/ 576970 w 704257"/>
                <a:gd name="connsiteY7" fmla="*/ 190967 h 574445"/>
                <a:gd name="connsiteX8" fmla="*/ 513134 w 704257"/>
                <a:gd name="connsiteY8" fmla="*/ 189293 h 574445"/>
                <a:gd name="connsiteX9" fmla="*/ 319759 w 704257"/>
                <a:gd name="connsiteY9" fmla="*/ 396736 h 574445"/>
                <a:gd name="connsiteX10" fmla="*/ 90894 w 704257"/>
                <a:gd name="connsiteY10" fmla="*/ 573309 h 574445"/>
                <a:gd name="connsiteX11" fmla="*/ 0 w 704257"/>
                <a:gd name="connsiteY11" fmla="*/ 574445 h 574445"/>
                <a:gd name="connsiteX12" fmla="*/ 803 w 704257"/>
                <a:gd name="connsiteY12" fmla="*/ 463708 h 574445"/>
                <a:gd name="connsiteX0" fmla="*/ 803 w 704257"/>
                <a:gd name="connsiteY0" fmla="*/ 463708 h 574445"/>
                <a:gd name="connsiteX1" fmla="*/ 523337 w 704257"/>
                <a:gd name="connsiteY1" fmla="*/ 85789 h 574445"/>
                <a:gd name="connsiteX2" fmla="*/ 574409 w 704257"/>
                <a:gd name="connsiteY2" fmla="*/ 84425 h 574445"/>
                <a:gd name="connsiteX3" fmla="*/ 577293 w 704257"/>
                <a:gd name="connsiteY3" fmla="*/ 0 h 574445"/>
                <a:gd name="connsiteX4" fmla="*/ 704257 w 704257"/>
                <a:gd name="connsiteY4" fmla="*/ 143326 h 574445"/>
                <a:gd name="connsiteX5" fmla="*/ 576821 w 704257"/>
                <a:gd name="connsiteY5" fmla="*/ 284231 h 574445"/>
                <a:gd name="connsiteX6" fmla="*/ 576970 w 704257"/>
                <a:gd name="connsiteY6" fmla="*/ 190967 h 574445"/>
                <a:gd name="connsiteX7" fmla="*/ 513134 w 704257"/>
                <a:gd name="connsiteY7" fmla="*/ 189293 h 574445"/>
                <a:gd name="connsiteX8" fmla="*/ 319759 w 704257"/>
                <a:gd name="connsiteY8" fmla="*/ 396736 h 574445"/>
                <a:gd name="connsiteX9" fmla="*/ 90894 w 704257"/>
                <a:gd name="connsiteY9" fmla="*/ 573309 h 574445"/>
                <a:gd name="connsiteX10" fmla="*/ 0 w 704257"/>
                <a:gd name="connsiteY10" fmla="*/ 574445 h 574445"/>
                <a:gd name="connsiteX11" fmla="*/ 803 w 704257"/>
                <a:gd name="connsiteY11" fmla="*/ 463708 h 574445"/>
                <a:gd name="connsiteX0" fmla="*/ 414625 w 704257"/>
                <a:gd name="connsiteY0" fmla="*/ 16217 h 574445"/>
                <a:gd name="connsiteX1" fmla="*/ 523337 w 704257"/>
                <a:gd name="connsiteY1" fmla="*/ 85789 h 574445"/>
                <a:gd name="connsiteX2" fmla="*/ 574409 w 704257"/>
                <a:gd name="connsiteY2" fmla="*/ 84425 h 574445"/>
                <a:gd name="connsiteX3" fmla="*/ 577293 w 704257"/>
                <a:gd name="connsiteY3" fmla="*/ 0 h 574445"/>
                <a:gd name="connsiteX4" fmla="*/ 704257 w 704257"/>
                <a:gd name="connsiteY4" fmla="*/ 143326 h 574445"/>
                <a:gd name="connsiteX5" fmla="*/ 576821 w 704257"/>
                <a:gd name="connsiteY5" fmla="*/ 284231 h 574445"/>
                <a:gd name="connsiteX6" fmla="*/ 576970 w 704257"/>
                <a:gd name="connsiteY6" fmla="*/ 190967 h 574445"/>
                <a:gd name="connsiteX7" fmla="*/ 513134 w 704257"/>
                <a:gd name="connsiteY7" fmla="*/ 189293 h 574445"/>
                <a:gd name="connsiteX8" fmla="*/ 319759 w 704257"/>
                <a:gd name="connsiteY8" fmla="*/ 396736 h 574445"/>
                <a:gd name="connsiteX9" fmla="*/ 90894 w 704257"/>
                <a:gd name="connsiteY9" fmla="*/ 573309 h 574445"/>
                <a:gd name="connsiteX10" fmla="*/ 0 w 704257"/>
                <a:gd name="connsiteY10" fmla="*/ 574445 h 574445"/>
                <a:gd name="connsiteX11" fmla="*/ 414625 w 704257"/>
                <a:gd name="connsiteY11" fmla="*/ 16217 h 574445"/>
                <a:gd name="connsiteX0" fmla="*/ 323731 w 613363"/>
                <a:gd name="connsiteY0" fmla="*/ 16217 h 573309"/>
                <a:gd name="connsiteX1" fmla="*/ 432443 w 613363"/>
                <a:gd name="connsiteY1" fmla="*/ 85789 h 573309"/>
                <a:gd name="connsiteX2" fmla="*/ 483515 w 613363"/>
                <a:gd name="connsiteY2" fmla="*/ 84425 h 573309"/>
                <a:gd name="connsiteX3" fmla="*/ 486399 w 613363"/>
                <a:gd name="connsiteY3" fmla="*/ 0 h 573309"/>
                <a:gd name="connsiteX4" fmla="*/ 613363 w 613363"/>
                <a:gd name="connsiteY4" fmla="*/ 143326 h 573309"/>
                <a:gd name="connsiteX5" fmla="*/ 485927 w 613363"/>
                <a:gd name="connsiteY5" fmla="*/ 284231 h 573309"/>
                <a:gd name="connsiteX6" fmla="*/ 486076 w 613363"/>
                <a:gd name="connsiteY6" fmla="*/ 190967 h 573309"/>
                <a:gd name="connsiteX7" fmla="*/ 422240 w 613363"/>
                <a:gd name="connsiteY7" fmla="*/ 189293 h 573309"/>
                <a:gd name="connsiteX8" fmla="*/ 228865 w 613363"/>
                <a:gd name="connsiteY8" fmla="*/ 396736 h 573309"/>
                <a:gd name="connsiteX9" fmla="*/ 0 w 613363"/>
                <a:gd name="connsiteY9" fmla="*/ 573309 h 573309"/>
                <a:gd name="connsiteX10" fmla="*/ 252536 w 613363"/>
                <a:gd name="connsiteY10" fmla="*/ 106324 h 573309"/>
                <a:gd name="connsiteX11" fmla="*/ 323731 w 613363"/>
                <a:gd name="connsiteY11" fmla="*/ 16217 h 573309"/>
                <a:gd name="connsiteX0" fmla="*/ 105356 w 394988"/>
                <a:gd name="connsiteY0" fmla="*/ 16217 h 397344"/>
                <a:gd name="connsiteX1" fmla="*/ 214068 w 394988"/>
                <a:gd name="connsiteY1" fmla="*/ 85789 h 397344"/>
                <a:gd name="connsiteX2" fmla="*/ 265140 w 394988"/>
                <a:gd name="connsiteY2" fmla="*/ 84425 h 397344"/>
                <a:gd name="connsiteX3" fmla="*/ 268024 w 394988"/>
                <a:gd name="connsiteY3" fmla="*/ 0 h 397344"/>
                <a:gd name="connsiteX4" fmla="*/ 394988 w 394988"/>
                <a:gd name="connsiteY4" fmla="*/ 143326 h 397344"/>
                <a:gd name="connsiteX5" fmla="*/ 267552 w 394988"/>
                <a:gd name="connsiteY5" fmla="*/ 284231 h 397344"/>
                <a:gd name="connsiteX6" fmla="*/ 267701 w 394988"/>
                <a:gd name="connsiteY6" fmla="*/ 190967 h 397344"/>
                <a:gd name="connsiteX7" fmla="*/ 203865 w 394988"/>
                <a:gd name="connsiteY7" fmla="*/ 189293 h 397344"/>
                <a:gd name="connsiteX8" fmla="*/ 10490 w 394988"/>
                <a:gd name="connsiteY8" fmla="*/ 396736 h 397344"/>
                <a:gd name="connsiteX9" fmla="*/ 34161 w 394988"/>
                <a:gd name="connsiteY9" fmla="*/ 106324 h 397344"/>
                <a:gd name="connsiteX10" fmla="*/ 105356 w 394988"/>
                <a:gd name="connsiteY10" fmla="*/ 16217 h 397344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0979 w 360827"/>
                <a:gd name="connsiteY2" fmla="*/ 84425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4136 w 360827"/>
                <a:gd name="connsiteY2" fmla="*/ 80262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64020 w 360827"/>
                <a:gd name="connsiteY0" fmla="*/ 1258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64020 w 360827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90967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90967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756" h="284231">
                  <a:moveTo>
                    <a:pt x="58949" y="12587"/>
                  </a:moveTo>
                  <a:cubicBezTo>
                    <a:pt x="98566" y="51079"/>
                    <a:pt x="127758" y="78043"/>
                    <a:pt x="178089" y="80345"/>
                  </a:cubicBezTo>
                  <a:cubicBezTo>
                    <a:pt x="184398" y="80104"/>
                    <a:pt x="223712" y="80397"/>
                    <a:pt x="229065" y="81009"/>
                  </a:cubicBezTo>
                  <a:cubicBezTo>
                    <a:pt x="228431" y="71069"/>
                    <a:pt x="228930" y="14534"/>
                    <a:pt x="228792" y="0"/>
                  </a:cubicBezTo>
                  <a:cubicBezTo>
                    <a:pt x="238578" y="10350"/>
                    <a:pt x="347780" y="132513"/>
                    <a:pt x="355756" y="143326"/>
                  </a:cubicBezTo>
                  <a:lnTo>
                    <a:pt x="228320" y="284231"/>
                  </a:lnTo>
                  <a:cubicBezTo>
                    <a:pt x="228972" y="268425"/>
                    <a:pt x="228027" y="205729"/>
                    <a:pt x="228756" y="189579"/>
                  </a:cubicBezTo>
                  <a:lnTo>
                    <a:pt x="165016" y="189079"/>
                  </a:lnTo>
                  <a:cubicBezTo>
                    <a:pt x="106290" y="185861"/>
                    <a:pt x="43206" y="150009"/>
                    <a:pt x="0" y="99065"/>
                  </a:cubicBezTo>
                  <a:cubicBezTo>
                    <a:pt x="10113" y="82334"/>
                    <a:pt x="51752" y="25351"/>
                    <a:pt x="58949" y="125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5B7BE2-079D-1A0B-5B1C-797D72D79569}"/>
                </a:ext>
              </a:extLst>
            </p:cNvPr>
            <p:cNvSpPr/>
            <p:nvPr/>
          </p:nvSpPr>
          <p:spPr>
            <a:xfrm>
              <a:off x="5237618" y="1928154"/>
              <a:ext cx="2083513" cy="1264228"/>
            </a:xfrm>
            <a:custGeom>
              <a:avLst/>
              <a:gdLst>
                <a:gd name="connsiteX0" fmla="*/ 0 w 2147807"/>
                <a:gd name="connsiteY0" fmla="*/ 0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0 w 2147807"/>
                <a:gd name="connsiteY4" fmla="*/ 0 h 1291526"/>
                <a:gd name="connsiteX0" fmla="*/ 21956 w 2147807"/>
                <a:gd name="connsiteY0" fmla="*/ 9041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21956 w 2147807"/>
                <a:gd name="connsiteY4" fmla="*/ 9041 h 1291526"/>
                <a:gd name="connsiteX0" fmla="*/ 56088 w 2147807"/>
                <a:gd name="connsiteY0" fmla="*/ 53491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56088 w 2147807"/>
                <a:gd name="connsiteY4" fmla="*/ 53491 h 1291526"/>
                <a:gd name="connsiteX0" fmla="*/ 10844 w 2147807"/>
                <a:gd name="connsiteY0" fmla="*/ 5072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10844 w 2147807"/>
                <a:gd name="connsiteY4" fmla="*/ 5072 h 1291526"/>
                <a:gd name="connsiteX0" fmla="*/ 1014 w 2137977"/>
                <a:gd name="connsiteY0" fmla="*/ 5072 h 1291526"/>
                <a:gd name="connsiteX1" fmla="*/ 2137977 w 2137977"/>
                <a:gd name="connsiteY1" fmla="*/ 0 h 1291526"/>
                <a:gd name="connsiteX2" fmla="*/ 2137977 w 2137977"/>
                <a:gd name="connsiteY2" fmla="*/ 1291526 h 1291526"/>
                <a:gd name="connsiteX3" fmla="*/ 1282 w 2137977"/>
                <a:gd name="connsiteY3" fmla="*/ 812895 h 1291526"/>
                <a:gd name="connsiteX4" fmla="*/ 1014 w 2137977"/>
                <a:gd name="connsiteY4" fmla="*/ 5072 h 1291526"/>
                <a:gd name="connsiteX0" fmla="*/ 759 w 2137722"/>
                <a:gd name="connsiteY0" fmla="*/ 5072 h 1291526"/>
                <a:gd name="connsiteX1" fmla="*/ 2137722 w 2137722"/>
                <a:gd name="connsiteY1" fmla="*/ 0 h 1291526"/>
                <a:gd name="connsiteX2" fmla="*/ 2137722 w 2137722"/>
                <a:gd name="connsiteY2" fmla="*/ 1291526 h 1291526"/>
                <a:gd name="connsiteX3" fmla="*/ 4202 w 2137722"/>
                <a:gd name="connsiteY3" fmla="*/ 812895 h 1291526"/>
                <a:gd name="connsiteX4" fmla="*/ 759 w 2137722"/>
                <a:gd name="connsiteY4" fmla="*/ 5072 h 1291526"/>
                <a:gd name="connsiteX0" fmla="*/ 1320 w 2138283"/>
                <a:gd name="connsiteY0" fmla="*/ 5072 h 1291526"/>
                <a:gd name="connsiteX1" fmla="*/ 2138283 w 2138283"/>
                <a:gd name="connsiteY1" fmla="*/ 0 h 1291526"/>
                <a:gd name="connsiteX2" fmla="*/ 2138283 w 2138283"/>
                <a:gd name="connsiteY2" fmla="*/ 1291526 h 1291526"/>
                <a:gd name="connsiteX3" fmla="*/ 0 w 2138283"/>
                <a:gd name="connsiteY3" fmla="*/ 805751 h 1291526"/>
                <a:gd name="connsiteX4" fmla="*/ 1320 w 2138283"/>
                <a:gd name="connsiteY4" fmla="*/ 5072 h 1291526"/>
                <a:gd name="connsiteX0" fmla="*/ 1320 w 2138283"/>
                <a:gd name="connsiteY0" fmla="*/ 5072 h 1291526"/>
                <a:gd name="connsiteX1" fmla="*/ 2138283 w 2138283"/>
                <a:gd name="connsiteY1" fmla="*/ 0 h 1291526"/>
                <a:gd name="connsiteX2" fmla="*/ 2138283 w 2138283"/>
                <a:gd name="connsiteY2" fmla="*/ 1291526 h 1291526"/>
                <a:gd name="connsiteX3" fmla="*/ 0 w 2138283"/>
                <a:gd name="connsiteY3" fmla="*/ 814482 h 1291526"/>
                <a:gd name="connsiteX4" fmla="*/ 1320 w 2138283"/>
                <a:gd name="connsiteY4" fmla="*/ 5072 h 1291526"/>
                <a:gd name="connsiteX0" fmla="*/ 1320 w 2138283"/>
                <a:gd name="connsiteY0" fmla="*/ 5072 h 1270094"/>
                <a:gd name="connsiteX1" fmla="*/ 2138283 w 2138283"/>
                <a:gd name="connsiteY1" fmla="*/ 0 h 1270094"/>
                <a:gd name="connsiteX2" fmla="*/ 1576308 w 2138283"/>
                <a:gd name="connsiteY2" fmla="*/ 1270094 h 1270094"/>
                <a:gd name="connsiteX3" fmla="*/ 0 w 2138283"/>
                <a:gd name="connsiteY3" fmla="*/ 814482 h 1270094"/>
                <a:gd name="connsiteX4" fmla="*/ 1320 w 2138283"/>
                <a:gd name="connsiteY4" fmla="*/ 5072 h 1270094"/>
                <a:gd name="connsiteX0" fmla="*/ 1320 w 2138283"/>
                <a:gd name="connsiteY0" fmla="*/ 5072 h 1261363"/>
                <a:gd name="connsiteX1" fmla="*/ 2138283 w 2138283"/>
                <a:gd name="connsiteY1" fmla="*/ 0 h 1261363"/>
                <a:gd name="connsiteX2" fmla="*/ 1579483 w 2138283"/>
                <a:gd name="connsiteY2" fmla="*/ 1261363 h 1261363"/>
                <a:gd name="connsiteX3" fmla="*/ 0 w 2138283"/>
                <a:gd name="connsiteY3" fmla="*/ 814482 h 1261363"/>
                <a:gd name="connsiteX4" fmla="*/ 1320 w 2138283"/>
                <a:gd name="connsiteY4" fmla="*/ 5072 h 1261363"/>
                <a:gd name="connsiteX0" fmla="*/ 1320 w 2081926"/>
                <a:gd name="connsiteY0" fmla="*/ 0 h 1256291"/>
                <a:gd name="connsiteX1" fmla="*/ 2081926 w 2081926"/>
                <a:gd name="connsiteY1" fmla="*/ 618022 h 1256291"/>
                <a:gd name="connsiteX2" fmla="*/ 1579483 w 2081926"/>
                <a:gd name="connsiteY2" fmla="*/ 1256291 h 1256291"/>
                <a:gd name="connsiteX3" fmla="*/ 0 w 2081926"/>
                <a:gd name="connsiteY3" fmla="*/ 809410 h 1256291"/>
                <a:gd name="connsiteX4" fmla="*/ 1320 w 2081926"/>
                <a:gd name="connsiteY4" fmla="*/ 0 h 1256291"/>
                <a:gd name="connsiteX0" fmla="*/ 1320 w 2081926"/>
                <a:gd name="connsiteY0" fmla="*/ 0 h 1256291"/>
                <a:gd name="connsiteX1" fmla="*/ 2081926 w 2081926"/>
                <a:gd name="connsiteY1" fmla="*/ 618022 h 1256291"/>
                <a:gd name="connsiteX2" fmla="*/ 1579483 w 2081926"/>
                <a:gd name="connsiteY2" fmla="*/ 1256291 h 1256291"/>
                <a:gd name="connsiteX3" fmla="*/ 0 w 2081926"/>
                <a:gd name="connsiteY3" fmla="*/ 809410 h 1256291"/>
                <a:gd name="connsiteX4" fmla="*/ 1320 w 2081926"/>
                <a:gd name="connsiteY4" fmla="*/ 0 h 1256291"/>
                <a:gd name="connsiteX0" fmla="*/ 1320 w 2081926"/>
                <a:gd name="connsiteY0" fmla="*/ 20 h 1256311"/>
                <a:gd name="connsiteX1" fmla="*/ 2081926 w 2081926"/>
                <a:gd name="connsiteY1" fmla="*/ 618042 h 1256311"/>
                <a:gd name="connsiteX2" fmla="*/ 1579483 w 2081926"/>
                <a:gd name="connsiteY2" fmla="*/ 1256311 h 1256311"/>
                <a:gd name="connsiteX3" fmla="*/ 0 w 2081926"/>
                <a:gd name="connsiteY3" fmla="*/ 809430 h 1256311"/>
                <a:gd name="connsiteX4" fmla="*/ 1320 w 2081926"/>
                <a:gd name="connsiteY4" fmla="*/ 20 h 1256311"/>
                <a:gd name="connsiteX0" fmla="*/ 1320 w 2081926"/>
                <a:gd name="connsiteY0" fmla="*/ 85394 h 1341685"/>
                <a:gd name="connsiteX1" fmla="*/ 821869 w 2081926"/>
                <a:gd name="connsiteY1" fmla="*/ 86848 h 1341685"/>
                <a:gd name="connsiteX2" fmla="*/ 2081926 w 2081926"/>
                <a:gd name="connsiteY2" fmla="*/ 703416 h 1341685"/>
                <a:gd name="connsiteX3" fmla="*/ 1579483 w 2081926"/>
                <a:gd name="connsiteY3" fmla="*/ 1341685 h 1341685"/>
                <a:gd name="connsiteX4" fmla="*/ 0 w 2081926"/>
                <a:gd name="connsiteY4" fmla="*/ 894804 h 1341685"/>
                <a:gd name="connsiteX5" fmla="*/ 1320 w 2081926"/>
                <a:gd name="connsiteY5" fmla="*/ 85394 h 1341685"/>
                <a:gd name="connsiteX0" fmla="*/ 1320 w 2081926"/>
                <a:gd name="connsiteY0" fmla="*/ 81175 h 1337466"/>
                <a:gd name="connsiteX1" fmla="*/ 835363 w 2081926"/>
                <a:gd name="connsiteY1" fmla="*/ 92154 h 1337466"/>
                <a:gd name="connsiteX2" fmla="*/ 2081926 w 2081926"/>
                <a:gd name="connsiteY2" fmla="*/ 699197 h 1337466"/>
                <a:gd name="connsiteX3" fmla="*/ 1579483 w 2081926"/>
                <a:gd name="connsiteY3" fmla="*/ 1337466 h 1337466"/>
                <a:gd name="connsiteX4" fmla="*/ 0 w 2081926"/>
                <a:gd name="connsiteY4" fmla="*/ 890585 h 1337466"/>
                <a:gd name="connsiteX5" fmla="*/ 1320 w 2081926"/>
                <a:gd name="connsiteY5" fmla="*/ 81175 h 1337466"/>
                <a:gd name="connsiteX0" fmla="*/ 1320 w 2081926"/>
                <a:gd name="connsiteY0" fmla="*/ 37179 h 1293470"/>
                <a:gd name="connsiteX1" fmla="*/ 835363 w 2081926"/>
                <a:gd name="connsiteY1" fmla="*/ 48158 h 1293470"/>
                <a:gd name="connsiteX2" fmla="*/ 2081926 w 2081926"/>
                <a:gd name="connsiteY2" fmla="*/ 655201 h 1293470"/>
                <a:gd name="connsiteX3" fmla="*/ 1579483 w 2081926"/>
                <a:gd name="connsiteY3" fmla="*/ 1293470 h 1293470"/>
                <a:gd name="connsiteX4" fmla="*/ 0 w 2081926"/>
                <a:gd name="connsiteY4" fmla="*/ 846589 h 1293470"/>
                <a:gd name="connsiteX5" fmla="*/ 1320 w 2081926"/>
                <a:gd name="connsiteY5" fmla="*/ 37179 h 1293470"/>
                <a:gd name="connsiteX0" fmla="*/ 1320 w 2081926"/>
                <a:gd name="connsiteY0" fmla="*/ 0 h 1256291"/>
                <a:gd name="connsiteX1" fmla="*/ 835363 w 2081926"/>
                <a:gd name="connsiteY1" fmla="*/ 10979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8672"/>
                <a:gd name="connsiteX1" fmla="*/ 816313 w 2083513"/>
                <a:gd name="connsiteY1" fmla="*/ 7010 h 1258672"/>
                <a:gd name="connsiteX2" fmla="*/ 2083513 w 2083513"/>
                <a:gd name="connsiteY2" fmla="*/ 629928 h 1258672"/>
                <a:gd name="connsiteX3" fmla="*/ 1579483 w 2083513"/>
                <a:gd name="connsiteY3" fmla="*/ 1258672 h 1258672"/>
                <a:gd name="connsiteX4" fmla="*/ 0 w 2083513"/>
                <a:gd name="connsiteY4" fmla="*/ 809410 h 1258672"/>
                <a:gd name="connsiteX5" fmla="*/ 1320 w 2083513"/>
                <a:gd name="connsiteY5" fmla="*/ 0 h 1258672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3513" h="1264228">
                  <a:moveTo>
                    <a:pt x="1320" y="0"/>
                  </a:moveTo>
                  <a:cubicBezTo>
                    <a:pt x="113692" y="2660"/>
                    <a:pt x="723546" y="-1539"/>
                    <a:pt x="816313" y="7010"/>
                  </a:cubicBezTo>
                  <a:cubicBezTo>
                    <a:pt x="1290875" y="25876"/>
                    <a:pt x="1829450" y="357289"/>
                    <a:pt x="2083513" y="629928"/>
                  </a:cubicBezTo>
                  <a:lnTo>
                    <a:pt x="1579483" y="1264228"/>
                  </a:lnTo>
                  <a:cubicBezTo>
                    <a:pt x="1049020" y="753848"/>
                    <a:pt x="737632" y="796709"/>
                    <a:pt x="0" y="809410"/>
                  </a:cubicBezTo>
                  <a:cubicBezTo>
                    <a:pt x="3615" y="380592"/>
                    <a:pt x="-2295" y="428818"/>
                    <a:pt x="132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16">
              <a:extLst>
                <a:ext uri="{FF2B5EF4-FFF2-40B4-BE49-F238E27FC236}">
                  <a16:creationId xmlns:a16="http://schemas.microsoft.com/office/drawing/2014/main" id="{28E5E36C-B9F3-5DAE-3A2A-B3320B0D25CA}"/>
                </a:ext>
              </a:extLst>
            </p:cNvPr>
            <p:cNvSpPr/>
            <p:nvPr/>
          </p:nvSpPr>
          <p:spPr>
            <a:xfrm>
              <a:off x="8128672" y="3943340"/>
              <a:ext cx="2951661" cy="2113344"/>
            </a:xfrm>
            <a:custGeom>
              <a:avLst/>
              <a:gdLst>
                <a:gd name="connsiteX0" fmla="*/ 0 w 1100541"/>
                <a:gd name="connsiteY0" fmla="*/ 43451 h 173804"/>
                <a:gd name="connsiteX1" fmla="*/ 1013639 w 1100541"/>
                <a:gd name="connsiteY1" fmla="*/ 43451 h 173804"/>
                <a:gd name="connsiteX2" fmla="*/ 1013639 w 1100541"/>
                <a:gd name="connsiteY2" fmla="*/ 0 h 173804"/>
                <a:gd name="connsiteX3" fmla="*/ 1100541 w 1100541"/>
                <a:gd name="connsiteY3" fmla="*/ 86902 h 173804"/>
                <a:gd name="connsiteX4" fmla="*/ 1013639 w 1100541"/>
                <a:gd name="connsiteY4" fmla="*/ 173804 h 173804"/>
                <a:gd name="connsiteX5" fmla="*/ 1013639 w 1100541"/>
                <a:gd name="connsiteY5" fmla="*/ 130353 h 173804"/>
                <a:gd name="connsiteX6" fmla="*/ 0 w 1100541"/>
                <a:gd name="connsiteY6" fmla="*/ 130353 h 173804"/>
                <a:gd name="connsiteX7" fmla="*/ 0 w 1100541"/>
                <a:gd name="connsiteY7" fmla="*/ 43451 h 173804"/>
                <a:gd name="connsiteX0" fmla="*/ 0 w 1100541"/>
                <a:gd name="connsiteY0" fmla="*/ 253962 h 384315"/>
                <a:gd name="connsiteX1" fmla="*/ 1013639 w 1100541"/>
                <a:gd name="connsiteY1" fmla="*/ 253962 h 384315"/>
                <a:gd name="connsiteX2" fmla="*/ 1013639 w 1100541"/>
                <a:gd name="connsiteY2" fmla="*/ 210511 h 384315"/>
                <a:gd name="connsiteX3" fmla="*/ 1100541 w 1100541"/>
                <a:gd name="connsiteY3" fmla="*/ 297413 h 384315"/>
                <a:gd name="connsiteX4" fmla="*/ 1013639 w 1100541"/>
                <a:gd name="connsiteY4" fmla="*/ 384315 h 384315"/>
                <a:gd name="connsiteX5" fmla="*/ 604136 w 1100541"/>
                <a:gd name="connsiteY5" fmla="*/ 0 h 384315"/>
                <a:gd name="connsiteX6" fmla="*/ 0 w 1100541"/>
                <a:gd name="connsiteY6" fmla="*/ 340864 h 384315"/>
                <a:gd name="connsiteX7" fmla="*/ 0 w 1100541"/>
                <a:gd name="connsiteY7" fmla="*/ 253962 h 384315"/>
                <a:gd name="connsiteX0" fmla="*/ 0 w 1100541"/>
                <a:gd name="connsiteY0" fmla="*/ 368785 h 499138"/>
                <a:gd name="connsiteX1" fmla="*/ 606463 w 1100541"/>
                <a:gd name="connsiteY1" fmla="*/ 0 h 499138"/>
                <a:gd name="connsiteX2" fmla="*/ 1013639 w 1100541"/>
                <a:gd name="connsiteY2" fmla="*/ 325334 h 499138"/>
                <a:gd name="connsiteX3" fmla="*/ 1100541 w 1100541"/>
                <a:gd name="connsiteY3" fmla="*/ 412236 h 499138"/>
                <a:gd name="connsiteX4" fmla="*/ 1013639 w 1100541"/>
                <a:gd name="connsiteY4" fmla="*/ 499138 h 499138"/>
                <a:gd name="connsiteX5" fmla="*/ 604136 w 1100541"/>
                <a:gd name="connsiteY5" fmla="*/ 114823 h 499138"/>
                <a:gd name="connsiteX6" fmla="*/ 0 w 1100541"/>
                <a:gd name="connsiteY6" fmla="*/ 455687 h 499138"/>
                <a:gd name="connsiteX7" fmla="*/ 0 w 1100541"/>
                <a:gd name="connsiteY7" fmla="*/ 368785 h 499138"/>
                <a:gd name="connsiteX0" fmla="*/ 0 w 1013639"/>
                <a:gd name="connsiteY0" fmla="*/ 368785 h 499138"/>
                <a:gd name="connsiteX1" fmla="*/ 606463 w 1013639"/>
                <a:gd name="connsiteY1" fmla="*/ 0 h 499138"/>
                <a:gd name="connsiteX2" fmla="*/ 1013639 w 1013639"/>
                <a:gd name="connsiteY2" fmla="*/ 325334 h 499138"/>
                <a:gd name="connsiteX3" fmla="*/ 745716 w 1013639"/>
                <a:gd name="connsiteY3" fmla="*/ 37634 h 499138"/>
                <a:gd name="connsiteX4" fmla="*/ 1013639 w 1013639"/>
                <a:gd name="connsiteY4" fmla="*/ 499138 h 499138"/>
                <a:gd name="connsiteX5" fmla="*/ 604136 w 1013639"/>
                <a:gd name="connsiteY5" fmla="*/ 114823 h 499138"/>
                <a:gd name="connsiteX6" fmla="*/ 0 w 1013639"/>
                <a:gd name="connsiteY6" fmla="*/ 455687 h 499138"/>
                <a:gd name="connsiteX7" fmla="*/ 0 w 1013639"/>
                <a:gd name="connsiteY7" fmla="*/ 368785 h 499138"/>
                <a:gd name="connsiteX0" fmla="*/ 0 w 1013639"/>
                <a:gd name="connsiteY0" fmla="*/ 450627 h 580980"/>
                <a:gd name="connsiteX1" fmla="*/ 606463 w 1013639"/>
                <a:gd name="connsiteY1" fmla="*/ 81842 h 580980"/>
                <a:gd name="connsiteX2" fmla="*/ 612280 w 1013639"/>
                <a:gd name="connsiteY2" fmla="*/ 0 h 580980"/>
                <a:gd name="connsiteX3" fmla="*/ 745716 w 1013639"/>
                <a:gd name="connsiteY3" fmla="*/ 119476 h 580980"/>
                <a:gd name="connsiteX4" fmla="*/ 1013639 w 1013639"/>
                <a:gd name="connsiteY4" fmla="*/ 580980 h 580980"/>
                <a:gd name="connsiteX5" fmla="*/ 604136 w 1013639"/>
                <a:gd name="connsiteY5" fmla="*/ 196665 h 580980"/>
                <a:gd name="connsiteX6" fmla="*/ 0 w 1013639"/>
                <a:gd name="connsiteY6" fmla="*/ 537529 h 580980"/>
                <a:gd name="connsiteX7" fmla="*/ 0 w 1013639"/>
                <a:gd name="connsiteY7" fmla="*/ 450627 h 580980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45716"/>
                <a:gd name="connsiteY0" fmla="*/ 450627 h 537529"/>
                <a:gd name="connsiteX1" fmla="*/ 606463 w 745716"/>
                <a:gd name="connsiteY1" fmla="*/ 81842 h 537529"/>
                <a:gd name="connsiteX2" fmla="*/ 612280 w 745716"/>
                <a:gd name="connsiteY2" fmla="*/ 0 h 537529"/>
                <a:gd name="connsiteX3" fmla="*/ 745716 w 745716"/>
                <a:gd name="connsiteY3" fmla="*/ 119476 h 537529"/>
                <a:gd name="connsiteX4" fmla="*/ 621587 w 745716"/>
                <a:gd name="connsiteY4" fmla="*/ 262220 h 537529"/>
                <a:gd name="connsiteX5" fmla="*/ 604136 w 745716"/>
                <a:gd name="connsiteY5" fmla="*/ 196665 h 537529"/>
                <a:gd name="connsiteX6" fmla="*/ 0 w 745716"/>
                <a:gd name="connsiteY6" fmla="*/ 537529 h 537529"/>
                <a:gd name="connsiteX7" fmla="*/ 0 w 745716"/>
                <a:gd name="connsiteY7" fmla="*/ 450627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15123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529"/>
                <a:gd name="connsiteX1" fmla="*/ 621586 w 760839"/>
                <a:gd name="connsiteY1" fmla="*/ 81842 h 537529"/>
                <a:gd name="connsiteX2" fmla="*/ 627403 w 760839"/>
                <a:gd name="connsiteY2" fmla="*/ 0 h 537529"/>
                <a:gd name="connsiteX3" fmla="*/ 760839 w 760839"/>
                <a:gd name="connsiteY3" fmla="*/ 119476 h 537529"/>
                <a:gd name="connsiteX4" fmla="*/ 636710 w 760839"/>
                <a:gd name="connsiteY4" fmla="*/ 262220 h 537529"/>
                <a:gd name="connsiteX5" fmla="*/ 619259 w 760839"/>
                <a:gd name="connsiteY5" fmla="*/ 196665 h 537529"/>
                <a:gd name="connsiteX6" fmla="*/ 3490 w 760839"/>
                <a:gd name="connsiteY6" fmla="*/ 537529 h 537529"/>
                <a:gd name="connsiteX7" fmla="*/ 0 w 760839"/>
                <a:gd name="connsiteY7" fmla="*/ 444810 h 537529"/>
                <a:gd name="connsiteX0" fmla="*/ 0 w 760839"/>
                <a:gd name="connsiteY0" fmla="*/ 444810 h 537754"/>
                <a:gd name="connsiteX1" fmla="*/ 621586 w 760839"/>
                <a:gd name="connsiteY1" fmla="*/ 81842 h 537754"/>
                <a:gd name="connsiteX2" fmla="*/ 627403 w 760839"/>
                <a:gd name="connsiteY2" fmla="*/ 0 h 537754"/>
                <a:gd name="connsiteX3" fmla="*/ 760839 w 760839"/>
                <a:gd name="connsiteY3" fmla="*/ 119476 h 537754"/>
                <a:gd name="connsiteX4" fmla="*/ 636710 w 760839"/>
                <a:gd name="connsiteY4" fmla="*/ 262220 h 537754"/>
                <a:gd name="connsiteX5" fmla="*/ 619259 w 760839"/>
                <a:gd name="connsiteY5" fmla="*/ 196665 h 537754"/>
                <a:gd name="connsiteX6" fmla="*/ 3490 w 760839"/>
                <a:gd name="connsiteY6" fmla="*/ 537529 h 537754"/>
                <a:gd name="connsiteX7" fmla="*/ 0 w 760839"/>
                <a:gd name="connsiteY7" fmla="*/ 444810 h 537754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2279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742"/>
                <a:gd name="connsiteX1" fmla="*/ 621586 w 760839"/>
                <a:gd name="connsiteY1" fmla="*/ 81842 h 537742"/>
                <a:gd name="connsiteX2" fmla="*/ 627403 w 760839"/>
                <a:gd name="connsiteY2" fmla="*/ 0 h 537742"/>
                <a:gd name="connsiteX3" fmla="*/ 760839 w 760839"/>
                <a:gd name="connsiteY3" fmla="*/ 119476 h 537742"/>
                <a:gd name="connsiteX4" fmla="*/ 636710 w 760839"/>
                <a:gd name="connsiteY4" fmla="*/ 262220 h 537742"/>
                <a:gd name="connsiteX5" fmla="*/ 616932 w 760839"/>
                <a:gd name="connsiteY5" fmla="*/ 182705 h 537742"/>
                <a:gd name="connsiteX6" fmla="*/ 3490 w 760839"/>
                <a:gd name="connsiteY6" fmla="*/ 537529 h 537742"/>
                <a:gd name="connsiteX7" fmla="*/ 0 w 760839"/>
                <a:gd name="connsiteY7" fmla="*/ 444810 h 537742"/>
                <a:gd name="connsiteX0" fmla="*/ 0 w 760839"/>
                <a:gd name="connsiteY0" fmla="*/ 444810 h 537665"/>
                <a:gd name="connsiteX1" fmla="*/ 621586 w 760839"/>
                <a:gd name="connsiteY1" fmla="*/ 81842 h 537665"/>
                <a:gd name="connsiteX2" fmla="*/ 627403 w 760839"/>
                <a:gd name="connsiteY2" fmla="*/ 0 h 537665"/>
                <a:gd name="connsiteX3" fmla="*/ 760839 w 760839"/>
                <a:gd name="connsiteY3" fmla="*/ 119476 h 537665"/>
                <a:gd name="connsiteX4" fmla="*/ 636710 w 760839"/>
                <a:gd name="connsiteY4" fmla="*/ 262220 h 537665"/>
                <a:gd name="connsiteX5" fmla="*/ 616932 w 760839"/>
                <a:gd name="connsiteY5" fmla="*/ 182705 h 537665"/>
                <a:gd name="connsiteX6" fmla="*/ 3490 w 760839"/>
                <a:gd name="connsiteY6" fmla="*/ 537529 h 537665"/>
                <a:gd name="connsiteX7" fmla="*/ 0 w 760839"/>
                <a:gd name="connsiteY7" fmla="*/ 444810 h 537665"/>
                <a:gd name="connsiteX0" fmla="*/ 0 w 760839"/>
                <a:gd name="connsiteY0" fmla="*/ 444810 h 537675"/>
                <a:gd name="connsiteX1" fmla="*/ 621586 w 760839"/>
                <a:gd name="connsiteY1" fmla="*/ 81842 h 537675"/>
                <a:gd name="connsiteX2" fmla="*/ 627403 w 760839"/>
                <a:gd name="connsiteY2" fmla="*/ 0 h 537675"/>
                <a:gd name="connsiteX3" fmla="*/ 760839 w 760839"/>
                <a:gd name="connsiteY3" fmla="*/ 119476 h 537675"/>
                <a:gd name="connsiteX4" fmla="*/ 636710 w 760839"/>
                <a:gd name="connsiteY4" fmla="*/ 262220 h 537675"/>
                <a:gd name="connsiteX5" fmla="*/ 616932 w 760839"/>
                <a:gd name="connsiteY5" fmla="*/ 182705 h 537675"/>
                <a:gd name="connsiteX6" fmla="*/ 3490 w 760839"/>
                <a:gd name="connsiteY6" fmla="*/ 537529 h 537675"/>
                <a:gd name="connsiteX7" fmla="*/ 0 w 760839"/>
                <a:gd name="connsiteY7" fmla="*/ 444810 h 537675"/>
                <a:gd name="connsiteX0" fmla="*/ 0 w 760839"/>
                <a:gd name="connsiteY0" fmla="*/ 444810 h 539009"/>
                <a:gd name="connsiteX1" fmla="*/ 621586 w 760839"/>
                <a:gd name="connsiteY1" fmla="*/ 81842 h 539009"/>
                <a:gd name="connsiteX2" fmla="*/ 627403 w 760839"/>
                <a:gd name="connsiteY2" fmla="*/ 0 h 539009"/>
                <a:gd name="connsiteX3" fmla="*/ 760839 w 760839"/>
                <a:gd name="connsiteY3" fmla="*/ 119476 h 539009"/>
                <a:gd name="connsiteX4" fmla="*/ 636710 w 760839"/>
                <a:gd name="connsiteY4" fmla="*/ 262220 h 539009"/>
                <a:gd name="connsiteX5" fmla="*/ 616932 w 760839"/>
                <a:gd name="connsiteY5" fmla="*/ 182705 h 539009"/>
                <a:gd name="connsiteX6" fmla="*/ 3490 w 760839"/>
                <a:gd name="connsiteY6" fmla="*/ 537529 h 539009"/>
                <a:gd name="connsiteX7" fmla="*/ 0 w 760839"/>
                <a:gd name="connsiteY7" fmla="*/ 444810 h 539009"/>
                <a:gd name="connsiteX0" fmla="*/ 4653 w 765492"/>
                <a:gd name="connsiteY0" fmla="*/ 444810 h 539009"/>
                <a:gd name="connsiteX1" fmla="*/ 626239 w 765492"/>
                <a:gd name="connsiteY1" fmla="*/ 81842 h 539009"/>
                <a:gd name="connsiteX2" fmla="*/ 632056 w 765492"/>
                <a:gd name="connsiteY2" fmla="*/ 0 h 539009"/>
                <a:gd name="connsiteX3" fmla="*/ 765492 w 765492"/>
                <a:gd name="connsiteY3" fmla="*/ 119476 h 539009"/>
                <a:gd name="connsiteX4" fmla="*/ 641363 w 765492"/>
                <a:gd name="connsiteY4" fmla="*/ 262220 h 539009"/>
                <a:gd name="connsiteX5" fmla="*/ 621585 w 765492"/>
                <a:gd name="connsiteY5" fmla="*/ 182705 h 539009"/>
                <a:gd name="connsiteX6" fmla="*/ 0 w 765492"/>
                <a:gd name="connsiteY6" fmla="*/ 537529 h 539009"/>
                <a:gd name="connsiteX7" fmla="*/ 4653 w 765492"/>
                <a:gd name="connsiteY7" fmla="*/ 444810 h 539009"/>
                <a:gd name="connsiteX0" fmla="*/ 4653 w 765492"/>
                <a:gd name="connsiteY0" fmla="*/ 444810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4653 w 765492"/>
                <a:gd name="connsiteY7" fmla="*/ 444810 h 537998"/>
                <a:gd name="connsiteX0" fmla="*/ 8143 w 765492"/>
                <a:gd name="connsiteY0" fmla="*/ 432014 h 537998"/>
                <a:gd name="connsiteX1" fmla="*/ 626239 w 765492"/>
                <a:gd name="connsiteY1" fmla="*/ 81842 h 537998"/>
                <a:gd name="connsiteX2" fmla="*/ 632056 w 765492"/>
                <a:gd name="connsiteY2" fmla="*/ 0 h 537998"/>
                <a:gd name="connsiteX3" fmla="*/ 765492 w 765492"/>
                <a:gd name="connsiteY3" fmla="*/ 119476 h 537998"/>
                <a:gd name="connsiteX4" fmla="*/ 641363 w 765492"/>
                <a:gd name="connsiteY4" fmla="*/ 262220 h 537998"/>
                <a:gd name="connsiteX5" fmla="*/ 621585 w 765492"/>
                <a:gd name="connsiteY5" fmla="*/ 182705 h 537998"/>
                <a:gd name="connsiteX6" fmla="*/ 0 w 765492"/>
                <a:gd name="connsiteY6" fmla="*/ 537529 h 537998"/>
                <a:gd name="connsiteX7" fmla="*/ 8143 w 765492"/>
                <a:gd name="connsiteY7" fmla="*/ 432014 h 537998"/>
                <a:gd name="connsiteX0" fmla="*/ 205 w 757554"/>
                <a:gd name="connsiteY0" fmla="*/ 432014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205 w 757554"/>
                <a:gd name="connsiteY7" fmla="*/ 432014 h 546718"/>
                <a:gd name="connsiteX0" fmla="*/ 999 w 757554"/>
                <a:gd name="connsiteY0" fmla="*/ 435189 h 546718"/>
                <a:gd name="connsiteX1" fmla="*/ 618301 w 757554"/>
                <a:gd name="connsiteY1" fmla="*/ 81842 h 546718"/>
                <a:gd name="connsiteX2" fmla="*/ 624118 w 757554"/>
                <a:gd name="connsiteY2" fmla="*/ 0 h 546718"/>
                <a:gd name="connsiteX3" fmla="*/ 757554 w 757554"/>
                <a:gd name="connsiteY3" fmla="*/ 119476 h 546718"/>
                <a:gd name="connsiteX4" fmla="*/ 633425 w 757554"/>
                <a:gd name="connsiteY4" fmla="*/ 262220 h 546718"/>
                <a:gd name="connsiteX5" fmla="*/ 613647 w 757554"/>
                <a:gd name="connsiteY5" fmla="*/ 182705 h 546718"/>
                <a:gd name="connsiteX6" fmla="*/ 0 w 757554"/>
                <a:gd name="connsiteY6" fmla="*/ 546260 h 546718"/>
                <a:gd name="connsiteX7" fmla="*/ 999 w 757554"/>
                <a:gd name="connsiteY7" fmla="*/ 435189 h 546718"/>
                <a:gd name="connsiteX0" fmla="*/ 2587 w 759142"/>
                <a:gd name="connsiteY0" fmla="*/ 435189 h 542754"/>
                <a:gd name="connsiteX1" fmla="*/ 619889 w 759142"/>
                <a:gd name="connsiteY1" fmla="*/ 81842 h 542754"/>
                <a:gd name="connsiteX2" fmla="*/ 625706 w 759142"/>
                <a:gd name="connsiteY2" fmla="*/ 0 h 542754"/>
                <a:gd name="connsiteX3" fmla="*/ 759142 w 759142"/>
                <a:gd name="connsiteY3" fmla="*/ 119476 h 542754"/>
                <a:gd name="connsiteX4" fmla="*/ 635013 w 759142"/>
                <a:gd name="connsiteY4" fmla="*/ 262220 h 542754"/>
                <a:gd name="connsiteX5" fmla="*/ 615235 w 759142"/>
                <a:gd name="connsiteY5" fmla="*/ 182705 h 542754"/>
                <a:gd name="connsiteX6" fmla="*/ 0 w 759142"/>
                <a:gd name="connsiteY6" fmla="*/ 542291 h 542754"/>
                <a:gd name="connsiteX7" fmla="*/ 2587 w 759142"/>
                <a:gd name="connsiteY7" fmla="*/ 435189 h 542754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619889 w 759142"/>
                <a:gd name="connsiteY1" fmla="*/ 81842 h 542801"/>
                <a:gd name="connsiteX2" fmla="*/ 625706 w 759142"/>
                <a:gd name="connsiteY2" fmla="*/ 0 h 542801"/>
                <a:gd name="connsiteX3" fmla="*/ 759142 w 759142"/>
                <a:gd name="connsiteY3" fmla="*/ 119476 h 542801"/>
                <a:gd name="connsiteX4" fmla="*/ 635013 w 759142"/>
                <a:gd name="connsiteY4" fmla="*/ 262220 h 542801"/>
                <a:gd name="connsiteX5" fmla="*/ 615235 w 759142"/>
                <a:gd name="connsiteY5" fmla="*/ 182705 h 542801"/>
                <a:gd name="connsiteX6" fmla="*/ 0 w 759142"/>
                <a:gd name="connsiteY6" fmla="*/ 542291 h 542801"/>
                <a:gd name="connsiteX7" fmla="*/ 2587 w 759142"/>
                <a:gd name="connsiteY7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08077 w 759142"/>
                <a:gd name="connsiteY1" fmla="*/ 240584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2587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2587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6660 w 759142"/>
                <a:gd name="connsiteY0" fmla="*/ 435189 h 542801"/>
                <a:gd name="connsiteX1" fmla="*/ 313169 w 759142"/>
                <a:gd name="connsiteY1" fmla="*/ 243639 h 542801"/>
                <a:gd name="connsiteX2" fmla="*/ 619889 w 759142"/>
                <a:gd name="connsiteY2" fmla="*/ 81842 h 542801"/>
                <a:gd name="connsiteX3" fmla="*/ 625706 w 759142"/>
                <a:gd name="connsiteY3" fmla="*/ 0 h 542801"/>
                <a:gd name="connsiteX4" fmla="*/ 759142 w 759142"/>
                <a:gd name="connsiteY4" fmla="*/ 119476 h 542801"/>
                <a:gd name="connsiteX5" fmla="*/ 635013 w 759142"/>
                <a:gd name="connsiteY5" fmla="*/ 262220 h 542801"/>
                <a:gd name="connsiteX6" fmla="*/ 615235 w 759142"/>
                <a:gd name="connsiteY6" fmla="*/ 182705 h 542801"/>
                <a:gd name="connsiteX7" fmla="*/ 0 w 759142"/>
                <a:gd name="connsiteY7" fmla="*/ 542291 h 542801"/>
                <a:gd name="connsiteX8" fmla="*/ 6660 w 759142"/>
                <a:gd name="connsiteY8" fmla="*/ 435189 h 542801"/>
                <a:gd name="connsiteX0" fmla="*/ 12770 w 765252"/>
                <a:gd name="connsiteY0" fmla="*/ 435189 h 541784"/>
                <a:gd name="connsiteX1" fmla="*/ 319279 w 765252"/>
                <a:gd name="connsiteY1" fmla="*/ 243639 h 541784"/>
                <a:gd name="connsiteX2" fmla="*/ 625999 w 765252"/>
                <a:gd name="connsiteY2" fmla="*/ 81842 h 541784"/>
                <a:gd name="connsiteX3" fmla="*/ 631816 w 765252"/>
                <a:gd name="connsiteY3" fmla="*/ 0 h 541784"/>
                <a:gd name="connsiteX4" fmla="*/ 765252 w 765252"/>
                <a:gd name="connsiteY4" fmla="*/ 119476 h 541784"/>
                <a:gd name="connsiteX5" fmla="*/ 641123 w 765252"/>
                <a:gd name="connsiteY5" fmla="*/ 262220 h 541784"/>
                <a:gd name="connsiteX6" fmla="*/ 621345 w 765252"/>
                <a:gd name="connsiteY6" fmla="*/ 182705 h 541784"/>
                <a:gd name="connsiteX7" fmla="*/ 0 w 765252"/>
                <a:gd name="connsiteY7" fmla="*/ 541273 h 541784"/>
                <a:gd name="connsiteX8" fmla="*/ 12770 w 765252"/>
                <a:gd name="connsiteY8" fmla="*/ 435189 h 541784"/>
                <a:gd name="connsiteX0" fmla="*/ 5643 w 758125"/>
                <a:gd name="connsiteY0" fmla="*/ 435189 h 541784"/>
                <a:gd name="connsiteX1" fmla="*/ 312152 w 758125"/>
                <a:gd name="connsiteY1" fmla="*/ 243639 h 541784"/>
                <a:gd name="connsiteX2" fmla="*/ 618872 w 758125"/>
                <a:gd name="connsiteY2" fmla="*/ 81842 h 541784"/>
                <a:gd name="connsiteX3" fmla="*/ 624689 w 758125"/>
                <a:gd name="connsiteY3" fmla="*/ 0 h 541784"/>
                <a:gd name="connsiteX4" fmla="*/ 758125 w 758125"/>
                <a:gd name="connsiteY4" fmla="*/ 119476 h 541784"/>
                <a:gd name="connsiteX5" fmla="*/ 633996 w 758125"/>
                <a:gd name="connsiteY5" fmla="*/ 262220 h 541784"/>
                <a:gd name="connsiteX6" fmla="*/ 614218 w 758125"/>
                <a:gd name="connsiteY6" fmla="*/ 182705 h 541784"/>
                <a:gd name="connsiteX7" fmla="*/ 0 w 758125"/>
                <a:gd name="connsiteY7" fmla="*/ 541273 h 541784"/>
                <a:gd name="connsiteX8" fmla="*/ 5643 w 758125"/>
                <a:gd name="connsiteY8" fmla="*/ 435189 h 541784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14218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620"/>
                <a:gd name="connsiteX1" fmla="*/ 312152 w 758125"/>
                <a:gd name="connsiteY1" fmla="*/ 243639 h 545620"/>
                <a:gd name="connsiteX2" fmla="*/ 618872 w 758125"/>
                <a:gd name="connsiteY2" fmla="*/ 81842 h 545620"/>
                <a:gd name="connsiteX3" fmla="*/ 624689 w 758125"/>
                <a:gd name="connsiteY3" fmla="*/ 0 h 545620"/>
                <a:gd name="connsiteX4" fmla="*/ 758125 w 758125"/>
                <a:gd name="connsiteY4" fmla="*/ 119476 h 545620"/>
                <a:gd name="connsiteX5" fmla="*/ 633996 w 758125"/>
                <a:gd name="connsiteY5" fmla="*/ 262220 h 545620"/>
                <a:gd name="connsiteX6" fmla="*/ 620327 w 758125"/>
                <a:gd name="connsiteY6" fmla="*/ 182705 h 545620"/>
                <a:gd name="connsiteX7" fmla="*/ 0 w 758125"/>
                <a:gd name="connsiteY7" fmla="*/ 541273 h 545620"/>
                <a:gd name="connsiteX8" fmla="*/ 5643 w 758125"/>
                <a:gd name="connsiteY8" fmla="*/ 435189 h 545620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0327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18872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58125"/>
                <a:gd name="connsiteY0" fmla="*/ 435189 h 545443"/>
                <a:gd name="connsiteX1" fmla="*/ 312152 w 758125"/>
                <a:gd name="connsiteY1" fmla="*/ 243639 h 545443"/>
                <a:gd name="connsiteX2" fmla="*/ 621926 w 758125"/>
                <a:gd name="connsiteY2" fmla="*/ 81842 h 545443"/>
                <a:gd name="connsiteX3" fmla="*/ 624689 w 758125"/>
                <a:gd name="connsiteY3" fmla="*/ 0 h 545443"/>
                <a:gd name="connsiteX4" fmla="*/ 758125 w 758125"/>
                <a:gd name="connsiteY4" fmla="*/ 119476 h 545443"/>
                <a:gd name="connsiteX5" fmla="*/ 633996 w 758125"/>
                <a:gd name="connsiteY5" fmla="*/ 262220 h 545443"/>
                <a:gd name="connsiteX6" fmla="*/ 627455 w 758125"/>
                <a:gd name="connsiteY6" fmla="*/ 182705 h 545443"/>
                <a:gd name="connsiteX7" fmla="*/ 0 w 758125"/>
                <a:gd name="connsiteY7" fmla="*/ 541273 h 545443"/>
                <a:gd name="connsiteX8" fmla="*/ 5643 w 758125"/>
                <a:gd name="connsiteY8" fmla="*/ 435189 h 545443"/>
                <a:gd name="connsiteX0" fmla="*/ 5643 w 760161"/>
                <a:gd name="connsiteY0" fmla="*/ 435189 h 545443"/>
                <a:gd name="connsiteX1" fmla="*/ 312152 w 760161"/>
                <a:gd name="connsiteY1" fmla="*/ 243639 h 545443"/>
                <a:gd name="connsiteX2" fmla="*/ 621926 w 760161"/>
                <a:gd name="connsiteY2" fmla="*/ 81842 h 545443"/>
                <a:gd name="connsiteX3" fmla="*/ 624689 w 760161"/>
                <a:gd name="connsiteY3" fmla="*/ 0 h 545443"/>
                <a:gd name="connsiteX4" fmla="*/ 760161 w 760161"/>
                <a:gd name="connsiteY4" fmla="*/ 124567 h 545443"/>
                <a:gd name="connsiteX5" fmla="*/ 633996 w 760161"/>
                <a:gd name="connsiteY5" fmla="*/ 262220 h 545443"/>
                <a:gd name="connsiteX6" fmla="*/ 627455 w 760161"/>
                <a:gd name="connsiteY6" fmla="*/ 182705 h 545443"/>
                <a:gd name="connsiteX7" fmla="*/ 0 w 760161"/>
                <a:gd name="connsiteY7" fmla="*/ 541273 h 545443"/>
                <a:gd name="connsiteX8" fmla="*/ 5643 w 760161"/>
                <a:gd name="connsiteY8" fmla="*/ 435189 h 545443"/>
                <a:gd name="connsiteX0" fmla="*/ 5643 w 760161"/>
                <a:gd name="connsiteY0" fmla="*/ 435189 h 545461"/>
                <a:gd name="connsiteX1" fmla="*/ 312152 w 760161"/>
                <a:gd name="connsiteY1" fmla="*/ 243639 h 545461"/>
                <a:gd name="connsiteX2" fmla="*/ 621926 w 760161"/>
                <a:gd name="connsiteY2" fmla="*/ 81842 h 545461"/>
                <a:gd name="connsiteX3" fmla="*/ 624689 w 760161"/>
                <a:gd name="connsiteY3" fmla="*/ 0 h 545461"/>
                <a:gd name="connsiteX4" fmla="*/ 760161 w 760161"/>
                <a:gd name="connsiteY4" fmla="*/ 124567 h 545461"/>
                <a:gd name="connsiteX5" fmla="*/ 633996 w 760161"/>
                <a:gd name="connsiteY5" fmla="*/ 262220 h 545461"/>
                <a:gd name="connsiteX6" fmla="*/ 627455 w 760161"/>
                <a:gd name="connsiteY6" fmla="*/ 184741 h 545461"/>
                <a:gd name="connsiteX7" fmla="*/ 0 w 760161"/>
                <a:gd name="connsiteY7" fmla="*/ 541273 h 545461"/>
                <a:gd name="connsiteX8" fmla="*/ 5643 w 760161"/>
                <a:gd name="connsiteY8" fmla="*/ 435189 h 545461"/>
                <a:gd name="connsiteX0" fmla="*/ 5643 w 760161"/>
                <a:gd name="connsiteY0" fmla="*/ 435189 h 545399"/>
                <a:gd name="connsiteX1" fmla="*/ 312152 w 760161"/>
                <a:gd name="connsiteY1" fmla="*/ 243639 h 545399"/>
                <a:gd name="connsiteX2" fmla="*/ 621926 w 760161"/>
                <a:gd name="connsiteY2" fmla="*/ 81842 h 545399"/>
                <a:gd name="connsiteX3" fmla="*/ 624689 w 760161"/>
                <a:gd name="connsiteY3" fmla="*/ 0 h 545399"/>
                <a:gd name="connsiteX4" fmla="*/ 760161 w 760161"/>
                <a:gd name="connsiteY4" fmla="*/ 124567 h 545399"/>
                <a:gd name="connsiteX5" fmla="*/ 633996 w 760161"/>
                <a:gd name="connsiteY5" fmla="*/ 262220 h 545399"/>
                <a:gd name="connsiteX6" fmla="*/ 627455 w 760161"/>
                <a:gd name="connsiteY6" fmla="*/ 184741 h 545399"/>
                <a:gd name="connsiteX7" fmla="*/ 0 w 760161"/>
                <a:gd name="connsiteY7" fmla="*/ 541273 h 545399"/>
                <a:gd name="connsiteX8" fmla="*/ 5643 w 760161"/>
                <a:gd name="connsiteY8" fmla="*/ 435189 h 545399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48809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12152 w 760161"/>
                <a:gd name="connsiteY1" fmla="*/ 243639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297896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5643 w 760161"/>
                <a:gd name="connsiteY0" fmla="*/ 435189 h 541273"/>
                <a:gd name="connsiteX1" fmla="*/ 301969 w 760161"/>
                <a:gd name="connsiteY1" fmla="*/ 257895 h 541273"/>
                <a:gd name="connsiteX2" fmla="*/ 621926 w 760161"/>
                <a:gd name="connsiteY2" fmla="*/ 81842 h 541273"/>
                <a:gd name="connsiteX3" fmla="*/ 624689 w 760161"/>
                <a:gd name="connsiteY3" fmla="*/ 0 h 541273"/>
                <a:gd name="connsiteX4" fmla="*/ 760161 w 760161"/>
                <a:gd name="connsiteY4" fmla="*/ 124567 h 541273"/>
                <a:gd name="connsiteX5" fmla="*/ 633996 w 760161"/>
                <a:gd name="connsiteY5" fmla="*/ 262220 h 541273"/>
                <a:gd name="connsiteX6" fmla="*/ 627455 w 760161"/>
                <a:gd name="connsiteY6" fmla="*/ 184741 h 541273"/>
                <a:gd name="connsiteX7" fmla="*/ 351863 w 760161"/>
                <a:gd name="connsiteY7" fmla="*/ 369905 h 541273"/>
                <a:gd name="connsiteX8" fmla="*/ 0 w 760161"/>
                <a:gd name="connsiteY8" fmla="*/ 541273 h 541273"/>
                <a:gd name="connsiteX9" fmla="*/ 5643 w 760161"/>
                <a:gd name="connsiteY9" fmla="*/ 435189 h 541273"/>
                <a:gd name="connsiteX0" fmla="*/ 9716 w 764234"/>
                <a:gd name="connsiteY0" fmla="*/ 435189 h 538218"/>
                <a:gd name="connsiteX1" fmla="*/ 306042 w 764234"/>
                <a:gd name="connsiteY1" fmla="*/ 257895 h 538218"/>
                <a:gd name="connsiteX2" fmla="*/ 625999 w 764234"/>
                <a:gd name="connsiteY2" fmla="*/ 81842 h 538218"/>
                <a:gd name="connsiteX3" fmla="*/ 628762 w 764234"/>
                <a:gd name="connsiteY3" fmla="*/ 0 h 538218"/>
                <a:gd name="connsiteX4" fmla="*/ 764234 w 764234"/>
                <a:gd name="connsiteY4" fmla="*/ 124567 h 538218"/>
                <a:gd name="connsiteX5" fmla="*/ 638069 w 764234"/>
                <a:gd name="connsiteY5" fmla="*/ 262220 h 538218"/>
                <a:gd name="connsiteX6" fmla="*/ 631528 w 764234"/>
                <a:gd name="connsiteY6" fmla="*/ 184741 h 538218"/>
                <a:gd name="connsiteX7" fmla="*/ 355936 w 764234"/>
                <a:gd name="connsiteY7" fmla="*/ 369905 h 538218"/>
                <a:gd name="connsiteX8" fmla="*/ 0 w 764234"/>
                <a:gd name="connsiteY8" fmla="*/ 538218 h 538218"/>
                <a:gd name="connsiteX9" fmla="*/ 9716 w 764234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38218"/>
                <a:gd name="connsiteX1" fmla="*/ 299933 w 758125"/>
                <a:gd name="connsiteY1" fmla="*/ 257895 h 538218"/>
                <a:gd name="connsiteX2" fmla="*/ 619890 w 758125"/>
                <a:gd name="connsiteY2" fmla="*/ 81842 h 538218"/>
                <a:gd name="connsiteX3" fmla="*/ 622653 w 758125"/>
                <a:gd name="connsiteY3" fmla="*/ 0 h 538218"/>
                <a:gd name="connsiteX4" fmla="*/ 758125 w 758125"/>
                <a:gd name="connsiteY4" fmla="*/ 124567 h 538218"/>
                <a:gd name="connsiteX5" fmla="*/ 631960 w 758125"/>
                <a:gd name="connsiteY5" fmla="*/ 262220 h 538218"/>
                <a:gd name="connsiteX6" fmla="*/ 625419 w 758125"/>
                <a:gd name="connsiteY6" fmla="*/ 184741 h 538218"/>
                <a:gd name="connsiteX7" fmla="*/ 349827 w 758125"/>
                <a:gd name="connsiteY7" fmla="*/ 369905 h 538218"/>
                <a:gd name="connsiteX8" fmla="*/ 0 w 758125"/>
                <a:gd name="connsiteY8" fmla="*/ 538218 h 538218"/>
                <a:gd name="connsiteX9" fmla="*/ 3607 w 758125"/>
                <a:gd name="connsiteY9" fmla="*/ 435189 h 538218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35189 h 544023"/>
                <a:gd name="connsiteX1" fmla="*/ 299933 w 758125"/>
                <a:gd name="connsiteY1" fmla="*/ 257895 h 544023"/>
                <a:gd name="connsiteX2" fmla="*/ 619890 w 758125"/>
                <a:gd name="connsiteY2" fmla="*/ 81842 h 544023"/>
                <a:gd name="connsiteX3" fmla="*/ 622653 w 758125"/>
                <a:gd name="connsiteY3" fmla="*/ 0 h 544023"/>
                <a:gd name="connsiteX4" fmla="*/ 758125 w 758125"/>
                <a:gd name="connsiteY4" fmla="*/ 124567 h 544023"/>
                <a:gd name="connsiteX5" fmla="*/ 631960 w 758125"/>
                <a:gd name="connsiteY5" fmla="*/ 262220 h 544023"/>
                <a:gd name="connsiteX6" fmla="*/ 625419 w 758125"/>
                <a:gd name="connsiteY6" fmla="*/ 184741 h 544023"/>
                <a:gd name="connsiteX7" fmla="*/ 349827 w 758125"/>
                <a:gd name="connsiteY7" fmla="*/ 369905 h 544023"/>
                <a:gd name="connsiteX8" fmla="*/ 0 w 758125"/>
                <a:gd name="connsiteY8" fmla="*/ 538218 h 544023"/>
                <a:gd name="connsiteX9" fmla="*/ 3607 w 758125"/>
                <a:gd name="connsiteY9" fmla="*/ 435189 h 544023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0622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2425"/>
                <a:gd name="connsiteX1" fmla="*/ 299933 w 758125"/>
                <a:gd name="connsiteY1" fmla="*/ 266297 h 552425"/>
                <a:gd name="connsiteX2" fmla="*/ 619890 w 758125"/>
                <a:gd name="connsiteY2" fmla="*/ 90244 h 552425"/>
                <a:gd name="connsiteX3" fmla="*/ 631552 w 758125"/>
                <a:gd name="connsiteY3" fmla="*/ 0 h 552425"/>
                <a:gd name="connsiteX4" fmla="*/ 758125 w 758125"/>
                <a:gd name="connsiteY4" fmla="*/ 132969 h 552425"/>
                <a:gd name="connsiteX5" fmla="*/ 631960 w 758125"/>
                <a:gd name="connsiteY5" fmla="*/ 273677 h 552425"/>
                <a:gd name="connsiteX6" fmla="*/ 625419 w 758125"/>
                <a:gd name="connsiteY6" fmla="*/ 193143 h 552425"/>
                <a:gd name="connsiteX7" fmla="*/ 349827 w 758125"/>
                <a:gd name="connsiteY7" fmla="*/ 378307 h 552425"/>
                <a:gd name="connsiteX8" fmla="*/ 0 w 758125"/>
                <a:gd name="connsiteY8" fmla="*/ 546620 h 552425"/>
                <a:gd name="connsiteX9" fmla="*/ 3607 w 758125"/>
                <a:gd name="connsiteY9" fmla="*/ 443591 h 552425"/>
                <a:gd name="connsiteX0" fmla="*/ 3607 w 758125"/>
                <a:gd name="connsiteY0" fmla="*/ 443591 h 555561"/>
                <a:gd name="connsiteX1" fmla="*/ 299933 w 758125"/>
                <a:gd name="connsiteY1" fmla="*/ 266297 h 555561"/>
                <a:gd name="connsiteX2" fmla="*/ 619890 w 758125"/>
                <a:gd name="connsiteY2" fmla="*/ 90244 h 555561"/>
                <a:gd name="connsiteX3" fmla="*/ 631552 w 758125"/>
                <a:gd name="connsiteY3" fmla="*/ 0 h 555561"/>
                <a:gd name="connsiteX4" fmla="*/ 758125 w 758125"/>
                <a:gd name="connsiteY4" fmla="*/ 132969 h 555561"/>
                <a:gd name="connsiteX5" fmla="*/ 631960 w 758125"/>
                <a:gd name="connsiteY5" fmla="*/ 273677 h 555561"/>
                <a:gd name="connsiteX6" fmla="*/ 625419 w 758125"/>
                <a:gd name="connsiteY6" fmla="*/ 193143 h 555561"/>
                <a:gd name="connsiteX7" fmla="*/ 373101 w 758125"/>
                <a:gd name="connsiteY7" fmla="*/ 389001 h 555561"/>
                <a:gd name="connsiteX8" fmla="*/ 0 w 758125"/>
                <a:gd name="connsiteY8" fmla="*/ 546620 h 555561"/>
                <a:gd name="connsiteX9" fmla="*/ 3607 w 758125"/>
                <a:gd name="connsiteY9" fmla="*/ 443591 h 555561"/>
                <a:gd name="connsiteX0" fmla="*/ 60 w 754578"/>
                <a:gd name="connsiteY0" fmla="*/ 443591 h 570686"/>
                <a:gd name="connsiteX1" fmla="*/ 296386 w 754578"/>
                <a:gd name="connsiteY1" fmla="*/ 266297 h 570686"/>
                <a:gd name="connsiteX2" fmla="*/ 616343 w 754578"/>
                <a:gd name="connsiteY2" fmla="*/ 90244 h 570686"/>
                <a:gd name="connsiteX3" fmla="*/ 628005 w 754578"/>
                <a:gd name="connsiteY3" fmla="*/ 0 h 570686"/>
                <a:gd name="connsiteX4" fmla="*/ 754578 w 754578"/>
                <a:gd name="connsiteY4" fmla="*/ 132969 h 570686"/>
                <a:gd name="connsiteX5" fmla="*/ 628413 w 754578"/>
                <a:gd name="connsiteY5" fmla="*/ 273677 h 570686"/>
                <a:gd name="connsiteX6" fmla="*/ 621872 w 754578"/>
                <a:gd name="connsiteY6" fmla="*/ 193143 h 570686"/>
                <a:gd name="connsiteX7" fmla="*/ 369554 w 754578"/>
                <a:gd name="connsiteY7" fmla="*/ 389001 h 570686"/>
                <a:gd name="connsiteX8" fmla="*/ 51900 w 754578"/>
                <a:gd name="connsiteY8" fmla="*/ 567244 h 570686"/>
                <a:gd name="connsiteX9" fmla="*/ 60 w 754578"/>
                <a:gd name="connsiteY9" fmla="*/ 443591 h 570686"/>
                <a:gd name="connsiteX0" fmla="*/ 406 w 707691"/>
                <a:gd name="connsiteY0" fmla="*/ 456577 h 570686"/>
                <a:gd name="connsiteX1" fmla="*/ 249499 w 707691"/>
                <a:gd name="connsiteY1" fmla="*/ 26629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76196 w 707691"/>
                <a:gd name="connsiteY1" fmla="*/ 286157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406 w 707691"/>
                <a:gd name="connsiteY0" fmla="*/ 456577 h 570686"/>
                <a:gd name="connsiteX1" fmla="*/ 269351 w 707691"/>
                <a:gd name="connsiteY1" fmla="*/ 284629 h 570686"/>
                <a:gd name="connsiteX2" fmla="*/ 569456 w 707691"/>
                <a:gd name="connsiteY2" fmla="*/ 90244 h 570686"/>
                <a:gd name="connsiteX3" fmla="*/ 581118 w 707691"/>
                <a:gd name="connsiteY3" fmla="*/ 0 h 570686"/>
                <a:gd name="connsiteX4" fmla="*/ 707691 w 707691"/>
                <a:gd name="connsiteY4" fmla="*/ 132969 h 570686"/>
                <a:gd name="connsiteX5" fmla="*/ 581526 w 707691"/>
                <a:gd name="connsiteY5" fmla="*/ 273677 h 570686"/>
                <a:gd name="connsiteX6" fmla="*/ 574985 w 707691"/>
                <a:gd name="connsiteY6" fmla="*/ 193143 h 570686"/>
                <a:gd name="connsiteX7" fmla="*/ 322667 w 707691"/>
                <a:gd name="connsiteY7" fmla="*/ 389001 h 570686"/>
                <a:gd name="connsiteX8" fmla="*/ 5013 w 707691"/>
                <a:gd name="connsiteY8" fmla="*/ 567244 h 570686"/>
                <a:gd name="connsiteX9" fmla="*/ 406 w 707691"/>
                <a:gd name="connsiteY9" fmla="*/ 456577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6753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432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4694 w 705772"/>
                <a:gd name="connsiteY1" fmla="*/ 284629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5067 w 705772"/>
                <a:gd name="connsiteY2" fmla="*/ 90244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321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58105 h 570686"/>
                <a:gd name="connsiteX1" fmla="*/ 267624 w 705772"/>
                <a:gd name="connsiteY1" fmla="*/ 285383 h 570686"/>
                <a:gd name="connsiteX2" fmla="*/ 577997 w 705772"/>
                <a:gd name="connsiteY2" fmla="*/ 87478 h 570686"/>
                <a:gd name="connsiteX3" fmla="*/ 579199 w 705772"/>
                <a:gd name="connsiteY3" fmla="*/ 0 h 570686"/>
                <a:gd name="connsiteX4" fmla="*/ 705772 w 705772"/>
                <a:gd name="connsiteY4" fmla="*/ 132969 h 570686"/>
                <a:gd name="connsiteX5" fmla="*/ 579607 w 705772"/>
                <a:gd name="connsiteY5" fmla="*/ 273677 h 570686"/>
                <a:gd name="connsiteX6" fmla="*/ 573066 w 705772"/>
                <a:gd name="connsiteY6" fmla="*/ 193143 h 570686"/>
                <a:gd name="connsiteX7" fmla="*/ 320748 w 705772"/>
                <a:gd name="connsiteY7" fmla="*/ 389001 h 570686"/>
                <a:gd name="connsiteX8" fmla="*/ 3094 w 705772"/>
                <a:gd name="connsiteY8" fmla="*/ 567244 h 570686"/>
                <a:gd name="connsiteX9" fmla="*/ 541 w 705772"/>
                <a:gd name="connsiteY9" fmla="*/ 458105 h 570686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5772"/>
                <a:gd name="connsiteY0" fmla="*/ 461877 h 574458"/>
                <a:gd name="connsiteX1" fmla="*/ 267624 w 705772"/>
                <a:gd name="connsiteY1" fmla="*/ 289155 h 574458"/>
                <a:gd name="connsiteX2" fmla="*/ 577997 w 705772"/>
                <a:gd name="connsiteY2" fmla="*/ 91250 h 574458"/>
                <a:gd name="connsiteX3" fmla="*/ 579650 w 705772"/>
                <a:gd name="connsiteY3" fmla="*/ 0 h 574458"/>
                <a:gd name="connsiteX4" fmla="*/ 705772 w 705772"/>
                <a:gd name="connsiteY4" fmla="*/ 136741 h 574458"/>
                <a:gd name="connsiteX5" fmla="*/ 579607 w 705772"/>
                <a:gd name="connsiteY5" fmla="*/ 277449 h 574458"/>
                <a:gd name="connsiteX6" fmla="*/ 573066 w 705772"/>
                <a:gd name="connsiteY6" fmla="*/ 196915 h 574458"/>
                <a:gd name="connsiteX7" fmla="*/ 320748 w 705772"/>
                <a:gd name="connsiteY7" fmla="*/ 392773 h 574458"/>
                <a:gd name="connsiteX8" fmla="*/ 3094 w 705772"/>
                <a:gd name="connsiteY8" fmla="*/ 571016 h 574458"/>
                <a:gd name="connsiteX9" fmla="*/ 541 w 705772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607 w 704194"/>
                <a:gd name="connsiteY5" fmla="*/ 277449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9382 w 704194"/>
                <a:gd name="connsiteY5" fmla="*/ 280215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3066 w 704194"/>
                <a:gd name="connsiteY6" fmla="*/ 196915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7123 w 704194"/>
                <a:gd name="connsiteY6" fmla="*/ 199933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61877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61877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541 w 704194"/>
                <a:gd name="connsiteY0" fmla="*/ 459110 h 574458"/>
                <a:gd name="connsiteX1" fmla="*/ 267624 w 704194"/>
                <a:gd name="connsiteY1" fmla="*/ 289155 h 574458"/>
                <a:gd name="connsiteX2" fmla="*/ 577997 w 704194"/>
                <a:gd name="connsiteY2" fmla="*/ 91250 h 574458"/>
                <a:gd name="connsiteX3" fmla="*/ 579650 w 704194"/>
                <a:gd name="connsiteY3" fmla="*/ 0 h 574458"/>
                <a:gd name="connsiteX4" fmla="*/ 704194 w 704194"/>
                <a:gd name="connsiteY4" fmla="*/ 139256 h 574458"/>
                <a:gd name="connsiteX5" fmla="*/ 578931 w 704194"/>
                <a:gd name="connsiteY5" fmla="*/ 282227 h 574458"/>
                <a:gd name="connsiteX6" fmla="*/ 579377 w 704194"/>
                <a:gd name="connsiteY6" fmla="*/ 200688 h 574458"/>
                <a:gd name="connsiteX7" fmla="*/ 320748 w 704194"/>
                <a:gd name="connsiteY7" fmla="*/ 392773 h 574458"/>
                <a:gd name="connsiteX8" fmla="*/ 3094 w 704194"/>
                <a:gd name="connsiteY8" fmla="*/ 571016 h 574458"/>
                <a:gd name="connsiteX9" fmla="*/ 541 w 704194"/>
                <a:gd name="connsiteY9" fmla="*/ 459110 h 574458"/>
                <a:gd name="connsiteX0" fmla="*/ 912 w 702048"/>
                <a:gd name="connsiteY0" fmla="*/ 461327 h 574458"/>
                <a:gd name="connsiteX1" fmla="*/ 265478 w 702048"/>
                <a:gd name="connsiteY1" fmla="*/ 289155 h 574458"/>
                <a:gd name="connsiteX2" fmla="*/ 575851 w 702048"/>
                <a:gd name="connsiteY2" fmla="*/ 91250 h 574458"/>
                <a:gd name="connsiteX3" fmla="*/ 577504 w 702048"/>
                <a:gd name="connsiteY3" fmla="*/ 0 h 574458"/>
                <a:gd name="connsiteX4" fmla="*/ 702048 w 702048"/>
                <a:gd name="connsiteY4" fmla="*/ 139256 h 574458"/>
                <a:gd name="connsiteX5" fmla="*/ 576785 w 702048"/>
                <a:gd name="connsiteY5" fmla="*/ 282227 h 574458"/>
                <a:gd name="connsiteX6" fmla="*/ 577231 w 702048"/>
                <a:gd name="connsiteY6" fmla="*/ 200688 h 574458"/>
                <a:gd name="connsiteX7" fmla="*/ 318602 w 702048"/>
                <a:gd name="connsiteY7" fmla="*/ 392773 h 574458"/>
                <a:gd name="connsiteX8" fmla="*/ 948 w 702048"/>
                <a:gd name="connsiteY8" fmla="*/ 571016 h 574458"/>
                <a:gd name="connsiteX9" fmla="*/ 912 w 702048"/>
                <a:gd name="connsiteY9" fmla="*/ 461327 h 574458"/>
                <a:gd name="connsiteX0" fmla="*/ 636 w 703362"/>
                <a:gd name="connsiteY0" fmla="*/ 459110 h 574458"/>
                <a:gd name="connsiteX1" fmla="*/ 266792 w 703362"/>
                <a:gd name="connsiteY1" fmla="*/ 289155 h 574458"/>
                <a:gd name="connsiteX2" fmla="*/ 577165 w 703362"/>
                <a:gd name="connsiteY2" fmla="*/ 91250 h 574458"/>
                <a:gd name="connsiteX3" fmla="*/ 578818 w 703362"/>
                <a:gd name="connsiteY3" fmla="*/ 0 h 574458"/>
                <a:gd name="connsiteX4" fmla="*/ 703362 w 703362"/>
                <a:gd name="connsiteY4" fmla="*/ 139256 h 574458"/>
                <a:gd name="connsiteX5" fmla="*/ 578099 w 703362"/>
                <a:gd name="connsiteY5" fmla="*/ 282227 h 574458"/>
                <a:gd name="connsiteX6" fmla="*/ 578545 w 703362"/>
                <a:gd name="connsiteY6" fmla="*/ 200688 h 574458"/>
                <a:gd name="connsiteX7" fmla="*/ 319916 w 703362"/>
                <a:gd name="connsiteY7" fmla="*/ 392773 h 574458"/>
                <a:gd name="connsiteX8" fmla="*/ 2262 w 703362"/>
                <a:gd name="connsiteY8" fmla="*/ 571016 h 574458"/>
                <a:gd name="connsiteX9" fmla="*/ 636 w 703362"/>
                <a:gd name="connsiteY9" fmla="*/ 459110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20 w 703478"/>
                <a:gd name="connsiteY0" fmla="*/ 459406 h 574458"/>
                <a:gd name="connsiteX1" fmla="*/ 266908 w 703478"/>
                <a:gd name="connsiteY1" fmla="*/ 289155 h 574458"/>
                <a:gd name="connsiteX2" fmla="*/ 577281 w 703478"/>
                <a:gd name="connsiteY2" fmla="*/ 91250 h 574458"/>
                <a:gd name="connsiteX3" fmla="*/ 578934 w 703478"/>
                <a:gd name="connsiteY3" fmla="*/ 0 h 574458"/>
                <a:gd name="connsiteX4" fmla="*/ 703478 w 703478"/>
                <a:gd name="connsiteY4" fmla="*/ 139256 h 574458"/>
                <a:gd name="connsiteX5" fmla="*/ 578215 w 703478"/>
                <a:gd name="connsiteY5" fmla="*/ 282227 h 574458"/>
                <a:gd name="connsiteX6" fmla="*/ 578661 w 703478"/>
                <a:gd name="connsiteY6" fmla="*/ 200688 h 574458"/>
                <a:gd name="connsiteX7" fmla="*/ 320032 w 703478"/>
                <a:gd name="connsiteY7" fmla="*/ 392773 h 574458"/>
                <a:gd name="connsiteX8" fmla="*/ 2378 w 703478"/>
                <a:gd name="connsiteY8" fmla="*/ 571016 h 574458"/>
                <a:gd name="connsiteX9" fmla="*/ 620 w 703478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266294 w 702864"/>
                <a:gd name="connsiteY1" fmla="*/ 289155 h 574458"/>
                <a:gd name="connsiteX2" fmla="*/ 576667 w 702864"/>
                <a:gd name="connsiteY2" fmla="*/ 91250 h 574458"/>
                <a:gd name="connsiteX3" fmla="*/ 578320 w 702864"/>
                <a:gd name="connsiteY3" fmla="*/ 0 h 574458"/>
                <a:gd name="connsiteX4" fmla="*/ 702864 w 702864"/>
                <a:gd name="connsiteY4" fmla="*/ 139256 h 574458"/>
                <a:gd name="connsiteX5" fmla="*/ 577601 w 702864"/>
                <a:gd name="connsiteY5" fmla="*/ 282227 h 574458"/>
                <a:gd name="connsiteX6" fmla="*/ 578047 w 702864"/>
                <a:gd name="connsiteY6" fmla="*/ 200688 h 574458"/>
                <a:gd name="connsiteX7" fmla="*/ 319418 w 702864"/>
                <a:gd name="connsiteY7" fmla="*/ 392773 h 574458"/>
                <a:gd name="connsiteX8" fmla="*/ 1764 w 702864"/>
                <a:gd name="connsiteY8" fmla="*/ 571016 h 574458"/>
                <a:gd name="connsiteX9" fmla="*/ 6 w 702864"/>
                <a:gd name="connsiteY9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6 w 702864"/>
                <a:gd name="connsiteY0" fmla="*/ 459406 h 574458"/>
                <a:gd name="connsiteX1" fmla="*/ 112642 w 702864"/>
                <a:gd name="connsiteY1" fmla="*/ 453030 h 574458"/>
                <a:gd name="connsiteX2" fmla="*/ 266294 w 702864"/>
                <a:gd name="connsiteY2" fmla="*/ 289155 h 574458"/>
                <a:gd name="connsiteX3" fmla="*/ 576667 w 702864"/>
                <a:gd name="connsiteY3" fmla="*/ 91250 h 574458"/>
                <a:gd name="connsiteX4" fmla="*/ 578320 w 702864"/>
                <a:gd name="connsiteY4" fmla="*/ 0 h 574458"/>
                <a:gd name="connsiteX5" fmla="*/ 702864 w 702864"/>
                <a:gd name="connsiteY5" fmla="*/ 139256 h 574458"/>
                <a:gd name="connsiteX6" fmla="*/ 577601 w 702864"/>
                <a:gd name="connsiteY6" fmla="*/ 282227 h 574458"/>
                <a:gd name="connsiteX7" fmla="*/ 578047 w 702864"/>
                <a:gd name="connsiteY7" fmla="*/ 200688 h 574458"/>
                <a:gd name="connsiteX8" fmla="*/ 319418 w 702864"/>
                <a:gd name="connsiteY8" fmla="*/ 392773 h 574458"/>
                <a:gd name="connsiteX9" fmla="*/ 1764 w 702864"/>
                <a:gd name="connsiteY9" fmla="*/ 571016 h 574458"/>
                <a:gd name="connsiteX10" fmla="*/ 6 w 702864"/>
                <a:gd name="connsiteY10" fmla="*/ 459406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112187 w 702409"/>
                <a:gd name="connsiteY1" fmla="*/ 453030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5736 w 702409"/>
                <a:gd name="connsiteY1" fmla="*/ 458797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6192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5839 w 702409"/>
                <a:gd name="connsiteY2" fmla="*/ 289155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212 w 702409"/>
                <a:gd name="connsiteY3" fmla="*/ 91250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690 w 702409"/>
                <a:gd name="connsiteY3" fmla="*/ 92211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76881 w 702409"/>
                <a:gd name="connsiteY3" fmla="*/ 92638 h 574458"/>
                <a:gd name="connsiteX4" fmla="*/ 577865 w 702409"/>
                <a:gd name="connsiteY4" fmla="*/ 0 h 574458"/>
                <a:gd name="connsiteX5" fmla="*/ 702409 w 702409"/>
                <a:gd name="connsiteY5" fmla="*/ 139256 h 574458"/>
                <a:gd name="connsiteX6" fmla="*/ 577146 w 702409"/>
                <a:gd name="connsiteY6" fmla="*/ 282227 h 574458"/>
                <a:gd name="connsiteX7" fmla="*/ 577592 w 702409"/>
                <a:gd name="connsiteY7" fmla="*/ 200688 h 574458"/>
                <a:gd name="connsiteX8" fmla="*/ 318963 w 702409"/>
                <a:gd name="connsiteY8" fmla="*/ 392773 h 574458"/>
                <a:gd name="connsiteX9" fmla="*/ 1309 w 702409"/>
                <a:gd name="connsiteY9" fmla="*/ 571016 h 574458"/>
                <a:gd name="connsiteX10" fmla="*/ 7 w 702409"/>
                <a:gd name="connsiteY10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99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027 w 702409"/>
                <a:gd name="connsiteY3" fmla="*/ 92887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563 w 702409"/>
                <a:gd name="connsiteY3" fmla="*/ 91393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4458"/>
                <a:gd name="connsiteX1" fmla="*/ 87408 w 702409"/>
                <a:gd name="connsiteY1" fmla="*/ 459306 h 574458"/>
                <a:gd name="connsiteX2" fmla="*/ 266987 w 702409"/>
                <a:gd name="connsiteY2" fmla="*/ 289582 h 574458"/>
                <a:gd name="connsiteX3" fmla="*/ 519697 w 702409"/>
                <a:gd name="connsiteY3" fmla="*/ 92140 h 574458"/>
                <a:gd name="connsiteX4" fmla="*/ 576881 w 702409"/>
                <a:gd name="connsiteY4" fmla="*/ 92638 h 574458"/>
                <a:gd name="connsiteX5" fmla="*/ 577865 w 702409"/>
                <a:gd name="connsiteY5" fmla="*/ 0 h 574458"/>
                <a:gd name="connsiteX6" fmla="*/ 702409 w 702409"/>
                <a:gd name="connsiteY6" fmla="*/ 139256 h 574458"/>
                <a:gd name="connsiteX7" fmla="*/ 577146 w 702409"/>
                <a:gd name="connsiteY7" fmla="*/ 282227 h 574458"/>
                <a:gd name="connsiteX8" fmla="*/ 577592 w 702409"/>
                <a:gd name="connsiteY8" fmla="*/ 200688 h 574458"/>
                <a:gd name="connsiteX9" fmla="*/ 318963 w 702409"/>
                <a:gd name="connsiteY9" fmla="*/ 392773 h 574458"/>
                <a:gd name="connsiteX10" fmla="*/ 1309 w 702409"/>
                <a:gd name="connsiteY10" fmla="*/ 571016 h 574458"/>
                <a:gd name="connsiteX11" fmla="*/ 7 w 702409"/>
                <a:gd name="connsiteY11" fmla="*/ 459745 h 574458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71016"/>
                <a:gd name="connsiteX1" fmla="*/ 87408 w 702409"/>
                <a:gd name="connsiteY1" fmla="*/ 459306 h 571016"/>
                <a:gd name="connsiteX2" fmla="*/ 266987 w 702409"/>
                <a:gd name="connsiteY2" fmla="*/ 289582 h 571016"/>
                <a:gd name="connsiteX3" fmla="*/ 519697 w 702409"/>
                <a:gd name="connsiteY3" fmla="*/ 92140 h 571016"/>
                <a:gd name="connsiteX4" fmla="*/ 576881 w 702409"/>
                <a:gd name="connsiteY4" fmla="*/ 92638 h 571016"/>
                <a:gd name="connsiteX5" fmla="*/ 577865 w 702409"/>
                <a:gd name="connsiteY5" fmla="*/ 0 h 571016"/>
                <a:gd name="connsiteX6" fmla="*/ 702409 w 702409"/>
                <a:gd name="connsiteY6" fmla="*/ 139256 h 571016"/>
                <a:gd name="connsiteX7" fmla="*/ 577146 w 702409"/>
                <a:gd name="connsiteY7" fmla="*/ 282227 h 571016"/>
                <a:gd name="connsiteX8" fmla="*/ 577592 w 702409"/>
                <a:gd name="connsiteY8" fmla="*/ 200688 h 571016"/>
                <a:gd name="connsiteX9" fmla="*/ 521119 w 702409"/>
                <a:gd name="connsiteY9" fmla="*/ 199996 h 571016"/>
                <a:gd name="connsiteX10" fmla="*/ 318963 w 702409"/>
                <a:gd name="connsiteY10" fmla="*/ 392773 h 571016"/>
                <a:gd name="connsiteX11" fmla="*/ 1309 w 702409"/>
                <a:gd name="connsiteY11" fmla="*/ 571016 h 571016"/>
                <a:gd name="connsiteX12" fmla="*/ 7 w 702409"/>
                <a:gd name="connsiteY12" fmla="*/ 459745 h 571016"/>
                <a:gd name="connsiteX0" fmla="*/ 7 w 702409"/>
                <a:gd name="connsiteY0" fmla="*/ 459745 h 586260"/>
                <a:gd name="connsiteX1" fmla="*/ 87408 w 702409"/>
                <a:gd name="connsiteY1" fmla="*/ 459306 h 586260"/>
                <a:gd name="connsiteX2" fmla="*/ 266987 w 702409"/>
                <a:gd name="connsiteY2" fmla="*/ 289582 h 586260"/>
                <a:gd name="connsiteX3" fmla="*/ 519697 w 702409"/>
                <a:gd name="connsiteY3" fmla="*/ 92140 h 586260"/>
                <a:gd name="connsiteX4" fmla="*/ 576881 w 702409"/>
                <a:gd name="connsiteY4" fmla="*/ 92638 h 586260"/>
                <a:gd name="connsiteX5" fmla="*/ 577865 w 702409"/>
                <a:gd name="connsiteY5" fmla="*/ 0 h 586260"/>
                <a:gd name="connsiteX6" fmla="*/ 702409 w 702409"/>
                <a:gd name="connsiteY6" fmla="*/ 139256 h 586260"/>
                <a:gd name="connsiteX7" fmla="*/ 577146 w 702409"/>
                <a:gd name="connsiteY7" fmla="*/ 282227 h 586260"/>
                <a:gd name="connsiteX8" fmla="*/ 577592 w 702409"/>
                <a:gd name="connsiteY8" fmla="*/ 200688 h 586260"/>
                <a:gd name="connsiteX9" fmla="*/ 521119 w 702409"/>
                <a:gd name="connsiteY9" fmla="*/ 199996 h 586260"/>
                <a:gd name="connsiteX10" fmla="*/ 318963 w 702409"/>
                <a:gd name="connsiteY10" fmla="*/ 392773 h 586260"/>
                <a:gd name="connsiteX11" fmla="*/ 89715 w 702409"/>
                <a:gd name="connsiteY11" fmla="*/ 568599 h 586260"/>
                <a:gd name="connsiteX12" fmla="*/ 1309 w 702409"/>
                <a:gd name="connsiteY12" fmla="*/ 571016 h 586260"/>
                <a:gd name="connsiteX13" fmla="*/ 7 w 702409"/>
                <a:gd name="connsiteY13" fmla="*/ 459745 h 586260"/>
                <a:gd name="connsiteX0" fmla="*/ 7 w 702409"/>
                <a:gd name="connsiteY0" fmla="*/ 459745 h 576450"/>
                <a:gd name="connsiteX1" fmla="*/ 87408 w 702409"/>
                <a:gd name="connsiteY1" fmla="*/ 459306 h 576450"/>
                <a:gd name="connsiteX2" fmla="*/ 266987 w 702409"/>
                <a:gd name="connsiteY2" fmla="*/ 289582 h 576450"/>
                <a:gd name="connsiteX3" fmla="*/ 519697 w 702409"/>
                <a:gd name="connsiteY3" fmla="*/ 92140 h 576450"/>
                <a:gd name="connsiteX4" fmla="*/ 576881 w 702409"/>
                <a:gd name="connsiteY4" fmla="*/ 92638 h 576450"/>
                <a:gd name="connsiteX5" fmla="*/ 577865 w 702409"/>
                <a:gd name="connsiteY5" fmla="*/ 0 h 576450"/>
                <a:gd name="connsiteX6" fmla="*/ 702409 w 702409"/>
                <a:gd name="connsiteY6" fmla="*/ 139256 h 576450"/>
                <a:gd name="connsiteX7" fmla="*/ 577146 w 702409"/>
                <a:gd name="connsiteY7" fmla="*/ 282227 h 576450"/>
                <a:gd name="connsiteX8" fmla="*/ 577592 w 702409"/>
                <a:gd name="connsiteY8" fmla="*/ 200688 h 576450"/>
                <a:gd name="connsiteX9" fmla="*/ 521119 w 702409"/>
                <a:gd name="connsiteY9" fmla="*/ 199996 h 576450"/>
                <a:gd name="connsiteX10" fmla="*/ 318963 w 702409"/>
                <a:gd name="connsiteY10" fmla="*/ 392773 h 576450"/>
                <a:gd name="connsiteX11" fmla="*/ 89715 w 702409"/>
                <a:gd name="connsiteY11" fmla="*/ 568599 h 576450"/>
                <a:gd name="connsiteX12" fmla="*/ 1309 w 702409"/>
                <a:gd name="connsiteY12" fmla="*/ 571016 h 576450"/>
                <a:gd name="connsiteX13" fmla="*/ 7 w 702409"/>
                <a:gd name="connsiteY13" fmla="*/ 459745 h 576450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9582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19 w 702409"/>
                <a:gd name="connsiteY9" fmla="*/ 199996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19901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0814 w 702409"/>
                <a:gd name="connsiteY9" fmla="*/ 20101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30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7 w 702409"/>
                <a:gd name="connsiteY0" fmla="*/ 459745 h 571026"/>
                <a:gd name="connsiteX1" fmla="*/ 87408 w 702409"/>
                <a:gd name="connsiteY1" fmla="*/ 459626 h 571026"/>
                <a:gd name="connsiteX2" fmla="*/ 266987 w 702409"/>
                <a:gd name="connsiteY2" fmla="*/ 288563 h 571026"/>
                <a:gd name="connsiteX3" fmla="*/ 519697 w 702409"/>
                <a:gd name="connsiteY3" fmla="*/ 92140 h 571026"/>
                <a:gd name="connsiteX4" fmla="*/ 576881 w 702409"/>
                <a:gd name="connsiteY4" fmla="*/ 92638 h 571026"/>
                <a:gd name="connsiteX5" fmla="*/ 577865 w 702409"/>
                <a:gd name="connsiteY5" fmla="*/ 0 h 571026"/>
                <a:gd name="connsiteX6" fmla="*/ 702409 w 702409"/>
                <a:gd name="connsiteY6" fmla="*/ 139256 h 571026"/>
                <a:gd name="connsiteX7" fmla="*/ 577146 w 702409"/>
                <a:gd name="connsiteY7" fmla="*/ 282227 h 571026"/>
                <a:gd name="connsiteX8" fmla="*/ 577592 w 702409"/>
                <a:gd name="connsiteY8" fmla="*/ 200688 h 571026"/>
                <a:gd name="connsiteX9" fmla="*/ 521197 w 702409"/>
                <a:gd name="connsiteY9" fmla="*/ 201335 h 571026"/>
                <a:gd name="connsiteX10" fmla="*/ 318963 w 702409"/>
                <a:gd name="connsiteY10" fmla="*/ 392773 h 571026"/>
                <a:gd name="connsiteX11" fmla="*/ 89715 w 702409"/>
                <a:gd name="connsiteY11" fmla="*/ 568599 h 571026"/>
                <a:gd name="connsiteX12" fmla="*/ 1309 w 702409"/>
                <a:gd name="connsiteY12" fmla="*/ 571016 h 571026"/>
                <a:gd name="connsiteX13" fmla="*/ 7 w 702409"/>
                <a:gd name="connsiteY13" fmla="*/ 459745 h 571026"/>
                <a:gd name="connsiteX0" fmla="*/ 803 w 703205"/>
                <a:gd name="connsiteY0" fmla="*/ 459745 h 570495"/>
                <a:gd name="connsiteX1" fmla="*/ 88204 w 703205"/>
                <a:gd name="connsiteY1" fmla="*/ 459626 h 570495"/>
                <a:gd name="connsiteX2" fmla="*/ 267783 w 703205"/>
                <a:gd name="connsiteY2" fmla="*/ 288563 h 570495"/>
                <a:gd name="connsiteX3" fmla="*/ 520493 w 703205"/>
                <a:gd name="connsiteY3" fmla="*/ 92140 h 570495"/>
                <a:gd name="connsiteX4" fmla="*/ 577677 w 703205"/>
                <a:gd name="connsiteY4" fmla="*/ 92638 h 570495"/>
                <a:gd name="connsiteX5" fmla="*/ 578661 w 703205"/>
                <a:gd name="connsiteY5" fmla="*/ 0 h 570495"/>
                <a:gd name="connsiteX6" fmla="*/ 703205 w 703205"/>
                <a:gd name="connsiteY6" fmla="*/ 139256 h 570495"/>
                <a:gd name="connsiteX7" fmla="*/ 577942 w 703205"/>
                <a:gd name="connsiteY7" fmla="*/ 282227 h 570495"/>
                <a:gd name="connsiteX8" fmla="*/ 578388 w 703205"/>
                <a:gd name="connsiteY8" fmla="*/ 200688 h 570495"/>
                <a:gd name="connsiteX9" fmla="*/ 521993 w 703205"/>
                <a:gd name="connsiteY9" fmla="*/ 201335 h 570495"/>
                <a:gd name="connsiteX10" fmla="*/ 319759 w 703205"/>
                <a:gd name="connsiteY10" fmla="*/ 392773 h 570495"/>
                <a:gd name="connsiteX11" fmla="*/ 90511 w 703205"/>
                <a:gd name="connsiteY11" fmla="*/ 568599 h 570495"/>
                <a:gd name="connsiteX12" fmla="*/ 0 w 703205"/>
                <a:gd name="connsiteY12" fmla="*/ 570482 h 570495"/>
                <a:gd name="connsiteX13" fmla="*/ 803 w 703205"/>
                <a:gd name="connsiteY13" fmla="*/ 459745 h 570495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942 w 703205"/>
                <a:gd name="connsiteY7" fmla="*/ 28222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388 w 703205"/>
                <a:gd name="connsiteY8" fmla="*/ 20068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8197 w 703205"/>
                <a:gd name="connsiteY8" fmla="*/ 200368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6985 w 703205"/>
                <a:gd name="connsiteY7" fmla="*/ 282867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3205"/>
                <a:gd name="connsiteY0" fmla="*/ 459745 h 570482"/>
                <a:gd name="connsiteX1" fmla="*/ 88204 w 703205"/>
                <a:gd name="connsiteY1" fmla="*/ 459626 h 570482"/>
                <a:gd name="connsiteX2" fmla="*/ 267783 w 703205"/>
                <a:gd name="connsiteY2" fmla="*/ 288563 h 570482"/>
                <a:gd name="connsiteX3" fmla="*/ 520493 w 703205"/>
                <a:gd name="connsiteY3" fmla="*/ 92140 h 570482"/>
                <a:gd name="connsiteX4" fmla="*/ 577677 w 703205"/>
                <a:gd name="connsiteY4" fmla="*/ 92638 h 570482"/>
                <a:gd name="connsiteX5" fmla="*/ 578661 w 703205"/>
                <a:gd name="connsiteY5" fmla="*/ 0 h 570482"/>
                <a:gd name="connsiteX6" fmla="*/ 703205 w 703205"/>
                <a:gd name="connsiteY6" fmla="*/ 139256 h 570482"/>
                <a:gd name="connsiteX7" fmla="*/ 577559 w 703205"/>
                <a:gd name="connsiteY7" fmla="*/ 282974 h 570482"/>
                <a:gd name="connsiteX8" fmla="*/ 577814 w 703205"/>
                <a:gd name="connsiteY8" fmla="*/ 201009 h 570482"/>
                <a:gd name="connsiteX9" fmla="*/ 521993 w 703205"/>
                <a:gd name="connsiteY9" fmla="*/ 201335 h 570482"/>
                <a:gd name="connsiteX10" fmla="*/ 319759 w 703205"/>
                <a:gd name="connsiteY10" fmla="*/ 392773 h 570482"/>
                <a:gd name="connsiteX11" fmla="*/ 90894 w 703205"/>
                <a:gd name="connsiteY11" fmla="*/ 569346 h 570482"/>
                <a:gd name="connsiteX12" fmla="*/ 0 w 703205"/>
                <a:gd name="connsiteY12" fmla="*/ 570482 h 570482"/>
                <a:gd name="connsiteX13" fmla="*/ 803 w 703205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59745 h 570482"/>
                <a:gd name="connsiteX1" fmla="*/ 88204 w 704257"/>
                <a:gd name="connsiteY1" fmla="*/ 459626 h 570482"/>
                <a:gd name="connsiteX2" fmla="*/ 267783 w 704257"/>
                <a:gd name="connsiteY2" fmla="*/ 288563 h 570482"/>
                <a:gd name="connsiteX3" fmla="*/ 520493 w 704257"/>
                <a:gd name="connsiteY3" fmla="*/ 92140 h 570482"/>
                <a:gd name="connsiteX4" fmla="*/ 577677 w 704257"/>
                <a:gd name="connsiteY4" fmla="*/ 92638 h 570482"/>
                <a:gd name="connsiteX5" fmla="*/ 578661 w 704257"/>
                <a:gd name="connsiteY5" fmla="*/ 0 h 570482"/>
                <a:gd name="connsiteX6" fmla="*/ 704257 w 704257"/>
                <a:gd name="connsiteY6" fmla="*/ 139363 h 570482"/>
                <a:gd name="connsiteX7" fmla="*/ 577559 w 704257"/>
                <a:gd name="connsiteY7" fmla="*/ 282974 h 570482"/>
                <a:gd name="connsiteX8" fmla="*/ 577814 w 704257"/>
                <a:gd name="connsiteY8" fmla="*/ 201009 h 570482"/>
                <a:gd name="connsiteX9" fmla="*/ 521993 w 704257"/>
                <a:gd name="connsiteY9" fmla="*/ 201335 h 570482"/>
                <a:gd name="connsiteX10" fmla="*/ 319759 w 704257"/>
                <a:gd name="connsiteY10" fmla="*/ 392773 h 570482"/>
                <a:gd name="connsiteX11" fmla="*/ 90894 w 704257"/>
                <a:gd name="connsiteY11" fmla="*/ 569346 h 570482"/>
                <a:gd name="connsiteX12" fmla="*/ 0 w 704257"/>
                <a:gd name="connsiteY12" fmla="*/ 570482 h 570482"/>
                <a:gd name="connsiteX13" fmla="*/ 803 w 704257"/>
                <a:gd name="connsiteY13" fmla="*/ 459745 h 570482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677 w 704257"/>
                <a:gd name="connsiteY4" fmla="*/ 95307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581 w 704257"/>
                <a:gd name="connsiteY4" fmla="*/ 93812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2414 h 573151"/>
                <a:gd name="connsiteX1" fmla="*/ 88204 w 704257"/>
                <a:gd name="connsiteY1" fmla="*/ 462295 h 573151"/>
                <a:gd name="connsiteX2" fmla="*/ 267783 w 704257"/>
                <a:gd name="connsiteY2" fmla="*/ 291232 h 573151"/>
                <a:gd name="connsiteX3" fmla="*/ 520493 w 704257"/>
                <a:gd name="connsiteY3" fmla="*/ 94809 h 573151"/>
                <a:gd name="connsiteX4" fmla="*/ 577964 w 704257"/>
                <a:gd name="connsiteY4" fmla="*/ 94239 h 573151"/>
                <a:gd name="connsiteX5" fmla="*/ 577609 w 704257"/>
                <a:gd name="connsiteY5" fmla="*/ 0 h 573151"/>
                <a:gd name="connsiteX6" fmla="*/ 704257 w 704257"/>
                <a:gd name="connsiteY6" fmla="*/ 142032 h 573151"/>
                <a:gd name="connsiteX7" fmla="*/ 577559 w 704257"/>
                <a:gd name="connsiteY7" fmla="*/ 285643 h 573151"/>
                <a:gd name="connsiteX8" fmla="*/ 577814 w 704257"/>
                <a:gd name="connsiteY8" fmla="*/ 203678 h 573151"/>
                <a:gd name="connsiteX9" fmla="*/ 521993 w 704257"/>
                <a:gd name="connsiteY9" fmla="*/ 204004 h 573151"/>
                <a:gd name="connsiteX10" fmla="*/ 319759 w 704257"/>
                <a:gd name="connsiteY10" fmla="*/ 395442 h 573151"/>
                <a:gd name="connsiteX11" fmla="*/ 90894 w 704257"/>
                <a:gd name="connsiteY11" fmla="*/ 572015 h 573151"/>
                <a:gd name="connsiteX12" fmla="*/ 0 w 704257"/>
                <a:gd name="connsiteY12" fmla="*/ 573151 h 573151"/>
                <a:gd name="connsiteX13" fmla="*/ 803 w 704257"/>
                <a:gd name="connsiteY13" fmla="*/ 462414 h 573151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7559 w 704257"/>
                <a:gd name="connsiteY7" fmla="*/ 286937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188 w 704257"/>
                <a:gd name="connsiteY7" fmla="*/ 285525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7814 w 704257"/>
                <a:gd name="connsiteY8" fmla="*/ 204972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21993 w 704257"/>
                <a:gd name="connsiteY9" fmla="*/ 205298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7964 w 704257"/>
                <a:gd name="connsiteY4" fmla="*/ 95533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0493 w 704257"/>
                <a:gd name="connsiteY3" fmla="*/ 96103 h 574445"/>
                <a:gd name="connsiteX4" fmla="*/ 574409 w 704257"/>
                <a:gd name="connsiteY4" fmla="*/ 84425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267783 w 704257"/>
                <a:gd name="connsiteY2" fmla="*/ 292526 h 574445"/>
                <a:gd name="connsiteX3" fmla="*/ 523337 w 704257"/>
                <a:gd name="connsiteY3" fmla="*/ 85789 h 574445"/>
                <a:gd name="connsiteX4" fmla="*/ 574409 w 704257"/>
                <a:gd name="connsiteY4" fmla="*/ 84425 h 574445"/>
                <a:gd name="connsiteX5" fmla="*/ 577293 w 704257"/>
                <a:gd name="connsiteY5" fmla="*/ 0 h 574445"/>
                <a:gd name="connsiteX6" fmla="*/ 704257 w 704257"/>
                <a:gd name="connsiteY6" fmla="*/ 143326 h 574445"/>
                <a:gd name="connsiteX7" fmla="*/ 576821 w 704257"/>
                <a:gd name="connsiteY7" fmla="*/ 284231 h 574445"/>
                <a:gd name="connsiteX8" fmla="*/ 576970 w 704257"/>
                <a:gd name="connsiteY8" fmla="*/ 190967 h 574445"/>
                <a:gd name="connsiteX9" fmla="*/ 513134 w 704257"/>
                <a:gd name="connsiteY9" fmla="*/ 189293 h 574445"/>
                <a:gd name="connsiteX10" fmla="*/ 319759 w 704257"/>
                <a:gd name="connsiteY10" fmla="*/ 396736 h 574445"/>
                <a:gd name="connsiteX11" fmla="*/ 90894 w 704257"/>
                <a:gd name="connsiteY11" fmla="*/ 573309 h 574445"/>
                <a:gd name="connsiteX12" fmla="*/ 0 w 704257"/>
                <a:gd name="connsiteY12" fmla="*/ 574445 h 574445"/>
                <a:gd name="connsiteX13" fmla="*/ 803 w 704257"/>
                <a:gd name="connsiteY13" fmla="*/ 463708 h 574445"/>
                <a:gd name="connsiteX0" fmla="*/ 803 w 704257"/>
                <a:gd name="connsiteY0" fmla="*/ 463708 h 574445"/>
                <a:gd name="connsiteX1" fmla="*/ 88204 w 704257"/>
                <a:gd name="connsiteY1" fmla="*/ 463589 h 574445"/>
                <a:gd name="connsiteX2" fmla="*/ 523337 w 704257"/>
                <a:gd name="connsiteY2" fmla="*/ 85789 h 574445"/>
                <a:gd name="connsiteX3" fmla="*/ 574409 w 704257"/>
                <a:gd name="connsiteY3" fmla="*/ 84425 h 574445"/>
                <a:gd name="connsiteX4" fmla="*/ 577293 w 704257"/>
                <a:gd name="connsiteY4" fmla="*/ 0 h 574445"/>
                <a:gd name="connsiteX5" fmla="*/ 704257 w 704257"/>
                <a:gd name="connsiteY5" fmla="*/ 143326 h 574445"/>
                <a:gd name="connsiteX6" fmla="*/ 576821 w 704257"/>
                <a:gd name="connsiteY6" fmla="*/ 284231 h 574445"/>
                <a:gd name="connsiteX7" fmla="*/ 576970 w 704257"/>
                <a:gd name="connsiteY7" fmla="*/ 190967 h 574445"/>
                <a:gd name="connsiteX8" fmla="*/ 513134 w 704257"/>
                <a:gd name="connsiteY8" fmla="*/ 189293 h 574445"/>
                <a:gd name="connsiteX9" fmla="*/ 319759 w 704257"/>
                <a:gd name="connsiteY9" fmla="*/ 396736 h 574445"/>
                <a:gd name="connsiteX10" fmla="*/ 90894 w 704257"/>
                <a:gd name="connsiteY10" fmla="*/ 573309 h 574445"/>
                <a:gd name="connsiteX11" fmla="*/ 0 w 704257"/>
                <a:gd name="connsiteY11" fmla="*/ 574445 h 574445"/>
                <a:gd name="connsiteX12" fmla="*/ 803 w 704257"/>
                <a:gd name="connsiteY12" fmla="*/ 463708 h 574445"/>
                <a:gd name="connsiteX0" fmla="*/ 803 w 704257"/>
                <a:gd name="connsiteY0" fmla="*/ 463708 h 574445"/>
                <a:gd name="connsiteX1" fmla="*/ 523337 w 704257"/>
                <a:gd name="connsiteY1" fmla="*/ 85789 h 574445"/>
                <a:gd name="connsiteX2" fmla="*/ 574409 w 704257"/>
                <a:gd name="connsiteY2" fmla="*/ 84425 h 574445"/>
                <a:gd name="connsiteX3" fmla="*/ 577293 w 704257"/>
                <a:gd name="connsiteY3" fmla="*/ 0 h 574445"/>
                <a:gd name="connsiteX4" fmla="*/ 704257 w 704257"/>
                <a:gd name="connsiteY4" fmla="*/ 143326 h 574445"/>
                <a:gd name="connsiteX5" fmla="*/ 576821 w 704257"/>
                <a:gd name="connsiteY5" fmla="*/ 284231 h 574445"/>
                <a:gd name="connsiteX6" fmla="*/ 576970 w 704257"/>
                <a:gd name="connsiteY6" fmla="*/ 190967 h 574445"/>
                <a:gd name="connsiteX7" fmla="*/ 513134 w 704257"/>
                <a:gd name="connsiteY7" fmla="*/ 189293 h 574445"/>
                <a:gd name="connsiteX8" fmla="*/ 319759 w 704257"/>
                <a:gd name="connsiteY8" fmla="*/ 396736 h 574445"/>
                <a:gd name="connsiteX9" fmla="*/ 90894 w 704257"/>
                <a:gd name="connsiteY9" fmla="*/ 573309 h 574445"/>
                <a:gd name="connsiteX10" fmla="*/ 0 w 704257"/>
                <a:gd name="connsiteY10" fmla="*/ 574445 h 574445"/>
                <a:gd name="connsiteX11" fmla="*/ 803 w 704257"/>
                <a:gd name="connsiteY11" fmla="*/ 463708 h 574445"/>
                <a:gd name="connsiteX0" fmla="*/ 414625 w 704257"/>
                <a:gd name="connsiteY0" fmla="*/ 16217 h 574445"/>
                <a:gd name="connsiteX1" fmla="*/ 523337 w 704257"/>
                <a:gd name="connsiteY1" fmla="*/ 85789 h 574445"/>
                <a:gd name="connsiteX2" fmla="*/ 574409 w 704257"/>
                <a:gd name="connsiteY2" fmla="*/ 84425 h 574445"/>
                <a:gd name="connsiteX3" fmla="*/ 577293 w 704257"/>
                <a:gd name="connsiteY3" fmla="*/ 0 h 574445"/>
                <a:gd name="connsiteX4" fmla="*/ 704257 w 704257"/>
                <a:gd name="connsiteY4" fmla="*/ 143326 h 574445"/>
                <a:gd name="connsiteX5" fmla="*/ 576821 w 704257"/>
                <a:gd name="connsiteY5" fmla="*/ 284231 h 574445"/>
                <a:gd name="connsiteX6" fmla="*/ 576970 w 704257"/>
                <a:gd name="connsiteY6" fmla="*/ 190967 h 574445"/>
                <a:gd name="connsiteX7" fmla="*/ 513134 w 704257"/>
                <a:gd name="connsiteY7" fmla="*/ 189293 h 574445"/>
                <a:gd name="connsiteX8" fmla="*/ 319759 w 704257"/>
                <a:gd name="connsiteY8" fmla="*/ 396736 h 574445"/>
                <a:gd name="connsiteX9" fmla="*/ 90894 w 704257"/>
                <a:gd name="connsiteY9" fmla="*/ 573309 h 574445"/>
                <a:gd name="connsiteX10" fmla="*/ 0 w 704257"/>
                <a:gd name="connsiteY10" fmla="*/ 574445 h 574445"/>
                <a:gd name="connsiteX11" fmla="*/ 414625 w 704257"/>
                <a:gd name="connsiteY11" fmla="*/ 16217 h 574445"/>
                <a:gd name="connsiteX0" fmla="*/ 323731 w 613363"/>
                <a:gd name="connsiteY0" fmla="*/ 16217 h 573309"/>
                <a:gd name="connsiteX1" fmla="*/ 432443 w 613363"/>
                <a:gd name="connsiteY1" fmla="*/ 85789 h 573309"/>
                <a:gd name="connsiteX2" fmla="*/ 483515 w 613363"/>
                <a:gd name="connsiteY2" fmla="*/ 84425 h 573309"/>
                <a:gd name="connsiteX3" fmla="*/ 486399 w 613363"/>
                <a:gd name="connsiteY3" fmla="*/ 0 h 573309"/>
                <a:gd name="connsiteX4" fmla="*/ 613363 w 613363"/>
                <a:gd name="connsiteY4" fmla="*/ 143326 h 573309"/>
                <a:gd name="connsiteX5" fmla="*/ 485927 w 613363"/>
                <a:gd name="connsiteY5" fmla="*/ 284231 h 573309"/>
                <a:gd name="connsiteX6" fmla="*/ 486076 w 613363"/>
                <a:gd name="connsiteY6" fmla="*/ 190967 h 573309"/>
                <a:gd name="connsiteX7" fmla="*/ 422240 w 613363"/>
                <a:gd name="connsiteY7" fmla="*/ 189293 h 573309"/>
                <a:gd name="connsiteX8" fmla="*/ 228865 w 613363"/>
                <a:gd name="connsiteY8" fmla="*/ 396736 h 573309"/>
                <a:gd name="connsiteX9" fmla="*/ 0 w 613363"/>
                <a:gd name="connsiteY9" fmla="*/ 573309 h 573309"/>
                <a:gd name="connsiteX10" fmla="*/ 252536 w 613363"/>
                <a:gd name="connsiteY10" fmla="*/ 106324 h 573309"/>
                <a:gd name="connsiteX11" fmla="*/ 323731 w 613363"/>
                <a:gd name="connsiteY11" fmla="*/ 16217 h 573309"/>
                <a:gd name="connsiteX0" fmla="*/ 105356 w 394988"/>
                <a:gd name="connsiteY0" fmla="*/ 16217 h 397344"/>
                <a:gd name="connsiteX1" fmla="*/ 214068 w 394988"/>
                <a:gd name="connsiteY1" fmla="*/ 85789 h 397344"/>
                <a:gd name="connsiteX2" fmla="*/ 265140 w 394988"/>
                <a:gd name="connsiteY2" fmla="*/ 84425 h 397344"/>
                <a:gd name="connsiteX3" fmla="*/ 268024 w 394988"/>
                <a:gd name="connsiteY3" fmla="*/ 0 h 397344"/>
                <a:gd name="connsiteX4" fmla="*/ 394988 w 394988"/>
                <a:gd name="connsiteY4" fmla="*/ 143326 h 397344"/>
                <a:gd name="connsiteX5" fmla="*/ 267552 w 394988"/>
                <a:gd name="connsiteY5" fmla="*/ 284231 h 397344"/>
                <a:gd name="connsiteX6" fmla="*/ 267701 w 394988"/>
                <a:gd name="connsiteY6" fmla="*/ 190967 h 397344"/>
                <a:gd name="connsiteX7" fmla="*/ 203865 w 394988"/>
                <a:gd name="connsiteY7" fmla="*/ 189293 h 397344"/>
                <a:gd name="connsiteX8" fmla="*/ 10490 w 394988"/>
                <a:gd name="connsiteY8" fmla="*/ 396736 h 397344"/>
                <a:gd name="connsiteX9" fmla="*/ 34161 w 394988"/>
                <a:gd name="connsiteY9" fmla="*/ 106324 h 397344"/>
                <a:gd name="connsiteX10" fmla="*/ 105356 w 394988"/>
                <a:gd name="connsiteY10" fmla="*/ 16217 h 397344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0979 w 360827"/>
                <a:gd name="connsiteY2" fmla="*/ 84425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4136 w 360827"/>
                <a:gd name="connsiteY2" fmla="*/ 80262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79907 w 360827"/>
                <a:gd name="connsiteY1" fmla="*/ 85789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436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71195 w 360827"/>
                <a:gd name="connsiteY0" fmla="*/ 1621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71195 w 360827"/>
                <a:gd name="connsiteY9" fmla="*/ 16217 h 284231"/>
                <a:gd name="connsiteX0" fmla="*/ 64020 w 360827"/>
                <a:gd name="connsiteY0" fmla="*/ 12587 h 284231"/>
                <a:gd name="connsiteX1" fmla="*/ 183160 w 360827"/>
                <a:gd name="connsiteY1" fmla="*/ 80345 h 284231"/>
                <a:gd name="connsiteX2" fmla="*/ 234136 w 360827"/>
                <a:gd name="connsiteY2" fmla="*/ 81009 h 284231"/>
                <a:gd name="connsiteX3" fmla="*/ 233863 w 360827"/>
                <a:gd name="connsiteY3" fmla="*/ 0 h 284231"/>
                <a:gd name="connsiteX4" fmla="*/ 360827 w 360827"/>
                <a:gd name="connsiteY4" fmla="*/ 143326 h 284231"/>
                <a:gd name="connsiteX5" fmla="*/ 233391 w 360827"/>
                <a:gd name="connsiteY5" fmla="*/ 284231 h 284231"/>
                <a:gd name="connsiteX6" fmla="*/ 233540 w 360827"/>
                <a:gd name="connsiteY6" fmla="*/ 190967 h 284231"/>
                <a:gd name="connsiteX7" fmla="*/ 169704 w 360827"/>
                <a:gd name="connsiteY7" fmla="*/ 189293 h 284231"/>
                <a:gd name="connsiteX8" fmla="*/ 0 w 360827"/>
                <a:gd name="connsiteY8" fmla="*/ 106324 h 284231"/>
                <a:gd name="connsiteX9" fmla="*/ 64020 w 360827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90967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90967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139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9619 w 356426"/>
                <a:gd name="connsiteY0" fmla="*/ 12587 h 284231"/>
                <a:gd name="connsiteX1" fmla="*/ 178759 w 356426"/>
                <a:gd name="connsiteY1" fmla="*/ 80345 h 284231"/>
                <a:gd name="connsiteX2" fmla="*/ 229735 w 356426"/>
                <a:gd name="connsiteY2" fmla="*/ 81009 h 284231"/>
                <a:gd name="connsiteX3" fmla="*/ 229462 w 356426"/>
                <a:gd name="connsiteY3" fmla="*/ 0 h 284231"/>
                <a:gd name="connsiteX4" fmla="*/ 356426 w 356426"/>
                <a:gd name="connsiteY4" fmla="*/ 143326 h 284231"/>
                <a:gd name="connsiteX5" fmla="*/ 228990 w 356426"/>
                <a:gd name="connsiteY5" fmla="*/ 284231 h 284231"/>
                <a:gd name="connsiteX6" fmla="*/ 229426 w 356426"/>
                <a:gd name="connsiteY6" fmla="*/ 189579 h 284231"/>
                <a:gd name="connsiteX7" fmla="*/ 165303 w 356426"/>
                <a:gd name="connsiteY7" fmla="*/ 189293 h 284231"/>
                <a:gd name="connsiteX8" fmla="*/ 0 w 356426"/>
                <a:gd name="connsiteY8" fmla="*/ 99065 h 284231"/>
                <a:gd name="connsiteX9" fmla="*/ 59619 w 35642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4633 w 355756"/>
                <a:gd name="connsiteY7" fmla="*/ 189293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  <a:gd name="connsiteX0" fmla="*/ 58949 w 355756"/>
                <a:gd name="connsiteY0" fmla="*/ 12587 h 284231"/>
                <a:gd name="connsiteX1" fmla="*/ 178089 w 355756"/>
                <a:gd name="connsiteY1" fmla="*/ 80345 h 284231"/>
                <a:gd name="connsiteX2" fmla="*/ 229065 w 355756"/>
                <a:gd name="connsiteY2" fmla="*/ 81009 h 284231"/>
                <a:gd name="connsiteX3" fmla="*/ 228792 w 355756"/>
                <a:gd name="connsiteY3" fmla="*/ 0 h 284231"/>
                <a:gd name="connsiteX4" fmla="*/ 355756 w 355756"/>
                <a:gd name="connsiteY4" fmla="*/ 143326 h 284231"/>
                <a:gd name="connsiteX5" fmla="*/ 228320 w 355756"/>
                <a:gd name="connsiteY5" fmla="*/ 284231 h 284231"/>
                <a:gd name="connsiteX6" fmla="*/ 228756 w 355756"/>
                <a:gd name="connsiteY6" fmla="*/ 189579 h 284231"/>
                <a:gd name="connsiteX7" fmla="*/ 165016 w 355756"/>
                <a:gd name="connsiteY7" fmla="*/ 189079 h 284231"/>
                <a:gd name="connsiteX8" fmla="*/ 0 w 355756"/>
                <a:gd name="connsiteY8" fmla="*/ 99065 h 284231"/>
                <a:gd name="connsiteX9" fmla="*/ 58949 w 355756"/>
                <a:gd name="connsiteY9" fmla="*/ 12587 h 2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756" h="284231">
                  <a:moveTo>
                    <a:pt x="58949" y="12587"/>
                  </a:moveTo>
                  <a:cubicBezTo>
                    <a:pt x="98566" y="51079"/>
                    <a:pt x="127758" y="78043"/>
                    <a:pt x="178089" y="80345"/>
                  </a:cubicBezTo>
                  <a:cubicBezTo>
                    <a:pt x="184398" y="80104"/>
                    <a:pt x="223712" y="80397"/>
                    <a:pt x="229065" y="81009"/>
                  </a:cubicBezTo>
                  <a:cubicBezTo>
                    <a:pt x="228431" y="71069"/>
                    <a:pt x="228930" y="14534"/>
                    <a:pt x="228792" y="0"/>
                  </a:cubicBezTo>
                  <a:cubicBezTo>
                    <a:pt x="238578" y="10350"/>
                    <a:pt x="347780" y="132513"/>
                    <a:pt x="355756" y="143326"/>
                  </a:cubicBezTo>
                  <a:lnTo>
                    <a:pt x="228320" y="284231"/>
                  </a:lnTo>
                  <a:cubicBezTo>
                    <a:pt x="228972" y="268425"/>
                    <a:pt x="228027" y="205729"/>
                    <a:pt x="228756" y="189579"/>
                  </a:cubicBezTo>
                  <a:lnTo>
                    <a:pt x="165016" y="189079"/>
                  </a:lnTo>
                  <a:cubicBezTo>
                    <a:pt x="106290" y="185861"/>
                    <a:pt x="43206" y="150009"/>
                    <a:pt x="0" y="99065"/>
                  </a:cubicBezTo>
                  <a:cubicBezTo>
                    <a:pt x="10113" y="82334"/>
                    <a:pt x="51752" y="25351"/>
                    <a:pt x="58949" y="1258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2">
              <a:extLst>
                <a:ext uri="{FF2B5EF4-FFF2-40B4-BE49-F238E27FC236}">
                  <a16:creationId xmlns:a16="http://schemas.microsoft.com/office/drawing/2014/main" id="{D8D22D94-3D68-05A9-53E6-6CEE11A1A7EE}"/>
                </a:ext>
              </a:extLst>
            </p:cNvPr>
            <p:cNvSpPr/>
            <p:nvPr/>
          </p:nvSpPr>
          <p:spPr>
            <a:xfrm>
              <a:off x="5237410" y="1801691"/>
              <a:ext cx="2083511" cy="1264228"/>
            </a:xfrm>
            <a:custGeom>
              <a:avLst/>
              <a:gdLst>
                <a:gd name="connsiteX0" fmla="*/ 0 w 2147807"/>
                <a:gd name="connsiteY0" fmla="*/ 0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0 w 2147807"/>
                <a:gd name="connsiteY4" fmla="*/ 0 h 1291526"/>
                <a:gd name="connsiteX0" fmla="*/ 21956 w 2147807"/>
                <a:gd name="connsiteY0" fmla="*/ 9041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21956 w 2147807"/>
                <a:gd name="connsiteY4" fmla="*/ 9041 h 1291526"/>
                <a:gd name="connsiteX0" fmla="*/ 56088 w 2147807"/>
                <a:gd name="connsiteY0" fmla="*/ 53491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56088 w 2147807"/>
                <a:gd name="connsiteY4" fmla="*/ 53491 h 1291526"/>
                <a:gd name="connsiteX0" fmla="*/ 10844 w 2147807"/>
                <a:gd name="connsiteY0" fmla="*/ 5072 h 1291526"/>
                <a:gd name="connsiteX1" fmla="*/ 2147807 w 2147807"/>
                <a:gd name="connsiteY1" fmla="*/ 0 h 1291526"/>
                <a:gd name="connsiteX2" fmla="*/ 2147807 w 2147807"/>
                <a:gd name="connsiteY2" fmla="*/ 1291526 h 1291526"/>
                <a:gd name="connsiteX3" fmla="*/ 0 w 2147807"/>
                <a:gd name="connsiteY3" fmla="*/ 1291526 h 1291526"/>
                <a:gd name="connsiteX4" fmla="*/ 10844 w 2147807"/>
                <a:gd name="connsiteY4" fmla="*/ 5072 h 1291526"/>
                <a:gd name="connsiteX0" fmla="*/ 1014 w 2137977"/>
                <a:gd name="connsiteY0" fmla="*/ 5072 h 1291526"/>
                <a:gd name="connsiteX1" fmla="*/ 2137977 w 2137977"/>
                <a:gd name="connsiteY1" fmla="*/ 0 h 1291526"/>
                <a:gd name="connsiteX2" fmla="*/ 2137977 w 2137977"/>
                <a:gd name="connsiteY2" fmla="*/ 1291526 h 1291526"/>
                <a:gd name="connsiteX3" fmla="*/ 1282 w 2137977"/>
                <a:gd name="connsiteY3" fmla="*/ 812895 h 1291526"/>
                <a:gd name="connsiteX4" fmla="*/ 1014 w 2137977"/>
                <a:gd name="connsiteY4" fmla="*/ 5072 h 1291526"/>
                <a:gd name="connsiteX0" fmla="*/ 759 w 2137722"/>
                <a:gd name="connsiteY0" fmla="*/ 5072 h 1291526"/>
                <a:gd name="connsiteX1" fmla="*/ 2137722 w 2137722"/>
                <a:gd name="connsiteY1" fmla="*/ 0 h 1291526"/>
                <a:gd name="connsiteX2" fmla="*/ 2137722 w 2137722"/>
                <a:gd name="connsiteY2" fmla="*/ 1291526 h 1291526"/>
                <a:gd name="connsiteX3" fmla="*/ 4202 w 2137722"/>
                <a:gd name="connsiteY3" fmla="*/ 812895 h 1291526"/>
                <a:gd name="connsiteX4" fmla="*/ 759 w 2137722"/>
                <a:gd name="connsiteY4" fmla="*/ 5072 h 1291526"/>
                <a:gd name="connsiteX0" fmla="*/ 1320 w 2138283"/>
                <a:gd name="connsiteY0" fmla="*/ 5072 h 1291526"/>
                <a:gd name="connsiteX1" fmla="*/ 2138283 w 2138283"/>
                <a:gd name="connsiteY1" fmla="*/ 0 h 1291526"/>
                <a:gd name="connsiteX2" fmla="*/ 2138283 w 2138283"/>
                <a:gd name="connsiteY2" fmla="*/ 1291526 h 1291526"/>
                <a:gd name="connsiteX3" fmla="*/ 0 w 2138283"/>
                <a:gd name="connsiteY3" fmla="*/ 805751 h 1291526"/>
                <a:gd name="connsiteX4" fmla="*/ 1320 w 2138283"/>
                <a:gd name="connsiteY4" fmla="*/ 5072 h 1291526"/>
                <a:gd name="connsiteX0" fmla="*/ 1320 w 2138283"/>
                <a:gd name="connsiteY0" fmla="*/ 5072 h 1291526"/>
                <a:gd name="connsiteX1" fmla="*/ 2138283 w 2138283"/>
                <a:gd name="connsiteY1" fmla="*/ 0 h 1291526"/>
                <a:gd name="connsiteX2" fmla="*/ 2138283 w 2138283"/>
                <a:gd name="connsiteY2" fmla="*/ 1291526 h 1291526"/>
                <a:gd name="connsiteX3" fmla="*/ 0 w 2138283"/>
                <a:gd name="connsiteY3" fmla="*/ 814482 h 1291526"/>
                <a:gd name="connsiteX4" fmla="*/ 1320 w 2138283"/>
                <a:gd name="connsiteY4" fmla="*/ 5072 h 1291526"/>
                <a:gd name="connsiteX0" fmla="*/ 1320 w 2138283"/>
                <a:gd name="connsiteY0" fmla="*/ 5072 h 1270094"/>
                <a:gd name="connsiteX1" fmla="*/ 2138283 w 2138283"/>
                <a:gd name="connsiteY1" fmla="*/ 0 h 1270094"/>
                <a:gd name="connsiteX2" fmla="*/ 1576308 w 2138283"/>
                <a:gd name="connsiteY2" fmla="*/ 1270094 h 1270094"/>
                <a:gd name="connsiteX3" fmla="*/ 0 w 2138283"/>
                <a:gd name="connsiteY3" fmla="*/ 814482 h 1270094"/>
                <a:gd name="connsiteX4" fmla="*/ 1320 w 2138283"/>
                <a:gd name="connsiteY4" fmla="*/ 5072 h 1270094"/>
                <a:gd name="connsiteX0" fmla="*/ 1320 w 2138283"/>
                <a:gd name="connsiteY0" fmla="*/ 5072 h 1261363"/>
                <a:gd name="connsiteX1" fmla="*/ 2138283 w 2138283"/>
                <a:gd name="connsiteY1" fmla="*/ 0 h 1261363"/>
                <a:gd name="connsiteX2" fmla="*/ 1579483 w 2138283"/>
                <a:gd name="connsiteY2" fmla="*/ 1261363 h 1261363"/>
                <a:gd name="connsiteX3" fmla="*/ 0 w 2138283"/>
                <a:gd name="connsiteY3" fmla="*/ 814482 h 1261363"/>
                <a:gd name="connsiteX4" fmla="*/ 1320 w 2138283"/>
                <a:gd name="connsiteY4" fmla="*/ 5072 h 1261363"/>
                <a:gd name="connsiteX0" fmla="*/ 1320 w 2081926"/>
                <a:gd name="connsiteY0" fmla="*/ 0 h 1256291"/>
                <a:gd name="connsiteX1" fmla="*/ 2081926 w 2081926"/>
                <a:gd name="connsiteY1" fmla="*/ 618022 h 1256291"/>
                <a:gd name="connsiteX2" fmla="*/ 1579483 w 2081926"/>
                <a:gd name="connsiteY2" fmla="*/ 1256291 h 1256291"/>
                <a:gd name="connsiteX3" fmla="*/ 0 w 2081926"/>
                <a:gd name="connsiteY3" fmla="*/ 809410 h 1256291"/>
                <a:gd name="connsiteX4" fmla="*/ 1320 w 2081926"/>
                <a:gd name="connsiteY4" fmla="*/ 0 h 1256291"/>
                <a:gd name="connsiteX0" fmla="*/ 1320 w 2081926"/>
                <a:gd name="connsiteY0" fmla="*/ 0 h 1256291"/>
                <a:gd name="connsiteX1" fmla="*/ 2081926 w 2081926"/>
                <a:gd name="connsiteY1" fmla="*/ 618022 h 1256291"/>
                <a:gd name="connsiteX2" fmla="*/ 1579483 w 2081926"/>
                <a:gd name="connsiteY2" fmla="*/ 1256291 h 1256291"/>
                <a:gd name="connsiteX3" fmla="*/ 0 w 2081926"/>
                <a:gd name="connsiteY3" fmla="*/ 809410 h 1256291"/>
                <a:gd name="connsiteX4" fmla="*/ 1320 w 2081926"/>
                <a:gd name="connsiteY4" fmla="*/ 0 h 1256291"/>
                <a:gd name="connsiteX0" fmla="*/ 1320 w 2081926"/>
                <a:gd name="connsiteY0" fmla="*/ 20 h 1256311"/>
                <a:gd name="connsiteX1" fmla="*/ 2081926 w 2081926"/>
                <a:gd name="connsiteY1" fmla="*/ 618042 h 1256311"/>
                <a:gd name="connsiteX2" fmla="*/ 1579483 w 2081926"/>
                <a:gd name="connsiteY2" fmla="*/ 1256311 h 1256311"/>
                <a:gd name="connsiteX3" fmla="*/ 0 w 2081926"/>
                <a:gd name="connsiteY3" fmla="*/ 809430 h 1256311"/>
                <a:gd name="connsiteX4" fmla="*/ 1320 w 2081926"/>
                <a:gd name="connsiteY4" fmla="*/ 20 h 1256311"/>
                <a:gd name="connsiteX0" fmla="*/ 1320 w 2081926"/>
                <a:gd name="connsiteY0" fmla="*/ 85394 h 1341685"/>
                <a:gd name="connsiteX1" fmla="*/ 821869 w 2081926"/>
                <a:gd name="connsiteY1" fmla="*/ 86848 h 1341685"/>
                <a:gd name="connsiteX2" fmla="*/ 2081926 w 2081926"/>
                <a:gd name="connsiteY2" fmla="*/ 703416 h 1341685"/>
                <a:gd name="connsiteX3" fmla="*/ 1579483 w 2081926"/>
                <a:gd name="connsiteY3" fmla="*/ 1341685 h 1341685"/>
                <a:gd name="connsiteX4" fmla="*/ 0 w 2081926"/>
                <a:gd name="connsiteY4" fmla="*/ 894804 h 1341685"/>
                <a:gd name="connsiteX5" fmla="*/ 1320 w 2081926"/>
                <a:gd name="connsiteY5" fmla="*/ 85394 h 1341685"/>
                <a:gd name="connsiteX0" fmla="*/ 1320 w 2081926"/>
                <a:gd name="connsiteY0" fmla="*/ 81175 h 1337466"/>
                <a:gd name="connsiteX1" fmla="*/ 835363 w 2081926"/>
                <a:gd name="connsiteY1" fmla="*/ 92154 h 1337466"/>
                <a:gd name="connsiteX2" fmla="*/ 2081926 w 2081926"/>
                <a:gd name="connsiteY2" fmla="*/ 699197 h 1337466"/>
                <a:gd name="connsiteX3" fmla="*/ 1579483 w 2081926"/>
                <a:gd name="connsiteY3" fmla="*/ 1337466 h 1337466"/>
                <a:gd name="connsiteX4" fmla="*/ 0 w 2081926"/>
                <a:gd name="connsiteY4" fmla="*/ 890585 h 1337466"/>
                <a:gd name="connsiteX5" fmla="*/ 1320 w 2081926"/>
                <a:gd name="connsiteY5" fmla="*/ 81175 h 1337466"/>
                <a:gd name="connsiteX0" fmla="*/ 1320 w 2081926"/>
                <a:gd name="connsiteY0" fmla="*/ 37179 h 1293470"/>
                <a:gd name="connsiteX1" fmla="*/ 835363 w 2081926"/>
                <a:gd name="connsiteY1" fmla="*/ 48158 h 1293470"/>
                <a:gd name="connsiteX2" fmla="*/ 2081926 w 2081926"/>
                <a:gd name="connsiteY2" fmla="*/ 655201 h 1293470"/>
                <a:gd name="connsiteX3" fmla="*/ 1579483 w 2081926"/>
                <a:gd name="connsiteY3" fmla="*/ 1293470 h 1293470"/>
                <a:gd name="connsiteX4" fmla="*/ 0 w 2081926"/>
                <a:gd name="connsiteY4" fmla="*/ 846589 h 1293470"/>
                <a:gd name="connsiteX5" fmla="*/ 1320 w 2081926"/>
                <a:gd name="connsiteY5" fmla="*/ 37179 h 1293470"/>
                <a:gd name="connsiteX0" fmla="*/ 1320 w 2081926"/>
                <a:gd name="connsiteY0" fmla="*/ 0 h 1256291"/>
                <a:gd name="connsiteX1" fmla="*/ 835363 w 2081926"/>
                <a:gd name="connsiteY1" fmla="*/ 10979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81926"/>
                <a:gd name="connsiteY0" fmla="*/ 0 h 1256291"/>
                <a:gd name="connsiteX1" fmla="*/ 816313 w 2081926"/>
                <a:gd name="connsiteY1" fmla="*/ 7010 h 1256291"/>
                <a:gd name="connsiteX2" fmla="*/ 2081926 w 2081926"/>
                <a:gd name="connsiteY2" fmla="*/ 618022 h 1256291"/>
                <a:gd name="connsiteX3" fmla="*/ 1579483 w 2081926"/>
                <a:gd name="connsiteY3" fmla="*/ 1256291 h 1256291"/>
                <a:gd name="connsiteX4" fmla="*/ 0 w 2081926"/>
                <a:gd name="connsiteY4" fmla="*/ 809410 h 1256291"/>
                <a:gd name="connsiteX5" fmla="*/ 1320 w 2081926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77957"/>
                <a:gd name="connsiteY0" fmla="*/ 0 h 1256291"/>
                <a:gd name="connsiteX1" fmla="*/ 816313 w 2077957"/>
                <a:gd name="connsiteY1" fmla="*/ 7010 h 1256291"/>
                <a:gd name="connsiteX2" fmla="*/ 2077957 w 2077957"/>
                <a:gd name="connsiteY2" fmla="*/ 629928 h 1256291"/>
                <a:gd name="connsiteX3" fmla="*/ 1579483 w 2077957"/>
                <a:gd name="connsiteY3" fmla="*/ 1256291 h 1256291"/>
                <a:gd name="connsiteX4" fmla="*/ 0 w 2077957"/>
                <a:gd name="connsiteY4" fmla="*/ 809410 h 1256291"/>
                <a:gd name="connsiteX5" fmla="*/ 1320 w 2077957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6291"/>
                <a:gd name="connsiteX1" fmla="*/ 816313 w 2083513"/>
                <a:gd name="connsiteY1" fmla="*/ 7010 h 1256291"/>
                <a:gd name="connsiteX2" fmla="*/ 2083513 w 2083513"/>
                <a:gd name="connsiteY2" fmla="*/ 629928 h 1256291"/>
                <a:gd name="connsiteX3" fmla="*/ 1579483 w 2083513"/>
                <a:gd name="connsiteY3" fmla="*/ 1256291 h 1256291"/>
                <a:gd name="connsiteX4" fmla="*/ 0 w 2083513"/>
                <a:gd name="connsiteY4" fmla="*/ 809410 h 1256291"/>
                <a:gd name="connsiteX5" fmla="*/ 1320 w 2083513"/>
                <a:gd name="connsiteY5" fmla="*/ 0 h 1256291"/>
                <a:gd name="connsiteX0" fmla="*/ 1320 w 2083513"/>
                <a:gd name="connsiteY0" fmla="*/ 0 h 1258672"/>
                <a:gd name="connsiteX1" fmla="*/ 816313 w 2083513"/>
                <a:gd name="connsiteY1" fmla="*/ 7010 h 1258672"/>
                <a:gd name="connsiteX2" fmla="*/ 2083513 w 2083513"/>
                <a:gd name="connsiteY2" fmla="*/ 629928 h 1258672"/>
                <a:gd name="connsiteX3" fmla="*/ 1579483 w 2083513"/>
                <a:gd name="connsiteY3" fmla="*/ 1258672 h 1258672"/>
                <a:gd name="connsiteX4" fmla="*/ 0 w 2083513"/>
                <a:gd name="connsiteY4" fmla="*/ 809410 h 1258672"/>
                <a:gd name="connsiteX5" fmla="*/ 1320 w 2083513"/>
                <a:gd name="connsiteY5" fmla="*/ 0 h 1258672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  <a:gd name="connsiteX0" fmla="*/ 1320 w 2083513"/>
                <a:gd name="connsiteY0" fmla="*/ 0 h 1264228"/>
                <a:gd name="connsiteX1" fmla="*/ 816313 w 2083513"/>
                <a:gd name="connsiteY1" fmla="*/ 7010 h 1264228"/>
                <a:gd name="connsiteX2" fmla="*/ 2083513 w 2083513"/>
                <a:gd name="connsiteY2" fmla="*/ 629928 h 1264228"/>
                <a:gd name="connsiteX3" fmla="*/ 1579483 w 2083513"/>
                <a:gd name="connsiteY3" fmla="*/ 1264228 h 1264228"/>
                <a:gd name="connsiteX4" fmla="*/ 0 w 2083513"/>
                <a:gd name="connsiteY4" fmla="*/ 809410 h 1264228"/>
                <a:gd name="connsiteX5" fmla="*/ 1320 w 2083513"/>
                <a:gd name="connsiteY5" fmla="*/ 0 h 126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3513" h="1264228">
                  <a:moveTo>
                    <a:pt x="1320" y="0"/>
                  </a:moveTo>
                  <a:cubicBezTo>
                    <a:pt x="113692" y="2660"/>
                    <a:pt x="723546" y="-1539"/>
                    <a:pt x="816313" y="7010"/>
                  </a:cubicBezTo>
                  <a:cubicBezTo>
                    <a:pt x="1290875" y="25876"/>
                    <a:pt x="1829450" y="357289"/>
                    <a:pt x="2083513" y="629928"/>
                  </a:cubicBezTo>
                  <a:lnTo>
                    <a:pt x="1579483" y="1264228"/>
                  </a:lnTo>
                  <a:cubicBezTo>
                    <a:pt x="1049020" y="753848"/>
                    <a:pt x="737632" y="796709"/>
                    <a:pt x="0" y="809410"/>
                  </a:cubicBezTo>
                  <a:cubicBezTo>
                    <a:pt x="3615" y="380592"/>
                    <a:pt x="-2295" y="428818"/>
                    <a:pt x="132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D23D02-6394-25F2-937F-0E6567831288}"/>
              </a:ext>
            </a:extLst>
          </p:cNvPr>
          <p:cNvGrpSpPr/>
          <p:nvPr/>
        </p:nvGrpSpPr>
        <p:grpSpPr>
          <a:xfrm>
            <a:off x="4875472" y="2095033"/>
            <a:ext cx="2441056" cy="2667934"/>
            <a:chOff x="7515864" y="2136582"/>
            <a:chExt cx="2441056" cy="2667934"/>
          </a:xfrm>
          <a:effectLst/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E85408-D4CB-0D4E-A954-2E58FBD263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5493" y="2136582"/>
              <a:ext cx="1541798" cy="1541799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E67FD23-DC16-242B-8E93-73FB42E4B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5864" y="3586230"/>
              <a:ext cx="2441056" cy="1218286"/>
            </a:xfrm>
            <a:custGeom>
              <a:avLst/>
              <a:gdLst>
                <a:gd name="connsiteX0" fmla="*/ 0 w 2457450"/>
                <a:gd name="connsiteY0" fmla="*/ 0 h 222780"/>
                <a:gd name="connsiteX1" fmla="*/ 2457450 w 2457450"/>
                <a:gd name="connsiteY1" fmla="*/ 0 h 222780"/>
                <a:gd name="connsiteX2" fmla="*/ 2457450 w 2457450"/>
                <a:gd name="connsiteY2" fmla="*/ 222780 h 222780"/>
                <a:gd name="connsiteX3" fmla="*/ 0 w 2457450"/>
                <a:gd name="connsiteY3" fmla="*/ 222780 h 222780"/>
                <a:gd name="connsiteX4" fmla="*/ 0 w 2457450"/>
                <a:gd name="connsiteY4" fmla="*/ 0 h 222780"/>
                <a:gd name="connsiteX0" fmla="*/ 0 w 2457450"/>
                <a:gd name="connsiteY0" fmla="*/ 1003201 h 1225981"/>
                <a:gd name="connsiteX1" fmla="*/ 1254928 w 2457450"/>
                <a:gd name="connsiteY1" fmla="*/ 0 h 1225981"/>
                <a:gd name="connsiteX2" fmla="*/ 2457450 w 2457450"/>
                <a:gd name="connsiteY2" fmla="*/ 1003201 h 1225981"/>
                <a:gd name="connsiteX3" fmla="*/ 2457450 w 2457450"/>
                <a:gd name="connsiteY3" fmla="*/ 1225981 h 1225981"/>
                <a:gd name="connsiteX4" fmla="*/ 0 w 2457450"/>
                <a:gd name="connsiteY4" fmla="*/ 1225981 h 1225981"/>
                <a:gd name="connsiteX5" fmla="*/ 0 w 2457450"/>
                <a:gd name="connsiteY5" fmla="*/ 1003201 h 1225981"/>
                <a:gd name="connsiteX0" fmla="*/ 0 w 2457450"/>
                <a:gd name="connsiteY0" fmla="*/ 1064500 h 1287280"/>
                <a:gd name="connsiteX1" fmla="*/ 1254928 w 2457450"/>
                <a:gd name="connsiteY1" fmla="*/ 61299 h 1287280"/>
                <a:gd name="connsiteX2" fmla="*/ 2457450 w 2457450"/>
                <a:gd name="connsiteY2" fmla="*/ 1064500 h 1287280"/>
                <a:gd name="connsiteX3" fmla="*/ 2457450 w 2457450"/>
                <a:gd name="connsiteY3" fmla="*/ 1287280 h 1287280"/>
                <a:gd name="connsiteX4" fmla="*/ 0 w 2457450"/>
                <a:gd name="connsiteY4" fmla="*/ 1287280 h 1287280"/>
                <a:gd name="connsiteX5" fmla="*/ 0 w 2457450"/>
                <a:gd name="connsiteY5" fmla="*/ 1064500 h 1287280"/>
                <a:gd name="connsiteX0" fmla="*/ 0 w 2457450"/>
                <a:gd name="connsiteY0" fmla="*/ 1005248 h 1228028"/>
                <a:gd name="connsiteX1" fmla="*/ 1254928 w 2457450"/>
                <a:gd name="connsiteY1" fmla="*/ 2047 h 1228028"/>
                <a:gd name="connsiteX2" fmla="*/ 2457450 w 2457450"/>
                <a:gd name="connsiteY2" fmla="*/ 1005248 h 1228028"/>
                <a:gd name="connsiteX3" fmla="*/ 2457450 w 2457450"/>
                <a:gd name="connsiteY3" fmla="*/ 1228028 h 1228028"/>
                <a:gd name="connsiteX4" fmla="*/ 0 w 2457450"/>
                <a:gd name="connsiteY4" fmla="*/ 1228028 h 1228028"/>
                <a:gd name="connsiteX5" fmla="*/ 0 w 2457450"/>
                <a:gd name="connsiteY5" fmla="*/ 1005248 h 1228028"/>
                <a:gd name="connsiteX0" fmla="*/ 0 w 2457450"/>
                <a:gd name="connsiteY0" fmla="*/ 1005248 h 1228028"/>
                <a:gd name="connsiteX1" fmla="*/ 1254928 w 2457450"/>
                <a:gd name="connsiteY1" fmla="*/ 2047 h 1228028"/>
                <a:gd name="connsiteX2" fmla="*/ 2457450 w 2457450"/>
                <a:gd name="connsiteY2" fmla="*/ 1005248 h 1228028"/>
                <a:gd name="connsiteX3" fmla="*/ 2457450 w 2457450"/>
                <a:gd name="connsiteY3" fmla="*/ 1228028 h 1228028"/>
                <a:gd name="connsiteX4" fmla="*/ 1237675 w 2457450"/>
                <a:gd name="connsiteY4" fmla="*/ 220584 h 1228028"/>
                <a:gd name="connsiteX5" fmla="*/ 0 w 2457450"/>
                <a:gd name="connsiteY5" fmla="*/ 1228028 h 1228028"/>
                <a:gd name="connsiteX6" fmla="*/ 0 w 2457450"/>
                <a:gd name="connsiteY6" fmla="*/ 1005248 h 1228028"/>
                <a:gd name="connsiteX0" fmla="*/ 0 w 2457450"/>
                <a:gd name="connsiteY0" fmla="*/ 1005248 h 1228028"/>
                <a:gd name="connsiteX1" fmla="*/ 1254928 w 2457450"/>
                <a:gd name="connsiteY1" fmla="*/ 2047 h 1228028"/>
                <a:gd name="connsiteX2" fmla="*/ 2457450 w 2457450"/>
                <a:gd name="connsiteY2" fmla="*/ 1005248 h 1228028"/>
                <a:gd name="connsiteX3" fmla="*/ 2457450 w 2457450"/>
                <a:gd name="connsiteY3" fmla="*/ 1228028 h 1228028"/>
                <a:gd name="connsiteX4" fmla="*/ 1237675 w 2457450"/>
                <a:gd name="connsiteY4" fmla="*/ 220584 h 1228028"/>
                <a:gd name="connsiteX5" fmla="*/ 0 w 2457450"/>
                <a:gd name="connsiteY5" fmla="*/ 1228028 h 1228028"/>
                <a:gd name="connsiteX6" fmla="*/ 0 w 2457450"/>
                <a:gd name="connsiteY6" fmla="*/ 1005248 h 1228028"/>
                <a:gd name="connsiteX0" fmla="*/ 0 w 2457450"/>
                <a:gd name="connsiteY0" fmla="*/ 1005248 h 1228028"/>
                <a:gd name="connsiteX1" fmla="*/ 1254928 w 2457450"/>
                <a:gd name="connsiteY1" fmla="*/ 2047 h 1228028"/>
                <a:gd name="connsiteX2" fmla="*/ 2457450 w 2457450"/>
                <a:gd name="connsiteY2" fmla="*/ 1005248 h 1228028"/>
                <a:gd name="connsiteX3" fmla="*/ 2457450 w 2457450"/>
                <a:gd name="connsiteY3" fmla="*/ 1228028 h 1228028"/>
                <a:gd name="connsiteX4" fmla="*/ 1237675 w 2457450"/>
                <a:gd name="connsiteY4" fmla="*/ 220584 h 1228028"/>
                <a:gd name="connsiteX5" fmla="*/ 0 w 2457450"/>
                <a:gd name="connsiteY5" fmla="*/ 1228028 h 1228028"/>
                <a:gd name="connsiteX6" fmla="*/ 0 w 2457450"/>
                <a:gd name="connsiteY6" fmla="*/ 1005248 h 1228028"/>
                <a:gd name="connsiteX0" fmla="*/ 0 w 2457450"/>
                <a:gd name="connsiteY0" fmla="*/ 1007821 h 1230601"/>
                <a:gd name="connsiteX1" fmla="*/ 1254928 w 2457450"/>
                <a:gd name="connsiteY1" fmla="*/ 4620 h 1230601"/>
                <a:gd name="connsiteX2" fmla="*/ 2457450 w 2457450"/>
                <a:gd name="connsiteY2" fmla="*/ 1007821 h 1230601"/>
                <a:gd name="connsiteX3" fmla="*/ 2457450 w 2457450"/>
                <a:gd name="connsiteY3" fmla="*/ 1230601 h 1230601"/>
                <a:gd name="connsiteX4" fmla="*/ 1237675 w 2457450"/>
                <a:gd name="connsiteY4" fmla="*/ 223157 h 1230601"/>
                <a:gd name="connsiteX5" fmla="*/ 0 w 2457450"/>
                <a:gd name="connsiteY5" fmla="*/ 1230601 h 1230601"/>
                <a:gd name="connsiteX6" fmla="*/ 0 w 2457450"/>
                <a:gd name="connsiteY6" fmla="*/ 1007821 h 1230601"/>
                <a:gd name="connsiteX0" fmla="*/ 0 w 2457450"/>
                <a:gd name="connsiteY0" fmla="*/ 1007821 h 1236352"/>
                <a:gd name="connsiteX1" fmla="*/ 1254928 w 2457450"/>
                <a:gd name="connsiteY1" fmla="*/ 4620 h 1236352"/>
                <a:gd name="connsiteX2" fmla="*/ 2457450 w 2457450"/>
                <a:gd name="connsiteY2" fmla="*/ 1007821 h 1236352"/>
                <a:gd name="connsiteX3" fmla="*/ 2250416 w 2457450"/>
                <a:gd name="connsiteY3" fmla="*/ 1236352 h 1236352"/>
                <a:gd name="connsiteX4" fmla="*/ 1237675 w 2457450"/>
                <a:gd name="connsiteY4" fmla="*/ 223157 h 1236352"/>
                <a:gd name="connsiteX5" fmla="*/ 0 w 2457450"/>
                <a:gd name="connsiteY5" fmla="*/ 1230601 h 1236352"/>
                <a:gd name="connsiteX6" fmla="*/ 0 w 2457450"/>
                <a:gd name="connsiteY6" fmla="*/ 1007821 h 1236352"/>
                <a:gd name="connsiteX0" fmla="*/ 0 w 2457450"/>
                <a:gd name="connsiteY0" fmla="*/ 1004134 h 1232665"/>
                <a:gd name="connsiteX1" fmla="*/ 1254928 w 2457450"/>
                <a:gd name="connsiteY1" fmla="*/ 933 h 1232665"/>
                <a:gd name="connsiteX2" fmla="*/ 2457450 w 2457450"/>
                <a:gd name="connsiteY2" fmla="*/ 1199666 h 1232665"/>
                <a:gd name="connsiteX3" fmla="*/ 2250416 w 2457450"/>
                <a:gd name="connsiteY3" fmla="*/ 1232665 h 1232665"/>
                <a:gd name="connsiteX4" fmla="*/ 1237675 w 2457450"/>
                <a:gd name="connsiteY4" fmla="*/ 219470 h 1232665"/>
                <a:gd name="connsiteX5" fmla="*/ 0 w 2457450"/>
                <a:gd name="connsiteY5" fmla="*/ 1226914 h 1232665"/>
                <a:gd name="connsiteX6" fmla="*/ 0 w 2457450"/>
                <a:gd name="connsiteY6" fmla="*/ 1004134 h 1232665"/>
                <a:gd name="connsiteX0" fmla="*/ 0 w 2457450"/>
                <a:gd name="connsiteY0" fmla="*/ 1004134 h 1232665"/>
                <a:gd name="connsiteX1" fmla="*/ 1254928 w 2457450"/>
                <a:gd name="connsiteY1" fmla="*/ 933 h 1232665"/>
                <a:gd name="connsiteX2" fmla="*/ 2457450 w 2457450"/>
                <a:gd name="connsiteY2" fmla="*/ 1199666 h 1232665"/>
                <a:gd name="connsiteX3" fmla="*/ 2250416 w 2457450"/>
                <a:gd name="connsiteY3" fmla="*/ 1232665 h 1232665"/>
                <a:gd name="connsiteX4" fmla="*/ 1237675 w 2457450"/>
                <a:gd name="connsiteY4" fmla="*/ 219470 h 1232665"/>
                <a:gd name="connsiteX5" fmla="*/ 218536 w 2457450"/>
                <a:gd name="connsiteY5" fmla="*/ 1203910 h 1232665"/>
                <a:gd name="connsiteX6" fmla="*/ 0 w 2457450"/>
                <a:gd name="connsiteY6" fmla="*/ 1004134 h 1232665"/>
                <a:gd name="connsiteX0" fmla="*/ 0 w 2440197"/>
                <a:gd name="connsiteY0" fmla="*/ 1198733 h 1231732"/>
                <a:gd name="connsiteX1" fmla="*/ 1237675 w 2440197"/>
                <a:gd name="connsiteY1" fmla="*/ 0 h 1231732"/>
                <a:gd name="connsiteX2" fmla="*/ 2440197 w 2440197"/>
                <a:gd name="connsiteY2" fmla="*/ 1198733 h 1231732"/>
                <a:gd name="connsiteX3" fmla="*/ 2233163 w 2440197"/>
                <a:gd name="connsiteY3" fmla="*/ 1231732 h 1231732"/>
                <a:gd name="connsiteX4" fmla="*/ 1220422 w 2440197"/>
                <a:gd name="connsiteY4" fmla="*/ 218537 h 1231732"/>
                <a:gd name="connsiteX5" fmla="*/ 201283 w 2440197"/>
                <a:gd name="connsiteY5" fmla="*/ 1202977 h 1231732"/>
                <a:gd name="connsiteX6" fmla="*/ 0 w 2440197"/>
                <a:gd name="connsiteY6" fmla="*/ 1198733 h 1231732"/>
                <a:gd name="connsiteX0" fmla="*/ 11 w 2440208"/>
                <a:gd name="connsiteY0" fmla="*/ 1198733 h 1231732"/>
                <a:gd name="connsiteX1" fmla="*/ 1237686 w 2440208"/>
                <a:gd name="connsiteY1" fmla="*/ 0 h 1231732"/>
                <a:gd name="connsiteX2" fmla="*/ 2440208 w 2440208"/>
                <a:gd name="connsiteY2" fmla="*/ 1198733 h 1231732"/>
                <a:gd name="connsiteX3" fmla="*/ 2233174 w 2440208"/>
                <a:gd name="connsiteY3" fmla="*/ 1231732 h 1231732"/>
                <a:gd name="connsiteX4" fmla="*/ 1220433 w 2440208"/>
                <a:gd name="connsiteY4" fmla="*/ 218537 h 1231732"/>
                <a:gd name="connsiteX5" fmla="*/ 201294 w 2440208"/>
                <a:gd name="connsiteY5" fmla="*/ 1202977 h 1231732"/>
                <a:gd name="connsiteX6" fmla="*/ 11 w 2440208"/>
                <a:gd name="connsiteY6" fmla="*/ 1198733 h 1231732"/>
                <a:gd name="connsiteX0" fmla="*/ 11 w 2440208"/>
                <a:gd name="connsiteY0" fmla="*/ 1198733 h 1231732"/>
                <a:gd name="connsiteX1" fmla="*/ 1237686 w 2440208"/>
                <a:gd name="connsiteY1" fmla="*/ 0 h 1231732"/>
                <a:gd name="connsiteX2" fmla="*/ 2440208 w 2440208"/>
                <a:gd name="connsiteY2" fmla="*/ 1198733 h 1231732"/>
                <a:gd name="connsiteX3" fmla="*/ 2233174 w 2440208"/>
                <a:gd name="connsiteY3" fmla="*/ 1231732 h 1231732"/>
                <a:gd name="connsiteX4" fmla="*/ 1220433 w 2440208"/>
                <a:gd name="connsiteY4" fmla="*/ 218537 h 1231732"/>
                <a:gd name="connsiteX5" fmla="*/ 201294 w 2440208"/>
                <a:gd name="connsiteY5" fmla="*/ 1202977 h 1231732"/>
                <a:gd name="connsiteX6" fmla="*/ 11 w 2440208"/>
                <a:gd name="connsiteY6" fmla="*/ 1198733 h 1231732"/>
                <a:gd name="connsiteX0" fmla="*/ 11 w 2440208"/>
                <a:gd name="connsiteY0" fmla="*/ 1198733 h 1231732"/>
                <a:gd name="connsiteX1" fmla="*/ 1237686 w 2440208"/>
                <a:gd name="connsiteY1" fmla="*/ 0 h 1231732"/>
                <a:gd name="connsiteX2" fmla="*/ 2440208 w 2440208"/>
                <a:gd name="connsiteY2" fmla="*/ 1198733 h 1231732"/>
                <a:gd name="connsiteX3" fmla="*/ 2233174 w 2440208"/>
                <a:gd name="connsiteY3" fmla="*/ 1231732 h 1231732"/>
                <a:gd name="connsiteX4" fmla="*/ 1220433 w 2440208"/>
                <a:gd name="connsiteY4" fmla="*/ 218537 h 1231732"/>
                <a:gd name="connsiteX5" fmla="*/ 201294 w 2440208"/>
                <a:gd name="connsiteY5" fmla="*/ 1202977 h 1231732"/>
                <a:gd name="connsiteX6" fmla="*/ 11 w 2440208"/>
                <a:gd name="connsiteY6" fmla="*/ 1198733 h 1231732"/>
                <a:gd name="connsiteX0" fmla="*/ 11 w 2440208"/>
                <a:gd name="connsiteY0" fmla="*/ 1198733 h 1202977"/>
                <a:gd name="connsiteX1" fmla="*/ 1237686 w 2440208"/>
                <a:gd name="connsiteY1" fmla="*/ 0 h 1202977"/>
                <a:gd name="connsiteX2" fmla="*/ 2440208 w 2440208"/>
                <a:gd name="connsiteY2" fmla="*/ 1198733 h 1202977"/>
                <a:gd name="connsiteX3" fmla="*/ 2227423 w 2440208"/>
                <a:gd name="connsiteY3" fmla="*/ 1197227 h 1202977"/>
                <a:gd name="connsiteX4" fmla="*/ 1220433 w 2440208"/>
                <a:gd name="connsiteY4" fmla="*/ 218537 h 1202977"/>
                <a:gd name="connsiteX5" fmla="*/ 201294 w 2440208"/>
                <a:gd name="connsiteY5" fmla="*/ 1202977 h 1202977"/>
                <a:gd name="connsiteX6" fmla="*/ 11 w 2440208"/>
                <a:gd name="connsiteY6" fmla="*/ 1198733 h 1202977"/>
                <a:gd name="connsiteX0" fmla="*/ 11 w 2440208"/>
                <a:gd name="connsiteY0" fmla="*/ 1198733 h 1202977"/>
                <a:gd name="connsiteX1" fmla="*/ 1237686 w 2440208"/>
                <a:gd name="connsiteY1" fmla="*/ 0 h 1202977"/>
                <a:gd name="connsiteX2" fmla="*/ 2440208 w 2440208"/>
                <a:gd name="connsiteY2" fmla="*/ 1198733 h 1202977"/>
                <a:gd name="connsiteX3" fmla="*/ 2227423 w 2440208"/>
                <a:gd name="connsiteY3" fmla="*/ 1197227 h 1202977"/>
                <a:gd name="connsiteX4" fmla="*/ 1220433 w 2440208"/>
                <a:gd name="connsiteY4" fmla="*/ 218537 h 1202977"/>
                <a:gd name="connsiteX5" fmla="*/ 201294 w 2440208"/>
                <a:gd name="connsiteY5" fmla="*/ 1202977 h 1202977"/>
                <a:gd name="connsiteX6" fmla="*/ 11 w 2440208"/>
                <a:gd name="connsiteY6" fmla="*/ 1198733 h 1202977"/>
                <a:gd name="connsiteX0" fmla="*/ 11 w 2440208"/>
                <a:gd name="connsiteY0" fmla="*/ 1198733 h 1202977"/>
                <a:gd name="connsiteX1" fmla="*/ 1237686 w 2440208"/>
                <a:gd name="connsiteY1" fmla="*/ 0 h 1202977"/>
                <a:gd name="connsiteX2" fmla="*/ 2440208 w 2440208"/>
                <a:gd name="connsiteY2" fmla="*/ 1198733 h 1202977"/>
                <a:gd name="connsiteX3" fmla="*/ 2227423 w 2440208"/>
                <a:gd name="connsiteY3" fmla="*/ 1197227 h 1202977"/>
                <a:gd name="connsiteX4" fmla="*/ 1220433 w 2440208"/>
                <a:gd name="connsiteY4" fmla="*/ 218537 h 1202977"/>
                <a:gd name="connsiteX5" fmla="*/ 212796 w 2440208"/>
                <a:gd name="connsiteY5" fmla="*/ 1202977 h 1202977"/>
                <a:gd name="connsiteX6" fmla="*/ 11 w 2440208"/>
                <a:gd name="connsiteY6" fmla="*/ 1198733 h 1202977"/>
                <a:gd name="connsiteX0" fmla="*/ 11 w 2440208"/>
                <a:gd name="connsiteY0" fmla="*/ 1198733 h 1202977"/>
                <a:gd name="connsiteX1" fmla="*/ 1237686 w 2440208"/>
                <a:gd name="connsiteY1" fmla="*/ 0 h 1202977"/>
                <a:gd name="connsiteX2" fmla="*/ 2440208 w 2440208"/>
                <a:gd name="connsiteY2" fmla="*/ 1198733 h 1202977"/>
                <a:gd name="connsiteX3" fmla="*/ 2227423 w 2440208"/>
                <a:gd name="connsiteY3" fmla="*/ 1197227 h 1202977"/>
                <a:gd name="connsiteX4" fmla="*/ 1220433 w 2440208"/>
                <a:gd name="connsiteY4" fmla="*/ 218537 h 1202977"/>
                <a:gd name="connsiteX5" fmla="*/ 212796 w 2440208"/>
                <a:gd name="connsiteY5" fmla="*/ 1202977 h 1202977"/>
                <a:gd name="connsiteX6" fmla="*/ 11 w 2440208"/>
                <a:gd name="connsiteY6" fmla="*/ 1198733 h 1202977"/>
                <a:gd name="connsiteX0" fmla="*/ 11 w 2440208"/>
                <a:gd name="connsiteY0" fmla="*/ 1198733 h 1202977"/>
                <a:gd name="connsiteX1" fmla="*/ 1237686 w 2440208"/>
                <a:gd name="connsiteY1" fmla="*/ 0 h 1202977"/>
                <a:gd name="connsiteX2" fmla="*/ 2440208 w 2440208"/>
                <a:gd name="connsiteY2" fmla="*/ 1198733 h 1202977"/>
                <a:gd name="connsiteX3" fmla="*/ 2227423 w 2440208"/>
                <a:gd name="connsiteY3" fmla="*/ 1197227 h 1202977"/>
                <a:gd name="connsiteX4" fmla="*/ 1220433 w 2440208"/>
                <a:gd name="connsiteY4" fmla="*/ 218537 h 1202977"/>
                <a:gd name="connsiteX5" fmla="*/ 212796 w 2440208"/>
                <a:gd name="connsiteY5" fmla="*/ 1202977 h 1202977"/>
                <a:gd name="connsiteX6" fmla="*/ 11 w 2440208"/>
                <a:gd name="connsiteY6" fmla="*/ 1198733 h 1202977"/>
                <a:gd name="connsiteX0" fmla="*/ 32 w 2440229"/>
                <a:gd name="connsiteY0" fmla="*/ 1202372 h 1206616"/>
                <a:gd name="connsiteX1" fmla="*/ 1237707 w 2440229"/>
                <a:gd name="connsiteY1" fmla="*/ 3639 h 1206616"/>
                <a:gd name="connsiteX2" fmla="*/ 2440229 w 2440229"/>
                <a:gd name="connsiteY2" fmla="*/ 1202372 h 1206616"/>
                <a:gd name="connsiteX3" fmla="*/ 2227444 w 2440229"/>
                <a:gd name="connsiteY3" fmla="*/ 1200866 h 1206616"/>
                <a:gd name="connsiteX4" fmla="*/ 1220454 w 2440229"/>
                <a:gd name="connsiteY4" fmla="*/ 222176 h 1206616"/>
                <a:gd name="connsiteX5" fmla="*/ 212817 w 2440229"/>
                <a:gd name="connsiteY5" fmla="*/ 1206616 h 1206616"/>
                <a:gd name="connsiteX6" fmla="*/ 32 w 2440229"/>
                <a:gd name="connsiteY6" fmla="*/ 1202372 h 1206616"/>
                <a:gd name="connsiteX0" fmla="*/ 11 w 2470688"/>
                <a:gd name="connsiteY0" fmla="*/ 1205085 h 1205342"/>
                <a:gd name="connsiteX1" fmla="*/ 1268166 w 2470688"/>
                <a:gd name="connsiteY1" fmla="*/ 2 h 1205342"/>
                <a:gd name="connsiteX2" fmla="*/ 2470688 w 2470688"/>
                <a:gd name="connsiteY2" fmla="*/ 1198735 h 1205342"/>
                <a:gd name="connsiteX3" fmla="*/ 2257903 w 2470688"/>
                <a:gd name="connsiteY3" fmla="*/ 1197229 h 1205342"/>
                <a:gd name="connsiteX4" fmla="*/ 1250913 w 2470688"/>
                <a:gd name="connsiteY4" fmla="*/ 218539 h 1205342"/>
                <a:gd name="connsiteX5" fmla="*/ 243276 w 2470688"/>
                <a:gd name="connsiteY5" fmla="*/ 1202979 h 1205342"/>
                <a:gd name="connsiteX6" fmla="*/ 11 w 2470688"/>
                <a:gd name="connsiteY6" fmla="*/ 1205085 h 1205342"/>
                <a:gd name="connsiteX0" fmla="*/ 11 w 2470688"/>
                <a:gd name="connsiteY0" fmla="*/ 1205085 h 1205416"/>
                <a:gd name="connsiteX1" fmla="*/ 1268166 w 2470688"/>
                <a:gd name="connsiteY1" fmla="*/ 2 h 1205416"/>
                <a:gd name="connsiteX2" fmla="*/ 2470688 w 2470688"/>
                <a:gd name="connsiteY2" fmla="*/ 1198735 h 1205416"/>
                <a:gd name="connsiteX3" fmla="*/ 2257903 w 2470688"/>
                <a:gd name="connsiteY3" fmla="*/ 1197229 h 1205416"/>
                <a:gd name="connsiteX4" fmla="*/ 1250913 w 2470688"/>
                <a:gd name="connsiteY4" fmla="*/ 218539 h 1205416"/>
                <a:gd name="connsiteX5" fmla="*/ 214066 w 2470688"/>
                <a:gd name="connsiteY5" fmla="*/ 1204249 h 1205416"/>
                <a:gd name="connsiteX6" fmla="*/ 11 w 2470688"/>
                <a:gd name="connsiteY6" fmla="*/ 1205085 h 1205416"/>
                <a:gd name="connsiteX0" fmla="*/ 11 w 2470688"/>
                <a:gd name="connsiteY0" fmla="*/ 1205085 h 1215679"/>
                <a:gd name="connsiteX1" fmla="*/ 1268166 w 2470688"/>
                <a:gd name="connsiteY1" fmla="*/ 2 h 1215679"/>
                <a:gd name="connsiteX2" fmla="*/ 2470688 w 2470688"/>
                <a:gd name="connsiteY2" fmla="*/ 1198735 h 1215679"/>
                <a:gd name="connsiteX3" fmla="*/ 2257903 w 2470688"/>
                <a:gd name="connsiteY3" fmla="*/ 1197229 h 1215679"/>
                <a:gd name="connsiteX4" fmla="*/ 1250913 w 2470688"/>
                <a:gd name="connsiteY4" fmla="*/ 218539 h 1215679"/>
                <a:gd name="connsiteX5" fmla="*/ 224226 w 2470688"/>
                <a:gd name="connsiteY5" fmla="*/ 1215679 h 1215679"/>
                <a:gd name="connsiteX6" fmla="*/ 11 w 2470688"/>
                <a:gd name="connsiteY6" fmla="*/ 1205085 h 1215679"/>
                <a:gd name="connsiteX0" fmla="*/ 12 w 2468308"/>
                <a:gd name="connsiteY0" fmla="*/ 1205879 h 1215679"/>
                <a:gd name="connsiteX1" fmla="*/ 1265786 w 2468308"/>
                <a:gd name="connsiteY1" fmla="*/ 2 h 1215679"/>
                <a:gd name="connsiteX2" fmla="*/ 2468308 w 2468308"/>
                <a:gd name="connsiteY2" fmla="*/ 1198735 h 1215679"/>
                <a:gd name="connsiteX3" fmla="*/ 2255523 w 2468308"/>
                <a:gd name="connsiteY3" fmla="*/ 1197229 h 1215679"/>
                <a:gd name="connsiteX4" fmla="*/ 1248533 w 2468308"/>
                <a:gd name="connsiteY4" fmla="*/ 218539 h 1215679"/>
                <a:gd name="connsiteX5" fmla="*/ 221846 w 2468308"/>
                <a:gd name="connsiteY5" fmla="*/ 1215679 h 1215679"/>
                <a:gd name="connsiteX6" fmla="*/ 12 w 2468308"/>
                <a:gd name="connsiteY6" fmla="*/ 1205879 h 1215679"/>
                <a:gd name="connsiteX0" fmla="*/ 12 w 2465927"/>
                <a:gd name="connsiteY0" fmla="*/ 1209054 h 1215679"/>
                <a:gd name="connsiteX1" fmla="*/ 1263405 w 2465927"/>
                <a:gd name="connsiteY1" fmla="*/ 2 h 1215679"/>
                <a:gd name="connsiteX2" fmla="*/ 2465927 w 2465927"/>
                <a:gd name="connsiteY2" fmla="*/ 1198735 h 1215679"/>
                <a:gd name="connsiteX3" fmla="*/ 2253142 w 2465927"/>
                <a:gd name="connsiteY3" fmla="*/ 1197229 h 1215679"/>
                <a:gd name="connsiteX4" fmla="*/ 1246152 w 2465927"/>
                <a:gd name="connsiteY4" fmla="*/ 218539 h 1215679"/>
                <a:gd name="connsiteX5" fmla="*/ 219465 w 2465927"/>
                <a:gd name="connsiteY5" fmla="*/ 1215679 h 1215679"/>
                <a:gd name="connsiteX6" fmla="*/ 12 w 2465927"/>
                <a:gd name="connsiteY6" fmla="*/ 1209054 h 1215679"/>
                <a:gd name="connsiteX0" fmla="*/ 12 w 2465927"/>
                <a:gd name="connsiteY0" fmla="*/ 1209054 h 1209496"/>
                <a:gd name="connsiteX1" fmla="*/ 1263405 w 2465927"/>
                <a:gd name="connsiteY1" fmla="*/ 2 h 1209496"/>
                <a:gd name="connsiteX2" fmla="*/ 2465927 w 2465927"/>
                <a:gd name="connsiteY2" fmla="*/ 1198735 h 1209496"/>
                <a:gd name="connsiteX3" fmla="*/ 2253142 w 2465927"/>
                <a:gd name="connsiteY3" fmla="*/ 1197229 h 1209496"/>
                <a:gd name="connsiteX4" fmla="*/ 1246152 w 2465927"/>
                <a:gd name="connsiteY4" fmla="*/ 218539 h 1209496"/>
                <a:gd name="connsiteX5" fmla="*/ 216290 w 2465927"/>
                <a:gd name="connsiteY5" fmla="*/ 1209329 h 1209496"/>
                <a:gd name="connsiteX6" fmla="*/ 12 w 2465927"/>
                <a:gd name="connsiteY6" fmla="*/ 1209054 h 1209496"/>
                <a:gd name="connsiteX0" fmla="*/ 12 w 2465927"/>
                <a:gd name="connsiteY0" fmla="*/ 1209054 h 1210743"/>
                <a:gd name="connsiteX1" fmla="*/ 1263405 w 2465927"/>
                <a:gd name="connsiteY1" fmla="*/ 2 h 1210743"/>
                <a:gd name="connsiteX2" fmla="*/ 2465927 w 2465927"/>
                <a:gd name="connsiteY2" fmla="*/ 1198735 h 1210743"/>
                <a:gd name="connsiteX3" fmla="*/ 2253142 w 2465927"/>
                <a:gd name="connsiteY3" fmla="*/ 1197229 h 1210743"/>
                <a:gd name="connsiteX4" fmla="*/ 1246152 w 2465927"/>
                <a:gd name="connsiteY4" fmla="*/ 218539 h 1210743"/>
                <a:gd name="connsiteX5" fmla="*/ 216290 w 2465927"/>
                <a:gd name="connsiteY5" fmla="*/ 1209329 h 1210743"/>
                <a:gd name="connsiteX6" fmla="*/ 12 w 2465927"/>
                <a:gd name="connsiteY6" fmla="*/ 1209054 h 1210743"/>
                <a:gd name="connsiteX0" fmla="*/ 12 w 2465927"/>
                <a:gd name="connsiteY0" fmla="*/ 1209054 h 1209329"/>
                <a:gd name="connsiteX1" fmla="*/ 1263405 w 2465927"/>
                <a:gd name="connsiteY1" fmla="*/ 2 h 1209329"/>
                <a:gd name="connsiteX2" fmla="*/ 2465927 w 2465927"/>
                <a:gd name="connsiteY2" fmla="*/ 1198735 h 1209329"/>
                <a:gd name="connsiteX3" fmla="*/ 2253142 w 2465927"/>
                <a:gd name="connsiteY3" fmla="*/ 1197229 h 1209329"/>
                <a:gd name="connsiteX4" fmla="*/ 1246152 w 2465927"/>
                <a:gd name="connsiteY4" fmla="*/ 218539 h 1209329"/>
                <a:gd name="connsiteX5" fmla="*/ 216290 w 2465927"/>
                <a:gd name="connsiteY5" fmla="*/ 1209329 h 1209329"/>
                <a:gd name="connsiteX6" fmla="*/ 12 w 2465927"/>
                <a:gd name="connsiteY6" fmla="*/ 1209054 h 1209329"/>
                <a:gd name="connsiteX0" fmla="*/ 12 w 2465927"/>
                <a:gd name="connsiteY0" fmla="*/ 1209054 h 1209329"/>
                <a:gd name="connsiteX1" fmla="*/ 1263405 w 2465927"/>
                <a:gd name="connsiteY1" fmla="*/ 2 h 1209329"/>
                <a:gd name="connsiteX2" fmla="*/ 2465927 w 2465927"/>
                <a:gd name="connsiteY2" fmla="*/ 1198735 h 1209329"/>
                <a:gd name="connsiteX3" fmla="*/ 2253142 w 2465927"/>
                <a:gd name="connsiteY3" fmla="*/ 1197229 h 1209329"/>
                <a:gd name="connsiteX4" fmla="*/ 1246152 w 2465927"/>
                <a:gd name="connsiteY4" fmla="*/ 218539 h 1209329"/>
                <a:gd name="connsiteX5" fmla="*/ 216290 w 2465927"/>
                <a:gd name="connsiteY5" fmla="*/ 1209329 h 1209329"/>
                <a:gd name="connsiteX6" fmla="*/ 12 w 2465927"/>
                <a:gd name="connsiteY6" fmla="*/ 1209054 h 1209329"/>
                <a:gd name="connsiteX0" fmla="*/ 4 w 2465919"/>
                <a:gd name="connsiteY0" fmla="*/ 1209054 h 1209329"/>
                <a:gd name="connsiteX1" fmla="*/ 1263397 w 2465919"/>
                <a:gd name="connsiteY1" fmla="*/ 2 h 1209329"/>
                <a:gd name="connsiteX2" fmla="*/ 2465919 w 2465919"/>
                <a:gd name="connsiteY2" fmla="*/ 1198735 h 1209329"/>
                <a:gd name="connsiteX3" fmla="*/ 2253134 w 2465919"/>
                <a:gd name="connsiteY3" fmla="*/ 1197229 h 1209329"/>
                <a:gd name="connsiteX4" fmla="*/ 1246144 w 2465919"/>
                <a:gd name="connsiteY4" fmla="*/ 218539 h 1209329"/>
                <a:gd name="connsiteX5" fmla="*/ 216282 w 2465919"/>
                <a:gd name="connsiteY5" fmla="*/ 1209329 h 1209329"/>
                <a:gd name="connsiteX6" fmla="*/ 4 w 2465919"/>
                <a:gd name="connsiteY6" fmla="*/ 1209054 h 1209329"/>
                <a:gd name="connsiteX0" fmla="*/ 4 w 2465919"/>
                <a:gd name="connsiteY0" fmla="*/ 1209054 h 1209329"/>
                <a:gd name="connsiteX1" fmla="*/ 1263397 w 2465919"/>
                <a:gd name="connsiteY1" fmla="*/ 2 h 1209329"/>
                <a:gd name="connsiteX2" fmla="*/ 2465919 w 2465919"/>
                <a:gd name="connsiteY2" fmla="*/ 1198735 h 1209329"/>
                <a:gd name="connsiteX3" fmla="*/ 2253134 w 2465919"/>
                <a:gd name="connsiteY3" fmla="*/ 1197229 h 1209329"/>
                <a:gd name="connsiteX4" fmla="*/ 1246144 w 2465919"/>
                <a:gd name="connsiteY4" fmla="*/ 218539 h 1209329"/>
                <a:gd name="connsiteX5" fmla="*/ 216282 w 2465919"/>
                <a:gd name="connsiteY5" fmla="*/ 1209329 h 1209329"/>
                <a:gd name="connsiteX6" fmla="*/ 4 w 2465919"/>
                <a:gd name="connsiteY6" fmla="*/ 1209054 h 1209329"/>
                <a:gd name="connsiteX0" fmla="*/ 60 w 2465975"/>
                <a:gd name="connsiteY0" fmla="*/ 1209054 h 1209329"/>
                <a:gd name="connsiteX1" fmla="*/ 1263453 w 2465975"/>
                <a:gd name="connsiteY1" fmla="*/ 2 h 1209329"/>
                <a:gd name="connsiteX2" fmla="*/ 2465975 w 2465975"/>
                <a:gd name="connsiteY2" fmla="*/ 1198735 h 1209329"/>
                <a:gd name="connsiteX3" fmla="*/ 2253190 w 2465975"/>
                <a:gd name="connsiteY3" fmla="*/ 1197229 h 1209329"/>
                <a:gd name="connsiteX4" fmla="*/ 1246200 w 2465975"/>
                <a:gd name="connsiteY4" fmla="*/ 218539 h 1209329"/>
                <a:gd name="connsiteX5" fmla="*/ 216338 w 2465975"/>
                <a:gd name="connsiteY5" fmla="*/ 1209329 h 1209329"/>
                <a:gd name="connsiteX6" fmla="*/ 60 w 2465975"/>
                <a:gd name="connsiteY6" fmla="*/ 1209054 h 1209329"/>
                <a:gd name="connsiteX0" fmla="*/ 64 w 2465979"/>
                <a:gd name="connsiteY0" fmla="*/ 1217785 h 1218060"/>
                <a:gd name="connsiteX1" fmla="*/ 1221389 w 2465979"/>
                <a:gd name="connsiteY1" fmla="*/ 2 h 1218060"/>
                <a:gd name="connsiteX2" fmla="*/ 2465979 w 2465979"/>
                <a:gd name="connsiteY2" fmla="*/ 1207466 h 1218060"/>
                <a:gd name="connsiteX3" fmla="*/ 2253194 w 2465979"/>
                <a:gd name="connsiteY3" fmla="*/ 1205960 h 1218060"/>
                <a:gd name="connsiteX4" fmla="*/ 1246204 w 2465979"/>
                <a:gd name="connsiteY4" fmla="*/ 227270 h 1218060"/>
                <a:gd name="connsiteX5" fmla="*/ 216342 w 2465979"/>
                <a:gd name="connsiteY5" fmla="*/ 1218060 h 1218060"/>
                <a:gd name="connsiteX6" fmla="*/ 64 w 2465979"/>
                <a:gd name="connsiteY6" fmla="*/ 1217785 h 1218060"/>
                <a:gd name="connsiteX0" fmla="*/ 117 w 2466032"/>
                <a:gd name="connsiteY0" fmla="*/ 1218023 h 1218298"/>
                <a:gd name="connsiteX1" fmla="*/ 1221442 w 2466032"/>
                <a:gd name="connsiteY1" fmla="*/ 240 h 1218298"/>
                <a:gd name="connsiteX2" fmla="*/ 2466032 w 2466032"/>
                <a:gd name="connsiteY2" fmla="*/ 1207704 h 1218298"/>
                <a:gd name="connsiteX3" fmla="*/ 2253247 w 2466032"/>
                <a:gd name="connsiteY3" fmla="*/ 1206198 h 1218298"/>
                <a:gd name="connsiteX4" fmla="*/ 1246257 w 2466032"/>
                <a:gd name="connsiteY4" fmla="*/ 227508 h 1218298"/>
                <a:gd name="connsiteX5" fmla="*/ 216395 w 2466032"/>
                <a:gd name="connsiteY5" fmla="*/ 1218298 h 1218298"/>
                <a:gd name="connsiteX6" fmla="*/ 117 w 2466032"/>
                <a:gd name="connsiteY6" fmla="*/ 1218023 h 1218298"/>
                <a:gd name="connsiteX0" fmla="*/ 109 w 2466024"/>
                <a:gd name="connsiteY0" fmla="*/ 1221991 h 1222266"/>
                <a:gd name="connsiteX1" fmla="*/ 1261121 w 2466024"/>
                <a:gd name="connsiteY1" fmla="*/ 239 h 1222266"/>
                <a:gd name="connsiteX2" fmla="*/ 2466024 w 2466024"/>
                <a:gd name="connsiteY2" fmla="*/ 1211672 h 1222266"/>
                <a:gd name="connsiteX3" fmla="*/ 2253239 w 2466024"/>
                <a:gd name="connsiteY3" fmla="*/ 1210166 h 1222266"/>
                <a:gd name="connsiteX4" fmla="*/ 1246249 w 2466024"/>
                <a:gd name="connsiteY4" fmla="*/ 231476 h 1222266"/>
                <a:gd name="connsiteX5" fmla="*/ 216387 w 2466024"/>
                <a:gd name="connsiteY5" fmla="*/ 1222266 h 1222266"/>
                <a:gd name="connsiteX6" fmla="*/ 109 w 2466024"/>
                <a:gd name="connsiteY6" fmla="*/ 1221991 h 1222266"/>
                <a:gd name="connsiteX0" fmla="*/ 77 w 2465992"/>
                <a:gd name="connsiteY0" fmla="*/ 1222004 h 1222279"/>
                <a:gd name="connsiteX1" fmla="*/ 1261089 w 2465992"/>
                <a:gd name="connsiteY1" fmla="*/ 252 h 1222279"/>
                <a:gd name="connsiteX2" fmla="*/ 2465992 w 2465992"/>
                <a:gd name="connsiteY2" fmla="*/ 1211685 h 1222279"/>
                <a:gd name="connsiteX3" fmla="*/ 2253207 w 2465992"/>
                <a:gd name="connsiteY3" fmla="*/ 1210179 h 1222279"/>
                <a:gd name="connsiteX4" fmla="*/ 1246217 w 2465992"/>
                <a:gd name="connsiteY4" fmla="*/ 231489 h 1222279"/>
                <a:gd name="connsiteX5" fmla="*/ 216355 w 2465992"/>
                <a:gd name="connsiteY5" fmla="*/ 1222279 h 1222279"/>
                <a:gd name="connsiteX6" fmla="*/ 77 w 2465992"/>
                <a:gd name="connsiteY6" fmla="*/ 1222004 h 1222279"/>
                <a:gd name="connsiteX0" fmla="*/ 407 w 2466322"/>
                <a:gd name="connsiteY0" fmla="*/ 1222003 h 1222278"/>
                <a:gd name="connsiteX1" fmla="*/ 1261419 w 2466322"/>
                <a:gd name="connsiteY1" fmla="*/ 251 h 1222278"/>
                <a:gd name="connsiteX2" fmla="*/ 2466322 w 2466322"/>
                <a:gd name="connsiteY2" fmla="*/ 1211684 h 1222278"/>
                <a:gd name="connsiteX3" fmla="*/ 2253537 w 2466322"/>
                <a:gd name="connsiteY3" fmla="*/ 1210178 h 1222278"/>
                <a:gd name="connsiteX4" fmla="*/ 1246547 w 2466322"/>
                <a:gd name="connsiteY4" fmla="*/ 231488 h 1222278"/>
                <a:gd name="connsiteX5" fmla="*/ 216685 w 2466322"/>
                <a:gd name="connsiteY5" fmla="*/ 1222278 h 1222278"/>
                <a:gd name="connsiteX6" fmla="*/ 407 w 2466322"/>
                <a:gd name="connsiteY6" fmla="*/ 1222003 h 1222278"/>
                <a:gd name="connsiteX0" fmla="*/ 407 w 2466322"/>
                <a:gd name="connsiteY0" fmla="*/ 1222003 h 1222278"/>
                <a:gd name="connsiteX1" fmla="*/ 1261419 w 2466322"/>
                <a:gd name="connsiteY1" fmla="*/ 251 h 1222278"/>
                <a:gd name="connsiteX2" fmla="*/ 2466322 w 2466322"/>
                <a:gd name="connsiteY2" fmla="*/ 1211684 h 1222278"/>
                <a:gd name="connsiteX3" fmla="*/ 2253537 w 2466322"/>
                <a:gd name="connsiteY3" fmla="*/ 1210178 h 1222278"/>
                <a:gd name="connsiteX4" fmla="*/ 1247906 w 2466322"/>
                <a:gd name="connsiteY4" fmla="*/ 217901 h 1222278"/>
                <a:gd name="connsiteX5" fmla="*/ 216685 w 2466322"/>
                <a:gd name="connsiteY5" fmla="*/ 1222278 h 1222278"/>
                <a:gd name="connsiteX6" fmla="*/ 407 w 2466322"/>
                <a:gd name="connsiteY6" fmla="*/ 1222003 h 1222278"/>
                <a:gd name="connsiteX0" fmla="*/ 407 w 2466322"/>
                <a:gd name="connsiteY0" fmla="*/ 1222003 h 1222278"/>
                <a:gd name="connsiteX1" fmla="*/ 1261419 w 2466322"/>
                <a:gd name="connsiteY1" fmla="*/ 251 h 1222278"/>
                <a:gd name="connsiteX2" fmla="*/ 2466322 w 2466322"/>
                <a:gd name="connsiteY2" fmla="*/ 1211684 h 1222278"/>
                <a:gd name="connsiteX3" fmla="*/ 2253537 w 2466322"/>
                <a:gd name="connsiteY3" fmla="*/ 1210178 h 1222278"/>
                <a:gd name="connsiteX4" fmla="*/ 1239754 w 2466322"/>
                <a:gd name="connsiteY4" fmla="*/ 227412 h 1222278"/>
                <a:gd name="connsiteX5" fmla="*/ 216685 w 2466322"/>
                <a:gd name="connsiteY5" fmla="*/ 1222278 h 1222278"/>
                <a:gd name="connsiteX6" fmla="*/ 407 w 2466322"/>
                <a:gd name="connsiteY6" fmla="*/ 1222003 h 1222278"/>
                <a:gd name="connsiteX0" fmla="*/ 407 w 2466322"/>
                <a:gd name="connsiteY0" fmla="*/ 1222003 h 1222278"/>
                <a:gd name="connsiteX1" fmla="*/ 1261419 w 2466322"/>
                <a:gd name="connsiteY1" fmla="*/ 251 h 1222278"/>
                <a:gd name="connsiteX2" fmla="*/ 2466322 w 2466322"/>
                <a:gd name="connsiteY2" fmla="*/ 1211684 h 1222278"/>
                <a:gd name="connsiteX3" fmla="*/ 2220993 w 2466322"/>
                <a:gd name="connsiteY3" fmla="*/ 1222084 h 1222278"/>
                <a:gd name="connsiteX4" fmla="*/ 1239754 w 2466322"/>
                <a:gd name="connsiteY4" fmla="*/ 227412 h 1222278"/>
                <a:gd name="connsiteX5" fmla="*/ 216685 w 2466322"/>
                <a:gd name="connsiteY5" fmla="*/ 1222278 h 1222278"/>
                <a:gd name="connsiteX6" fmla="*/ 407 w 2466322"/>
                <a:gd name="connsiteY6" fmla="*/ 1222003 h 1222278"/>
                <a:gd name="connsiteX0" fmla="*/ 233 w 2443923"/>
                <a:gd name="connsiteY0" fmla="*/ 1221753 h 1222028"/>
                <a:gd name="connsiteX1" fmla="*/ 1261245 w 2443923"/>
                <a:gd name="connsiteY1" fmla="*/ 1 h 1222028"/>
                <a:gd name="connsiteX2" fmla="*/ 2443923 w 2443923"/>
                <a:gd name="connsiteY2" fmla="*/ 1219372 h 1222028"/>
                <a:gd name="connsiteX3" fmla="*/ 2220819 w 2443923"/>
                <a:gd name="connsiteY3" fmla="*/ 1221834 h 1222028"/>
                <a:gd name="connsiteX4" fmla="*/ 1239580 w 2443923"/>
                <a:gd name="connsiteY4" fmla="*/ 227162 h 1222028"/>
                <a:gd name="connsiteX5" fmla="*/ 216511 w 2443923"/>
                <a:gd name="connsiteY5" fmla="*/ 1222028 h 1222028"/>
                <a:gd name="connsiteX6" fmla="*/ 233 w 2443923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748"/>
                <a:gd name="connsiteY0" fmla="*/ 1221753 h 1222028"/>
                <a:gd name="connsiteX1" fmla="*/ 1261245 w 2440748"/>
                <a:gd name="connsiteY1" fmla="*/ 1 h 1222028"/>
                <a:gd name="connsiteX2" fmla="*/ 2440748 w 2440748"/>
                <a:gd name="connsiteY2" fmla="*/ 1220960 h 1222028"/>
                <a:gd name="connsiteX3" fmla="*/ 2220819 w 2440748"/>
                <a:gd name="connsiteY3" fmla="*/ 1221834 h 1222028"/>
                <a:gd name="connsiteX4" fmla="*/ 1239580 w 2440748"/>
                <a:gd name="connsiteY4" fmla="*/ 227162 h 1222028"/>
                <a:gd name="connsiteX5" fmla="*/ 216511 w 2440748"/>
                <a:gd name="connsiteY5" fmla="*/ 1222028 h 1222028"/>
                <a:gd name="connsiteX6" fmla="*/ 233 w 2440748"/>
                <a:gd name="connsiteY6" fmla="*/ 1221753 h 1222028"/>
                <a:gd name="connsiteX0" fmla="*/ 233 w 2440913"/>
                <a:gd name="connsiteY0" fmla="*/ 1221753 h 1222028"/>
                <a:gd name="connsiteX1" fmla="*/ 1261245 w 2440913"/>
                <a:gd name="connsiteY1" fmla="*/ 1 h 1222028"/>
                <a:gd name="connsiteX2" fmla="*/ 2440748 w 2440913"/>
                <a:gd name="connsiteY2" fmla="*/ 1220960 h 1222028"/>
                <a:gd name="connsiteX3" fmla="*/ 2220819 w 2440913"/>
                <a:gd name="connsiteY3" fmla="*/ 1221834 h 1222028"/>
                <a:gd name="connsiteX4" fmla="*/ 1239580 w 2440913"/>
                <a:gd name="connsiteY4" fmla="*/ 227162 h 1222028"/>
                <a:gd name="connsiteX5" fmla="*/ 216511 w 2440913"/>
                <a:gd name="connsiteY5" fmla="*/ 1222028 h 1222028"/>
                <a:gd name="connsiteX6" fmla="*/ 233 w 2440913"/>
                <a:gd name="connsiteY6" fmla="*/ 1221753 h 1222028"/>
                <a:gd name="connsiteX0" fmla="*/ 233 w 2440913"/>
                <a:gd name="connsiteY0" fmla="*/ 1221753 h 1222028"/>
                <a:gd name="connsiteX1" fmla="*/ 1261245 w 2440913"/>
                <a:gd name="connsiteY1" fmla="*/ 1 h 1222028"/>
                <a:gd name="connsiteX2" fmla="*/ 2440748 w 2440913"/>
                <a:gd name="connsiteY2" fmla="*/ 1220960 h 1222028"/>
                <a:gd name="connsiteX3" fmla="*/ 2220819 w 2440913"/>
                <a:gd name="connsiteY3" fmla="*/ 1221834 h 1222028"/>
                <a:gd name="connsiteX4" fmla="*/ 1238786 w 2440913"/>
                <a:gd name="connsiteY4" fmla="*/ 219225 h 1222028"/>
                <a:gd name="connsiteX5" fmla="*/ 216511 w 2440913"/>
                <a:gd name="connsiteY5" fmla="*/ 1222028 h 1222028"/>
                <a:gd name="connsiteX6" fmla="*/ 233 w 2440913"/>
                <a:gd name="connsiteY6" fmla="*/ 1221753 h 1222028"/>
                <a:gd name="connsiteX0" fmla="*/ 233 w 2440913"/>
                <a:gd name="connsiteY0" fmla="*/ 1221753 h 1222028"/>
                <a:gd name="connsiteX1" fmla="*/ 1261245 w 2440913"/>
                <a:gd name="connsiteY1" fmla="*/ 1 h 1222028"/>
                <a:gd name="connsiteX2" fmla="*/ 2440748 w 2440913"/>
                <a:gd name="connsiteY2" fmla="*/ 1220960 h 1222028"/>
                <a:gd name="connsiteX3" fmla="*/ 2220819 w 2440913"/>
                <a:gd name="connsiteY3" fmla="*/ 1221834 h 1222028"/>
                <a:gd name="connsiteX4" fmla="*/ 1238786 w 2440913"/>
                <a:gd name="connsiteY4" fmla="*/ 219225 h 1222028"/>
                <a:gd name="connsiteX5" fmla="*/ 216511 w 2440913"/>
                <a:gd name="connsiteY5" fmla="*/ 1222028 h 1222028"/>
                <a:gd name="connsiteX6" fmla="*/ 233 w 2440913"/>
                <a:gd name="connsiteY6" fmla="*/ 1221753 h 1222028"/>
                <a:gd name="connsiteX0" fmla="*/ 236 w 2440912"/>
                <a:gd name="connsiteY0" fmla="*/ 1223340 h 1223615"/>
                <a:gd name="connsiteX1" fmla="*/ 1244579 w 2440912"/>
                <a:gd name="connsiteY1" fmla="*/ 0 h 1223615"/>
                <a:gd name="connsiteX2" fmla="*/ 2440751 w 2440912"/>
                <a:gd name="connsiteY2" fmla="*/ 1222547 h 1223615"/>
                <a:gd name="connsiteX3" fmla="*/ 2220822 w 2440912"/>
                <a:gd name="connsiteY3" fmla="*/ 1223421 h 1223615"/>
                <a:gd name="connsiteX4" fmla="*/ 1238789 w 2440912"/>
                <a:gd name="connsiteY4" fmla="*/ 220812 h 1223615"/>
                <a:gd name="connsiteX5" fmla="*/ 216514 w 2440912"/>
                <a:gd name="connsiteY5" fmla="*/ 1223615 h 1223615"/>
                <a:gd name="connsiteX6" fmla="*/ 236 w 2440912"/>
                <a:gd name="connsiteY6" fmla="*/ 1223340 h 1223615"/>
                <a:gd name="connsiteX0" fmla="*/ 448 w 2441289"/>
                <a:gd name="connsiteY0" fmla="*/ 1223457 h 1223732"/>
                <a:gd name="connsiteX1" fmla="*/ 1244791 w 2441289"/>
                <a:gd name="connsiteY1" fmla="*/ 117 h 1223732"/>
                <a:gd name="connsiteX2" fmla="*/ 2440963 w 2441289"/>
                <a:gd name="connsiteY2" fmla="*/ 1222664 h 1223732"/>
                <a:gd name="connsiteX3" fmla="*/ 2221034 w 2441289"/>
                <a:gd name="connsiteY3" fmla="*/ 1223538 h 1223732"/>
                <a:gd name="connsiteX4" fmla="*/ 1239001 w 2441289"/>
                <a:gd name="connsiteY4" fmla="*/ 220929 h 1223732"/>
                <a:gd name="connsiteX5" fmla="*/ 216726 w 2441289"/>
                <a:gd name="connsiteY5" fmla="*/ 1223732 h 1223732"/>
                <a:gd name="connsiteX6" fmla="*/ 448 w 2441289"/>
                <a:gd name="connsiteY6" fmla="*/ 1223457 h 1223732"/>
                <a:gd name="connsiteX0" fmla="*/ 454 w 2441300"/>
                <a:gd name="connsiteY0" fmla="*/ 1223992 h 1224267"/>
                <a:gd name="connsiteX1" fmla="*/ 1244797 w 2441300"/>
                <a:gd name="connsiteY1" fmla="*/ 652 h 1224267"/>
                <a:gd name="connsiteX2" fmla="*/ 2440969 w 2441300"/>
                <a:gd name="connsiteY2" fmla="*/ 1223199 h 1224267"/>
                <a:gd name="connsiteX3" fmla="*/ 2221040 w 2441300"/>
                <a:gd name="connsiteY3" fmla="*/ 1224073 h 1224267"/>
                <a:gd name="connsiteX4" fmla="*/ 1239007 w 2441300"/>
                <a:gd name="connsiteY4" fmla="*/ 221464 h 1224267"/>
                <a:gd name="connsiteX5" fmla="*/ 216732 w 2441300"/>
                <a:gd name="connsiteY5" fmla="*/ 1224267 h 1224267"/>
                <a:gd name="connsiteX6" fmla="*/ 454 w 2441300"/>
                <a:gd name="connsiteY6" fmla="*/ 1223992 h 1224267"/>
                <a:gd name="connsiteX0" fmla="*/ 454 w 2441842"/>
                <a:gd name="connsiteY0" fmla="*/ 1223992 h 1224267"/>
                <a:gd name="connsiteX1" fmla="*/ 1244797 w 2441842"/>
                <a:gd name="connsiteY1" fmla="*/ 652 h 1224267"/>
                <a:gd name="connsiteX2" fmla="*/ 2440969 w 2441842"/>
                <a:gd name="connsiteY2" fmla="*/ 1223199 h 1224267"/>
                <a:gd name="connsiteX3" fmla="*/ 2221040 w 2441842"/>
                <a:gd name="connsiteY3" fmla="*/ 1224073 h 1224267"/>
                <a:gd name="connsiteX4" fmla="*/ 1239007 w 2441842"/>
                <a:gd name="connsiteY4" fmla="*/ 221464 h 1224267"/>
                <a:gd name="connsiteX5" fmla="*/ 216732 w 2441842"/>
                <a:gd name="connsiteY5" fmla="*/ 1224267 h 1224267"/>
                <a:gd name="connsiteX6" fmla="*/ 454 w 2441842"/>
                <a:gd name="connsiteY6" fmla="*/ 1223992 h 1224267"/>
                <a:gd name="connsiteX0" fmla="*/ 454 w 2441041"/>
                <a:gd name="connsiteY0" fmla="*/ 1223992 h 1224267"/>
                <a:gd name="connsiteX1" fmla="*/ 1244797 w 2441041"/>
                <a:gd name="connsiteY1" fmla="*/ 652 h 1224267"/>
                <a:gd name="connsiteX2" fmla="*/ 2440969 w 2441041"/>
                <a:gd name="connsiteY2" fmla="*/ 1223199 h 1224267"/>
                <a:gd name="connsiteX3" fmla="*/ 2221040 w 2441041"/>
                <a:gd name="connsiteY3" fmla="*/ 1224073 h 1224267"/>
                <a:gd name="connsiteX4" fmla="*/ 1239007 w 2441041"/>
                <a:gd name="connsiteY4" fmla="*/ 221464 h 1224267"/>
                <a:gd name="connsiteX5" fmla="*/ 216732 w 2441041"/>
                <a:gd name="connsiteY5" fmla="*/ 1224267 h 1224267"/>
                <a:gd name="connsiteX6" fmla="*/ 454 w 2441041"/>
                <a:gd name="connsiteY6" fmla="*/ 1223992 h 1224267"/>
                <a:gd name="connsiteX0" fmla="*/ 454 w 2440972"/>
                <a:gd name="connsiteY0" fmla="*/ 1223992 h 1224267"/>
                <a:gd name="connsiteX1" fmla="*/ 1244797 w 2440972"/>
                <a:gd name="connsiteY1" fmla="*/ 652 h 1224267"/>
                <a:gd name="connsiteX2" fmla="*/ 2440969 w 2440972"/>
                <a:gd name="connsiteY2" fmla="*/ 1223199 h 1224267"/>
                <a:gd name="connsiteX3" fmla="*/ 2221040 w 2440972"/>
                <a:gd name="connsiteY3" fmla="*/ 1224073 h 1224267"/>
                <a:gd name="connsiteX4" fmla="*/ 1239007 w 2440972"/>
                <a:gd name="connsiteY4" fmla="*/ 221464 h 1224267"/>
                <a:gd name="connsiteX5" fmla="*/ 216732 w 2440972"/>
                <a:gd name="connsiteY5" fmla="*/ 1224267 h 1224267"/>
                <a:gd name="connsiteX6" fmla="*/ 454 w 2440972"/>
                <a:gd name="connsiteY6" fmla="*/ 1223992 h 1224267"/>
                <a:gd name="connsiteX0" fmla="*/ 454 w 2441108"/>
                <a:gd name="connsiteY0" fmla="*/ 1223992 h 1224267"/>
                <a:gd name="connsiteX1" fmla="*/ 1244797 w 2441108"/>
                <a:gd name="connsiteY1" fmla="*/ 652 h 1224267"/>
                <a:gd name="connsiteX2" fmla="*/ 2440969 w 2441108"/>
                <a:gd name="connsiteY2" fmla="*/ 1223199 h 1224267"/>
                <a:gd name="connsiteX3" fmla="*/ 2221040 w 2441108"/>
                <a:gd name="connsiteY3" fmla="*/ 1224073 h 1224267"/>
                <a:gd name="connsiteX4" fmla="*/ 1239007 w 2441108"/>
                <a:gd name="connsiteY4" fmla="*/ 221464 h 1224267"/>
                <a:gd name="connsiteX5" fmla="*/ 216732 w 2441108"/>
                <a:gd name="connsiteY5" fmla="*/ 1224267 h 1224267"/>
                <a:gd name="connsiteX6" fmla="*/ 454 w 2441108"/>
                <a:gd name="connsiteY6" fmla="*/ 1223992 h 1224267"/>
                <a:gd name="connsiteX0" fmla="*/ 424 w 2441067"/>
                <a:gd name="connsiteY0" fmla="*/ 1223769 h 1224044"/>
                <a:gd name="connsiteX1" fmla="*/ 1244767 w 2441067"/>
                <a:gd name="connsiteY1" fmla="*/ 429 h 1224044"/>
                <a:gd name="connsiteX2" fmla="*/ 2440939 w 2441067"/>
                <a:gd name="connsiteY2" fmla="*/ 1222976 h 1224044"/>
                <a:gd name="connsiteX3" fmla="*/ 2221010 w 2441067"/>
                <a:gd name="connsiteY3" fmla="*/ 1223850 h 1224044"/>
                <a:gd name="connsiteX4" fmla="*/ 1238977 w 2441067"/>
                <a:gd name="connsiteY4" fmla="*/ 221241 h 1224044"/>
                <a:gd name="connsiteX5" fmla="*/ 216702 w 2441067"/>
                <a:gd name="connsiteY5" fmla="*/ 1224044 h 1224044"/>
                <a:gd name="connsiteX6" fmla="*/ 424 w 2441067"/>
                <a:gd name="connsiteY6" fmla="*/ 1223769 h 1224044"/>
                <a:gd name="connsiteX0" fmla="*/ 415 w 2441054"/>
                <a:gd name="connsiteY0" fmla="*/ 1223565 h 1223840"/>
                <a:gd name="connsiteX1" fmla="*/ 1244758 w 2441054"/>
                <a:gd name="connsiteY1" fmla="*/ 225 h 1223840"/>
                <a:gd name="connsiteX2" fmla="*/ 2440930 w 2441054"/>
                <a:gd name="connsiteY2" fmla="*/ 1222772 h 1223840"/>
                <a:gd name="connsiteX3" fmla="*/ 2221001 w 2441054"/>
                <a:gd name="connsiteY3" fmla="*/ 1223646 h 1223840"/>
                <a:gd name="connsiteX4" fmla="*/ 1238968 w 2441054"/>
                <a:gd name="connsiteY4" fmla="*/ 221037 h 1223840"/>
                <a:gd name="connsiteX5" fmla="*/ 216693 w 2441054"/>
                <a:gd name="connsiteY5" fmla="*/ 1223840 h 1223840"/>
                <a:gd name="connsiteX6" fmla="*/ 415 w 2441054"/>
                <a:gd name="connsiteY6" fmla="*/ 1223565 h 1223840"/>
                <a:gd name="connsiteX0" fmla="*/ 415 w 2441054"/>
                <a:gd name="connsiteY0" fmla="*/ 1223565 h 1223840"/>
                <a:gd name="connsiteX1" fmla="*/ 1244758 w 2441054"/>
                <a:gd name="connsiteY1" fmla="*/ 225 h 1223840"/>
                <a:gd name="connsiteX2" fmla="*/ 2440930 w 2441054"/>
                <a:gd name="connsiteY2" fmla="*/ 1222772 h 1223840"/>
                <a:gd name="connsiteX3" fmla="*/ 2221001 w 2441054"/>
                <a:gd name="connsiteY3" fmla="*/ 1223646 h 1223840"/>
                <a:gd name="connsiteX4" fmla="*/ 1241349 w 2441054"/>
                <a:gd name="connsiteY4" fmla="*/ 221037 h 1223840"/>
                <a:gd name="connsiteX5" fmla="*/ 216693 w 2441054"/>
                <a:gd name="connsiteY5" fmla="*/ 1223840 h 1223840"/>
                <a:gd name="connsiteX6" fmla="*/ 415 w 2441054"/>
                <a:gd name="connsiteY6" fmla="*/ 1223565 h 1223840"/>
                <a:gd name="connsiteX0" fmla="*/ 418 w 2441056"/>
                <a:gd name="connsiteY0" fmla="*/ 1218011 h 1218286"/>
                <a:gd name="connsiteX1" fmla="*/ 1239205 w 2441056"/>
                <a:gd name="connsiteY1" fmla="*/ 227 h 1218286"/>
                <a:gd name="connsiteX2" fmla="*/ 2440933 w 2441056"/>
                <a:gd name="connsiteY2" fmla="*/ 1217218 h 1218286"/>
                <a:gd name="connsiteX3" fmla="*/ 2221004 w 2441056"/>
                <a:gd name="connsiteY3" fmla="*/ 1218092 h 1218286"/>
                <a:gd name="connsiteX4" fmla="*/ 1241352 w 2441056"/>
                <a:gd name="connsiteY4" fmla="*/ 215483 h 1218286"/>
                <a:gd name="connsiteX5" fmla="*/ 216696 w 2441056"/>
                <a:gd name="connsiteY5" fmla="*/ 1218286 h 1218286"/>
                <a:gd name="connsiteX6" fmla="*/ 418 w 2441056"/>
                <a:gd name="connsiteY6" fmla="*/ 1218011 h 121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1056" h="1218286">
                  <a:moveTo>
                    <a:pt x="418" y="1218011"/>
                  </a:moveTo>
                  <a:cubicBezTo>
                    <a:pt x="-16126" y="639023"/>
                    <a:pt x="458598" y="-13929"/>
                    <a:pt x="1239205" y="227"/>
                  </a:cubicBezTo>
                  <a:cubicBezTo>
                    <a:pt x="2019812" y="14383"/>
                    <a:pt x="2449413" y="709616"/>
                    <a:pt x="2440933" y="1217218"/>
                  </a:cubicBezTo>
                  <a:cubicBezTo>
                    <a:pt x="2381117" y="1215920"/>
                    <a:pt x="2274471" y="1217008"/>
                    <a:pt x="2221004" y="1218092"/>
                  </a:cubicBezTo>
                  <a:cubicBezTo>
                    <a:pt x="2218571" y="797731"/>
                    <a:pt x="1886670" y="224844"/>
                    <a:pt x="1241352" y="215483"/>
                  </a:cubicBezTo>
                  <a:cubicBezTo>
                    <a:pt x="577778" y="216441"/>
                    <a:pt x="215381" y="762285"/>
                    <a:pt x="216696" y="1218286"/>
                  </a:cubicBezTo>
                  <a:cubicBezTo>
                    <a:pt x="171168" y="1214490"/>
                    <a:pt x="39596" y="1217838"/>
                    <a:pt x="418" y="12180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64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3719BAB4-D664-4E1D-183D-F70E9B04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9" y="643259"/>
            <a:ext cx="5571481" cy="55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3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172</cp:revision>
  <dcterms:created xsi:type="dcterms:W3CDTF">2019-06-19T02:08:00Z</dcterms:created>
  <dcterms:modified xsi:type="dcterms:W3CDTF">2024-06-14T03:23:01Z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