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096E6"/>
    <a:srgbClr val="DEF0FA"/>
    <a:srgbClr val="404040"/>
    <a:srgbClr val="1C8ECE"/>
    <a:srgbClr val="5F5F5F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3510" autoAdjust="0"/>
  </p:normalViewPr>
  <p:slideViewPr>
    <p:cSldViewPr snapToGrid="0">
      <p:cViewPr varScale="1">
        <p:scale>
          <a:sx n="53" d="100"/>
          <a:sy n="53" d="100"/>
        </p:scale>
        <p:origin x="76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8B61-AFE2-48A9-A887-D6E6B3F029FC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4A64-32FD-4D4A-85F6-13A15680A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7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高考倒计时</a:t>
            </a:r>
            <a:r>
              <a:rPr lang="en-US" altLang="zh-CN" dirty="0"/>
              <a:t>exe</a:t>
            </a:r>
            <a:r>
              <a:rPr lang="zh-CN" altLang="en-US" dirty="0"/>
              <a:t>图标设计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84A64-32FD-4D4A-85F6-13A15680A4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6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664294-ED34-CB5A-D3D0-DFE9A8788C65}"/>
              </a:ext>
            </a:extLst>
          </p:cNvPr>
          <p:cNvGrpSpPr/>
          <p:nvPr/>
        </p:nvGrpSpPr>
        <p:grpSpPr>
          <a:xfrm>
            <a:off x="4362192" y="1920894"/>
            <a:ext cx="3467616" cy="2734683"/>
            <a:chOff x="4362192" y="1920894"/>
            <a:chExt cx="3467616" cy="273468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739704A-3A43-F367-CE74-A7AF33B5FD9C}"/>
                </a:ext>
              </a:extLst>
            </p:cNvPr>
            <p:cNvSpPr txBox="1"/>
            <p:nvPr/>
          </p:nvSpPr>
          <p:spPr>
            <a:xfrm>
              <a:off x="4362192" y="1920894"/>
              <a:ext cx="346761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b="1" dirty="0">
                  <a:solidFill>
                    <a:schemeClr val="accent3">
                      <a:lumMod val="75000"/>
                    </a:schemeClr>
                  </a:solidFill>
                </a:rPr>
                <a:t>2025</a:t>
              </a:r>
              <a:endParaRPr lang="zh-CN" altLang="en-US" sz="115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925E8F-6875-A2D5-B37A-6D2753EAC13D}"/>
                </a:ext>
              </a:extLst>
            </p:cNvPr>
            <p:cNvSpPr txBox="1"/>
            <p:nvPr/>
          </p:nvSpPr>
          <p:spPr>
            <a:xfrm>
              <a:off x="5167062" y="3547581"/>
              <a:ext cx="18774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b="1" dirty="0">
                  <a:solidFill>
                    <a:srgbClr val="1C8ECE"/>
                  </a:solidFill>
                </a:rPr>
                <a:t>高考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172</cp:revision>
  <dcterms:created xsi:type="dcterms:W3CDTF">2019-06-19T02:08:00Z</dcterms:created>
  <dcterms:modified xsi:type="dcterms:W3CDTF">2024-06-14T03:23:33Z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