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6"/>
  </p:notesMasterIdLst>
  <p:sldIdLst>
    <p:sldId id="256" r:id="rId2"/>
    <p:sldId id="258" r:id="rId3"/>
    <p:sldId id="260" r:id="rId4"/>
    <p:sldId id="285" r:id="rId5"/>
    <p:sldId id="262" r:id="rId6"/>
    <p:sldId id="286" r:id="rId7"/>
    <p:sldId id="277" r:id="rId8"/>
    <p:sldId id="329" r:id="rId9"/>
    <p:sldId id="284" r:id="rId10"/>
    <p:sldId id="281" r:id="rId11"/>
    <p:sldId id="271" r:id="rId12"/>
    <p:sldId id="330" r:id="rId13"/>
    <p:sldId id="291" r:id="rId14"/>
    <p:sldId id="305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umbh Sans" panose="020B0604020202020204" charset="0"/>
      <p:regular r:id="rId25"/>
      <p:bold r:id="rId26"/>
    </p:embeddedFont>
    <p:embeddedFont>
      <p:font typeface="Share Tech Mono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FECB2-98EC-4628-B27E-5271540B868E}" v="202" dt="2022-10-25T06:58:40.276"/>
    <p1510:client id="{38225722-6B4A-4BD4-8386-AEC82C247736}" v="21" dt="2022-10-25T06:46:38.428"/>
    <p1510:client id="{5141F644-0AC3-44E3-B939-F889A7AC3598}" v="41" dt="2022-10-25T07:09:21.683"/>
    <p1510:client id="{837B3F54-6D1B-40A6-A7FE-A83035D92936}" v="3" dt="2022-10-24T16:55:32.874"/>
    <p1510:client id="{A3A044CA-3558-491A-A2EC-4F88387363DD}" v="2" dt="2022-11-01T06:43:18.570"/>
    <p1510:client id="{B144E918-3AB1-4C9C-A86E-3BB8FA915CD3}" v="12" dt="2022-10-25T03:09:16.303"/>
    <p1510:client id="{BDFE49D3-A52D-4E7D-83C2-2F34741AE62B}" v="224" dt="2022-10-24T14:20:16.315"/>
    <p1510:client id="{E90EF56D-3EAA-480A-B0C8-E728266CEA71}" v="25" dt="2022-10-24T16:44:36.234"/>
  </p1510:revLst>
</p1510:revInfo>
</file>

<file path=ppt/tableStyles.xml><?xml version="1.0" encoding="utf-8"?>
<a:tblStyleLst xmlns:a="http://schemas.openxmlformats.org/drawingml/2006/main" def="{E005BAB1-CD3C-4920-9258-5228585DF396}">
  <a:tblStyle styleId="{E005BAB1-CD3C-4920-9258-5228585DF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36e9380871_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36e9380871_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36e9380871_3_26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136e9380871_3_26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1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136e9380871_3_26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136e9380871_3_26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g136e5f6188a_0_4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7" name="Google Shape;3297;g136e5f6188a_0_4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6e93808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6e93808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6e5f6188a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6e5f6188a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4012da702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4012da702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https://www.clock.co.uk/post/next-js-what-is-it-and-why-do-we-use-it#:~:text=Automatic%20code%20splitting-,Next.,page%20the%20user%20is%20viewing.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4012da7022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4012da7022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136e5f6188a_0_4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136e5f6188a_0_4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36e9380871_3_26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136e9380871_3_26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36e9380871_3_26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36e9380871_3_26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14012da7022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14012da7022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 idx="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ubTitle" idx="2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subTitle" idx="4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5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subTitle" idx="6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7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ubTitle" idx="8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sz="20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9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title" idx="13" hasCustomPrompt="1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2"/>
          <p:cNvGrpSpPr/>
          <p:nvPr/>
        </p:nvGrpSpPr>
        <p:grpSpPr>
          <a:xfrm>
            <a:off x="260175" y="10"/>
            <a:ext cx="8623650" cy="4851553"/>
            <a:chOff x="260175" y="10"/>
            <a:chExt cx="8623650" cy="4851553"/>
          </a:xfrm>
        </p:grpSpPr>
        <p:grpSp>
          <p:nvGrpSpPr>
            <p:cNvPr id="304" name="Google Shape;304;p32"/>
            <p:cNvGrpSpPr/>
            <p:nvPr/>
          </p:nvGrpSpPr>
          <p:grpSpPr>
            <a:xfrm>
              <a:off x="8322625" y="10"/>
              <a:ext cx="216300" cy="965800"/>
              <a:chOff x="4664716" y="3950185"/>
              <a:chExt cx="216300" cy="965800"/>
            </a:xfrm>
          </p:grpSpPr>
          <p:sp>
            <p:nvSpPr>
              <p:cNvPr id="305" name="Google Shape;305;p3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" name="Google Shape;307;p32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 flipH="1">
            <a:off x="8706834" y="1233885"/>
            <a:ext cx="216300" cy="965800"/>
            <a:chOff x="4664716" y="3950185"/>
            <a:chExt cx="216300" cy="965800"/>
          </a:xfrm>
        </p:grpSpPr>
        <p:sp>
          <p:nvSpPr>
            <p:cNvPr id="322" name="Google Shape;322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4"/>
          <p:cNvGrpSpPr/>
          <p:nvPr/>
        </p:nvGrpSpPr>
        <p:grpSpPr>
          <a:xfrm>
            <a:off x="220875" y="3981385"/>
            <a:ext cx="216300" cy="965800"/>
            <a:chOff x="4664716" y="3950185"/>
            <a:chExt cx="216300" cy="965800"/>
          </a:xfrm>
        </p:grpSpPr>
        <p:sp>
          <p:nvSpPr>
            <p:cNvPr id="325" name="Google Shape;325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2316900" y="1569900"/>
            <a:ext cx="45102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ctrTitle"/>
          </p:nvPr>
        </p:nvSpPr>
        <p:spPr>
          <a:xfrm>
            <a:off x="2316900" y="615700"/>
            <a:ext cx="45102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2" name="Google Shape;352;p37"/>
          <p:cNvSpPr txBox="1"/>
          <p:nvPr/>
        </p:nvSpPr>
        <p:spPr>
          <a:xfrm flipH="1">
            <a:off x="2971800" y="3535925"/>
            <a:ext cx="32004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2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3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37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3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13225" y="2417975"/>
            <a:ext cx="3600300" cy="19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4525" y="2417975"/>
            <a:ext cx="3600300" cy="19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13225" y="1880450"/>
            <a:ext cx="3600300" cy="496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834525" y="1880450"/>
            <a:ext cx="3600300" cy="496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802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42325" y="1049250"/>
            <a:ext cx="6859500" cy="28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ubTitle" idx="1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2" hasCustomPrompt="1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195512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6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 flipH="1">
            <a:off x="5278842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 idx="2" hasCustomPrompt="1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3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 idx="4" hasCustomPrompt="1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2" hasCustomPrompt="1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3" hasCustomPrompt="1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1325" y="-54300"/>
            <a:ext cx="4028100" cy="52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529829" y="3750385"/>
            <a:ext cx="216300" cy="965800"/>
            <a:chOff x="-3711584" y="4450360"/>
            <a:chExt cx="216300" cy="965800"/>
          </a:xfrm>
        </p:grpSpPr>
        <p:sp>
          <p:nvSpPr>
            <p:cNvPr id="152" name="Google Shape;152;p1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6" r:id="rId10"/>
    <p:sldLayoutId id="2147483673" r:id="rId11"/>
    <p:sldLayoutId id="2147483678" r:id="rId12"/>
    <p:sldLayoutId id="2147483680" r:id="rId13"/>
    <p:sldLayoutId id="2147483683" r:id="rId14"/>
    <p:sldLayoutId id="2147483684" r:id="rId15"/>
    <p:sldLayoutId id="214748368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folio-hkp.vercel.app/about-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nxpwWqSct5bXslkwEzMxVkAE_kRjHoauiE3GPuf53s/ed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tRo6ECSrgs6EMwcmCAevJa2vIchLMaT/view?fbclid=IwAR3AffoM8Jz59zpYxK0aEpoOMCC00vTVvHWMGBppMEK9zXdimuoFdx2EUws" TargetMode="External"/><Relationship Id="rId2" Type="http://schemas.openxmlformats.org/officeDocument/2006/relationships/hyperlink" Target="https://docs.google.com/spreadsheets/d/1TVoPOZ2XMjjRFesgeQxySXl1_XCGbtQLRLnoSxNFz_E/edit?usp=sharin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>
            <a:spLocks noGrp="1"/>
          </p:cNvSpPr>
          <p:nvPr>
            <p:ph type="title" idx="3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Naver 2022</a:t>
            </a:r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/>
              <a:t>Furniture web project</a:t>
            </a:r>
            <a:endParaRPr/>
          </a:p>
        </p:txBody>
      </p:sp>
      <p:grpSp>
        <p:nvGrpSpPr>
          <p:cNvPr id="398" name="Google Shape;398;p43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9" name="Google Shape;399;p43"/>
            <p:cNvSpPr/>
            <p:nvPr/>
          </p:nvSpPr>
          <p:spPr>
            <a:xfrm>
              <a:off x="1647525" y="3139975"/>
              <a:ext cx="1552700" cy="994950"/>
            </a:xfrm>
            <a:custGeom>
              <a:avLst/>
              <a:gdLst/>
              <a:ahLst/>
              <a:cxnLst/>
              <a:rect l="l" t="t" r="r" b="b"/>
              <a:pathLst>
                <a:path w="62108" h="39798" extrusionOk="0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400" name="Google Shape;400;p43"/>
            <p:cNvSpPr/>
            <p:nvPr/>
          </p:nvSpPr>
          <p:spPr>
            <a:xfrm>
              <a:off x="3116266" y="3308686"/>
              <a:ext cx="356306" cy="189253"/>
            </a:xfrm>
            <a:custGeom>
              <a:avLst/>
              <a:gdLst/>
              <a:ahLst/>
              <a:cxnLst/>
              <a:rect l="l" t="t" r="r" b="b"/>
              <a:pathLst>
                <a:path w="21683" h="11517" extrusionOk="0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514246" y="2759446"/>
              <a:ext cx="1663068" cy="959395"/>
            </a:xfrm>
            <a:custGeom>
              <a:avLst/>
              <a:gdLst/>
              <a:ahLst/>
              <a:cxnLst/>
              <a:rect l="l" t="t" r="r" b="b"/>
              <a:pathLst>
                <a:path w="101206" h="58384" extrusionOk="0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2266640" y="2783421"/>
              <a:ext cx="751524" cy="431550"/>
            </a:xfrm>
            <a:custGeom>
              <a:avLst/>
              <a:gdLst/>
              <a:ahLst/>
              <a:cxnLst/>
              <a:rect l="l" t="t" r="r" b="b"/>
              <a:pathLst>
                <a:path w="45734" h="26262" extrusionOk="0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409160" y="2865518"/>
              <a:ext cx="643546" cy="369452"/>
            </a:xfrm>
            <a:custGeom>
              <a:avLst/>
              <a:gdLst/>
              <a:ahLst/>
              <a:cxnLst/>
              <a:rect l="l" t="t" r="r" b="b"/>
              <a:pathLst>
                <a:path w="39163" h="22483" extrusionOk="0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1169262" y="3828873"/>
              <a:ext cx="633128" cy="384816"/>
            </a:xfrm>
            <a:custGeom>
              <a:avLst/>
              <a:gdLst/>
              <a:ahLst/>
              <a:cxnLst/>
              <a:rect l="l" t="t" r="r" b="b"/>
              <a:pathLst>
                <a:path w="38529" h="23418" extrusionOk="0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754867" y="3733446"/>
              <a:ext cx="492811" cy="300945"/>
            </a:xfrm>
            <a:custGeom>
              <a:avLst/>
              <a:gdLst/>
              <a:ahLst/>
              <a:cxnLst/>
              <a:rect l="l" t="t" r="r" b="b"/>
              <a:pathLst>
                <a:path w="29990" h="18314" extrusionOk="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3120654" y="3199048"/>
              <a:ext cx="346989" cy="256561"/>
            </a:xfrm>
            <a:custGeom>
              <a:avLst/>
              <a:gdLst/>
              <a:ahLst/>
              <a:cxnLst/>
              <a:rect l="l" t="t" r="r" b="b"/>
              <a:pathLst>
                <a:path w="21116" h="15613" extrusionOk="0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3134901" y="3157392"/>
              <a:ext cx="319037" cy="169945"/>
            </a:xfrm>
            <a:custGeom>
              <a:avLst/>
              <a:gdLst/>
              <a:ahLst/>
              <a:cxnLst/>
              <a:rect l="l" t="t" r="r" b="b"/>
              <a:pathLst>
                <a:path w="19415" h="10342" extrusionOk="0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3177116" y="3180003"/>
              <a:ext cx="234623" cy="124854"/>
            </a:xfrm>
            <a:custGeom>
              <a:avLst/>
              <a:gdLst/>
              <a:ahLst/>
              <a:cxnLst/>
              <a:rect l="l" t="t" r="r" b="b"/>
              <a:pathLst>
                <a:path w="14278" h="7598" extrusionOk="0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3193549" y="3222070"/>
              <a:ext cx="201183" cy="82787"/>
            </a:xfrm>
            <a:custGeom>
              <a:avLst/>
              <a:gdLst/>
              <a:ahLst/>
              <a:cxnLst/>
              <a:rect l="l" t="t" r="r" b="b"/>
              <a:pathLst>
                <a:path w="12243" h="5038" extrusionOk="0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3130513" y="2715538"/>
              <a:ext cx="192425" cy="206951"/>
            </a:xfrm>
            <a:custGeom>
              <a:avLst/>
              <a:gdLst/>
              <a:ahLst/>
              <a:cxnLst/>
              <a:rect l="l" t="t" r="r" b="b"/>
              <a:pathLst>
                <a:path w="11710" h="12594" extrusionOk="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3176557" y="2741748"/>
              <a:ext cx="123901" cy="271991"/>
            </a:xfrm>
            <a:custGeom>
              <a:avLst/>
              <a:gdLst/>
              <a:ahLst/>
              <a:cxnLst/>
              <a:rect l="l" t="t" r="r" b="b"/>
              <a:pathLst>
                <a:path w="7540" h="16552" extrusionOk="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3240233" y="2715209"/>
              <a:ext cx="167694" cy="181037"/>
            </a:xfrm>
            <a:custGeom>
              <a:avLst/>
              <a:gdLst/>
              <a:ahLst/>
              <a:cxnLst/>
              <a:rect l="l" t="t" r="r" b="b"/>
              <a:pathLst>
                <a:path w="10205" h="11017" extrusionOk="0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3284552" y="2754286"/>
              <a:ext cx="57563" cy="511363"/>
            </a:xfrm>
            <a:custGeom>
              <a:avLst/>
              <a:gdLst/>
              <a:ahLst/>
              <a:cxnLst/>
              <a:rect l="l" t="t" r="r" b="b"/>
              <a:pathLst>
                <a:path w="3503" h="31119" extrusionOk="0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3105306" y="2852766"/>
              <a:ext cx="189122" cy="212012"/>
            </a:xfrm>
            <a:custGeom>
              <a:avLst/>
              <a:gdLst/>
              <a:ahLst/>
              <a:cxnLst/>
              <a:rect l="l" t="t" r="r" b="b"/>
              <a:pathLst>
                <a:path w="11509" h="12902" extrusionOk="0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3167240" y="2888654"/>
              <a:ext cx="113187" cy="258697"/>
            </a:xfrm>
            <a:custGeom>
              <a:avLst/>
              <a:gdLst/>
              <a:ahLst/>
              <a:cxnLst/>
              <a:rect l="l" t="t" r="r" b="b"/>
              <a:pathLst>
                <a:path w="6888" h="15743" extrusionOk="0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3287279" y="2913139"/>
              <a:ext cx="162830" cy="145543"/>
            </a:xfrm>
            <a:custGeom>
              <a:avLst/>
              <a:gdLst/>
              <a:ahLst/>
              <a:cxnLst/>
              <a:rect l="l" t="t" r="r" b="b"/>
              <a:pathLst>
                <a:path w="9909" h="8857" extrusionOk="0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89777" y="2975418"/>
              <a:ext cx="73174" cy="97527"/>
            </a:xfrm>
            <a:custGeom>
              <a:avLst/>
              <a:gdLst/>
              <a:ahLst/>
              <a:cxnLst/>
              <a:rect l="l" t="t" r="r" b="b"/>
              <a:pathLst>
                <a:path w="4453" h="5935" extrusionOk="0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07574" y="3181909"/>
              <a:ext cx="185276" cy="155862"/>
            </a:xfrm>
            <a:custGeom>
              <a:avLst/>
              <a:gdLst/>
              <a:ahLst/>
              <a:cxnLst/>
              <a:rect l="l" t="t" r="r" b="b"/>
              <a:pathLst>
                <a:path w="11275" h="9485" extrusionOk="0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292226" y="3205605"/>
              <a:ext cx="146364" cy="68721"/>
            </a:xfrm>
            <a:custGeom>
              <a:avLst/>
              <a:gdLst/>
              <a:ahLst/>
              <a:cxnLst/>
              <a:rect l="l" t="t" r="r" b="b"/>
              <a:pathLst>
                <a:path w="8907" h="4182" extrusionOk="0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2968275" y="2972690"/>
              <a:ext cx="269148" cy="134369"/>
            </a:xfrm>
            <a:custGeom>
              <a:avLst/>
              <a:gdLst/>
              <a:ahLst/>
              <a:cxnLst/>
              <a:rect l="l" t="t" r="r" b="b"/>
              <a:pathLst>
                <a:path w="16379" h="8177" extrusionOk="0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3031853" y="3009384"/>
              <a:ext cx="232816" cy="82393"/>
            </a:xfrm>
            <a:custGeom>
              <a:avLst/>
              <a:gdLst/>
              <a:ahLst/>
              <a:cxnLst/>
              <a:rect l="l" t="t" r="r" b="b"/>
              <a:pathLst>
                <a:path w="14168" h="5014" extrusionOk="0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339979" y="2837582"/>
              <a:ext cx="250990" cy="142667"/>
            </a:xfrm>
            <a:custGeom>
              <a:avLst/>
              <a:gdLst/>
              <a:ahLst/>
              <a:cxnLst/>
              <a:rect l="l" t="t" r="r" b="b"/>
              <a:pathLst>
                <a:path w="15274" h="8682" extrusionOk="0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3372367" y="2872501"/>
              <a:ext cx="138477" cy="83707"/>
            </a:xfrm>
            <a:custGeom>
              <a:avLst/>
              <a:gdLst/>
              <a:ahLst/>
              <a:cxnLst/>
              <a:rect l="l" t="t" r="r" b="b"/>
              <a:pathLst>
                <a:path w="8427" h="5094" extrusionOk="0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243980" y="3080011"/>
              <a:ext cx="134862" cy="113581"/>
            </a:xfrm>
            <a:custGeom>
              <a:avLst/>
              <a:gdLst/>
              <a:ahLst/>
              <a:cxnLst/>
              <a:rect l="l" t="t" r="r" b="b"/>
              <a:pathLst>
                <a:path w="8207" h="6912" extrusionOk="0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283993" y="3082591"/>
              <a:ext cx="35478" cy="78892"/>
            </a:xfrm>
            <a:custGeom>
              <a:avLst/>
              <a:gdLst/>
              <a:ahLst/>
              <a:cxnLst/>
              <a:rect l="l" t="t" r="r" b="b"/>
              <a:pathLst>
                <a:path w="2159" h="4801" extrusionOk="0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040628" y="3093157"/>
              <a:ext cx="256002" cy="144869"/>
            </a:xfrm>
            <a:custGeom>
              <a:avLst/>
              <a:gdLst/>
              <a:ahLst/>
              <a:cxnLst/>
              <a:rect l="l" t="t" r="r" b="b"/>
              <a:pathLst>
                <a:path w="15579" h="8816" extrusionOk="0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091601" y="3140269"/>
              <a:ext cx="175138" cy="27557"/>
            </a:xfrm>
            <a:custGeom>
              <a:avLst/>
              <a:gdLst/>
              <a:ahLst/>
              <a:cxnLst/>
              <a:rect l="l" t="t" r="r" b="b"/>
              <a:pathLst>
                <a:path w="10658" h="1677" extrusionOk="0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315248" y="3038798"/>
              <a:ext cx="288341" cy="134566"/>
            </a:xfrm>
            <a:custGeom>
              <a:avLst/>
              <a:gdLst/>
              <a:ahLst/>
              <a:cxnLst/>
              <a:rect l="l" t="t" r="r" b="b"/>
              <a:pathLst>
                <a:path w="17547" h="8189" extrusionOk="0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339354" y="3088014"/>
              <a:ext cx="202843" cy="30039"/>
            </a:xfrm>
            <a:custGeom>
              <a:avLst/>
              <a:gdLst/>
              <a:ahLst/>
              <a:cxnLst/>
              <a:rect l="l" t="t" r="r" b="b"/>
              <a:pathLst>
                <a:path w="12344" h="1828" extrusionOk="0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2326389" y="1532135"/>
              <a:ext cx="633670" cy="1654243"/>
            </a:xfrm>
            <a:custGeom>
              <a:avLst/>
              <a:gdLst/>
              <a:ahLst/>
              <a:cxnLst/>
              <a:rect l="l" t="t" r="r" b="b"/>
              <a:pathLst>
                <a:path w="38562" h="100669" extrusionOk="0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2326389" y="1859947"/>
              <a:ext cx="627639" cy="1326431"/>
            </a:xfrm>
            <a:custGeom>
              <a:avLst/>
              <a:gdLst/>
              <a:ahLst/>
              <a:cxnLst/>
              <a:rect l="l" t="t" r="r" b="b"/>
              <a:pathLst>
                <a:path w="38195" h="80720" extrusionOk="0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2385595" y="1574219"/>
              <a:ext cx="565147" cy="1595448"/>
            </a:xfrm>
            <a:custGeom>
              <a:avLst/>
              <a:gdLst/>
              <a:ahLst/>
              <a:cxnLst/>
              <a:rect l="l" t="t" r="r" b="b"/>
              <a:pathLst>
                <a:path w="34392" h="97091" extrusionOk="0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2410261" y="1628840"/>
              <a:ext cx="515816" cy="1486287"/>
            </a:xfrm>
            <a:custGeom>
              <a:avLst/>
              <a:gdLst/>
              <a:ahLst/>
              <a:cxnLst/>
              <a:rect l="l" t="t" r="r" b="b"/>
              <a:pathLst>
                <a:path w="31390" h="90448" extrusionOk="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2411362" y="1636301"/>
              <a:ext cx="475803" cy="1437252"/>
            </a:xfrm>
            <a:custGeom>
              <a:avLst/>
              <a:gdLst/>
              <a:ahLst/>
              <a:cxnLst/>
              <a:rect l="l" t="t" r="r" b="b"/>
              <a:pathLst>
                <a:path w="28955" h="87464" extrusionOk="0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608683" y="1737837"/>
              <a:ext cx="84430" cy="58401"/>
            </a:xfrm>
            <a:custGeom>
              <a:avLst/>
              <a:gdLst/>
              <a:ahLst/>
              <a:cxnLst/>
              <a:rect l="l" t="t" r="r" b="b"/>
              <a:pathLst>
                <a:path w="5138" h="3554" extrusionOk="0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2712832" y="1714059"/>
              <a:ext cx="16465" cy="21576"/>
            </a:xfrm>
            <a:custGeom>
              <a:avLst/>
              <a:gdLst/>
              <a:ahLst/>
              <a:cxnLst/>
              <a:rect l="l" t="t" r="r" b="b"/>
              <a:pathLst>
                <a:path w="1002" h="1313" extrusionOk="0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2336807" y="2017913"/>
              <a:ext cx="37285" cy="142453"/>
            </a:xfrm>
            <a:custGeom>
              <a:avLst/>
              <a:gdLst/>
              <a:ahLst/>
              <a:cxnLst/>
              <a:rect l="l" t="t" r="r" b="b"/>
              <a:pathLst>
                <a:path w="2269" h="8669" extrusionOk="0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337366" y="2023763"/>
              <a:ext cx="26325" cy="136751"/>
            </a:xfrm>
            <a:custGeom>
              <a:avLst/>
              <a:gdLst/>
              <a:ahLst/>
              <a:cxnLst/>
              <a:rect l="l" t="t" r="r" b="b"/>
              <a:pathLst>
                <a:path w="1602" h="8322" extrusionOk="0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2336807" y="2193905"/>
              <a:ext cx="37285" cy="142568"/>
            </a:xfrm>
            <a:custGeom>
              <a:avLst/>
              <a:gdLst/>
              <a:ahLst/>
              <a:cxnLst/>
              <a:rect l="l" t="t" r="r" b="b"/>
              <a:pathLst>
                <a:path w="2269" h="8676" extrusionOk="0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2337366" y="2199623"/>
              <a:ext cx="26325" cy="136850"/>
            </a:xfrm>
            <a:custGeom>
              <a:avLst/>
              <a:gdLst/>
              <a:ahLst/>
              <a:cxnLst/>
              <a:rect l="l" t="t" r="r" b="b"/>
              <a:pathLst>
                <a:path w="1602" h="8328" extrusionOk="0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455203" y="1681687"/>
              <a:ext cx="533366" cy="1514123"/>
            </a:xfrm>
            <a:custGeom>
              <a:avLst/>
              <a:gdLst/>
              <a:ahLst/>
              <a:cxnLst/>
              <a:rect l="l" t="t" r="r" b="b"/>
              <a:pathLst>
                <a:path w="32458" h="92142" extrusionOk="0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455203" y="1970669"/>
              <a:ext cx="40030" cy="1224994"/>
            </a:xfrm>
            <a:custGeom>
              <a:avLst/>
              <a:gdLst/>
              <a:ahLst/>
              <a:cxnLst/>
              <a:rect l="l" t="t" r="r" b="b"/>
              <a:pathLst>
                <a:path w="2436" h="74547" extrusionOk="0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2801091" y="1767301"/>
              <a:ext cx="17550" cy="25240"/>
            </a:xfrm>
            <a:custGeom>
              <a:avLst/>
              <a:gdLst/>
              <a:ahLst/>
              <a:cxnLst/>
              <a:rect l="l" t="t" r="r" b="b"/>
              <a:pathLst>
                <a:path w="1068" h="1536" extrusionOk="0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2466164" y="1688918"/>
              <a:ext cx="519661" cy="1504675"/>
            </a:xfrm>
            <a:custGeom>
              <a:avLst/>
              <a:gdLst/>
              <a:ahLst/>
              <a:cxnLst/>
              <a:rect l="l" t="t" r="r" b="b"/>
              <a:pathLst>
                <a:path w="31624" h="91567" extrusionOk="0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466723" y="1688918"/>
              <a:ext cx="519103" cy="424829"/>
            </a:xfrm>
            <a:custGeom>
              <a:avLst/>
              <a:gdLst/>
              <a:ahLst/>
              <a:cxnLst/>
              <a:rect l="l" t="t" r="r" b="b"/>
              <a:pathLst>
                <a:path w="31590" h="25853" extrusionOk="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930990" y="1777357"/>
              <a:ext cx="36217" cy="44779"/>
            </a:xfrm>
            <a:custGeom>
              <a:avLst/>
              <a:gdLst/>
              <a:ahLst/>
              <a:cxnLst/>
              <a:rect l="l" t="t" r="r" b="b"/>
              <a:pathLst>
                <a:path w="2204" h="2725" extrusionOk="0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2496318" y="1983815"/>
              <a:ext cx="8233" cy="24139"/>
            </a:xfrm>
            <a:custGeom>
              <a:avLst/>
              <a:gdLst/>
              <a:ahLst/>
              <a:cxnLst/>
              <a:rect l="l" t="t" r="r" b="b"/>
              <a:pathLst>
                <a:path w="501" h="1469" extrusionOk="0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2507278" y="1977242"/>
              <a:ext cx="7690" cy="24139"/>
            </a:xfrm>
            <a:custGeom>
              <a:avLst/>
              <a:gdLst/>
              <a:ahLst/>
              <a:cxnLst/>
              <a:rect l="l" t="t" r="r" b="b"/>
              <a:pathLst>
                <a:path w="468" h="1469" extrusionOk="0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2518797" y="1980529"/>
              <a:ext cx="2761" cy="17566"/>
            </a:xfrm>
            <a:custGeom>
              <a:avLst/>
              <a:gdLst/>
              <a:ahLst/>
              <a:cxnLst/>
              <a:rect l="l" t="t" r="r" b="b"/>
              <a:pathLst>
                <a:path w="168" h="1069" extrusionOk="0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2524269" y="1964639"/>
              <a:ext cx="13179" cy="27968"/>
            </a:xfrm>
            <a:custGeom>
              <a:avLst/>
              <a:gdLst/>
              <a:ahLst/>
              <a:cxnLst/>
              <a:rect l="l" t="t" r="r" b="b"/>
              <a:pathLst>
                <a:path w="802" h="1702" extrusionOk="0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2539617" y="1955321"/>
              <a:ext cx="13179" cy="28921"/>
            </a:xfrm>
            <a:custGeom>
              <a:avLst/>
              <a:gdLst/>
              <a:ahLst/>
              <a:cxnLst/>
              <a:rect l="l" t="t" r="r" b="b"/>
              <a:pathLst>
                <a:path w="802" h="1760" extrusionOk="0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2563740" y="1936687"/>
              <a:ext cx="20294" cy="31255"/>
            </a:xfrm>
            <a:custGeom>
              <a:avLst/>
              <a:gdLst/>
              <a:ahLst/>
              <a:cxnLst/>
              <a:rect l="l" t="t" r="r" b="b"/>
              <a:pathLst>
                <a:path w="1235" h="1902" extrusionOk="0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2852607" y="1794168"/>
              <a:ext cx="4404" cy="10977"/>
            </a:xfrm>
            <a:custGeom>
              <a:avLst/>
              <a:gdLst/>
              <a:ahLst/>
              <a:cxnLst/>
              <a:rect l="l" t="t" r="r" b="b"/>
              <a:pathLst>
                <a:path w="268" h="668" extrusionOk="0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2859739" y="1786494"/>
              <a:ext cx="4404" cy="14822"/>
            </a:xfrm>
            <a:custGeom>
              <a:avLst/>
              <a:gdLst/>
              <a:ahLst/>
              <a:cxnLst/>
              <a:rect l="l" t="t" r="r" b="b"/>
              <a:pathLst>
                <a:path w="268" h="902" extrusionOk="0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2866312" y="1778278"/>
              <a:ext cx="4404" cy="19193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2873443" y="1770045"/>
              <a:ext cx="3845" cy="23038"/>
            </a:xfrm>
            <a:custGeom>
              <a:avLst/>
              <a:gdLst/>
              <a:ahLst/>
              <a:cxnLst/>
              <a:rect l="l" t="t" r="r" b="b"/>
              <a:pathLst>
                <a:path w="234" h="1402" extrusionOk="0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2895907" y="1750309"/>
              <a:ext cx="23038" cy="23597"/>
            </a:xfrm>
            <a:custGeom>
              <a:avLst/>
              <a:gdLst/>
              <a:ahLst/>
              <a:cxnLst/>
              <a:rect l="l" t="t" r="r" b="b"/>
              <a:pathLst>
                <a:path w="1402" h="1436" extrusionOk="0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2931549" y="1720846"/>
              <a:ext cx="31255" cy="38123"/>
            </a:xfrm>
            <a:custGeom>
              <a:avLst/>
              <a:gdLst/>
              <a:ahLst/>
              <a:cxnLst/>
              <a:rect l="l" t="t" r="r" b="b"/>
              <a:pathLst>
                <a:path w="1902" h="2320" extrusionOk="0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2934835" y="1731445"/>
              <a:ext cx="15907" cy="22397"/>
            </a:xfrm>
            <a:custGeom>
              <a:avLst/>
              <a:gdLst/>
              <a:ahLst/>
              <a:cxnLst/>
              <a:rect l="l" t="t" r="r" b="b"/>
              <a:pathLst>
                <a:path w="968" h="1363" extrusionOk="0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2964430" y="1725644"/>
              <a:ext cx="2218" cy="8249"/>
            </a:xfrm>
            <a:custGeom>
              <a:avLst/>
              <a:gdLst/>
              <a:ahLst/>
              <a:cxnLst/>
              <a:rect l="l" t="t" r="r" b="b"/>
              <a:pathLst>
                <a:path w="135" h="502" extrusionOk="0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2465079" y="1686732"/>
              <a:ext cx="522931" cy="1509046"/>
            </a:xfrm>
            <a:custGeom>
              <a:avLst/>
              <a:gdLst/>
              <a:ahLst/>
              <a:cxnLst/>
              <a:rect l="l" t="t" r="r" b="b"/>
              <a:pathLst>
                <a:path w="31823" h="91833" extrusionOk="0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2500163" y="2315374"/>
              <a:ext cx="162813" cy="369271"/>
            </a:xfrm>
            <a:custGeom>
              <a:avLst/>
              <a:gdLst/>
              <a:ahLst/>
              <a:cxnLst/>
              <a:rect l="l" t="t" r="r" b="b"/>
              <a:pathLst>
                <a:path w="9908" h="22472" extrusionOk="0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2521541" y="2350079"/>
              <a:ext cx="120056" cy="304330"/>
            </a:xfrm>
            <a:custGeom>
              <a:avLst/>
              <a:gdLst/>
              <a:ahLst/>
              <a:cxnLst/>
              <a:rect l="l" t="t" r="r" b="b"/>
              <a:pathLst>
                <a:path w="7306" h="18520" extrusionOk="0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2500163" y="2049069"/>
              <a:ext cx="162813" cy="308882"/>
            </a:xfrm>
            <a:custGeom>
              <a:avLst/>
              <a:gdLst/>
              <a:ahLst/>
              <a:cxnLst/>
              <a:rect l="l" t="t" r="r" b="b"/>
              <a:pathLst>
                <a:path w="9908" h="18797" extrusionOk="0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2521541" y="2083939"/>
              <a:ext cx="120056" cy="239109"/>
            </a:xfrm>
            <a:custGeom>
              <a:avLst/>
              <a:gdLst/>
              <a:ahLst/>
              <a:cxnLst/>
              <a:rect l="l" t="t" r="r" b="b"/>
              <a:pathLst>
                <a:path w="7306" h="14551" extrusionOk="0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2500163" y="2805407"/>
              <a:ext cx="162813" cy="308980"/>
            </a:xfrm>
            <a:custGeom>
              <a:avLst/>
              <a:gdLst/>
              <a:ahLst/>
              <a:cxnLst/>
              <a:rect l="l" t="t" r="r" b="b"/>
              <a:pathLst>
                <a:path w="9908" h="18803" extrusionOk="0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521706" y="2840359"/>
              <a:ext cx="119892" cy="238863"/>
            </a:xfrm>
            <a:custGeom>
              <a:avLst/>
              <a:gdLst/>
              <a:ahLst/>
              <a:cxnLst/>
              <a:rect l="l" t="t" r="r" b="b"/>
              <a:pathLst>
                <a:path w="7296" h="14536" extrusionOk="0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2500163" y="2641329"/>
              <a:ext cx="162813" cy="205554"/>
            </a:xfrm>
            <a:custGeom>
              <a:avLst/>
              <a:gdLst/>
              <a:ahLst/>
              <a:cxnLst/>
              <a:rect l="l" t="t" r="r" b="b"/>
              <a:pathLst>
                <a:path w="9908" h="12509" extrusionOk="0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2521541" y="2676232"/>
              <a:ext cx="120056" cy="141517"/>
            </a:xfrm>
            <a:custGeom>
              <a:avLst/>
              <a:gdLst/>
              <a:ahLst/>
              <a:cxnLst/>
              <a:rect l="l" t="t" r="r" b="b"/>
              <a:pathLst>
                <a:path w="7306" h="8612" extrusionOk="0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2692012" y="2025603"/>
              <a:ext cx="31665" cy="719826"/>
            </a:xfrm>
            <a:custGeom>
              <a:avLst/>
              <a:gdLst/>
              <a:ahLst/>
              <a:cxnLst/>
              <a:rect l="l" t="t" r="r" b="b"/>
              <a:pathLst>
                <a:path w="1927" h="43805" extrusionOk="0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749017" y="2006969"/>
              <a:ext cx="200624" cy="120713"/>
            </a:xfrm>
            <a:custGeom>
              <a:avLst/>
              <a:gdLst/>
              <a:ahLst/>
              <a:cxnLst/>
              <a:rect l="l" t="t" r="r" b="b"/>
              <a:pathLst>
                <a:path w="12209" h="7346" extrusionOk="0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749559" y="1895343"/>
              <a:ext cx="202284" cy="121913"/>
            </a:xfrm>
            <a:custGeom>
              <a:avLst/>
              <a:gdLst/>
              <a:ahLst/>
              <a:cxnLst/>
              <a:rect l="l" t="t" r="r" b="b"/>
              <a:pathLst>
                <a:path w="12310" h="7419" extrusionOk="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2749559" y="1984933"/>
              <a:ext cx="92646" cy="58894"/>
            </a:xfrm>
            <a:custGeom>
              <a:avLst/>
              <a:gdLst/>
              <a:ahLst/>
              <a:cxnLst/>
              <a:rect l="l" t="t" r="r" b="b"/>
              <a:pathLst>
                <a:path w="5638" h="3584" extrusionOk="0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749559" y="2030533"/>
              <a:ext cx="58664" cy="39241"/>
            </a:xfrm>
            <a:custGeom>
              <a:avLst/>
              <a:gdLst/>
              <a:ahLst/>
              <a:cxnLst/>
              <a:rect l="l" t="t" r="r" b="b"/>
              <a:pathLst>
                <a:path w="3570" h="2388" extrusionOk="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849863" y="1921355"/>
              <a:ext cx="101438" cy="64366"/>
            </a:xfrm>
            <a:custGeom>
              <a:avLst/>
              <a:gdLst/>
              <a:ahLst/>
              <a:cxnLst/>
              <a:rect l="l" t="t" r="r" b="b"/>
              <a:pathLst>
                <a:path w="6173" h="3917" extrusionOk="0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813153" y="1974284"/>
              <a:ext cx="91923" cy="58582"/>
            </a:xfrm>
            <a:custGeom>
              <a:avLst/>
              <a:gdLst/>
              <a:ahLst/>
              <a:cxnLst/>
              <a:rect l="l" t="t" r="r" b="b"/>
              <a:pathLst>
                <a:path w="5594" h="3565" extrusionOk="0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912914" y="1950145"/>
              <a:ext cx="36727" cy="25175"/>
            </a:xfrm>
            <a:custGeom>
              <a:avLst/>
              <a:gdLst/>
              <a:ahLst/>
              <a:cxnLst/>
              <a:rect l="l" t="t" r="r" b="b"/>
              <a:pathLst>
                <a:path w="2235" h="1532" extrusionOk="0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749017" y="2002236"/>
              <a:ext cx="156059" cy="94947"/>
            </a:xfrm>
            <a:custGeom>
              <a:avLst/>
              <a:gdLst/>
              <a:ahLst/>
              <a:cxnLst/>
              <a:rect l="l" t="t" r="r" b="b"/>
              <a:pathLst>
                <a:path w="9497" h="5778" extrusionOk="0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12914" y="1977817"/>
              <a:ext cx="36727" cy="25191"/>
            </a:xfrm>
            <a:custGeom>
              <a:avLst/>
              <a:gdLst/>
              <a:ahLst/>
              <a:cxnLst/>
              <a:rect l="l" t="t" r="r" b="b"/>
              <a:pathLst>
                <a:path w="2235" h="1533" extrusionOk="0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0101" y="2312827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750101" y="2170308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750101" y="2226425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2750101" y="2252536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750101" y="227849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750101" y="2336391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750101" y="2507322"/>
              <a:ext cx="27985" cy="21346"/>
            </a:xfrm>
            <a:custGeom>
              <a:avLst/>
              <a:gdLst/>
              <a:ahLst/>
              <a:cxnLst/>
              <a:rect l="l" t="t" r="r" b="b"/>
              <a:pathLst>
                <a:path w="1703" h="1299" extrusionOk="0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2750101" y="2530886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750101" y="2392508"/>
              <a:ext cx="27985" cy="21313"/>
            </a:xfrm>
            <a:custGeom>
              <a:avLst/>
              <a:gdLst/>
              <a:ahLst/>
              <a:cxnLst/>
              <a:rect l="l" t="t" r="r" b="b"/>
              <a:pathLst>
                <a:path w="1703" h="1297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2750101" y="241861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2750101" y="2444829"/>
              <a:ext cx="27985" cy="21806"/>
            </a:xfrm>
            <a:custGeom>
              <a:avLst/>
              <a:gdLst/>
              <a:ahLst/>
              <a:cxnLst/>
              <a:rect l="l" t="t" r="r" b="b"/>
              <a:pathLst>
                <a:path w="1703" h="1327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2750101" y="264739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2750101" y="2673405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2750101" y="2595959"/>
              <a:ext cx="27985" cy="21412"/>
            </a:xfrm>
            <a:custGeom>
              <a:avLst/>
              <a:gdLst/>
              <a:ahLst/>
              <a:cxnLst/>
              <a:rect l="l" t="t" r="r" b="b"/>
              <a:pathLst>
                <a:path w="1703" h="1303" extrusionOk="0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750101" y="262197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2793417" y="2099237"/>
              <a:ext cx="158426" cy="97510"/>
            </a:xfrm>
            <a:custGeom>
              <a:avLst/>
              <a:gdLst/>
              <a:ahLst/>
              <a:cxnLst/>
              <a:rect l="l" t="t" r="r" b="b"/>
              <a:pathLst>
                <a:path w="9641" h="5934" extrusionOk="0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2793417" y="2072945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2793417" y="2125907"/>
              <a:ext cx="158426" cy="97149"/>
            </a:xfrm>
            <a:custGeom>
              <a:avLst/>
              <a:gdLst/>
              <a:ahLst/>
              <a:cxnLst/>
              <a:rect l="l" t="t" r="r" b="b"/>
              <a:pathLst>
                <a:path w="9641" h="5912" extrusionOk="0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2793417" y="2152133"/>
              <a:ext cx="158426" cy="97248"/>
            </a:xfrm>
            <a:custGeom>
              <a:avLst/>
              <a:gdLst/>
              <a:ahLst/>
              <a:cxnLst/>
              <a:rect l="l" t="t" r="r" b="b"/>
              <a:pathLst>
                <a:path w="9641" h="5918" extrusionOk="0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2793417" y="2178195"/>
              <a:ext cx="158426" cy="96952"/>
            </a:xfrm>
            <a:custGeom>
              <a:avLst/>
              <a:gdLst/>
              <a:ahLst/>
              <a:cxnLst/>
              <a:rect l="l" t="t" r="r" b="b"/>
              <a:pathLst>
                <a:path w="9641" h="5900" extrusionOk="0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2793417" y="2212967"/>
              <a:ext cx="158426" cy="97001"/>
            </a:xfrm>
            <a:custGeom>
              <a:avLst/>
              <a:gdLst/>
              <a:ahLst/>
              <a:cxnLst/>
              <a:rect l="l" t="t" r="r" b="b"/>
              <a:pathLst>
                <a:path w="9641" h="5903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2793417" y="2235988"/>
              <a:ext cx="158426" cy="97790"/>
            </a:xfrm>
            <a:custGeom>
              <a:avLst/>
              <a:gdLst/>
              <a:ahLst/>
              <a:cxnLst/>
              <a:rect l="l" t="t" r="r" b="b"/>
              <a:pathLst>
                <a:path w="9641" h="5951" extrusionOk="0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2795060" y="2423450"/>
              <a:ext cx="128831" cy="79698"/>
            </a:xfrm>
            <a:custGeom>
              <a:avLst/>
              <a:gdLst/>
              <a:ahLst/>
              <a:cxnLst/>
              <a:rect l="l" t="t" r="r" b="b"/>
              <a:pathLst>
                <a:path w="7840" h="4850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795060" y="2430582"/>
              <a:ext cx="155139" cy="95046"/>
            </a:xfrm>
            <a:custGeom>
              <a:avLst/>
              <a:gdLst/>
              <a:ahLst/>
              <a:cxnLst/>
              <a:rect l="l" t="t" r="r" b="b"/>
              <a:pathLst>
                <a:path w="9441" h="5784" extrusionOk="0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2793959" y="2292746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2793959" y="231851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2793959" y="2344821"/>
              <a:ext cx="157883" cy="96409"/>
            </a:xfrm>
            <a:custGeom>
              <a:avLst/>
              <a:gdLst/>
              <a:ahLst/>
              <a:cxnLst/>
              <a:rect l="l" t="t" r="r" b="b"/>
              <a:pathLst>
                <a:path w="9608" h="5867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2793959" y="2547729"/>
              <a:ext cx="157883" cy="96048"/>
            </a:xfrm>
            <a:custGeom>
              <a:avLst/>
              <a:gdLst/>
              <a:ahLst/>
              <a:cxnLst/>
              <a:rect l="l" t="t" r="r" b="b"/>
              <a:pathLst>
                <a:path w="9608" h="5845" extrusionOk="0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2793959" y="2573397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2793959" y="2496098"/>
              <a:ext cx="157883" cy="95867"/>
            </a:xfrm>
            <a:custGeom>
              <a:avLst/>
              <a:gdLst/>
              <a:ahLst/>
              <a:cxnLst/>
              <a:rect l="l" t="t" r="r" b="b"/>
              <a:pathLst>
                <a:path w="9608" h="5834" extrusionOk="0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2793959" y="2521848"/>
              <a:ext cx="157883" cy="96179"/>
            </a:xfrm>
            <a:custGeom>
              <a:avLst/>
              <a:gdLst/>
              <a:ahLst/>
              <a:cxnLst/>
              <a:rect l="l" t="t" r="r" b="b"/>
              <a:pathLst>
                <a:path w="9608" h="5853" extrusionOk="0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2793959" y="2599705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2750101" y="2699812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692012" y="2815924"/>
              <a:ext cx="31255" cy="32224"/>
            </a:xfrm>
            <a:custGeom>
              <a:avLst/>
              <a:gdLst/>
              <a:ahLst/>
              <a:cxnLst/>
              <a:rect l="l" t="t" r="r" b="b"/>
              <a:pathLst>
                <a:path w="1902" h="1961" extrusionOk="0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692012" y="2782238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692012" y="2971704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692012" y="2938018"/>
              <a:ext cx="31649" cy="32454"/>
            </a:xfrm>
            <a:custGeom>
              <a:avLst/>
              <a:gdLst/>
              <a:ahLst/>
              <a:cxnLst/>
              <a:rect l="l" t="t" r="r" b="b"/>
              <a:pathLst>
                <a:path w="1926" h="1975" extrusionOk="0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692012" y="2904463"/>
              <a:ext cx="31255" cy="31928"/>
            </a:xfrm>
            <a:custGeom>
              <a:avLst/>
              <a:gdLst/>
              <a:ahLst/>
              <a:cxnLst/>
              <a:rect l="l" t="t" r="r" b="b"/>
              <a:pathLst>
                <a:path w="1902" h="1943" extrusionOk="0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692012" y="2871039"/>
              <a:ext cx="31255" cy="32454"/>
            </a:xfrm>
            <a:custGeom>
              <a:avLst/>
              <a:gdLst/>
              <a:ahLst/>
              <a:cxnLst/>
              <a:rect l="l" t="t" r="r" b="b"/>
              <a:pathLst>
                <a:path w="1902" h="1975" extrusionOk="0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750101" y="2765591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750101" y="2789156"/>
              <a:ext cx="27985" cy="21264"/>
            </a:xfrm>
            <a:custGeom>
              <a:avLst/>
              <a:gdLst/>
              <a:ahLst/>
              <a:cxnLst/>
              <a:rect l="l" t="t" r="r" b="b"/>
              <a:pathLst>
                <a:path w="1703" h="1294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750101" y="2905810"/>
              <a:ext cx="27985" cy="21362"/>
            </a:xfrm>
            <a:custGeom>
              <a:avLst/>
              <a:gdLst/>
              <a:ahLst/>
              <a:cxnLst/>
              <a:rect l="l" t="t" r="r" b="b"/>
              <a:pathLst>
                <a:path w="1703" h="1300" extrusionOk="0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750101" y="293188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750101" y="2854048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750101" y="2880159"/>
              <a:ext cx="27985" cy="21494"/>
            </a:xfrm>
            <a:custGeom>
              <a:avLst/>
              <a:gdLst/>
              <a:ahLst/>
              <a:cxnLst/>
              <a:rect l="l" t="t" r="r" b="b"/>
              <a:pathLst>
                <a:path w="1703" h="1308" extrusionOk="0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795060" y="2681621"/>
              <a:ext cx="128831" cy="79714"/>
            </a:xfrm>
            <a:custGeom>
              <a:avLst/>
              <a:gdLst/>
              <a:ahLst/>
              <a:cxnLst/>
              <a:rect l="l" t="t" r="r" b="b"/>
              <a:pathLst>
                <a:path w="7840" h="4851" extrusionOk="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795060" y="2688852"/>
              <a:ext cx="155139" cy="95161"/>
            </a:xfrm>
            <a:custGeom>
              <a:avLst/>
              <a:gdLst/>
              <a:ahLst/>
              <a:cxnLst/>
              <a:rect l="l" t="t" r="r" b="b"/>
              <a:pathLst>
                <a:path w="9441" h="5791" extrusionOk="0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793959" y="2806048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793959" y="2831814"/>
              <a:ext cx="157883" cy="96360"/>
            </a:xfrm>
            <a:custGeom>
              <a:avLst/>
              <a:gdLst/>
              <a:ahLst/>
              <a:cxnLst/>
              <a:rect l="l" t="t" r="r" b="b"/>
              <a:pathLst>
                <a:path w="9608" h="5864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793959" y="2754532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793959" y="2780052"/>
              <a:ext cx="157883" cy="96393"/>
            </a:xfrm>
            <a:custGeom>
              <a:avLst/>
              <a:gdLst/>
              <a:ahLst/>
              <a:cxnLst/>
              <a:rect l="l" t="t" r="r" b="b"/>
              <a:pathLst>
                <a:path w="9608" h="5866" extrusionOk="0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2793959" y="2858123"/>
              <a:ext cx="157883" cy="96147"/>
            </a:xfrm>
            <a:custGeom>
              <a:avLst/>
              <a:gdLst/>
              <a:ahLst/>
              <a:cxnLst/>
              <a:rect l="l" t="t" r="r" b="b"/>
              <a:pathLst>
                <a:path w="9608" h="5851" extrusionOk="0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750101" y="2957983"/>
              <a:ext cx="27985" cy="21510"/>
            </a:xfrm>
            <a:custGeom>
              <a:avLst/>
              <a:gdLst/>
              <a:ahLst/>
              <a:cxnLst/>
              <a:rect l="l" t="t" r="r" b="b"/>
              <a:pathLst>
                <a:path w="1703" h="1309" extrusionOk="0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916020" y="3203616"/>
              <a:ext cx="777290" cy="478087"/>
            </a:xfrm>
            <a:custGeom>
              <a:avLst/>
              <a:gdLst/>
              <a:ahLst/>
              <a:cxnLst/>
              <a:rect l="l" t="t" r="r" b="b"/>
              <a:pathLst>
                <a:path w="47302" h="29094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15478" y="3480800"/>
              <a:ext cx="299844" cy="200674"/>
            </a:xfrm>
            <a:custGeom>
              <a:avLst/>
              <a:gdLst/>
              <a:ahLst/>
              <a:cxnLst/>
              <a:rect l="l" t="t" r="r" b="b"/>
              <a:pathLst>
                <a:path w="18247" h="12212" extrusionOk="0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904518" y="3203616"/>
              <a:ext cx="798652" cy="451779"/>
            </a:xfrm>
            <a:custGeom>
              <a:avLst/>
              <a:gdLst/>
              <a:ahLst/>
              <a:cxnLst/>
              <a:rect l="l" t="t" r="r" b="b"/>
              <a:pathLst>
                <a:path w="48602" h="27493" extrusionOk="0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916020" y="3203616"/>
              <a:ext cx="661079" cy="410944"/>
            </a:xfrm>
            <a:custGeom>
              <a:avLst/>
              <a:gdLst/>
              <a:ahLst/>
              <a:cxnLst/>
              <a:rect l="l" t="t" r="r" b="b"/>
              <a:pathLst>
                <a:path w="40230" h="25008" extrusionOk="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047579" y="3048871"/>
              <a:ext cx="293830" cy="345198"/>
            </a:xfrm>
            <a:custGeom>
              <a:avLst/>
              <a:gdLst/>
              <a:ahLst/>
              <a:cxnLst/>
              <a:rect l="l" t="t" r="r" b="b"/>
              <a:pathLst>
                <a:path w="17881" h="21007" extrusionOk="0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220794" y="3000626"/>
              <a:ext cx="131575" cy="73338"/>
            </a:xfrm>
            <a:custGeom>
              <a:avLst/>
              <a:gdLst/>
              <a:ahLst/>
              <a:cxnLst/>
              <a:rect l="l" t="t" r="r" b="b"/>
              <a:pathLst>
                <a:path w="8007" h="4463" extrusionOk="0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573436" y="1153662"/>
              <a:ext cx="1584142" cy="2316818"/>
            </a:xfrm>
            <a:custGeom>
              <a:avLst/>
              <a:gdLst/>
              <a:ahLst/>
              <a:cxnLst/>
              <a:rect l="l" t="t" r="r" b="b"/>
              <a:pathLst>
                <a:path w="96403" h="140990" extrusionOk="0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33743" y="1191982"/>
              <a:ext cx="1523835" cy="2274915"/>
            </a:xfrm>
            <a:custGeom>
              <a:avLst/>
              <a:gdLst/>
              <a:ahLst/>
              <a:cxnLst/>
              <a:rect l="l" t="t" r="r" b="b"/>
              <a:pathLst>
                <a:path w="92733" h="138440" extrusionOk="0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633743" y="2454672"/>
              <a:ext cx="1523835" cy="1012226"/>
            </a:xfrm>
            <a:custGeom>
              <a:avLst/>
              <a:gdLst/>
              <a:ahLst/>
              <a:cxnLst/>
              <a:rect l="l" t="t" r="r" b="b"/>
              <a:pathLst>
                <a:path w="92733" h="61599" extrusionOk="0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675942" y="1264285"/>
              <a:ext cx="1439438" cy="1983386"/>
            </a:xfrm>
            <a:custGeom>
              <a:avLst/>
              <a:gdLst/>
              <a:ahLst/>
              <a:cxnLst/>
              <a:rect l="l" t="t" r="r" b="b"/>
              <a:pathLst>
                <a:path w="87597" h="120699" extrusionOk="0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73436" y="2028775"/>
              <a:ext cx="92104" cy="1441705"/>
            </a:xfrm>
            <a:custGeom>
              <a:avLst/>
              <a:gdLst/>
              <a:ahLst/>
              <a:cxnLst/>
              <a:rect l="l" t="t" r="r" b="b"/>
              <a:pathLst>
                <a:path w="5605" h="87735" extrusionOk="0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366057" y="2922703"/>
              <a:ext cx="96492" cy="70380"/>
            </a:xfrm>
            <a:custGeom>
              <a:avLst/>
              <a:gdLst/>
              <a:ahLst/>
              <a:cxnLst/>
              <a:rect l="l" t="t" r="r" b="b"/>
              <a:pathLst>
                <a:path w="5872" h="4283" extrusionOk="0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770774" y="1339201"/>
              <a:ext cx="1419702" cy="1990321"/>
            </a:xfrm>
            <a:custGeom>
              <a:avLst/>
              <a:gdLst/>
              <a:ahLst/>
              <a:cxnLst/>
              <a:rect l="l" t="t" r="r" b="b"/>
              <a:pathLst>
                <a:path w="86396" h="121121" extrusionOk="0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767487" y="1336473"/>
              <a:ext cx="1427919" cy="1997436"/>
            </a:xfrm>
            <a:custGeom>
              <a:avLst/>
              <a:gdLst/>
              <a:ahLst/>
              <a:cxnLst/>
              <a:rect l="l" t="t" r="r" b="b"/>
              <a:pathLst>
                <a:path w="86896" h="121554" extrusionOk="0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736791" y="1319367"/>
              <a:ext cx="1450940" cy="902917"/>
            </a:xfrm>
            <a:custGeom>
              <a:avLst/>
              <a:gdLst/>
              <a:ahLst/>
              <a:cxnLst/>
              <a:rect l="l" t="t" r="r" b="b"/>
              <a:pathLst>
                <a:path w="88297" h="54947" extrusionOk="0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767487" y="1336227"/>
              <a:ext cx="1427919" cy="885515"/>
            </a:xfrm>
            <a:custGeom>
              <a:avLst/>
              <a:gdLst/>
              <a:ahLst/>
              <a:cxnLst/>
              <a:rect l="l" t="t" r="r" b="b"/>
              <a:pathLst>
                <a:path w="86896" h="53888" extrusionOk="0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743906" y="1318858"/>
              <a:ext cx="1443283" cy="833259"/>
            </a:xfrm>
            <a:custGeom>
              <a:avLst/>
              <a:gdLst/>
              <a:ahLst/>
              <a:cxnLst/>
              <a:rect l="l" t="t" r="r" b="b"/>
              <a:pathLst>
                <a:path w="87831" h="50708" extrusionOk="0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736791" y="2134567"/>
              <a:ext cx="37828" cy="87174"/>
            </a:xfrm>
            <a:custGeom>
              <a:avLst/>
              <a:gdLst/>
              <a:ahLst/>
              <a:cxnLst/>
              <a:rect l="l" t="t" r="r" b="b"/>
              <a:pathLst>
                <a:path w="2302" h="5305" extrusionOk="0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81380" y="1408103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117548" y="1386806"/>
              <a:ext cx="20311" cy="29348"/>
            </a:xfrm>
            <a:custGeom>
              <a:avLst/>
              <a:gdLst/>
              <a:ahLst/>
              <a:cxnLst/>
              <a:rect l="l" t="t" r="r" b="b"/>
              <a:pathLst>
                <a:path w="1236" h="1786" extrusionOk="0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154275" y="1365888"/>
              <a:ext cx="20294" cy="29414"/>
            </a:xfrm>
            <a:custGeom>
              <a:avLst/>
              <a:gdLst/>
              <a:ahLst/>
              <a:cxnLst/>
              <a:rect l="l" t="t" r="r" b="b"/>
              <a:pathLst>
                <a:path w="1235" h="1790" extrusionOk="0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36791" y="2204175"/>
              <a:ext cx="39471" cy="1126448"/>
            </a:xfrm>
            <a:custGeom>
              <a:avLst/>
              <a:gdLst/>
              <a:ahLst/>
              <a:cxnLst/>
              <a:rect l="l" t="t" r="r" b="b"/>
              <a:pathLst>
                <a:path w="2402" h="68550" extrusionOk="0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830522" y="2463694"/>
              <a:ext cx="269690" cy="536340"/>
            </a:xfrm>
            <a:custGeom>
              <a:avLst/>
              <a:gdLst/>
              <a:ahLst/>
              <a:cxnLst/>
              <a:rect l="l" t="t" r="r" b="b"/>
              <a:pathLst>
                <a:path w="16412" h="32639" extrusionOk="0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860117" y="2511578"/>
              <a:ext cx="209958" cy="448049"/>
            </a:xfrm>
            <a:custGeom>
              <a:avLst/>
              <a:gdLst/>
              <a:ahLst/>
              <a:cxnLst/>
              <a:rect l="l" t="t" r="r" b="b"/>
              <a:pathLst>
                <a:path w="12777" h="27266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830522" y="2094899"/>
              <a:ext cx="269690" cy="453175"/>
            </a:xfrm>
            <a:custGeom>
              <a:avLst/>
              <a:gdLst/>
              <a:ahLst/>
              <a:cxnLst/>
              <a:rect l="l" t="t" r="r" b="b"/>
              <a:pathLst>
                <a:path w="16412" h="27578" extrusionOk="0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860117" y="2142685"/>
              <a:ext cx="209958" cy="357620"/>
            </a:xfrm>
            <a:custGeom>
              <a:avLst/>
              <a:gdLst/>
              <a:ahLst/>
              <a:cxnLst/>
              <a:rect l="l" t="t" r="r" b="b"/>
              <a:pathLst>
                <a:path w="12777" h="21763" extrusionOk="0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830522" y="2914733"/>
              <a:ext cx="269690" cy="310278"/>
            </a:xfrm>
            <a:custGeom>
              <a:avLst/>
              <a:gdLst/>
              <a:ahLst/>
              <a:cxnLst/>
              <a:rect l="l" t="t" r="r" b="b"/>
              <a:pathLst>
                <a:path w="16412" h="18882" extrusionOk="0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860117" y="2963242"/>
              <a:ext cx="209958" cy="222217"/>
            </a:xfrm>
            <a:custGeom>
              <a:avLst/>
              <a:gdLst/>
              <a:ahLst/>
              <a:cxnLst/>
              <a:rect l="l" t="t" r="r" b="b"/>
              <a:pathLst>
                <a:path w="12777" h="13523" extrusionOk="0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155573" y="2068147"/>
              <a:ext cx="42215" cy="975680"/>
            </a:xfrm>
            <a:custGeom>
              <a:avLst/>
              <a:gdLst/>
              <a:ahLst/>
              <a:cxnLst/>
              <a:rect l="l" t="t" r="r" b="b"/>
              <a:pathLst>
                <a:path w="2569" h="59375" extrusionOk="0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265737" y="1679962"/>
              <a:ext cx="841968" cy="493747"/>
            </a:xfrm>
            <a:custGeom>
              <a:avLst/>
              <a:gdLst/>
              <a:ahLst/>
              <a:cxnLst/>
              <a:rect l="l" t="t" r="r" b="b"/>
              <a:pathLst>
                <a:path w="51238" h="30047" extrusionOk="0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266296" y="1529210"/>
              <a:ext cx="845239" cy="495095"/>
            </a:xfrm>
            <a:custGeom>
              <a:avLst/>
              <a:gdLst/>
              <a:ahLst/>
              <a:cxnLst/>
              <a:rect l="l" t="t" r="r" b="b"/>
              <a:pathLst>
                <a:path w="51437" h="30129" extrusionOk="0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266296" y="1980085"/>
              <a:ext cx="125528" cy="79599"/>
            </a:xfrm>
            <a:custGeom>
              <a:avLst/>
              <a:gdLst/>
              <a:ahLst/>
              <a:cxnLst/>
              <a:rect l="l" t="t" r="r" b="b"/>
              <a:pathLst>
                <a:path w="7639" h="4844" extrusionOk="0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266296" y="2041477"/>
              <a:ext cx="80043" cy="53537"/>
            </a:xfrm>
            <a:custGeom>
              <a:avLst/>
              <a:gdLst/>
              <a:ahLst/>
              <a:cxnLst/>
              <a:rect l="l" t="t" r="r" b="b"/>
              <a:pathLst>
                <a:path w="4871" h="3258" extrusionOk="0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02225" y="1889345"/>
              <a:ext cx="144737" cy="91660"/>
            </a:xfrm>
            <a:custGeom>
              <a:avLst/>
              <a:gdLst/>
              <a:ahLst/>
              <a:cxnLst/>
              <a:rect l="l" t="t" r="r" b="b"/>
              <a:pathLst>
                <a:path w="8808" h="5578" extrusionOk="0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353437" y="1965526"/>
              <a:ext cx="123901" cy="79369"/>
            </a:xfrm>
            <a:custGeom>
              <a:avLst/>
              <a:gdLst/>
              <a:ahLst/>
              <a:cxnLst/>
              <a:rect l="l" t="t" r="r" b="b"/>
              <a:pathLst>
                <a:path w="7540" h="4830" extrusionOk="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487740" y="1603206"/>
              <a:ext cx="620508" cy="363536"/>
            </a:xfrm>
            <a:custGeom>
              <a:avLst/>
              <a:gdLst/>
              <a:ahLst/>
              <a:cxnLst/>
              <a:rect l="l" t="t" r="r" b="b"/>
              <a:pathLst>
                <a:path w="37761" h="22123" extrusionOk="0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265737" y="2003370"/>
              <a:ext cx="211601" cy="128683"/>
            </a:xfrm>
            <a:custGeom>
              <a:avLst/>
              <a:gdLst/>
              <a:ahLst/>
              <a:cxnLst/>
              <a:rect l="l" t="t" r="r" b="b"/>
              <a:pathLst>
                <a:path w="12877" h="7831" extrusionOk="0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487740" y="1640787"/>
              <a:ext cx="620508" cy="363783"/>
            </a:xfrm>
            <a:custGeom>
              <a:avLst/>
              <a:gdLst/>
              <a:ahLst/>
              <a:cxnLst/>
              <a:rect l="l" t="t" r="r" b="b"/>
              <a:pathLst>
                <a:path w="37761" h="22138" extrusionOk="0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267380" y="2424075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1267380" y="223082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1267380" y="2307026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267380" y="2342290"/>
              <a:ext cx="37844" cy="29283"/>
            </a:xfrm>
            <a:custGeom>
              <a:avLst/>
              <a:gdLst/>
              <a:ahLst/>
              <a:cxnLst/>
              <a:rect l="l" t="t" r="r" b="b"/>
              <a:pathLst>
                <a:path w="2303" h="1782" extrusionOk="0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267380" y="2377735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1267380" y="245611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1267380" y="2687439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1267380" y="2719531"/>
              <a:ext cx="37844" cy="29151"/>
            </a:xfrm>
            <a:custGeom>
              <a:avLst/>
              <a:gdLst/>
              <a:ahLst/>
              <a:cxnLst/>
              <a:rect l="l" t="t" r="r" b="b"/>
              <a:pathLst>
                <a:path w="2303" h="1774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1267380" y="2532299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1267380" y="2567399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1267380" y="2602778"/>
              <a:ext cx="37844" cy="29168"/>
            </a:xfrm>
            <a:custGeom>
              <a:avLst/>
              <a:gdLst/>
              <a:ahLst/>
              <a:cxnLst/>
              <a:rect l="l" t="t" r="r" b="b"/>
              <a:pathLst>
                <a:path w="2303" h="1775" extrusionOk="0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267380" y="2877628"/>
              <a:ext cx="37844" cy="28938"/>
            </a:xfrm>
            <a:custGeom>
              <a:avLst/>
              <a:gdLst/>
              <a:ahLst/>
              <a:cxnLst/>
              <a:rect l="l" t="t" r="r" b="b"/>
              <a:pathLst>
                <a:path w="2303" h="1761" extrusionOk="0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1267380" y="2912728"/>
              <a:ext cx="37844" cy="29463"/>
            </a:xfrm>
            <a:custGeom>
              <a:avLst/>
              <a:gdLst/>
              <a:ahLst/>
              <a:cxnLst/>
              <a:rect l="l" t="t" r="r" b="b"/>
              <a:pathLst>
                <a:path w="2303" h="1793" extrusionOk="0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1267380" y="2807478"/>
              <a:ext cx="37844" cy="29365"/>
            </a:xfrm>
            <a:custGeom>
              <a:avLst/>
              <a:gdLst/>
              <a:ahLst/>
              <a:cxnLst/>
              <a:rect l="l" t="t" r="r" b="b"/>
              <a:pathLst>
                <a:path w="2303" h="1787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267380" y="2842857"/>
              <a:ext cx="37844" cy="29184"/>
            </a:xfrm>
            <a:custGeom>
              <a:avLst/>
              <a:gdLst/>
              <a:ahLst/>
              <a:cxnLst/>
              <a:rect l="l" t="t" r="r" b="b"/>
              <a:pathLst>
                <a:path w="2303" h="1776" extrusionOk="0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1325650" y="1804931"/>
              <a:ext cx="785884" cy="461934"/>
            </a:xfrm>
            <a:custGeom>
              <a:avLst/>
              <a:gdLst/>
              <a:ahLst/>
              <a:cxnLst/>
              <a:rect l="l" t="t" r="r" b="b"/>
              <a:pathLst>
                <a:path w="47825" h="28111" extrusionOk="0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25666" y="1769601"/>
              <a:ext cx="785868" cy="461901"/>
            </a:xfrm>
            <a:custGeom>
              <a:avLst/>
              <a:gdLst/>
              <a:ahLst/>
              <a:cxnLst/>
              <a:rect l="l" t="t" r="r" b="b"/>
              <a:pathLst>
                <a:path w="47824" h="28109" extrusionOk="0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326044" y="1841641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326044" y="1877037"/>
              <a:ext cx="785490" cy="460800"/>
            </a:xfrm>
            <a:custGeom>
              <a:avLst/>
              <a:gdLst/>
              <a:ahLst/>
              <a:cxnLst/>
              <a:rect l="l" t="t" r="r" b="b"/>
              <a:pathLst>
                <a:path w="47801" h="28042" extrusionOk="0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1326044" y="1912350"/>
              <a:ext cx="785490" cy="460882"/>
            </a:xfrm>
            <a:custGeom>
              <a:avLst/>
              <a:gdLst/>
              <a:ahLst/>
              <a:cxnLst/>
              <a:rect l="l" t="t" r="r" b="b"/>
              <a:pathLst>
                <a:path w="47801" h="28047" extrusionOk="0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1325633" y="1959495"/>
              <a:ext cx="785901" cy="460767"/>
            </a:xfrm>
            <a:custGeom>
              <a:avLst/>
              <a:gdLst/>
              <a:ahLst/>
              <a:cxnLst/>
              <a:rect l="l" t="t" r="r" b="b"/>
              <a:pathLst>
                <a:path w="47826" h="28040" extrusionOk="0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1325683" y="1990372"/>
              <a:ext cx="785851" cy="462148"/>
            </a:xfrm>
            <a:custGeom>
              <a:avLst/>
              <a:gdLst/>
              <a:ahLst/>
              <a:cxnLst/>
              <a:rect l="l" t="t" r="r" b="b"/>
              <a:pathLst>
                <a:path w="47823" h="28124" extrusionOk="0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328230" y="2573726"/>
              <a:ext cx="174332" cy="108109"/>
            </a:xfrm>
            <a:custGeom>
              <a:avLst/>
              <a:gdLst/>
              <a:ahLst/>
              <a:cxnLst/>
              <a:rect l="l" t="t" r="r" b="b"/>
              <a:pathLst>
                <a:path w="10609" h="6579" extrusionOk="0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1328230" y="2254163"/>
              <a:ext cx="780577" cy="458352"/>
            </a:xfrm>
            <a:custGeom>
              <a:avLst/>
              <a:gdLst/>
              <a:ahLst/>
              <a:cxnLst/>
              <a:rect l="l" t="t" r="r" b="b"/>
              <a:pathLst>
                <a:path w="47502" h="27893" extrusionOk="0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1326586" y="2067670"/>
              <a:ext cx="784948" cy="459831"/>
            </a:xfrm>
            <a:custGeom>
              <a:avLst/>
              <a:gdLst/>
              <a:ahLst/>
              <a:cxnLst/>
              <a:rect l="l" t="t" r="r" b="b"/>
              <a:pathLst>
                <a:path w="47768" h="27983" extrusionOk="0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1326586" y="2102557"/>
              <a:ext cx="784948" cy="459781"/>
            </a:xfrm>
            <a:custGeom>
              <a:avLst/>
              <a:gdLst/>
              <a:ahLst/>
              <a:cxnLst/>
              <a:rect l="l" t="t" r="r" b="b"/>
              <a:pathLst>
                <a:path w="47768" h="27980" extrusionOk="0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1326586" y="2138199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1326586" y="2413114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1326586" y="2447902"/>
              <a:ext cx="784948" cy="460011"/>
            </a:xfrm>
            <a:custGeom>
              <a:avLst/>
              <a:gdLst/>
              <a:ahLst/>
              <a:cxnLst/>
              <a:rect l="l" t="t" r="r" b="b"/>
              <a:pathLst>
                <a:path w="47768" h="27994" extrusionOk="0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1326586" y="2342948"/>
              <a:ext cx="784948" cy="460028"/>
            </a:xfrm>
            <a:custGeom>
              <a:avLst/>
              <a:gdLst/>
              <a:ahLst/>
              <a:cxnLst/>
              <a:rect l="l" t="t" r="r" b="b"/>
              <a:pathLst>
                <a:path w="47768" h="27995" extrusionOk="0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1326586" y="2377834"/>
              <a:ext cx="784948" cy="460209"/>
            </a:xfrm>
            <a:custGeom>
              <a:avLst/>
              <a:gdLst/>
              <a:ahLst/>
              <a:cxnLst/>
              <a:rect l="l" t="t" r="r" b="b"/>
              <a:pathLst>
                <a:path w="47768" h="28006" extrusionOk="0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326586" y="2483528"/>
              <a:ext cx="784948" cy="459765"/>
            </a:xfrm>
            <a:custGeom>
              <a:avLst/>
              <a:gdLst/>
              <a:ahLst/>
              <a:cxnLst/>
              <a:rect l="l" t="t" r="r" b="b"/>
              <a:pathLst>
                <a:path w="47768" h="27979" extrusionOk="0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1267380" y="2948354"/>
              <a:ext cx="37844" cy="28921"/>
            </a:xfrm>
            <a:custGeom>
              <a:avLst/>
              <a:gdLst/>
              <a:ahLst/>
              <a:cxnLst/>
              <a:rect l="l" t="t" r="r" b="b"/>
              <a:pathLst>
                <a:path w="2303" h="1760" extrusionOk="0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2924417" y="1868163"/>
              <a:ext cx="498825" cy="866634"/>
            </a:xfrm>
            <a:custGeom>
              <a:avLst/>
              <a:gdLst/>
              <a:ahLst/>
              <a:cxnLst/>
              <a:rect l="l" t="t" r="r" b="b"/>
              <a:pathLst>
                <a:path w="30356" h="52739" extrusionOk="0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926603" y="1868163"/>
              <a:ext cx="496639" cy="286698"/>
            </a:xfrm>
            <a:custGeom>
              <a:avLst/>
              <a:gdLst/>
              <a:ahLst/>
              <a:cxnLst/>
              <a:rect l="l" t="t" r="r" b="b"/>
              <a:pathLst>
                <a:path w="30223" h="17447" extrusionOk="0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923875" y="2138955"/>
              <a:ext cx="33999" cy="596253"/>
            </a:xfrm>
            <a:custGeom>
              <a:avLst/>
              <a:gdLst/>
              <a:ahLst/>
              <a:cxnLst/>
              <a:rect l="l" t="t" r="r" b="b"/>
              <a:pathLst>
                <a:path w="2069" h="36285" extrusionOk="0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952369" y="1885155"/>
              <a:ext cx="470873" cy="849084"/>
            </a:xfrm>
            <a:custGeom>
              <a:avLst/>
              <a:gdLst/>
              <a:ahLst/>
              <a:cxnLst/>
              <a:rect l="l" t="t" r="r" b="b"/>
              <a:pathLst>
                <a:path w="28655" h="51671" extrusionOk="0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3317433" y="2205128"/>
              <a:ext cx="182549" cy="223811"/>
            </a:xfrm>
            <a:custGeom>
              <a:avLst/>
              <a:gdLst/>
              <a:ahLst/>
              <a:cxnLst/>
              <a:rect l="l" t="t" r="r" b="b"/>
              <a:pathLst>
                <a:path w="11109" h="13620" extrusionOk="0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3317975" y="2205128"/>
              <a:ext cx="181464" cy="171736"/>
            </a:xfrm>
            <a:custGeom>
              <a:avLst/>
              <a:gdLst/>
              <a:ahLst/>
              <a:cxnLst/>
              <a:rect l="l" t="t" r="r" b="b"/>
              <a:pathLst>
                <a:path w="11043" h="10451" extrusionOk="0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336626" y="2216122"/>
              <a:ext cx="168285" cy="216235"/>
            </a:xfrm>
            <a:custGeom>
              <a:avLst/>
              <a:gdLst/>
              <a:ahLst/>
              <a:cxnLst/>
              <a:rect l="l" t="t" r="r" b="b"/>
              <a:pathLst>
                <a:path w="10241" h="13159" extrusionOk="0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2984166" y="2089788"/>
              <a:ext cx="345345" cy="420820"/>
            </a:xfrm>
            <a:custGeom>
              <a:avLst/>
              <a:gdLst/>
              <a:ahLst/>
              <a:cxnLst/>
              <a:rect l="l" t="t" r="r" b="b"/>
              <a:pathLst>
                <a:path w="21016" h="25609" extrusionOk="0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3004032" y="2101981"/>
              <a:ext cx="326990" cy="416120"/>
            </a:xfrm>
            <a:custGeom>
              <a:avLst/>
              <a:gdLst/>
              <a:ahLst/>
              <a:cxnLst/>
              <a:rect l="l" t="t" r="r" b="b"/>
              <a:pathLst>
                <a:path w="19899" h="25323" extrusionOk="0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2985809" y="2090166"/>
              <a:ext cx="342601" cy="284496"/>
            </a:xfrm>
            <a:custGeom>
              <a:avLst/>
              <a:gdLst/>
              <a:ahLst/>
              <a:cxnLst/>
              <a:rect l="l" t="t" r="r" b="b"/>
              <a:pathLst>
                <a:path w="20849" h="17313" extrusionOk="0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73436" y="1289854"/>
              <a:ext cx="425930" cy="527943"/>
            </a:xfrm>
            <a:custGeom>
              <a:avLst/>
              <a:gdLst/>
              <a:ahLst/>
              <a:cxnLst/>
              <a:rect l="l" t="t" r="r" b="b"/>
              <a:pathLst>
                <a:path w="25920" h="32128" extrusionOk="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013597" y="1231355"/>
              <a:ext cx="285055" cy="352411"/>
            </a:xfrm>
            <a:custGeom>
              <a:avLst/>
              <a:gdLst/>
              <a:ahLst/>
              <a:cxnLst/>
              <a:rect l="l" t="t" r="r" b="b"/>
              <a:pathLst>
                <a:path w="17347" h="21446" extrusionOk="0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83377" y="3716984"/>
              <a:ext cx="435790" cy="292860"/>
            </a:xfrm>
            <a:custGeom>
              <a:avLst/>
              <a:gdLst/>
              <a:ahLst/>
              <a:cxnLst/>
              <a:rect l="l" t="t" r="r" b="b"/>
              <a:pathLst>
                <a:path w="26520" h="17822" extrusionOk="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82835" y="3753234"/>
              <a:ext cx="93189" cy="134303"/>
            </a:xfrm>
            <a:custGeom>
              <a:avLst/>
              <a:gdLst/>
              <a:ahLst/>
              <a:cxnLst/>
              <a:rect l="l" t="t" r="r" b="b"/>
              <a:pathLst>
                <a:path w="5671" h="8173" extrusionOk="0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897945" y="3789090"/>
              <a:ext cx="202268" cy="74324"/>
            </a:xfrm>
            <a:custGeom>
              <a:avLst/>
              <a:gdLst/>
              <a:ahLst/>
              <a:cxnLst/>
              <a:rect l="l" t="t" r="r" b="b"/>
              <a:pathLst>
                <a:path w="12309" h="4523" extrusionOk="0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40382" y="3787216"/>
              <a:ext cx="378786" cy="222562"/>
            </a:xfrm>
            <a:custGeom>
              <a:avLst/>
              <a:gdLst/>
              <a:ahLst/>
              <a:cxnLst/>
              <a:rect l="l" t="t" r="r" b="b"/>
              <a:pathLst>
                <a:path w="23051" h="13544" extrusionOk="0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781734" y="3716984"/>
              <a:ext cx="438534" cy="252781"/>
            </a:xfrm>
            <a:custGeom>
              <a:avLst/>
              <a:gdLst/>
              <a:ahLst/>
              <a:cxnLst/>
              <a:rect l="l" t="t" r="r" b="b"/>
              <a:pathLst>
                <a:path w="26687" h="15383" extrusionOk="0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778990" y="3714798"/>
              <a:ext cx="442922" cy="257152"/>
            </a:xfrm>
            <a:custGeom>
              <a:avLst/>
              <a:gdLst/>
              <a:ahLst/>
              <a:cxnLst/>
              <a:rect l="l" t="t" r="r" b="b"/>
              <a:pathLst>
                <a:path w="26954" h="15649" extrusionOk="0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191741" y="3804750"/>
              <a:ext cx="588727" cy="385917"/>
            </a:xfrm>
            <a:custGeom>
              <a:avLst/>
              <a:gdLst/>
              <a:ahLst/>
              <a:cxnLst/>
              <a:rect l="l" t="t" r="r" b="b"/>
              <a:pathLst>
                <a:path w="35827" h="23485" extrusionOk="0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1191741" y="3874374"/>
              <a:ext cx="104708" cy="180347"/>
            </a:xfrm>
            <a:custGeom>
              <a:avLst/>
              <a:gdLst/>
              <a:ahLst/>
              <a:cxnLst/>
              <a:rect l="l" t="t" r="r" b="b"/>
              <a:pathLst>
                <a:path w="6372" h="10975" extrusionOk="0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1353437" y="3901767"/>
              <a:ext cx="264235" cy="88275"/>
            </a:xfrm>
            <a:custGeom>
              <a:avLst/>
              <a:gdLst/>
              <a:ahLst/>
              <a:cxnLst/>
              <a:rect l="l" t="t" r="r" b="b"/>
              <a:pathLst>
                <a:path w="16080" h="5372" extrusionOk="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1311781" y="3875459"/>
              <a:ext cx="468129" cy="315208"/>
            </a:xfrm>
            <a:custGeom>
              <a:avLst/>
              <a:gdLst/>
              <a:ahLst/>
              <a:cxnLst/>
              <a:rect l="l" t="t" r="r" b="b"/>
              <a:pathLst>
                <a:path w="28488" h="19182" extrusionOk="0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1191741" y="3804750"/>
              <a:ext cx="588727" cy="339315"/>
            </a:xfrm>
            <a:custGeom>
              <a:avLst/>
              <a:gdLst/>
              <a:ahLst/>
              <a:cxnLst/>
              <a:rect l="l" t="t" r="r" b="b"/>
              <a:pathLst>
                <a:path w="35827" h="20649" extrusionOk="0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189556" y="3803107"/>
              <a:ext cx="592556" cy="343702"/>
            </a:xfrm>
            <a:custGeom>
              <a:avLst/>
              <a:gdLst/>
              <a:ahLst/>
              <a:cxnLst/>
              <a:rect l="l" t="t" r="r" b="b"/>
              <a:pathLst>
                <a:path w="36060" h="20916" extrusionOk="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2768193" y="1565049"/>
              <a:ext cx="55936" cy="48246"/>
            </a:xfrm>
            <a:custGeom>
              <a:avLst/>
              <a:gdLst/>
              <a:ahLst/>
              <a:cxnLst/>
              <a:rect l="l" t="t" r="r" b="b"/>
              <a:pathLst>
                <a:path w="3404" h="2936" extrusionOk="0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2573600" y="1361681"/>
              <a:ext cx="138707" cy="444565"/>
            </a:xfrm>
            <a:custGeom>
              <a:avLst/>
              <a:gdLst/>
              <a:ahLst/>
              <a:cxnLst/>
              <a:rect l="l" t="t" r="r" b="b"/>
              <a:pathLst>
                <a:path w="8441" h="27054" extrusionOk="0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2573600" y="1693864"/>
              <a:ext cx="138707" cy="112382"/>
            </a:xfrm>
            <a:custGeom>
              <a:avLst/>
              <a:gdLst/>
              <a:ahLst/>
              <a:cxnLst/>
              <a:rect l="l" t="t" r="r" b="b"/>
              <a:pathLst>
                <a:path w="8441" h="6839" extrusionOk="0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2615815" y="1362782"/>
              <a:ext cx="41131" cy="314650"/>
            </a:xfrm>
            <a:custGeom>
              <a:avLst/>
              <a:gdLst/>
              <a:ahLst/>
              <a:cxnLst/>
              <a:rect l="l" t="t" r="r" b="b"/>
              <a:pathLst>
                <a:path w="2503" h="19148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2195389" y="1226704"/>
              <a:ext cx="494437" cy="235297"/>
            </a:xfrm>
            <a:custGeom>
              <a:avLst/>
              <a:gdLst/>
              <a:ahLst/>
              <a:cxnLst/>
              <a:rect l="l" t="t" r="r" b="b"/>
              <a:pathLst>
                <a:path w="30089" h="14319" extrusionOk="0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2195389" y="1242956"/>
              <a:ext cx="628740" cy="563290"/>
            </a:xfrm>
            <a:custGeom>
              <a:avLst/>
              <a:gdLst/>
              <a:ahLst/>
              <a:cxnLst/>
              <a:rect l="l" t="t" r="r" b="b"/>
              <a:pathLst>
                <a:path w="38262" h="34279" extrusionOk="0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2385595" y="3176026"/>
              <a:ext cx="104708" cy="378720"/>
            </a:xfrm>
            <a:custGeom>
              <a:avLst/>
              <a:gdLst/>
              <a:ahLst/>
              <a:cxnLst/>
              <a:rect l="l" t="t" r="r" b="b"/>
              <a:pathLst>
                <a:path w="6372" h="23047" extrusionOk="0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1748655" y="3116836"/>
              <a:ext cx="136505" cy="391932"/>
            </a:xfrm>
            <a:custGeom>
              <a:avLst/>
              <a:gdLst/>
              <a:ahLst/>
              <a:cxnLst/>
              <a:rect l="l" t="t" r="r" b="b"/>
              <a:pathLst>
                <a:path w="8307" h="23851" extrusionOk="0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2124680" y="3308143"/>
              <a:ext cx="42215" cy="423663"/>
            </a:xfrm>
            <a:custGeom>
              <a:avLst/>
              <a:gdLst/>
              <a:ahLst/>
              <a:cxnLst/>
              <a:rect l="l" t="t" r="r" b="b"/>
              <a:pathLst>
                <a:path w="2569" h="25782" extrusionOk="0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2001896" y="2987480"/>
              <a:ext cx="105809" cy="416054"/>
            </a:xfrm>
            <a:custGeom>
              <a:avLst/>
              <a:gdLst/>
              <a:ahLst/>
              <a:cxnLst/>
              <a:rect l="l" t="t" r="r" b="b"/>
              <a:pathLst>
                <a:path w="6439" h="25319" extrusionOk="0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1747012" y="2604865"/>
              <a:ext cx="696705" cy="743209"/>
            </a:xfrm>
            <a:custGeom>
              <a:avLst/>
              <a:gdLst/>
              <a:ahLst/>
              <a:cxnLst/>
              <a:rect l="l" t="t" r="r" b="b"/>
              <a:pathLst>
                <a:path w="42398" h="45228" extrusionOk="0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1747012" y="2547943"/>
              <a:ext cx="696705" cy="799885"/>
            </a:xfrm>
            <a:custGeom>
              <a:avLst/>
              <a:gdLst/>
              <a:ahLst/>
              <a:cxnLst/>
              <a:rect l="l" t="t" r="r" b="b"/>
              <a:pathLst>
                <a:path w="42398" h="48677" extrusionOk="0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1807303" y="2941978"/>
              <a:ext cx="646274" cy="381185"/>
            </a:xfrm>
            <a:custGeom>
              <a:avLst/>
              <a:gdLst/>
              <a:ahLst/>
              <a:cxnLst/>
              <a:rect l="l" t="t" r="r" b="b"/>
              <a:pathLst>
                <a:path w="39329" h="23197" extrusionOk="0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767832" y="2548255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767237" y="2547660"/>
              <a:ext cx="224221" cy="131181"/>
            </a:xfrm>
            <a:custGeom>
              <a:avLst/>
              <a:gdLst/>
              <a:ahLst/>
              <a:cxnLst/>
              <a:rect l="l" t="t" r="r" b="b"/>
              <a:pathLst>
                <a:path w="13645" h="7983" extrusionOk="0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765646" y="2560432"/>
              <a:ext cx="377685" cy="604108"/>
            </a:xfrm>
            <a:custGeom>
              <a:avLst/>
              <a:gdLst/>
              <a:ahLst/>
              <a:cxnLst/>
              <a:rect l="l" t="t" r="r" b="b"/>
              <a:pathLst>
                <a:path w="22984" h="36763" extrusionOk="0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2152632" y="3210025"/>
              <a:ext cx="200099" cy="177060"/>
            </a:xfrm>
            <a:custGeom>
              <a:avLst/>
              <a:gdLst/>
              <a:ahLst/>
              <a:cxnLst/>
              <a:rect l="l" t="t" r="r" b="b"/>
              <a:pathLst>
                <a:path w="12177" h="10775" extrusionOk="0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2071505" y="3307042"/>
              <a:ext cx="85531" cy="236266"/>
            </a:xfrm>
            <a:custGeom>
              <a:avLst/>
              <a:gdLst/>
              <a:ahLst/>
              <a:cxnLst/>
              <a:rect l="l" t="t" r="r" b="b"/>
              <a:pathLst>
                <a:path w="5205" h="14378" extrusionOk="0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2080279" y="3282689"/>
              <a:ext cx="149667" cy="256906"/>
            </a:xfrm>
            <a:custGeom>
              <a:avLst/>
              <a:gdLst/>
              <a:ahLst/>
              <a:cxnLst/>
              <a:rect l="l" t="t" r="r" b="b"/>
              <a:pathLst>
                <a:path w="9108" h="15634" extrusionOk="0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2080279" y="3386526"/>
              <a:ext cx="95391" cy="153069"/>
            </a:xfrm>
            <a:custGeom>
              <a:avLst/>
              <a:gdLst/>
              <a:ahLst/>
              <a:cxnLst/>
              <a:rect l="l" t="t" r="r" b="b"/>
              <a:pathLst>
                <a:path w="5805" h="9315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2167487" y="3406804"/>
              <a:ext cx="33407" cy="76329"/>
            </a:xfrm>
            <a:custGeom>
              <a:avLst/>
              <a:gdLst/>
              <a:ahLst/>
              <a:cxnLst/>
              <a:rect l="l" t="t" r="r" b="b"/>
              <a:pathLst>
                <a:path w="2033" h="4645" extrusionOk="0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2125420" y="3282657"/>
              <a:ext cx="79303" cy="167611"/>
            </a:xfrm>
            <a:custGeom>
              <a:avLst/>
              <a:gdLst/>
              <a:ahLst/>
              <a:cxnLst/>
              <a:rect l="l" t="t" r="r" b="b"/>
              <a:pathLst>
                <a:path w="4826" h="10200" extrusionOk="0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2130169" y="3437286"/>
              <a:ext cx="45534" cy="39290"/>
            </a:xfrm>
            <a:custGeom>
              <a:avLst/>
              <a:gdLst/>
              <a:ahLst/>
              <a:cxnLst/>
              <a:rect l="l" t="t" r="r" b="b"/>
              <a:pathLst>
                <a:path w="2771" h="2391" extrusionOk="0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137054" y="3415678"/>
              <a:ext cx="47934" cy="42166"/>
            </a:xfrm>
            <a:custGeom>
              <a:avLst/>
              <a:gdLst/>
              <a:ahLst/>
              <a:cxnLst/>
              <a:rect l="l" t="t" r="r" b="b"/>
              <a:pathLst>
                <a:path w="2917" h="2566" extrusionOk="0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2141671" y="3390700"/>
              <a:ext cx="52715" cy="46833"/>
            </a:xfrm>
            <a:custGeom>
              <a:avLst/>
              <a:gdLst/>
              <a:ahLst/>
              <a:cxnLst/>
              <a:rect l="l" t="t" r="r" b="b"/>
              <a:pathLst>
                <a:path w="3208" h="2850" extrusionOk="0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2149345" y="3370965"/>
              <a:ext cx="50990" cy="45929"/>
            </a:xfrm>
            <a:custGeom>
              <a:avLst/>
              <a:gdLst/>
              <a:ahLst/>
              <a:cxnLst/>
              <a:rect l="l" t="t" r="r" b="b"/>
              <a:pathLst>
                <a:path w="3103" h="2795" extrusionOk="0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2160864" y="3352330"/>
              <a:ext cx="50990" cy="45732"/>
            </a:xfrm>
            <a:custGeom>
              <a:avLst/>
              <a:gdLst/>
              <a:ahLst/>
              <a:cxnLst/>
              <a:rect l="l" t="t" r="r" b="b"/>
              <a:pathLst>
                <a:path w="3103" h="2783" extrusionOk="0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2079179" y="2945264"/>
              <a:ext cx="479648" cy="382614"/>
            </a:xfrm>
            <a:custGeom>
              <a:avLst/>
              <a:gdLst/>
              <a:ahLst/>
              <a:cxnLst/>
              <a:rect l="l" t="t" r="r" b="b"/>
              <a:pathLst>
                <a:path w="29189" h="23284" extrusionOk="0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2228829" y="3200149"/>
              <a:ext cx="101964" cy="127188"/>
            </a:xfrm>
            <a:custGeom>
              <a:avLst/>
              <a:gdLst/>
              <a:ahLst/>
              <a:cxnLst/>
              <a:rect l="l" t="t" r="r" b="b"/>
              <a:pathLst>
                <a:path w="6205" h="7740" extrusionOk="0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2092883" y="3024748"/>
              <a:ext cx="289442" cy="159527"/>
            </a:xfrm>
            <a:custGeom>
              <a:avLst/>
              <a:gdLst/>
              <a:ahLst/>
              <a:cxnLst/>
              <a:rect l="l" t="t" r="r" b="b"/>
              <a:pathLst>
                <a:path w="17614" h="9708" extrusionOk="0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2218411" y="3421051"/>
              <a:ext cx="153496" cy="239931"/>
            </a:xfrm>
            <a:custGeom>
              <a:avLst/>
              <a:gdLst/>
              <a:ahLst/>
              <a:cxnLst/>
              <a:rect l="l" t="t" r="r" b="b"/>
              <a:pathLst>
                <a:path w="9341" h="14601" extrusionOk="0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280904" y="3668262"/>
              <a:ext cx="226949" cy="105431"/>
            </a:xfrm>
            <a:custGeom>
              <a:avLst/>
              <a:gdLst/>
              <a:ahLst/>
              <a:cxnLst/>
              <a:rect l="l" t="t" r="r" b="b"/>
              <a:pathLst>
                <a:path w="13811" h="6416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274314" y="3599393"/>
              <a:ext cx="232438" cy="166478"/>
            </a:xfrm>
            <a:custGeom>
              <a:avLst/>
              <a:gdLst/>
              <a:ahLst/>
              <a:cxnLst/>
              <a:rect l="l" t="t" r="r" b="b"/>
              <a:pathLst>
                <a:path w="14145" h="10131" extrusionOk="0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2346124" y="3684053"/>
              <a:ext cx="160628" cy="81637"/>
            </a:xfrm>
            <a:custGeom>
              <a:avLst/>
              <a:gdLst/>
              <a:ahLst/>
              <a:cxnLst/>
              <a:rect l="l" t="t" r="r" b="b"/>
              <a:pathLst>
                <a:path w="9775" h="4968" extrusionOk="0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394913" y="3637566"/>
              <a:ext cx="65746" cy="53143"/>
            </a:xfrm>
            <a:custGeom>
              <a:avLst/>
              <a:gdLst/>
              <a:ahLst/>
              <a:cxnLst/>
              <a:rect l="l" t="t" r="r" b="b"/>
              <a:pathLst>
                <a:path w="4001" h="3234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271028" y="3606870"/>
              <a:ext cx="146923" cy="111215"/>
            </a:xfrm>
            <a:custGeom>
              <a:avLst/>
              <a:gdLst/>
              <a:ahLst/>
              <a:cxnLst/>
              <a:rect l="l" t="t" r="r" b="b"/>
              <a:pathLst>
                <a:path w="8941" h="6768" extrusionOk="0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2403688" y="3681933"/>
              <a:ext cx="50809" cy="32947"/>
            </a:xfrm>
            <a:custGeom>
              <a:avLst/>
              <a:gdLst/>
              <a:ahLst/>
              <a:cxnLst/>
              <a:rect l="l" t="t" r="r" b="b"/>
              <a:pathLst>
                <a:path w="3092" h="2005" extrusionOk="0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385053" y="3667571"/>
              <a:ext cx="53176" cy="33966"/>
            </a:xfrm>
            <a:custGeom>
              <a:avLst/>
              <a:gdLst/>
              <a:ahLst/>
              <a:cxnLst/>
              <a:rect l="l" t="t" r="r" b="b"/>
              <a:pathLst>
                <a:path w="3236" h="2067" extrusionOk="0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362573" y="3652782"/>
              <a:ext cx="59223" cy="37647"/>
            </a:xfrm>
            <a:custGeom>
              <a:avLst/>
              <a:gdLst/>
              <a:ahLst/>
              <a:cxnLst/>
              <a:rect l="l" t="t" r="r" b="b"/>
              <a:pathLst>
                <a:path w="3604" h="2291" extrusionOk="0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345254" y="3640310"/>
              <a:ext cx="58450" cy="36957"/>
            </a:xfrm>
            <a:custGeom>
              <a:avLst/>
              <a:gdLst/>
              <a:ahLst/>
              <a:cxnLst/>
              <a:rect l="l" t="t" r="r" b="b"/>
              <a:pathLst>
                <a:path w="3557" h="2249" extrusionOk="0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330777" y="3623746"/>
              <a:ext cx="58943" cy="37417"/>
            </a:xfrm>
            <a:custGeom>
              <a:avLst/>
              <a:gdLst/>
              <a:ahLst/>
              <a:cxnLst/>
              <a:rect l="l" t="t" r="r" b="b"/>
              <a:pathLst>
                <a:path w="3587" h="2277" extrusionOk="0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1822651" y="2926384"/>
              <a:ext cx="533908" cy="654786"/>
            </a:xfrm>
            <a:custGeom>
              <a:avLst/>
              <a:gdLst/>
              <a:ahLst/>
              <a:cxnLst/>
              <a:rect l="l" t="t" r="r" b="b"/>
              <a:pathLst>
                <a:path w="32491" h="39847" extrusionOk="0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859377" y="2961713"/>
              <a:ext cx="422627" cy="619407"/>
            </a:xfrm>
            <a:custGeom>
              <a:avLst/>
              <a:gdLst/>
              <a:ahLst/>
              <a:cxnLst/>
              <a:rect l="l" t="t" r="r" b="b"/>
              <a:pathLst>
                <a:path w="25719" h="37694" extrusionOk="0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342296" y="3439143"/>
              <a:ext cx="67439" cy="623252"/>
            </a:xfrm>
            <a:custGeom>
              <a:avLst/>
              <a:gdLst/>
              <a:ahLst/>
              <a:cxnLst/>
              <a:rect l="l" t="t" r="r" b="b"/>
              <a:pathLst>
                <a:path w="4104" h="37928" extrusionOk="0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360930" y="3433655"/>
              <a:ext cx="76756" cy="628740"/>
            </a:xfrm>
            <a:custGeom>
              <a:avLst/>
              <a:gdLst/>
              <a:ahLst/>
              <a:cxnLst/>
              <a:rect l="l" t="t" r="r" b="b"/>
              <a:pathLst>
                <a:path w="4671" h="38262" extrusionOk="0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924959" y="3130541"/>
              <a:ext cx="76756" cy="561860"/>
            </a:xfrm>
            <a:custGeom>
              <a:avLst/>
              <a:gdLst/>
              <a:ahLst/>
              <a:cxnLst/>
              <a:rect l="l" t="t" r="r" b="b"/>
              <a:pathLst>
                <a:path w="4671" h="34192" extrusionOk="0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943610" y="3125052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928985" y="3200691"/>
              <a:ext cx="67439" cy="623268"/>
            </a:xfrm>
            <a:custGeom>
              <a:avLst/>
              <a:gdLst/>
              <a:ahLst/>
              <a:cxnLst/>
              <a:rect l="l" t="t" r="r" b="b"/>
              <a:pathLst>
                <a:path w="4104" h="37929" extrusionOk="0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948179" y="3195219"/>
              <a:ext cx="76214" cy="628740"/>
            </a:xfrm>
            <a:custGeom>
              <a:avLst/>
              <a:gdLst/>
              <a:ahLst/>
              <a:cxnLst/>
              <a:rect l="l" t="t" r="r" b="b"/>
              <a:pathLst>
                <a:path w="4638" h="38262" extrusionOk="0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512208" y="2892089"/>
              <a:ext cx="76756" cy="561876"/>
            </a:xfrm>
            <a:custGeom>
              <a:avLst/>
              <a:gdLst/>
              <a:ahLst/>
              <a:cxnLst/>
              <a:rect l="l" t="t" r="r" b="b"/>
              <a:pathLst>
                <a:path w="4671" h="34193" extrusionOk="0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530859" y="2886617"/>
              <a:ext cx="76756" cy="567348"/>
            </a:xfrm>
            <a:custGeom>
              <a:avLst/>
              <a:gdLst/>
              <a:ahLst/>
              <a:cxnLst/>
              <a:rect l="l" t="t" r="r" b="b"/>
              <a:pathLst>
                <a:path w="4671" h="34526" extrusionOk="0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738237" y="2712712"/>
              <a:ext cx="1448755" cy="868967"/>
            </a:xfrm>
            <a:custGeom>
              <a:avLst/>
              <a:gdLst/>
              <a:ahLst/>
              <a:cxnLst/>
              <a:rect l="l" t="t" r="r" b="b"/>
              <a:pathLst>
                <a:path w="88164" h="52881" extrusionOk="0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738237" y="3218783"/>
              <a:ext cx="565147" cy="362895"/>
            </a:xfrm>
            <a:custGeom>
              <a:avLst/>
              <a:gdLst/>
              <a:ahLst/>
              <a:cxnLst/>
              <a:rect l="l" t="t" r="r" b="b"/>
              <a:pathLst>
                <a:path w="34392" h="22084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740439" y="2712712"/>
              <a:ext cx="1444367" cy="833473"/>
            </a:xfrm>
            <a:custGeom>
              <a:avLst/>
              <a:gdLst/>
              <a:ahLst/>
              <a:cxnLst/>
              <a:rect l="l" t="t" r="r" b="b"/>
              <a:pathLst>
                <a:path w="87897" h="50721" extrusionOk="0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127967" y="2881128"/>
              <a:ext cx="630926" cy="363438"/>
            </a:xfrm>
            <a:custGeom>
              <a:avLst/>
              <a:gdLst/>
              <a:ahLst/>
              <a:cxnLst/>
              <a:rect l="l" t="t" r="r" b="b"/>
              <a:pathLst>
                <a:path w="38395" h="22117" extrusionOk="0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147702" y="2994053"/>
              <a:ext cx="578851" cy="225848"/>
            </a:xfrm>
            <a:custGeom>
              <a:avLst/>
              <a:gdLst/>
              <a:ahLst/>
              <a:cxnLst/>
              <a:rect l="l" t="t" r="r" b="b"/>
              <a:pathLst>
                <a:path w="35226" h="13744" extrusionOk="0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147160" y="2872912"/>
              <a:ext cx="579394" cy="333826"/>
            </a:xfrm>
            <a:custGeom>
              <a:avLst/>
              <a:gdLst/>
              <a:ahLst/>
              <a:cxnLst/>
              <a:rect l="l" t="t" r="r" b="b"/>
              <a:pathLst>
                <a:path w="35259" h="20315" extrusionOk="0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244720" y="2936489"/>
              <a:ext cx="437992" cy="252715"/>
            </a:xfrm>
            <a:custGeom>
              <a:avLst/>
              <a:gdLst/>
              <a:ahLst/>
              <a:cxnLst/>
              <a:rect l="l" t="t" r="r" b="b"/>
              <a:pathLst>
                <a:path w="26654" h="15379" extrusionOk="0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244720" y="2936489"/>
              <a:ext cx="437992" cy="190781"/>
            </a:xfrm>
            <a:custGeom>
              <a:avLst/>
              <a:gdLst/>
              <a:ahLst/>
              <a:cxnLst/>
              <a:rect l="l" t="t" r="r" b="b"/>
              <a:pathLst>
                <a:path w="26654" h="11610" extrusionOk="0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301182" y="2952938"/>
              <a:ext cx="156240" cy="89919"/>
            </a:xfrm>
            <a:custGeom>
              <a:avLst/>
              <a:gdLst/>
              <a:ahLst/>
              <a:cxnLst/>
              <a:rect l="l" t="t" r="r" b="b"/>
              <a:pathLst>
                <a:path w="9508" h="5472" extrusionOk="0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303367" y="2955124"/>
              <a:ext cx="151853" cy="87733"/>
            </a:xfrm>
            <a:custGeom>
              <a:avLst/>
              <a:gdLst/>
              <a:ahLst/>
              <a:cxnLst/>
              <a:rect l="l" t="t" r="r" b="b"/>
              <a:pathLst>
                <a:path w="9241" h="5339" extrusionOk="0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358186" y="2994053"/>
              <a:ext cx="368367" cy="225848"/>
            </a:xfrm>
            <a:custGeom>
              <a:avLst/>
              <a:gdLst/>
              <a:ahLst/>
              <a:cxnLst/>
              <a:rect l="l" t="t" r="r" b="b"/>
              <a:pathLst>
                <a:path w="22417" h="13744" extrusionOk="0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45755" y="2568845"/>
              <a:ext cx="451680" cy="432832"/>
            </a:xfrm>
            <a:custGeom>
              <a:avLst/>
              <a:gdLst/>
              <a:ahLst/>
              <a:cxnLst/>
              <a:rect l="l" t="t" r="r" b="b"/>
              <a:pathLst>
                <a:path w="27487" h="26340" extrusionOk="0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41910" y="2566758"/>
              <a:ext cx="177619" cy="246964"/>
            </a:xfrm>
            <a:custGeom>
              <a:avLst/>
              <a:gdLst/>
              <a:ahLst/>
              <a:cxnLst/>
              <a:rect l="l" t="t" r="r" b="b"/>
              <a:pathLst>
                <a:path w="10809" h="15029" extrusionOk="0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1794699" y="2567596"/>
              <a:ext cx="367628" cy="520598"/>
            </a:xfrm>
            <a:custGeom>
              <a:avLst/>
              <a:gdLst/>
              <a:ahLst/>
              <a:cxnLst/>
              <a:rect l="l" t="t" r="r" b="b"/>
              <a:pathLst>
                <a:path w="22372" h="31681" extrusionOk="0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1856091" y="2278236"/>
              <a:ext cx="273404" cy="265812"/>
            </a:xfrm>
            <a:custGeom>
              <a:avLst/>
              <a:gdLst/>
              <a:ahLst/>
              <a:cxnLst/>
              <a:rect l="l" t="t" r="r" b="b"/>
              <a:pathLst>
                <a:path w="16638" h="16176" extrusionOk="0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1854448" y="2365033"/>
              <a:ext cx="241739" cy="271284"/>
            </a:xfrm>
            <a:custGeom>
              <a:avLst/>
              <a:gdLst/>
              <a:ahLst/>
              <a:cxnLst/>
              <a:rect l="l" t="t" r="r" b="b"/>
              <a:pathLst>
                <a:path w="14711" h="16509" extrusionOk="0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1903778" y="2428364"/>
              <a:ext cx="61951" cy="22496"/>
            </a:xfrm>
            <a:custGeom>
              <a:avLst/>
              <a:gdLst/>
              <a:ahLst/>
              <a:cxnLst/>
              <a:rect l="l" t="t" r="r" b="b"/>
              <a:pathLst>
                <a:path w="3770" h="1369" extrusionOk="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959681" y="2420279"/>
              <a:ext cx="152411" cy="67308"/>
            </a:xfrm>
            <a:custGeom>
              <a:avLst/>
              <a:gdLst/>
              <a:ahLst/>
              <a:cxnLst/>
              <a:rect l="l" t="t" r="r" b="b"/>
              <a:pathLst>
                <a:path w="9275" h="4096" extrusionOk="0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029848" y="2444813"/>
              <a:ext cx="39487" cy="58122"/>
            </a:xfrm>
            <a:custGeom>
              <a:avLst/>
              <a:gdLst/>
              <a:ahLst/>
              <a:cxnLst/>
              <a:rect l="l" t="t" r="r" b="b"/>
              <a:pathLst>
                <a:path w="2403" h="3537" extrusionOk="0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921870" y="2500716"/>
              <a:ext cx="88259" cy="86073"/>
            </a:xfrm>
            <a:custGeom>
              <a:avLst/>
              <a:gdLst/>
              <a:ahLst/>
              <a:cxnLst/>
              <a:rect l="l" t="t" r="r" b="b"/>
              <a:pathLst>
                <a:path w="5371" h="5238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986006" y="2445914"/>
              <a:ext cx="20836" cy="18076"/>
            </a:xfrm>
            <a:custGeom>
              <a:avLst/>
              <a:gdLst/>
              <a:ahLst/>
              <a:cxnLst/>
              <a:rect l="l" t="t" r="r" b="b"/>
              <a:pathLst>
                <a:path w="1268" h="1100" extrusionOk="0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981619" y="2405473"/>
              <a:ext cx="23038" cy="14132"/>
            </a:xfrm>
            <a:custGeom>
              <a:avLst/>
              <a:gdLst/>
              <a:ahLst/>
              <a:cxnLst/>
              <a:rect l="l" t="t" r="r" b="b"/>
              <a:pathLst>
                <a:path w="1402" h="860" extrusionOk="0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995866" y="2507848"/>
              <a:ext cx="32898" cy="21181"/>
            </a:xfrm>
            <a:custGeom>
              <a:avLst/>
              <a:gdLst/>
              <a:ahLst/>
              <a:cxnLst/>
              <a:rect l="l" t="t" r="r" b="b"/>
              <a:pathLst>
                <a:path w="2002" h="128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997509" y="2512235"/>
              <a:ext cx="19210" cy="17238"/>
            </a:xfrm>
            <a:custGeom>
              <a:avLst/>
              <a:gdLst/>
              <a:ahLst/>
              <a:cxnLst/>
              <a:rect l="l" t="t" r="r" b="b"/>
              <a:pathLst>
                <a:path w="1169" h="1049" extrusionOk="0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4389" y="2405177"/>
              <a:ext cx="22480" cy="13343"/>
            </a:xfrm>
            <a:custGeom>
              <a:avLst/>
              <a:gdLst/>
              <a:ahLst/>
              <a:cxnLst/>
              <a:rect l="l" t="t" r="r" b="b"/>
              <a:pathLst>
                <a:path w="1368" h="812" extrusionOk="0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6436" y="2443071"/>
              <a:ext cx="21674" cy="18076"/>
            </a:xfrm>
            <a:custGeom>
              <a:avLst/>
              <a:gdLst/>
              <a:ahLst/>
              <a:cxnLst/>
              <a:rect l="l" t="t" r="r" b="b"/>
              <a:pathLst>
                <a:path w="1319" h="1100" extrusionOk="0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198676" y="2950063"/>
              <a:ext cx="111840" cy="27820"/>
            </a:xfrm>
            <a:custGeom>
              <a:avLst/>
              <a:gdLst/>
              <a:ahLst/>
              <a:cxnLst/>
              <a:rect l="l" t="t" r="r" b="b"/>
              <a:pathLst>
                <a:path w="6806" h="1693" extrusionOk="0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759073" y="2620213"/>
              <a:ext cx="577750" cy="433309"/>
            </a:xfrm>
            <a:custGeom>
              <a:avLst/>
              <a:gdLst/>
              <a:ahLst/>
              <a:cxnLst/>
              <a:rect l="l" t="t" r="r" b="b"/>
              <a:pathLst>
                <a:path w="35159" h="26369" extrusionOk="0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755228" y="2616927"/>
              <a:ext cx="164456" cy="276148"/>
            </a:xfrm>
            <a:custGeom>
              <a:avLst/>
              <a:gdLst/>
              <a:ahLst/>
              <a:cxnLst/>
              <a:rect l="l" t="t" r="r" b="b"/>
              <a:pathLst>
                <a:path w="10008" h="16805" extrusionOk="0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2363674" y="2743556"/>
              <a:ext cx="417698" cy="467800"/>
            </a:xfrm>
            <a:custGeom>
              <a:avLst/>
              <a:gdLst/>
              <a:ahLst/>
              <a:cxnLst/>
              <a:rect l="l" t="t" r="r" b="b"/>
              <a:pathLst>
                <a:path w="25419" h="28468" extrusionOk="0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2358186" y="2740253"/>
              <a:ext cx="416054" cy="469789"/>
            </a:xfrm>
            <a:custGeom>
              <a:avLst/>
              <a:gdLst/>
              <a:ahLst/>
              <a:cxnLst/>
              <a:rect l="l" t="t" r="r" b="b"/>
              <a:pathLst>
                <a:path w="25319" h="28589" extrusionOk="0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358186" y="2953481"/>
              <a:ext cx="49906" cy="256561"/>
            </a:xfrm>
            <a:custGeom>
              <a:avLst/>
              <a:gdLst/>
              <a:ahLst/>
              <a:cxnLst/>
              <a:rect l="l" t="t" r="r" b="b"/>
              <a:pathLst>
                <a:path w="3037" h="15613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557594" y="2950260"/>
              <a:ext cx="64037" cy="65138"/>
            </a:xfrm>
            <a:custGeom>
              <a:avLst/>
              <a:gdLst/>
              <a:ahLst/>
              <a:cxnLst/>
              <a:rect l="l" t="t" r="r" b="b"/>
              <a:pathLst>
                <a:path w="3897" h="3964" extrusionOk="0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691651" y="2410272"/>
              <a:ext cx="125544" cy="116227"/>
            </a:xfrm>
            <a:custGeom>
              <a:avLst/>
              <a:gdLst/>
              <a:ahLst/>
              <a:cxnLst/>
              <a:rect l="l" t="t" r="r" b="b"/>
              <a:pathLst>
                <a:path w="7640" h="7073" extrusionOk="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508576" y="2443169"/>
              <a:ext cx="37828" cy="262131"/>
            </a:xfrm>
            <a:custGeom>
              <a:avLst/>
              <a:gdLst/>
              <a:ahLst/>
              <a:cxnLst/>
              <a:rect l="l" t="t" r="r" b="b"/>
              <a:pathLst>
                <a:path w="2302" h="15952" extrusionOk="0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536528" y="2333532"/>
              <a:ext cx="225306" cy="370569"/>
            </a:xfrm>
            <a:custGeom>
              <a:avLst/>
              <a:gdLst/>
              <a:ahLst/>
              <a:cxnLst/>
              <a:rect l="l" t="t" r="r" b="b"/>
              <a:pathLst>
                <a:path w="13711" h="22551" extrusionOk="0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732206" y="2430007"/>
              <a:ext cx="86632" cy="96492"/>
            </a:xfrm>
            <a:custGeom>
              <a:avLst/>
              <a:gdLst/>
              <a:ahLst/>
              <a:cxnLst/>
              <a:rect l="l" t="t" r="r" b="b"/>
              <a:pathLst>
                <a:path w="5272" h="5872" extrusionOk="0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511863" y="2316409"/>
              <a:ext cx="247769" cy="142667"/>
            </a:xfrm>
            <a:custGeom>
              <a:avLst/>
              <a:gdLst/>
              <a:ahLst/>
              <a:cxnLst/>
              <a:rect l="l" t="t" r="r" b="b"/>
              <a:pathLst>
                <a:path w="15078" h="8682" extrusionOk="0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574898" y="2408694"/>
              <a:ext cx="146364" cy="198932"/>
            </a:xfrm>
            <a:custGeom>
              <a:avLst/>
              <a:gdLst/>
              <a:ahLst/>
              <a:cxnLst/>
              <a:rect l="l" t="t" r="r" b="b"/>
              <a:pathLst>
                <a:path w="8907" h="12106" extrusionOk="0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43"/>
          <p:cNvSpPr txBox="1">
            <a:spLocks noGrp="1"/>
          </p:cNvSpPr>
          <p:nvPr>
            <p:ph type="subTitle" idx="2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Team</a:t>
            </a:r>
            <a:endParaRPr/>
          </a:p>
        </p:txBody>
      </p:sp>
      <p:grpSp>
        <p:nvGrpSpPr>
          <p:cNvPr id="800" name="Google Shape;800;p43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801" name="Google Shape;801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3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4" name="Google Shape;804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68"/>
          <p:cNvSpPr txBox="1">
            <a:spLocks noGrp="1"/>
          </p:cNvSpPr>
          <p:nvPr>
            <p:ph type="title"/>
          </p:nvPr>
        </p:nvSpPr>
        <p:spPr>
          <a:xfrm>
            <a:off x="648673" y="322033"/>
            <a:ext cx="7846654" cy="590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</a:t>
            </a:r>
            <a:endParaRPr/>
          </a:p>
        </p:txBody>
      </p:sp>
      <p:sp>
        <p:nvSpPr>
          <p:cNvPr id="2193" name="Google Shape;2193;p68"/>
          <p:cNvSpPr txBox="1">
            <a:spLocks noGrp="1"/>
          </p:cNvSpPr>
          <p:nvPr>
            <p:ph type="body" idx="1"/>
          </p:nvPr>
        </p:nvSpPr>
        <p:spPr>
          <a:xfrm>
            <a:off x="319668" y="1361864"/>
            <a:ext cx="4510818" cy="300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 (‘/’)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Login(‘/’)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(‘/product’)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Detail (‘/product/${productid}’)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Category(‘/category)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Listing By Category(‘/category/${</a:t>
            </a:r>
            <a:r>
              <a:rPr lang="en-US" sz="1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categoryId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( ‘/order’)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Detail (‘/order/${</a:t>
            </a:r>
            <a:r>
              <a:rPr lang="en-US" sz="1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(‘/checkout’)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About(‘/about’)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User(‘/user’)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94" name="Google Shape;2194;p68"/>
          <p:cNvSpPr txBox="1">
            <a:spLocks noGrp="1"/>
          </p:cNvSpPr>
          <p:nvPr>
            <p:ph type="body" idx="2"/>
          </p:nvPr>
        </p:nvSpPr>
        <p:spPr>
          <a:xfrm>
            <a:off x="4529588" y="1317588"/>
            <a:ext cx="4184106" cy="3825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Analyst(‘/admin’)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Product(‘/admin/product’)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Add Product (‘/admin/Product/New’)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Detail (‘admin/product/${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}’)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Order(‘/admin/order’)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Order Detail (‘/admin/order/${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}’)</a:t>
            </a:r>
          </a:p>
          <a:p>
            <a:pPr marL="457200" lvl="1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 Admin User(‘/admin/user’)</a:t>
            </a:r>
          </a:p>
          <a:p>
            <a:pPr marL="457200" lvl="1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h. Admin User Detail(‘/admin/user/${</a:t>
            </a:r>
            <a:r>
              <a:rPr lang="en-US" sz="1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}’)</a:t>
            </a:r>
          </a:p>
          <a:p>
            <a:pPr marL="457200" lvl="1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Admin Chat (/admin/chat)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68"/>
          <p:cNvSpPr txBox="1">
            <a:spLocks noGrp="1"/>
          </p:cNvSpPr>
          <p:nvPr>
            <p:ph type="subTitle" idx="3"/>
          </p:nvPr>
        </p:nvSpPr>
        <p:spPr>
          <a:xfrm>
            <a:off x="713216" y="865664"/>
            <a:ext cx="3600300" cy="496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page</a:t>
            </a:r>
            <a:endParaRPr/>
          </a:p>
        </p:txBody>
      </p:sp>
      <p:sp>
        <p:nvSpPr>
          <p:cNvPr id="2196" name="Google Shape;2196;p68"/>
          <p:cNvSpPr txBox="1">
            <a:spLocks noGrp="1"/>
          </p:cNvSpPr>
          <p:nvPr>
            <p:ph type="subTitle" idx="4"/>
          </p:nvPr>
        </p:nvSpPr>
        <p:spPr>
          <a:xfrm>
            <a:off x="4983328" y="897070"/>
            <a:ext cx="3230923" cy="496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page</a:t>
            </a:r>
            <a:endParaRPr/>
          </a:p>
        </p:txBody>
      </p:sp>
      <p:grpSp>
        <p:nvGrpSpPr>
          <p:cNvPr id="2197" name="Google Shape;2197;p68"/>
          <p:cNvGrpSpPr/>
          <p:nvPr/>
        </p:nvGrpSpPr>
        <p:grpSpPr>
          <a:xfrm>
            <a:off x="8214479" y="727097"/>
            <a:ext cx="216300" cy="965800"/>
            <a:chOff x="4664716" y="3950185"/>
            <a:chExt cx="216300" cy="965800"/>
          </a:xfrm>
        </p:grpSpPr>
        <p:sp>
          <p:nvSpPr>
            <p:cNvPr id="2198" name="Google Shape;2198;p6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68"/>
          <p:cNvGrpSpPr/>
          <p:nvPr/>
        </p:nvGrpSpPr>
        <p:grpSpPr>
          <a:xfrm>
            <a:off x="4313516" y="3750385"/>
            <a:ext cx="216300" cy="965800"/>
            <a:chOff x="4664716" y="3950185"/>
            <a:chExt cx="216300" cy="965800"/>
          </a:xfrm>
        </p:grpSpPr>
        <p:sp>
          <p:nvSpPr>
            <p:cNvPr id="2201" name="Google Shape;2201;p6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8"/>
          <p:cNvSpPr txBox="1">
            <a:spLocks noGrp="1"/>
          </p:cNvSpPr>
          <p:nvPr>
            <p:ph type="title" idx="2"/>
          </p:nvPr>
        </p:nvSpPr>
        <p:spPr>
          <a:xfrm>
            <a:off x="1453997" y="600653"/>
            <a:ext cx="436694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Business Function</a:t>
            </a:r>
          </a:p>
        </p:txBody>
      </p:sp>
      <p:grpSp>
        <p:nvGrpSpPr>
          <p:cNvPr id="1776" name="Google Shape;1776;p58"/>
          <p:cNvGrpSpPr/>
          <p:nvPr/>
        </p:nvGrpSpPr>
        <p:grpSpPr>
          <a:xfrm flipH="1">
            <a:off x="1818271" y="3950185"/>
            <a:ext cx="216300" cy="965800"/>
            <a:chOff x="4664716" y="3950185"/>
            <a:chExt cx="216300" cy="965800"/>
          </a:xfrm>
        </p:grpSpPr>
        <p:sp>
          <p:nvSpPr>
            <p:cNvPr id="1777" name="Google Shape;1777;p5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58"/>
          <p:cNvGrpSpPr/>
          <p:nvPr/>
        </p:nvGrpSpPr>
        <p:grpSpPr>
          <a:xfrm flipH="1">
            <a:off x="7295084" y="116735"/>
            <a:ext cx="216300" cy="965800"/>
            <a:chOff x="4664716" y="3950185"/>
            <a:chExt cx="216300" cy="965800"/>
          </a:xfrm>
        </p:grpSpPr>
        <p:sp>
          <p:nvSpPr>
            <p:cNvPr id="1780" name="Google Shape;1780;p5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E418746-A52C-394B-03B5-2DA6FD947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372" y="2571750"/>
            <a:ext cx="6943492" cy="2115918"/>
          </a:xfrm>
        </p:spPr>
        <p:txBody>
          <a:bodyPr/>
          <a:lstStyle/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( Authentication with user role and admin role and without login)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 b="0">
                <a:effectLst/>
                <a:latin typeface="Calibri"/>
                <a:ea typeface="Calibri" panose="020F0502020204030204" pitchFamily="34" charset="0"/>
                <a:cs typeface="Times New Roman"/>
              </a:rPr>
              <a:t>Product (Create, Update, Delete, Read</a:t>
            </a:r>
            <a:r>
              <a:rPr lang="en-US" sz="1400" b="0">
                <a:latin typeface="Calibri"/>
                <a:ea typeface="Calibri" panose="020F0502020204030204" pitchFamily="34" charset="0"/>
                <a:cs typeface="Times New Roman"/>
              </a:rPr>
              <a:t>, Search, filter)</a:t>
            </a:r>
            <a:endParaRPr lang="en-US" sz="1400" b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(Create, Update ,Log With Google)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(Create, Update, Delete, Read)</a:t>
            </a:r>
          </a:p>
          <a:p>
            <a:pPr marL="742950" lvl="1" indent="-285750" algn="l">
              <a:lnSpc>
                <a:spcPct val="107000"/>
              </a:lnSpc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 (create, Update, Delete)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Logic ( Analyst, Product, User, Cate, Order, Cart)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with admin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Route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Comment (Comment, reply, like, dislike) real time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400" b="0">
                <a:latin typeface="Calibri"/>
                <a:ea typeface="Calibri" panose="020F0502020204030204" pitchFamily="34" charset="0"/>
                <a:cs typeface="Times New Roman"/>
              </a:rPr>
              <a:t>Export report to PDF and Excel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en-US"/>
          </a:p>
          <a:p>
            <a:pPr marL="457200" lvl="1" indent="0" algn="l">
              <a:lnSpc>
                <a:spcPct val="107000"/>
              </a:lnSpc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ct val="107000"/>
              </a:lnSpc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78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web</a:t>
            </a:r>
            <a:endParaRPr/>
          </a:p>
        </p:txBody>
      </p:sp>
      <p:sp>
        <p:nvSpPr>
          <p:cNvPr id="2737" name="Google Shape;2737;p78"/>
          <p:cNvSpPr txBox="1">
            <a:spLocks noGrp="1"/>
          </p:cNvSpPr>
          <p:nvPr>
            <p:ph type="title" idx="2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9" name="Google Shape;2739;p78"/>
          <p:cNvSpPr txBox="1">
            <a:spLocks noGrp="1"/>
          </p:cNvSpPr>
          <p:nvPr>
            <p:ph type="title" idx="3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2741" name="Google Shape;2741;p78"/>
          <p:cNvGrpSpPr/>
          <p:nvPr/>
        </p:nvGrpSpPr>
        <p:grpSpPr>
          <a:xfrm>
            <a:off x="3380716" y="3642785"/>
            <a:ext cx="216300" cy="965800"/>
            <a:chOff x="-3711584" y="4450360"/>
            <a:chExt cx="216300" cy="965800"/>
          </a:xfrm>
        </p:grpSpPr>
        <p:sp>
          <p:nvSpPr>
            <p:cNvPr id="2742" name="Google Shape;2742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78"/>
          <p:cNvGrpSpPr/>
          <p:nvPr/>
        </p:nvGrpSpPr>
        <p:grpSpPr>
          <a:xfrm>
            <a:off x="4578554" y="418435"/>
            <a:ext cx="216300" cy="965800"/>
            <a:chOff x="-3711584" y="4450360"/>
            <a:chExt cx="216300" cy="965800"/>
          </a:xfrm>
        </p:grpSpPr>
        <p:sp>
          <p:nvSpPr>
            <p:cNvPr id="2745" name="Google Shape;2745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78"/>
          <p:cNvGrpSpPr/>
          <p:nvPr/>
        </p:nvGrpSpPr>
        <p:grpSpPr>
          <a:xfrm>
            <a:off x="468591" y="1088080"/>
            <a:ext cx="2879657" cy="2967323"/>
            <a:chOff x="468591" y="1088080"/>
            <a:chExt cx="2879657" cy="2967323"/>
          </a:xfrm>
        </p:grpSpPr>
        <p:sp>
          <p:nvSpPr>
            <p:cNvPr id="2748" name="Google Shape;2748;p78"/>
            <p:cNvSpPr/>
            <p:nvPr/>
          </p:nvSpPr>
          <p:spPr>
            <a:xfrm>
              <a:off x="526691" y="2467824"/>
              <a:ext cx="2736003" cy="1572740"/>
            </a:xfrm>
            <a:custGeom>
              <a:avLst/>
              <a:gdLst/>
              <a:ahLst/>
              <a:cxnLst/>
              <a:rect l="l" t="t" r="r" b="b"/>
              <a:pathLst>
                <a:path w="169622" h="97504" extrusionOk="0">
                  <a:moveTo>
                    <a:pt x="101090" y="1"/>
                  </a:moveTo>
                  <a:cubicBezTo>
                    <a:pt x="100147" y="1"/>
                    <a:pt x="99205" y="217"/>
                    <a:pt x="98338" y="651"/>
                  </a:cubicBezTo>
                  <a:lnTo>
                    <a:pt x="1535" y="56524"/>
                  </a:lnTo>
                  <a:cubicBezTo>
                    <a:pt x="1" y="57425"/>
                    <a:pt x="1" y="58859"/>
                    <a:pt x="1535" y="59727"/>
                  </a:cubicBezTo>
                  <a:lnTo>
                    <a:pt x="65814" y="96853"/>
                  </a:lnTo>
                  <a:cubicBezTo>
                    <a:pt x="66665" y="97287"/>
                    <a:pt x="67607" y="97504"/>
                    <a:pt x="68550" y="97504"/>
                  </a:cubicBezTo>
                  <a:cubicBezTo>
                    <a:pt x="69492" y="97504"/>
                    <a:pt x="70434" y="97287"/>
                    <a:pt x="71285" y="96853"/>
                  </a:cubicBezTo>
                  <a:lnTo>
                    <a:pt x="168121" y="40947"/>
                  </a:lnTo>
                  <a:cubicBezTo>
                    <a:pt x="169622" y="40079"/>
                    <a:pt x="169622" y="38645"/>
                    <a:pt x="168121" y="37778"/>
                  </a:cubicBezTo>
                  <a:lnTo>
                    <a:pt x="103842" y="651"/>
                  </a:lnTo>
                  <a:cubicBezTo>
                    <a:pt x="102974" y="217"/>
                    <a:pt x="102032" y="1"/>
                    <a:pt x="10109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8"/>
            <p:cNvSpPr/>
            <p:nvPr/>
          </p:nvSpPr>
          <p:spPr>
            <a:xfrm>
              <a:off x="468591" y="3615215"/>
              <a:ext cx="739286" cy="412170"/>
            </a:xfrm>
            <a:custGeom>
              <a:avLst/>
              <a:gdLst/>
              <a:ahLst/>
              <a:cxnLst/>
              <a:rect l="l" t="t" r="r" b="b"/>
              <a:pathLst>
                <a:path w="45833" h="25553" extrusionOk="0">
                  <a:moveTo>
                    <a:pt x="9824" y="5430"/>
                  </a:moveTo>
                  <a:cubicBezTo>
                    <a:pt x="10399" y="5430"/>
                    <a:pt x="10975" y="5555"/>
                    <a:pt x="11508" y="5805"/>
                  </a:cubicBezTo>
                  <a:cubicBezTo>
                    <a:pt x="11642" y="5872"/>
                    <a:pt x="11742" y="5972"/>
                    <a:pt x="11842" y="6072"/>
                  </a:cubicBezTo>
                  <a:cubicBezTo>
                    <a:pt x="11742" y="6172"/>
                    <a:pt x="11642" y="6272"/>
                    <a:pt x="11508" y="6339"/>
                  </a:cubicBezTo>
                  <a:cubicBezTo>
                    <a:pt x="10975" y="6589"/>
                    <a:pt x="10399" y="6714"/>
                    <a:pt x="9824" y="6714"/>
                  </a:cubicBezTo>
                  <a:cubicBezTo>
                    <a:pt x="9248" y="6714"/>
                    <a:pt x="8673" y="6589"/>
                    <a:pt x="8139" y="6339"/>
                  </a:cubicBezTo>
                  <a:cubicBezTo>
                    <a:pt x="8006" y="6272"/>
                    <a:pt x="7906" y="6172"/>
                    <a:pt x="7806" y="6072"/>
                  </a:cubicBezTo>
                  <a:cubicBezTo>
                    <a:pt x="7906" y="5972"/>
                    <a:pt x="8006" y="5872"/>
                    <a:pt x="8139" y="5805"/>
                  </a:cubicBezTo>
                  <a:cubicBezTo>
                    <a:pt x="8673" y="5555"/>
                    <a:pt x="9248" y="5430"/>
                    <a:pt x="9824" y="5430"/>
                  </a:cubicBezTo>
                  <a:close/>
                  <a:moveTo>
                    <a:pt x="12809" y="1"/>
                  </a:moveTo>
                  <a:cubicBezTo>
                    <a:pt x="9540" y="1"/>
                    <a:pt x="6438" y="735"/>
                    <a:pt x="4070" y="2069"/>
                  </a:cubicBezTo>
                  <a:cubicBezTo>
                    <a:pt x="1468" y="3570"/>
                    <a:pt x="34" y="5605"/>
                    <a:pt x="34" y="7873"/>
                  </a:cubicBezTo>
                  <a:cubicBezTo>
                    <a:pt x="0" y="10141"/>
                    <a:pt x="1435" y="12210"/>
                    <a:pt x="4036" y="13711"/>
                  </a:cubicBezTo>
                  <a:cubicBezTo>
                    <a:pt x="6405" y="15112"/>
                    <a:pt x="9574" y="15879"/>
                    <a:pt x="12909" y="15879"/>
                  </a:cubicBezTo>
                  <a:cubicBezTo>
                    <a:pt x="14310" y="15879"/>
                    <a:pt x="15711" y="15745"/>
                    <a:pt x="17079" y="15445"/>
                  </a:cubicBezTo>
                  <a:lnTo>
                    <a:pt x="20982" y="17714"/>
                  </a:lnTo>
                  <a:lnTo>
                    <a:pt x="23984" y="17046"/>
                  </a:lnTo>
                  <a:lnTo>
                    <a:pt x="25018" y="17647"/>
                  </a:lnTo>
                  <a:lnTo>
                    <a:pt x="25118" y="20149"/>
                  </a:lnTo>
                  <a:lnTo>
                    <a:pt x="27053" y="21249"/>
                  </a:lnTo>
                  <a:lnTo>
                    <a:pt x="29822" y="21516"/>
                  </a:lnTo>
                  <a:lnTo>
                    <a:pt x="31022" y="22183"/>
                  </a:lnTo>
                  <a:lnTo>
                    <a:pt x="30856" y="23484"/>
                  </a:lnTo>
                  <a:lnTo>
                    <a:pt x="34358" y="25519"/>
                  </a:lnTo>
                  <a:lnTo>
                    <a:pt x="41363" y="25552"/>
                  </a:lnTo>
                  <a:lnTo>
                    <a:pt x="45833" y="22984"/>
                  </a:lnTo>
                  <a:lnTo>
                    <a:pt x="24885" y="10809"/>
                  </a:lnTo>
                  <a:cubicBezTo>
                    <a:pt x="25552" y="9741"/>
                    <a:pt x="25819" y="8474"/>
                    <a:pt x="25652" y="7239"/>
                  </a:cubicBezTo>
                  <a:cubicBezTo>
                    <a:pt x="25385" y="5271"/>
                    <a:pt x="23984" y="3470"/>
                    <a:pt x="21716" y="2136"/>
                  </a:cubicBezTo>
                  <a:cubicBezTo>
                    <a:pt x="19314" y="768"/>
                    <a:pt x="16112" y="1"/>
                    <a:pt x="1280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8"/>
            <p:cNvSpPr/>
            <p:nvPr/>
          </p:nvSpPr>
          <p:spPr>
            <a:xfrm>
              <a:off x="2723016" y="2659642"/>
              <a:ext cx="625231" cy="361054"/>
            </a:xfrm>
            <a:custGeom>
              <a:avLst/>
              <a:gdLst/>
              <a:ahLst/>
              <a:cxnLst/>
              <a:rect l="l" t="t" r="r" b="b"/>
              <a:pathLst>
                <a:path w="38762" h="22384" extrusionOk="0">
                  <a:moveTo>
                    <a:pt x="19381" y="0"/>
                  </a:moveTo>
                  <a:cubicBezTo>
                    <a:pt x="8674" y="0"/>
                    <a:pt x="1" y="5004"/>
                    <a:pt x="1" y="11175"/>
                  </a:cubicBezTo>
                  <a:cubicBezTo>
                    <a:pt x="1" y="17380"/>
                    <a:pt x="8674" y="22383"/>
                    <a:pt x="19381" y="22383"/>
                  </a:cubicBezTo>
                  <a:cubicBezTo>
                    <a:pt x="30089" y="22383"/>
                    <a:pt x="38762" y="17380"/>
                    <a:pt x="38762" y="11175"/>
                  </a:cubicBezTo>
                  <a:cubicBezTo>
                    <a:pt x="38762" y="5004"/>
                    <a:pt x="30089" y="0"/>
                    <a:pt x="19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8"/>
            <p:cNvSpPr/>
            <p:nvPr/>
          </p:nvSpPr>
          <p:spPr>
            <a:xfrm>
              <a:off x="2790278" y="1811671"/>
              <a:ext cx="449817" cy="1104050"/>
            </a:xfrm>
            <a:custGeom>
              <a:avLst/>
              <a:gdLst/>
              <a:ahLst/>
              <a:cxnLst/>
              <a:rect l="l" t="t" r="r" b="b"/>
              <a:pathLst>
                <a:path w="27887" h="68447" extrusionOk="0">
                  <a:moveTo>
                    <a:pt x="6638" y="0"/>
                  </a:moveTo>
                  <a:cubicBezTo>
                    <a:pt x="4904" y="7072"/>
                    <a:pt x="4403" y="22517"/>
                    <a:pt x="4470" y="29788"/>
                  </a:cubicBezTo>
                  <a:cubicBezTo>
                    <a:pt x="4504" y="33491"/>
                    <a:pt x="5738" y="53072"/>
                    <a:pt x="5771" y="53539"/>
                  </a:cubicBezTo>
                  <a:cubicBezTo>
                    <a:pt x="5871" y="55173"/>
                    <a:pt x="5738" y="55807"/>
                    <a:pt x="5071" y="56508"/>
                  </a:cubicBezTo>
                  <a:cubicBezTo>
                    <a:pt x="3703" y="57942"/>
                    <a:pt x="1702" y="59276"/>
                    <a:pt x="0" y="60544"/>
                  </a:cubicBezTo>
                  <a:cubicBezTo>
                    <a:pt x="150" y="60950"/>
                    <a:pt x="1174" y="61205"/>
                    <a:pt x="2163" y="61205"/>
                  </a:cubicBezTo>
                  <a:cubicBezTo>
                    <a:pt x="2719" y="61205"/>
                    <a:pt x="3264" y="61124"/>
                    <a:pt x="3636" y="60944"/>
                  </a:cubicBezTo>
                  <a:cubicBezTo>
                    <a:pt x="4971" y="60277"/>
                    <a:pt x="6271" y="59476"/>
                    <a:pt x="7472" y="58576"/>
                  </a:cubicBezTo>
                  <a:cubicBezTo>
                    <a:pt x="8873" y="57542"/>
                    <a:pt x="10708" y="56741"/>
                    <a:pt x="10708" y="55173"/>
                  </a:cubicBezTo>
                  <a:cubicBezTo>
                    <a:pt x="10708" y="55107"/>
                    <a:pt x="10741" y="55007"/>
                    <a:pt x="10775" y="54906"/>
                  </a:cubicBezTo>
                  <a:cubicBezTo>
                    <a:pt x="10775" y="54006"/>
                    <a:pt x="12976" y="40696"/>
                    <a:pt x="13143" y="37627"/>
                  </a:cubicBezTo>
                  <a:cubicBezTo>
                    <a:pt x="13210" y="35226"/>
                    <a:pt x="13143" y="32857"/>
                    <a:pt x="12976" y="30456"/>
                  </a:cubicBezTo>
                  <a:lnTo>
                    <a:pt x="14744" y="19214"/>
                  </a:lnTo>
                  <a:cubicBezTo>
                    <a:pt x="14744" y="19214"/>
                    <a:pt x="15812" y="28654"/>
                    <a:pt x="16946" y="33191"/>
                  </a:cubicBezTo>
                  <a:cubicBezTo>
                    <a:pt x="17813" y="36894"/>
                    <a:pt x="19314" y="43198"/>
                    <a:pt x="20315" y="47735"/>
                  </a:cubicBezTo>
                  <a:cubicBezTo>
                    <a:pt x="21282" y="52972"/>
                    <a:pt x="22717" y="56708"/>
                    <a:pt x="22950" y="59310"/>
                  </a:cubicBezTo>
                  <a:cubicBezTo>
                    <a:pt x="23050" y="59943"/>
                    <a:pt x="23784" y="66081"/>
                    <a:pt x="24084" y="67482"/>
                  </a:cubicBezTo>
                  <a:cubicBezTo>
                    <a:pt x="24216" y="68095"/>
                    <a:pt x="24896" y="68446"/>
                    <a:pt x="25637" y="68446"/>
                  </a:cubicBezTo>
                  <a:cubicBezTo>
                    <a:pt x="26589" y="68446"/>
                    <a:pt x="27641" y="67866"/>
                    <a:pt x="27753" y="66515"/>
                  </a:cubicBezTo>
                  <a:cubicBezTo>
                    <a:pt x="27887" y="64914"/>
                    <a:pt x="27286" y="59743"/>
                    <a:pt x="27253" y="58976"/>
                  </a:cubicBezTo>
                  <a:cubicBezTo>
                    <a:pt x="26920" y="54873"/>
                    <a:pt x="27420" y="51738"/>
                    <a:pt x="27053" y="45366"/>
                  </a:cubicBezTo>
                  <a:cubicBezTo>
                    <a:pt x="27020" y="43698"/>
                    <a:pt x="26953" y="41964"/>
                    <a:pt x="26853" y="40396"/>
                  </a:cubicBezTo>
                  <a:cubicBezTo>
                    <a:pt x="26453" y="35159"/>
                    <a:pt x="25619" y="33358"/>
                    <a:pt x="25552" y="32357"/>
                  </a:cubicBezTo>
                  <a:cubicBezTo>
                    <a:pt x="25552" y="32357"/>
                    <a:pt x="25418" y="21382"/>
                    <a:pt x="25052" y="9908"/>
                  </a:cubicBezTo>
                  <a:cubicBezTo>
                    <a:pt x="24885" y="4504"/>
                    <a:pt x="23284" y="2869"/>
                    <a:pt x="2198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8"/>
            <p:cNvSpPr/>
            <p:nvPr/>
          </p:nvSpPr>
          <p:spPr>
            <a:xfrm>
              <a:off x="2897349" y="1954793"/>
              <a:ext cx="130766" cy="347053"/>
            </a:xfrm>
            <a:custGeom>
              <a:avLst/>
              <a:gdLst/>
              <a:ahLst/>
              <a:cxnLst/>
              <a:rect l="l" t="t" r="r" b="b"/>
              <a:pathLst>
                <a:path w="8107" h="2151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69" y="3103"/>
                    <a:pt x="5671" y="3636"/>
                  </a:cubicBezTo>
                  <a:lnTo>
                    <a:pt x="7105" y="10341"/>
                  </a:lnTo>
                  <a:lnTo>
                    <a:pt x="6338" y="21516"/>
                  </a:lnTo>
                  <a:lnTo>
                    <a:pt x="8106" y="10375"/>
                  </a:lnTo>
                  <a:lnTo>
                    <a:pt x="6805" y="2269"/>
                  </a:lnTo>
                  <a:cubicBezTo>
                    <a:pt x="6805" y="2269"/>
                    <a:pt x="1802" y="1668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8"/>
            <p:cNvSpPr/>
            <p:nvPr/>
          </p:nvSpPr>
          <p:spPr>
            <a:xfrm>
              <a:off x="2744534" y="2764567"/>
              <a:ext cx="231917" cy="92360"/>
            </a:xfrm>
            <a:custGeom>
              <a:avLst/>
              <a:gdLst/>
              <a:ahLst/>
              <a:cxnLst/>
              <a:rect l="l" t="t" r="r" b="b"/>
              <a:pathLst>
                <a:path w="14378" h="5726" extrusionOk="0">
                  <a:moveTo>
                    <a:pt x="14345" y="0"/>
                  </a:moveTo>
                  <a:lnTo>
                    <a:pt x="201" y="3369"/>
                  </a:lnTo>
                  <a:cubicBezTo>
                    <a:pt x="1" y="3803"/>
                    <a:pt x="101" y="4337"/>
                    <a:pt x="435" y="4703"/>
                  </a:cubicBezTo>
                  <a:cubicBezTo>
                    <a:pt x="893" y="5104"/>
                    <a:pt x="2136" y="5726"/>
                    <a:pt x="3828" y="5726"/>
                  </a:cubicBezTo>
                  <a:cubicBezTo>
                    <a:pt x="4109" y="5726"/>
                    <a:pt x="4401" y="5709"/>
                    <a:pt x="4704" y="5671"/>
                  </a:cubicBezTo>
                  <a:cubicBezTo>
                    <a:pt x="6839" y="5437"/>
                    <a:pt x="8007" y="4804"/>
                    <a:pt x="8874" y="4136"/>
                  </a:cubicBezTo>
                  <a:cubicBezTo>
                    <a:pt x="9775" y="3436"/>
                    <a:pt x="10942" y="2502"/>
                    <a:pt x="11909" y="2302"/>
                  </a:cubicBezTo>
                  <a:cubicBezTo>
                    <a:pt x="12677" y="2168"/>
                    <a:pt x="13411" y="1868"/>
                    <a:pt x="14078" y="1468"/>
                  </a:cubicBezTo>
                  <a:cubicBezTo>
                    <a:pt x="14378" y="1201"/>
                    <a:pt x="14345" y="0"/>
                    <a:pt x="14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8"/>
            <p:cNvSpPr/>
            <p:nvPr/>
          </p:nvSpPr>
          <p:spPr>
            <a:xfrm>
              <a:off x="2741308" y="2690305"/>
              <a:ext cx="235143" cy="157671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3844" y="1"/>
                  </a:moveTo>
                  <a:cubicBezTo>
                    <a:pt x="13811" y="201"/>
                    <a:pt x="13744" y="401"/>
                    <a:pt x="13611" y="535"/>
                  </a:cubicBezTo>
                  <a:cubicBezTo>
                    <a:pt x="13477" y="635"/>
                    <a:pt x="13344" y="735"/>
                    <a:pt x="13177" y="801"/>
                  </a:cubicBezTo>
                  <a:cubicBezTo>
                    <a:pt x="12877" y="1035"/>
                    <a:pt x="12643" y="1335"/>
                    <a:pt x="12476" y="1669"/>
                  </a:cubicBezTo>
                  <a:cubicBezTo>
                    <a:pt x="12410" y="1835"/>
                    <a:pt x="12376" y="1969"/>
                    <a:pt x="12310" y="2136"/>
                  </a:cubicBezTo>
                  <a:cubicBezTo>
                    <a:pt x="12276" y="2202"/>
                    <a:pt x="12176" y="2436"/>
                    <a:pt x="12076" y="2436"/>
                  </a:cubicBezTo>
                  <a:cubicBezTo>
                    <a:pt x="12067" y="2440"/>
                    <a:pt x="12060" y="2443"/>
                    <a:pt x="12054" y="2443"/>
                  </a:cubicBezTo>
                  <a:cubicBezTo>
                    <a:pt x="12018" y="2443"/>
                    <a:pt x="12043" y="2360"/>
                    <a:pt x="12043" y="2302"/>
                  </a:cubicBezTo>
                  <a:lnTo>
                    <a:pt x="12043" y="1869"/>
                  </a:lnTo>
                  <a:cubicBezTo>
                    <a:pt x="12043" y="1569"/>
                    <a:pt x="11976" y="1302"/>
                    <a:pt x="11843" y="1035"/>
                  </a:cubicBezTo>
                  <a:cubicBezTo>
                    <a:pt x="11642" y="701"/>
                    <a:pt x="11309" y="468"/>
                    <a:pt x="10942" y="401"/>
                  </a:cubicBezTo>
                  <a:cubicBezTo>
                    <a:pt x="10508" y="301"/>
                    <a:pt x="10075" y="201"/>
                    <a:pt x="9641" y="134"/>
                  </a:cubicBezTo>
                  <a:cubicBezTo>
                    <a:pt x="9566" y="126"/>
                    <a:pt x="9491" y="122"/>
                    <a:pt x="9416" y="122"/>
                  </a:cubicBezTo>
                  <a:cubicBezTo>
                    <a:pt x="9191" y="122"/>
                    <a:pt x="8966" y="159"/>
                    <a:pt x="8740" y="234"/>
                  </a:cubicBezTo>
                  <a:cubicBezTo>
                    <a:pt x="8574" y="334"/>
                    <a:pt x="8540" y="635"/>
                    <a:pt x="8507" y="835"/>
                  </a:cubicBezTo>
                  <a:cubicBezTo>
                    <a:pt x="8440" y="1002"/>
                    <a:pt x="8407" y="1202"/>
                    <a:pt x="8340" y="1368"/>
                  </a:cubicBezTo>
                  <a:cubicBezTo>
                    <a:pt x="8307" y="1435"/>
                    <a:pt x="8273" y="1502"/>
                    <a:pt x="8240" y="1569"/>
                  </a:cubicBezTo>
                  <a:cubicBezTo>
                    <a:pt x="8073" y="1869"/>
                    <a:pt x="7873" y="2102"/>
                    <a:pt x="7640" y="2336"/>
                  </a:cubicBezTo>
                  <a:cubicBezTo>
                    <a:pt x="7373" y="2569"/>
                    <a:pt x="7139" y="2803"/>
                    <a:pt x="6872" y="3036"/>
                  </a:cubicBezTo>
                  <a:cubicBezTo>
                    <a:pt x="6339" y="3470"/>
                    <a:pt x="5805" y="3870"/>
                    <a:pt x="5205" y="4204"/>
                  </a:cubicBezTo>
                  <a:cubicBezTo>
                    <a:pt x="4637" y="4537"/>
                    <a:pt x="3036" y="5471"/>
                    <a:pt x="2569" y="5672"/>
                  </a:cubicBezTo>
                  <a:cubicBezTo>
                    <a:pt x="101" y="6739"/>
                    <a:pt x="1" y="7573"/>
                    <a:pt x="501" y="8474"/>
                  </a:cubicBezTo>
                  <a:cubicBezTo>
                    <a:pt x="901" y="9207"/>
                    <a:pt x="2269" y="9774"/>
                    <a:pt x="4404" y="9774"/>
                  </a:cubicBezTo>
                  <a:cubicBezTo>
                    <a:pt x="6038" y="9674"/>
                    <a:pt x="7573" y="9141"/>
                    <a:pt x="8907" y="8207"/>
                  </a:cubicBezTo>
                  <a:cubicBezTo>
                    <a:pt x="9841" y="7439"/>
                    <a:pt x="10875" y="6839"/>
                    <a:pt x="11976" y="6405"/>
                  </a:cubicBezTo>
                  <a:cubicBezTo>
                    <a:pt x="12910" y="6072"/>
                    <a:pt x="14378" y="5638"/>
                    <a:pt x="14478" y="5038"/>
                  </a:cubicBezTo>
                  <a:cubicBezTo>
                    <a:pt x="14578" y="4070"/>
                    <a:pt x="14511" y="3070"/>
                    <a:pt x="14311" y="2136"/>
                  </a:cubicBezTo>
                  <a:cubicBezTo>
                    <a:pt x="14178" y="1569"/>
                    <a:pt x="14111" y="568"/>
                    <a:pt x="14044" y="301"/>
                  </a:cubicBezTo>
                  <a:cubicBezTo>
                    <a:pt x="14011" y="1"/>
                    <a:pt x="13844" y="1"/>
                    <a:pt x="1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8"/>
            <p:cNvSpPr/>
            <p:nvPr/>
          </p:nvSpPr>
          <p:spPr>
            <a:xfrm>
              <a:off x="2740243" y="2783923"/>
              <a:ext cx="107619" cy="63520"/>
            </a:xfrm>
            <a:custGeom>
              <a:avLst/>
              <a:gdLst/>
              <a:ahLst/>
              <a:cxnLst/>
              <a:rect l="l" t="t" r="r" b="b"/>
              <a:pathLst>
                <a:path w="6672" h="3938" extrusionOk="0">
                  <a:moveTo>
                    <a:pt x="2235" y="1"/>
                  </a:moveTo>
                  <a:cubicBezTo>
                    <a:pt x="33" y="802"/>
                    <a:pt x="0" y="1769"/>
                    <a:pt x="467" y="2636"/>
                  </a:cubicBezTo>
                  <a:cubicBezTo>
                    <a:pt x="901" y="3403"/>
                    <a:pt x="2335" y="3937"/>
                    <a:pt x="4470" y="3937"/>
                  </a:cubicBezTo>
                  <a:cubicBezTo>
                    <a:pt x="5204" y="3937"/>
                    <a:pt x="5938" y="3770"/>
                    <a:pt x="6672" y="3537"/>
                  </a:cubicBezTo>
                  <a:cubicBezTo>
                    <a:pt x="6538" y="2403"/>
                    <a:pt x="5304" y="234"/>
                    <a:pt x="2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2805344" y="2763906"/>
              <a:ext cx="52197" cy="26502"/>
            </a:xfrm>
            <a:custGeom>
              <a:avLst/>
              <a:gdLst/>
              <a:ahLst/>
              <a:cxnLst/>
              <a:rect l="l" t="t" r="r" b="b"/>
              <a:pathLst>
                <a:path w="3236" h="1643" extrusionOk="0">
                  <a:moveTo>
                    <a:pt x="297" y="1"/>
                  </a:moveTo>
                  <a:cubicBezTo>
                    <a:pt x="242" y="1"/>
                    <a:pt x="187" y="3"/>
                    <a:pt x="134" y="8"/>
                  </a:cubicBezTo>
                  <a:cubicBezTo>
                    <a:pt x="34" y="8"/>
                    <a:pt x="0" y="74"/>
                    <a:pt x="0" y="175"/>
                  </a:cubicBezTo>
                  <a:cubicBezTo>
                    <a:pt x="0" y="241"/>
                    <a:pt x="67" y="308"/>
                    <a:pt x="167" y="308"/>
                  </a:cubicBezTo>
                  <a:cubicBezTo>
                    <a:pt x="217" y="303"/>
                    <a:pt x="269" y="301"/>
                    <a:pt x="321" y="301"/>
                  </a:cubicBezTo>
                  <a:cubicBezTo>
                    <a:pt x="1338" y="301"/>
                    <a:pt x="2652" y="1195"/>
                    <a:pt x="2969" y="1576"/>
                  </a:cubicBezTo>
                  <a:cubicBezTo>
                    <a:pt x="2969" y="1609"/>
                    <a:pt x="3036" y="1642"/>
                    <a:pt x="3069" y="1642"/>
                  </a:cubicBezTo>
                  <a:cubicBezTo>
                    <a:pt x="3103" y="1642"/>
                    <a:pt x="3136" y="1609"/>
                    <a:pt x="3169" y="1609"/>
                  </a:cubicBezTo>
                  <a:cubicBezTo>
                    <a:pt x="3236" y="1542"/>
                    <a:pt x="3236" y="1475"/>
                    <a:pt x="3203" y="1409"/>
                  </a:cubicBezTo>
                  <a:cubicBezTo>
                    <a:pt x="2790" y="901"/>
                    <a:pt x="13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2826458" y="2752067"/>
              <a:ext cx="53148" cy="26502"/>
            </a:xfrm>
            <a:custGeom>
              <a:avLst/>
              <a:gdLst/>
              <a:ahLst/>
              <a:cxnLst/>
              <a:rect l="l" t="t" r="r" b="b"/>
              <a:pathLst>
                <a:path w="3295" h="1643" extrusionOk="0">
                  <a:moveTo>
                    <a:pt x="327" y="1"/>
                  </a:moveTo>
                  <a:cubicBezTo>
                    <a:pt x="270" y="1"/>
                    <a:pt x="214" y="3"/>
                    <a:pt x="159" y="8"/>
                  </a:cubicBezTo>
                  <a:cubicBezTo>
                    <a:pt x="0" y="8"/>
                    <a:pt x="23" y="310"/>
                    <a:pt x="170" y="310"/>
                  </a:cubicBezTo>
                  <a:cubicBezTo>
                    <a:pt x="177" y="310"/>
                    <a:pt x="184" y="310"/>
                    <a:pt x="192" y="308"/>
                  </a:cubicBezTo>
                  <a:cubicBezTo>
                    <a:pt x="243" y="303"/>
                    <a:pt x="294" y="301"/>
                    <a:pt x="346" y="301"/>
                  </a:cubicBezTo>
                  <a:cubicBezTo>
                    <a:pt x="1364" y="301"/>
                    <a:pt x="2677" y="1195"/>
                    <a:pt x="2994" y="1576"/>
                  </a:cubicBezTo>
                  <a:cubicBezTo>
                    <a:pt x="3028" y="1609"/>
                    <a:pt x="3061" y="1642"/>
                    <a:pt x="3128" y="1642"/>
                  </a:cubicBezTo>
                  <a:cubicBezTo>
                    <a:pt x="3161" y="1642"/>
                    <a:pt x="3161" y="1642"/>
                    <a:pt x="3195" y="1609"/>
                  </a:cubicBezTo>
                  <a:cubicBezTo>
                    <a:pt x="3261" y="1542"/>
                    <a:pt x="3295" y="1476"/>
                    <a:pt x="3228" y="1409"/>
                  </a:cubicBezTo>
                  <a:cubicBezTo>
                    <a:pt x="2847" y="901"/>
                    <a:pt x="14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2846766" y="2738614"/>
              <a:ext cx="52745" cy="26502"/>
            </a:xfrm>
            <a:custGeom>
              <a:avLst/>
              <a:gdLst/>
              <a:ahLst/>
              <a:cxnLst/>
              <a:rect l="l" t="t" r="r" b="b"/>
              <a:pathLst>
                <a:path w="3270" h="1643" extrusionOk="0">
                  <a:moveTo>
                    <a:pt x="302" y="1"/>
                  </a:moveTo>
                  <a:cubicBezTo>
                    <a:pt x="245" y="1"/>
                    <a:pt x="189" y="3"/>
                    <a:pt x="134" y="8"/>
                  </a:cubicBezTo>
                  <a:cubicBezTo>
                    <a:pt x="68" y="8"/>
                    <a:pt x="1" y="75"/>
                    <a:pt x="1" y="175"/>
                  </a:cubicBezTo>
                  <a:cubicBezTo>
                    <a:pt x="34" y="241"/>
                    <a:pt x="101" y="308"/>
                    <a:pt x="168" y="308"/>
                  </a:cubicBezTo>
                  <a:cubicBezTo>
                    <a:pt x="218" y="303"/>
                    <a:pt x="269" y="301"/>
                    <a:pt x="321" y="301"/>
                  </a:cubicBezTo>
                  <a:cubicBezTo>
                    <a:pt x="1339" y="301"/>
                    <a:pt x="2652" y="1195"/>
                    <a:pt x="2970" y="1576"/>
                  </a:cubicBezTo>
                  <a:cubicBezTo>
                    <a:pt x="3003" y="1609"/>
                    <a:pt x="3036" y="1642"/>
                    <a:pt x="3103" y="1642"/>
                  </a:cubicBezTo>
                  <a:cubicBezTo>
                    <a:pt x="3136" y="1642"/>
                    <a:pt x="3170" y="1609"/>
                    <a:pt x="3170" y="1609"/>
                  </a:cubicBezTo>
                  <a:cubicBezTo>
                    <a:pt x="3236" y="1542"/>
                    <a:pt x="3270" y="1442"/>
                    <a:pt x="3203" y="1409"/>
                  </a:cubicBezTo>
                  <a:cubicBezTo>
                    <a:pt x="2822" y="901"/>
                    <a:pt x="141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2862379" y="2724613"/>
              <a:ext cx="56907" cy="26582"/>
            </a:xfrm>
            <a:custGeom>
              <a:avLst/>
              <a:gdLst/>
              <a:ahLst/>
              <a:cxnLst/>
              <a:rect l="l" t="t" r="r" b="b"/>
              <a:pathLst>
                <a:path w="3528" h="1648" extrusionOk="0">
                  <a:moveTo>
                    <a:pt x="328" y="0"/>
                  </a:moveTo>
                  <a:cubicBezTo>
                    <a:pt x="262" y="0"/>
                    <a:pt x="197" y="3"/>
                    <a:pt x="134" y="9"/>
                  </a:cubicBezTo>
                  <a:cubicBezTo>
                    <a:pt x="67" y="9"/>
                    <a:pt x="0" y="109"/>
                    <a:pt x="0" y="175"/>
                  </a:cubicBezTo>
                  <a:cubicBezTo>
                    <a:pt x="0" y="242"/>
                    <a:pt x="67" y="309"/>
                    <a:pt x="167" y="309"/>
                  </a:cubicBezTo>
                  <a:cubicBezTo>
                    <a:pt x="1301" y="309"/>
                    <a:pt x="2402" y="776"/>
                    <a:pt x="3202" y="1610"/>
                  </a:cubicBezTo>
                  <a:cubicBezTo>
                    <a:pt x="3236" y="1643"/>
                    <a:pt x="3269" y="1643"/>
                    <a:pt x="3336" y="1643"/>
                  </a:cubicBezTo>
                  <a:cubicBezTo>
                    <a:pt x="3345" y="1646"/>
                    <a:pt x="3354" y="1648"/>
                    <a:pt x="3362" y="1648"/>
                  </a:cubicBezTo>
                  <a:cubicBezTo>
                    <a:pt x="3452" y="1648"/>
                    <a:pt x="3527" y="1501"/>
                    <a:pt x="3436" y="1410"/>
                  </a:cubicBezTo>
                  <a:cubicBezTo>
                    <a:pt x="2901" y="749"/>
                    <a:pt x="1418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3162607" y="2895301"/>
              <a:ext cx="100087" cy="88796"/>
            </a:xfrm>
            <a:custGeom>
              <a:avLst/>
              <a:gdLst/>
              <a:ahLst/>
              <a:cxnLst/>
              <a:rect l="l" t="t" r="r" b="b"/>
              <a:pathLst>
                <a:path w="6205" h="5505" extrusionOk="0">
                  <a:moveTo>
                    <a:pt x="6038" y="1"/>
                  </a:moveTo>
                  <a:lnTo>
                    <a:pt x="0" y="1435"/>
                  </a:lnTo>
                  <a:cubicBezTo>
                    <a:pt x="67" y="2836"/>
                    <a:pt x="301" y="3770"/>
                    <a:pt x="834" y="4571"/>
                  </a:cubicBezTo>
                  <a:cubicBezTo>
                    <a:pt x="1236" y="5198"/>
                    <a:pt x="1863" y="5504"/>
                    <a:pt x="2576" y="5504"/>
                  </a:cubicBezTo>
                  <a:cubicBezTo>
                    <a:pt x="2810" y="5504"/>
                    <a:pt x="3055" y="5471"/>
                    <a:pt x="3303" y="5405"/>
                  </a:cubicBezTo>
                  <a:cubicBezTo>
                    <a:pt x="4270" y="5171"/>
                    <a:pt x="5538" y="4537"/>
                    <a:pt x="5805" y="3337"/>
                  </a:cubicBezTo>
                  <a:cubicBezTo>
                    <a:pt x="6138" y="2236"/>
                    <a:pt x="6205" y="1102"/>
                    <a:pt x="60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3153461" y="2754341"/>
              <a:ext cx="109781" cy="220352"/>
            </a:xfrm>
            <a:custGeom>
              <a:avLst/>
              <a:gdLst/>
              <a:ahLst/>
              <a:cxnLst/>
              <a:rect l="l" t="t" r="r" b="b"/>
              <a:pathLst>
                <a:path w="6806" h="13661" extrusionOk="0">
                  <a:moveTo>
                    <a:pt x="4704" y="0"/>
                  </a:moveTo>
                  <a:cubicBezTo>
                    <a:pt x="4704" y="134"/>
                    <a:pt x="4704" y="267"/>
                    <a:pt x="4704" y="401"/>
                  </a:cubicBezTo>
                  <a:cubicBezTo>
                    <a:pt x="4704" y="501"/>
                    <a:pt x="4704" y="667"/>
                    <a:pt x="4737" y="801"/>
                  </a:cubicBezTo>
                  <a:cubicBezTo>
                    <a:pt x="4737" y="934"/>
                    <a:pt x="4737" y="1468"/>
                    <a:pt x="4737" y="1668"/>
                  </a:cubicBezTo>
                  <a:cubicBezTo>
                    <a:pt x="4737" y="1677"/>
                    <a:pt x="4736" y="1681"/>
                    <a:pt x="4734" y="1681"/>
                  </a:cubicBezTo>
                  <a:cubicBezTo>
                    <a:pt x="4720" y="1681"/>
                    <a:pt x="4666" y="1496"/>
                    <a:pt x="4637" y="1235"/>
                  </a:cubicBezTo>
                  <a:cubicBezTo>
                    <a:pt x="4637" y="1068"/>
                    <a:pt x="4604" y="868"/>
                    <a:pt x="4504" y="701"/>
                  </a:cubicBezTo>
                  <a:cubicBezTo>
                    <a:pt x="4430" y="608"/>
                    <a:pt x="4067" y="588"/>
                    <a:pt x="3708" y="588"/>
                  </a:cubicBezTo>
                  <a:cubicBezTo>
                    <a:pt x="3421" y="588"/>
                    <a:pt x="3136" y="601"/>
                    <a:pt x="3003" y="601"/>
                  </a:cubicBezTo>
                  <a:cubicBezTo>
                    <a:pt x="2369" y="634"/>
                    <a:pt x="1735" y="734"/>
                    <a:pt x="1101" y="868"/>
                  </a:cubicBezTo>
                  <a:cubicBezTo>
                    <a:pt x="968" y="901"/>
                    <a:pt x="701" y="934"/>
                    <a:pt x="768" y="1468"/>
                  </a:cubicBezTo>
                  <a:cubicBezTo>
                    <a:pt x="768" y="1568"/>
                    <a:pt x="768" y="1702"/>
                    <a:pt x="768" y="1802"/>
                  </a:cubicBezTo>
                  <a:cubicBezTo>
                    <a:pt x="742" y="1866"/>
                    <a:pt x="716" y="1891"/>
                    <a:pt x="692" y="1891"/>
                  </a:cubicBezTo>
                  <a:cubicBezTo>
                    <a:pt x="654" y="1891"/>
                    <a:pt x="621" y="1830"/>
                    <a:pt x="601" y="1768"/>
                  </a:cubicBezTo>
                  <a:cubicBezTo>
                    <a:pt x="501" y="1535"/>
                    <a:pt x="467" y="1268"/>
                    <a:pt x="467" y="1001"/>
                  </a:cubicBezTo>
                  <a:cubicBezTo>
                    <a:pt x="434" y="801"/>
                    <a:pt x="401" y="534"/>
                    <a:pt x="367" y="334"/>
                  </a:cubicBezTo>
                  <a:lnTo>
                    <a:pt x="367" y="334"/>
                  </a:lnTo>
                  <a:cubicBezTo>
                    <a:pt x="0" y="501"/>
                    <a:pt x="334" y="1935"/>
                    <a:pt x="434" y="3336"/>
                  </a:cubicBezTo>
                  <a:cubicBezTo>
                    <a:pt x="567" y="4937"/>
                    <a:pt x="601" y="6538"/>
                    <a:pt x="567" y="8139"/>
                  </a:cubicBezTo>
                  <a:cubicBezTo>
                    <a:pt x="467" y="10007"/>
                    <a:pt x="501" y="11509"/>
                    <a:pt x="1468" y="12843"/>
                  </a:cubicBezTo>
                  <a:cubicBezTo>
                    <a:pt x="1900" y="13431"/>
                    <a:pt x="2493" y="13661"/>
                    <a:pt x="3106" y="13661"/>
                  </a:cubicBezTo>
                  <a:cubicBezTo>
                    <a:pt x="4197" y="13661"/>
                    <a:pt x="5356" y="12935"/>
                    <a:pt x="5805" y="12209"/>
                  </a:cubicBezTo>
                  <a:cubicBezTo>
                    <a:pt x="6472" y="11075"/>
                    <a:pt x="6805" y="10208"/>
                    <a:pt x="6538" y="8340"/>
                  </a:cubicBezTo>
                  <a:cubicBezTo>
                    <a:pt x="6305" y="6672"/>
                    <a:pt x="5704" y="5838"/>
                    <a:pt x="5438" y="3803"/>
                  </a:cubicBezTo>
                  <a:cubicBezTo>
                    <a:pt x="5204" y="1935"/>
                    <a:pt x="5104" y="34"/>
                    <a:pt x="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3162607" y="2897027"/>
              <a:ext cx="99554" cy="79150"/>
            </a:xfrm>
            <a:custGeom>
              <a:avLst/>
              <a:gdLst/>
              <a:ahLst/>
              <a:cxnLst/>
              <a:rect l="l" t="t" r="r" b="b"/>
              <a:pathLst>
                <a:path w="6172" h="4907" extrusionOk="0">
                  <a:moveTo>
                    <a:pt x="3931" y="0"/>
                  </a:moveTo>
                  <a:cubicBezTo>
                    <a:pt x="2332" y="0"/>
                    <a:pt x="446" y="523"/>
                    <a:pt x="0" y="1328"/>
                  </a:cubicBezTo>
                  <a:cubicBezTo>
                    <a:pt x="0" y="2296"/>
                    <a:pt x="301" y="3263"/>
                    <a:pt x="834" y="4064"/>
                  </a:cubicBezTo>
                  <a:cubicBezTo>
                    <a:pt x="1271" y="4670"/>
                    <a:pt x="1894" y="4906"/>
                    <a:pt x="2542" y="4906"/>
                  </a:cubicBezTo>
                  <a:cubicBezTo>
                    <a:pt x="3677" y="4906"/>
                    <a:pt x="4892" y="4185"/>
                    <a:pt x="5338" y="3463"/>
                  </a:cubicBezTo>
                  <a:cubicBezTo>
                    <a:pt x="5905" y="2596"/>
                    <a:pt x="6172" y="1595"/>
                    <a:pt x="6072" y="561"/>
                  </a:cubicBezTo>
                  <a:cubicBezTo>
                    <a:pt x="5670" y="172"/>
                    <a:pt x="4848" y="0"/>
                    <a:pt x="3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3173898" y="2873042"/>
              <a:ext cx="66746" cy="12065"/>
            </a:xfrm>
            <a:custGeom>
              <a:avLst/>
              <a:gdLst/>
              <a:ahLst/>
              <a:cxnLst/>
              <a:rect l="l" t="t" r="r" b="b"/>
              <a:pathLst>
                <a:path w="4138" h="748" extrusionOk="0">
                  <a:moveTo>
                    <a:pt x="2729" y="1"/>
                  </a:moveTo>
                  <a:cubicBezTo>
                    <a:pt x="1834" y="1"/>
                    <a:pt x="937" y="164"/>
                    <a:pt x="101" y="480"/>
                  </a:cubicBezTo>
                  <a:cubicBezTo>
                    <a:pt x="34" y="514"/>
                    <a:pt x="1" y="614"/>
                    <a:pt x="34" y="680"/>
                  </a:cubicBezTo>
                  <a:cubicBezTo>
                    <a:pt x="68" y="714"/>
                    <a:pt x="101" y="747"/>
                    <a:pt x="168" y="747"/>
                  </a:cubicBezTo>
                  <a:lnTo>
                    <a:pt x="234" y="747"/>
                  </a:lnTo>
                  <a:cubicBezTo>
                    <a:pt x="1019" y="456"/>
                    <a:pt x="1864" y="300"/>
                    <a:pt x="2708" y="300"/>
                  </a:cubicBezTo>
                  <a:cubicBezTo>
                    <a:pt x="3120" y="300"/>
                    <a:pt x="3532" y="337"/>
                    <a:pt x="3937" y="414"/>
                  </a:cubicBezTo>
                  <a:cubicBezTo>
                    <a:pt x="4004" y="414"/>
                    <a:pt x="4104" y="380"/>
                    <a:pt x="4104" y="280"/>
                  </a:cubicBezTo>
                  <a:cubicBezTo>
                    <a:pt x="4137" y="213"/>
                    <a:pt x="4071" y="147"/>
                    <a:pt x="4004" y="113"/>
                  </a:cubicBezTo>
                  <a:cubicBezTo>
                    <a:pt x="3584" y="38"/>
                    <a:pt x="3157" y="1"/>
                    <a:pt x="27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3171753" y="2848637"/>
              <a:ext cx="66730" cy="13001"/>
            </a:xfrm>
            <a:custGeom>
              <a:avLst/>
              <a:gdLst/>
              <a:ahLst/>
              <a:cxnLst/>
              <a:rect l="l" t="t" r="r" b="b"/>
              <a:pathLst>
                <a:path w="4137" h="806" extrusionOk="0">
                  <a:moveTo>
                    <a:pt x="2679" y="1"/>
                  </a:moveTo>
                  <a:cubicBezTo>
                    <a:pt x="1338" y="1"/>
                    <a:pt x="176" y="508"/>
                    <a:pt x="101" y="559"/>
                  </a:cubicBezTo>
                  <a:cubicBezTo>
                    <a:pt x="34" y="592"/>
                    <a:pt x="1" y="659"/>
                    <a:pt x="34" y="726"/>
                  </a:cubicBezTo>
                  <a:cubicBezTo>
                    <a:pt x="83" y="775"/>
                    <a:pt x="132" y="805"/>
                    <a:pt x="180" y="805"/>
                  </a:cubicBezTo>
                  <a:cubicBezTo>
                    <a:pt x="198" y="805"/>
                    <a:pt x="216" y="801"/>
                    <a:pt x="234" y="792"/>
                  </a:cubicBezTo>
                  <a:cubicBezTo>
                    <a:pt x="234" y="792"/>
                    <a:pt x="1371" y="300"/>
                    <a:pt x="2645" y="300"/>
                  </a:cubicBezTo>
                  <a:cubicBezTo>
                    <a:pt x="3061" y="300"/>
                    <a:pt x="3492" y="352"/>
                    <a:pt x="3903" y="492"/>
                  </a:cubicBezTo>
                  <a:lnTo>
                    <a:pt x="3970" y="492"/>
                  </a:lnTo>
                  <a:cubicBezTo>
                    <a:pt x="4037" y="492"/>
                    <a:pt x="4070" y="459"/>
                    <a:pt x="4103" y="392"/>
                  </a:cubicBezTo>
                  <a:cubicBezTo>
                    <a:pt x="4137" y="325"/>
                    <a:pt x="4103" y="225"/>
                    <a:pt x="4003" y="192"/>
                  </a:cubicBezTo>
                  <a:cubicBezTo>
                    <a:pt x="3564" y="54"/>
                    <a:pt x="3112" y="1"/>
                    <a:pt x="2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3169607" y="2826861"/>
              <a:ext cx="67811" cy="13259"/>
            </a:xfrm>
            <a:custGeom>
              <a:avLst/>
              <a:gdLst/>
              <a:ahLst/>
              <a:cxnLst/>
              <a:rect l="l" t="t" r="r" b="b"/>
              <a:pathLst>
                <a:path w="4204" h="822" extrusionOk="0">
                  <a:moveTo>
                    <a:pt x="2466" y="1"/>
                  </a:moveTo>
                  <a:cubicBezTo>
                    <a:pt x="1653" y="1"/>
                    <a:pt x="841" y="181"/>
                    <a:pt x="100" y="541"/>
                  </a:cubicBezTo>
                  <a:cubicBezTo>
                    <a:pt x="33" y="575"/>
                    <a:pt x="0" y="675"/>
                    <a:pt x="67" y="741"/>
                  </a:cubicBezTo>
                  <a:cubicBezTo>
                    <a:pt x="91" y="790"/>
                    <a:pt x="151" y="821"/>
                    <a:pt x="208" y="821"/>
                  </a:cubicBezTo>
                  <a:cubicBezTo>
                    <a:pt x="229" y="821"/>
                    <a:pt x="249" y="817"/>
                    <a:pt x="267" y="808"/>
                  </a:cubicBezTo>
                  <a:cubicBezTo>
                    <a:pt x="267" y="808"/>
                    <a:pt x="1308" y="287"/>
                    <a:pt x="2600" y="287"/>
                  </a:cubicBezTo>
                  <a:cubicBezTo>
                    <a:pt x="3038" y="287"/>
                    <a:pt x="3505" y="347"/>
                    <a:pt x="3970" y="508"/>
                  </a:cubicBezTo>
                  <a:lnTo>
                    <a:pt x="4036" y="508"/>
                  </a:lnTo>
                  <a:cubicBezTo>
                    <a:pt x="4103" y="508"/>
                    <a:pt x="4170" y="475"/>
                    <a:pt x="4170" y="408"/>
                  </a:cubicBezTo>
                  <a:cubicBezTo>
                    <a:pt x="4203" y="341"/>
                    <a:pt x="4170" y="241"/>
                    <a:pt x="4070" y="241"/>
                  </a:cubicBezTo>
                  <a:cubicBezTo>
                    <a:pt x="3549" y="81"/>
                    <a:pt x="3008" y="1"/>
                    <a:pt x="24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3167994" y="2805521"/>
              <a:ext cx="67811" cy="14146"/>
            </a:xfrm>
            <a:custGeom>
              <a:avLst/>
              <a:gdLst/>
              <a:ahLst/>
              <a:cxnLst/>
              <a:rect l="l" t="t" r="r" b="b"/>
              <a:pathLst>
                <a:path w="4204" h="877" extrusionOk="0">
                  <a:moveTo>
                    <a:pt x="2705" y="1"/>
                  </a:moveTo>
                  <a:cubicBezTo>
                    <a:pt x="1329" y="1"/>
                    <a:pt x="150" y="572"/>
                    <a:pt x="100" y="597"/>
                  </a:cubicBezTo>
                  <a:cubicBezTo>
                    <a:pt x="0" y="630"/>
                    <a:pt x="0" y="730"/>
                    <a:pt x="33" y="797"/>
                  </a:cubicBezTo>
                  <a:cubicBezTo>
                    <a:pt x="58" y="846"/>
                    <a:pt x="118" y="877"/>
                    <a:pt x="175" y="877"/>
                  </a:cubicBezTo>
                  <a:cubicBezTo>
                    <a:pt x="195" y="877"/>
                    <a:pt x="216" y="872"/>
                    <a:pt x="234" y="864"/>
                  </a:cubicBezTo>
                  <a:cubicBezTo>
                    <a:pt x="234" y="864"/>
                    <a:pt x="1369" y="315"/>
                    <a:pt x="2685" y="315"/>
                  </a:cubicBezTo>
                  <a:cubicBezTo>
                    <a:pt x="3116" y="315"/>
                    <a:pt x="3567" y="374"/>
                    <a:pt x="4003" y="530"/>
                  </a:cubicBezTo>
                  <a:lnTo>
                    <a:pt x="4036" y="530"/>
                  </a:lnTo>
                  <a:cubicBezTo>
                    <a:pt x="4103" y="530"/>
                    <a:pt x="4170" y="463"/>
                    <a:pt x="4170" y="430"/>
                  </a:cubicBezTo>
                  <a:cubicBezTo>
                    <a:pt x="4203" y="363"/>
                    <a:pt x="4170" y="263"/>
                    <a:pt x="4103" y="230"/>
                  </a:cubicBezTo>
                  <a:cubicBezTo>
                    <a:pt x="3638" y="64"/>
                    <a:pt x="3160" y="1"/>
                    <a:pt x="27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2853766" y="1808445"/>
              <a:ext cx="386330" cy="874746"/>
            </a:xfrm>
            <a:custGeom>
              <a:avLst/>
              <a:gdLst/>
              <a:ahLst/>
              <a:cxnLst/>
              <a:rect l="l" t="t" r="r" b="b"/>
              <a:pathLst>
                <a:path w="23951" h="54231" extrusionOk="0">
                  <a:moveTo>
                    <a:pt x="1735" y="0"/>
                  </a:moveTo>
                  <a:cubicBezTo>
                    <a:pt x="401" y="8340"/>
                    <a:pt x="0" y="22717"/>
                    <a:pt x="0" y="28354"/>
                  </a:cubicBezTo>
                  <a:cubicBezTo>
                    <a:pt x="0" y="33991"/>
                    <a:pt x="1435" y="48735"/>
                    <a:pt x="1435" y="48735"/>
                  </a:cubicBezTo>
                  <a:cubicBezTo>
                    <a:pt x="2402" y="49202"/>
                    <a:pt x="3436" y="49469"/>
                    <a:pt x="4537" y="49502"/>
                  </a:cubicBezTo>
                  <a:cubicBezTo>
                    <a:pt x="5604" y="49502"/>
                    <a:pt x="6672" y="49336"/>
                    <a:pt x="7706" y="49002"/>
                  </a:cubicBezTo>
                  <a:cubicBezTo>
                    <a:pt x="7706" y="49002"/>
                    <a:pt x="8807" y="43898"/>
                    <a:pt x="9441" y="38928"/>
                  </a:cubicBezTo>
                  <a:cubicBezTo>
                    <a:pt x="10074" y="33958"/>
                    <a:pt x="9441" y="30822"/>
                    <a:pt x="9441" y="30822"/>
                  </a:cubicBezTo>
                  <a:lnTo>
                    <a:pt x="10808" y="21716"/>
                  </a:lnTo>
                  <a:cubicBezTo>
                    <a:pt x="10808" y="21716"/>
                    <a:pt x="13076" y="35759"/>
                    <a:pt x="13877" y="39162"/>
                  </a:cubicBezTo>
                  <a:cubicBezTo>
                    <a:pt x="14678" y="42597"/>
                    <a:pt x="17480" y="53639"/>
                    <a:pt x="17480" y="53639"/>
                  </a:cubicBezTo>
                  <a:cubicBezTo>
                    <a:pt x="17480" y="53639"/>
                    <a:pt x="18287" y="54230"/>
                    <a:pt x="19973" y="54230"/>
                  </a:cubicBezTo>
                  <a:cubicBezTo>
                    <a:pt x="20164" y="54230"/>
                    <a:pt x="20367" y="54223"/>
                    <a:pt x="20582" y="54206"/>
                  </a:cubicBezTo>
                  <a:cubicBezTo>
                    <a:pt x="22817" y="54006"/>
                    <a:pt x="23217" y="53105"/>
                    <a:pt x="23217" y="53105"/>
                  </a:cubicBezTo>
                  <a:cubicBezTo>
                    <a:pt x="23217" y="53105"/>
                    <a:pt x="23951" y="46334"/>
                    <a:pt x="23350" y="40663"/>
                  </a:cubicBezTo>
                  <a:cubicBezTo>
                    <a:pt x="22750" y="34992"/>
                    <a:pt x="22050" y="32924"/>
                    <a:pt x="22016" y="31790"/>
                  </a:cubicBezTo>
                  <a:cubicBezTo>
                    <a:pt x="21949" y="30622"/>
                    <a:pt x="22283" y="25118"/>
                    <a:pt x="22083" y="15578"/>
                  </a:cubicBezTo>
                  <a:cubicBezTo>
                    <a:pt x="21916" y="6005"/>
                    <a:pt x="20915" y="3369"/>
                    <a:pt x="19114" y="1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2877445" y="1837496"/>
              <a:ext cx="294324" cy="804403"/>
            </a:xfrm>
            <a:custGeom>
              <a:avLst/>
              <a:gdLst/>
              <a:ahLst/>
              <a:cxnLst/>
              <a:rect l="l" t="t" r="r" b="b"/>
              <a:pathLst>
                <a:path w="18247" h="49870" extrusionOk="0">
                  <a:moveTo>
                    <a:pt x="14544" y="368"/>
                  </a:moveTo>
                  <a:lnTo>
                    <a:pt x="14544" y="368"/>
                  </a:lnTo>
                  <a:cubicBezTo>
                    <a:pt x="14844" y="935"/>
                    <a:pt x="15144" y="1502"/>
                    <a:pt x="15478" y="2069"/>
                  </a:cubicBezTo>
                  <a:cubicBezTo>
                    <a:pt x="15778" y="2602"/>
                    <a:pt x="16112" y="3170"/>
                    <a:pt x="16412" y="3737"/>
                  </a:cubicBezTo>
                  <a:lnTo>
                    <a:pt x="16445" y="3737"/>
                  </a:lnTo>
                  <a:cubicBezTo>
                    <a:pt x="16745" y="4270"/>
                    <a:pt x="17046" y="4837"/>
                    <a:pt x="17346" y="5404"/>
                  </a:cubicBezTo>
                  <a:lnTo>
                    <a:pt x="18247" y="7106"/>
                  </a:lnTo>
                  <a:cubicBezTo>
                    <a:pt x="18180" y="6439"/>
                    <a:pt x="18046" y="5805"/>
                    <a:pt x="17813" y="5204"/>
                  </a:cubicBezTo>
                  <a:cubicBezTo>
                    <a:pt x="17579" y="4604"/>
                    <a:pt x="17279" y="4003"/>
                    <a:pt x="16979" y="3436"/>
                  </a:cubicBezTo>
                  <a:cubicBezTo>
                    <a:pt x="16645" y="2869"/>
                    <a:pt x="16278" y="2336"/>
                    <a:pt x="15878" y="1802"/>
                  </a:cubicBezTo>
                  <a:cubicBezTo>
                    <a:pt x="15478" y="1268"/>
                    <a:pt x="15044" y="801"/>
                    <a:pt x="14544" y="368"/>
                  </a:cubicBezTo>
                  <a:close/>
                  <a:moveTo>
                    <a:pt x="13276" y="1"/>
                  </a:moveTo>
                  <a:lnTo>
                    <a:pt x="13276" y="1"/>
                  </a:lnTo>
                  <a:cubicBezTo>
                    <a:pt x="13577" y="935"/>
                    <a:pt x="13843" y="1835"/>
                    <a:pt x="14077" y="2736"/>
                  </a:cubicBezTo>
                  <a:cubicBezTo>
                    <a:pt x="14344" y="3670"/>
                    <a:pt x="14511" y="4571"/>
                    <a:pt x="14744" y="5471"/>
                  </a:cubicBezTo>
                  <a:lnTo>
                    <a:pt x="14777" y="5471"/>
                  </a:lnTo>
                  <a:cubicBezTo>
                    <a:pt x="15011" y="6405"/>
                    <a:pt x="15178" y="7306"/>
                    <a:pt x="15411" y="8240"/>
                  </a:cubicBezTo>
                  <a:cubicBezTo>
                    <a:pt x="15678" y="9174"/>
                    <a:pt x="15878" y="10075"/>
                    <a:pt x="16112" y="11009"/>
                  </a:cubicBezTo>
                  <a:cubicBezTo>
                    <a:pt x="16112" y="10041"/>
                    <a:pt x="16045" y="9107"/>
                    <a:pt x="15912" y="8140"/>
                  </a:cubicBezTo>
                  <a:cubicBezTo>
                    <a:pt x="15778" y="7206"/>
                    <a:pt x="15578" y="6272"/>
                    <a:pt x="15378" y="5338"/>
                  </a:cubicBezTo>
                  <a:cubicBezTo>
                    <a:pt x="15144" y="4404"/>
                    <a:pt x="14877" y="3503"/>
                    <a:pt x="14544" y="2602"/>
                  </a:cubicBezTo>
                  <a:cubicBezTo>
                    <a:pt x="14210" y="1702"/>
                    <a:pt x="13777" y="835"/>
                    <a:pt x="13276" y="1"/>
                  </a:cubicBezTo>
                  <a:close/>
                  <a:moveTo>
                    <a:pt x="1435" y="6605"/>
                  </a:moveTo>
                  <a:lnTo>
                    <a:pt x="1435" y="6605"/>
                  </a:lnTo>
                  <a:cubicBezTo>
                    <a:pt x="2302" y="8940"/>
                    <a:pt x="5504" y="10575"/>
                    <a:pt x="6905" y="10908"/>
                  </a:cubicBezTo>
                  <a:lnTo>
                    <a:pt x="8540" y="19781"/>
                  </a:lnTo>
                  <a:lnTo>
                    <a:pt x="7973" y="29021"/>
                  </a:lnTo>
                  <a:lnTo>
                    <a:pt x="9340" y="19915"/>
                  </a:lnTo>
                  <a:lnTo>
                    <a:pt x="7472" y="9074"/>
                  </a:lnTo>
                  <a:cubicBezTo>
                    <a:pt x="7472" y="9074"/>
                    <a:pt x="3603" y="8807"/>
                    <a:pt x="1435" y="6605"/>
                  </a:cubicBezTo>
                  <a:close/>
                  <a:moveTo>
                    <a:pt x="1468" y="11776"/>
                  </a:moveTo>
                  <a:lnTo>
                    <a:pt x="1468" y="11776"/>
                  </a:lnTo>
                  <a:cubicBezTo>
                    <a:pt x="1034" y="14344"/>
                    <a:pt x="734" y="16913"/>
                    <a:pt x="467" y="19515"/>
                  </a:cubicBezTo>
                  <a:cubicBezTo>
                    <a:pt x="234" y="22083"/>
                    <a:pt x="0" y="24685"/>
                    <a:pt x="0" y="27320"/>
                  </a:cubicBezTo>
                  <a:cubicBezTo>
                    <a:pt x="67" y="29922"/>
                    <a:pt x="300" y="32491"/>
                    <a:pt x="501" y="35092"/>
                  </a:cubicBezTo>
                  <a:cubicBezTo>
                    <a:pt x="734" y="37694"/>
                    <a:pt x="1001" y="40263"/>
                    <a:pt x="1301" y="42865"/>
                  </a:cubicBezTo>
                  <a:cubicBezTo>
                    <a:pt x="1234" y="40263"/>
                    <a:pt x="1134" y="37661"/>
                    <a:pt x="1001" y="35059"/>
                  </a:cubicBezTo>
                  <a:lnTo>
                    <a:pt x="801" y="31190"/>
                  </a:lnTo>
                  <a:cubicBezTo>
                    <a:pt x="734" y="29889"/>
                    <a:pt x="634" y="28588"/>
                    <a:pt x="601" y="27287"/>
                  </a:cubicBezTo>
                  <a:cubicBezTo>
                    <a:pt x="601" y="26019"/>
                    <a:pt x="667" y="24718"/>
                    <a:pt x="734" y="23417"/>
                  </a:cubicBezTo>
                  <a:cubicBezTo>
                    <a:pt x="801" y="22116"/>
                    <a:pt x="834" y="20849"/>
                    <a:pt x="934" y="19548"/>
                  </a:cubicBezTo>
                  <a:lnTo>
                    <a:pt x="968" y="19548"/>
                  </a:lnTo>
                  <a:lnTo>
                    <a:pt x="1468" y="11776"/>
                  </a:lnTo>
                  <a:close/>
                  <a:moveTo>
                    <a:pt x="12409" y="11776"/>
                  </a:moveTo>
                  <a:lnTo>
                    <a:pt x="12409" y="11776"/>
                  </a:lnTo>
                  <a:cubicBezTo>
                    <a:pt x="12609" y="14745"/>
                    <a:pt x="12843" y="17713"/>
                    <a:pt x="13143" y="20682"/>
                  </a:cubicBezTo>
                  <a:cubicBezTo>
                    <a:pt x="13443" y="23651"/>
                    <a:pt x="13810" y="29455"/>
                    <a:pt x="14377" y="32357"/>
                  </a:cubicBezTo>
                  <a:cubicBezTo>
                    <a:pt x="14944" y="35293"/>
                    <a:pt x="15578" y="38195"/>
                    <a:pt x="16212" y="41130"/>
                  </a:cubicBezTo>
                  <a:cubicBezTo>
                    <a:pt x="16846" y="44032"/>
                    <a:pt x="17479" y="46968"/>
                    <a:pt x="18213" y="49870"/>
                  </a:cubicBezTo>
                  <a:cubicBezTo>
                    <a:pt x="17746" y="46934"/>
                    <a:pt x="17212" y="43965"/>
                    <a:pt x="16679" y="41063"/>
                  </a:cubicBezTo>
                  <a:cubicBezTo>
                    <a:pt x="16112" y="38128"/>
                    <a:pt x="15511" y="35192"/>
                    <a:pt x="14944" y="32257"/>
                  </a:cubicBezTo>
                  <a:lnTo>
                    <a:pt x="14978" y="32257"/>
                  </a:lnTo>
                  <a:cubicBezTo>
                    <a:pt x="14410" y="29355"/>
                    <a:pt x="14010" y="23584"/>
                    <a:pt x="13610" y="20649"/>
                  </a:cubicBezTo>
                  <a:cubicBezTo>
                    <a:pt x="13210" y="17680"/>
                    <a:pt x="12843" y="14711"/>
                    <a:pt x="12409" y="11776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2670287" y="1519509"/>
              <a:ext cx="292179" cy="382039"/>
            </a:xfrm>
            <a:custGeom>
              <a:avLst/>
              <a:gdLst/>
              <a:ahLst/>
              <a:cxnLst/>
              <a:rect l="l" t="t" r="r" b="b"/>
              <a:pathLst>
                <a:path w="18114" h="23685" extrusionOk="0">
                  <a:moveTo>
                    <a:pt x="17480" y="1"/>
                  </a:moveTo>
                  <a:cubicBezTo>
                    <a:pt x="15045" y="367"/>
                    <a:pt x="13744" y="1168"/>
                    <a:pt x="12643" y="4337"/>
                  </a:cubicBezTo>
                  <a:cubicBezTo>
                    <a:pt x="11876" y="6505"/>
                    <a:pt x="9507" y="12943"/>
                    <a:pt x="9507" y="12943"/>
                  </a:cubicBezTo>
                  <a:lnTo>
                    <a:pt x="1" y="20582"/>
                  </a:lnTo>
                  <a:lnTo>
                    <a:pt x="3737" y="23684"/>
                  </a:lnTo>
                  <a:cubicBezTo>
                    <a:pt x="3737" y="23684"/>
                    <a:pt x="10908" y="19715"/>
                    <a:pt x="12810" y="18280"/>
                  </a:cubicBezTo>
                  <a:cubicBezTo>
                    <a:pt x="13677" y="17646"/>
                    <a:pt x="14177" y="16879"/>
                    <a:pt x="15045" y="14911"/>
                  </a:cubicBezTo>
                  <a:cubicBezTo>
                    <a:pt x="15879" y="12976"/>
                    <a:pt x="17413" y="9774"/>
                    <a:pt x="18114" y="7706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2868831" y="1506943"/>
              <a:ext cx="329310" cy="414815"/>
            </a:xfrm>
            <a:custGeom>
              <a:avLst/>
              <a:gdLst/>
              <a:ahLst/>
              <a:cxnLst/>
              <a:rect l="l" t="t" r="r" b="b"/>
              <a:pathLst>
                <a:path w="20416" h="25717" extrusionOk="0">
                  <a:moveTo>
                    <a:pt x="11007" y="1"/>
                  </a:moveTo>
                  <a:cubicBezTo>
                    <a:pt x="10371" y="1"/>
                    <a:pt x="9737" y="28"/>
                    <a:pt x="9107" y="79"/>
                  </a:cubicBezTo>
                  <a:cubicBezTo>
                    <a:pt x="8673" y="112"/>
                    <a:pt x="6805" y="446"/>
                    <a:pt x="6805" y="446"/>
                  </a:cubicBezTo>
                  <a:cubicBezTo>
                    <a:pt x="6205" y="579"/>
                    <a:pt x="5171" y="780"/>
                    <a:pt x="5171" y="780"/>
                  </a:cubicBezTo>
                  <a:cubicBezTo>
                    <a:pt x="4137" y="1714"/>
                    <a:pt x="3269" y="2814"/>
                    <a:pt x="2602" y="4049"/>
                  </a:cubicBezTo>
                  <a:cubicBezTo>
                    <a:pt x="1668" y="5716"/>
                    <a:pt x="1135" y="7117"/>
                    <a:pt x="968" y="10720"/>
                  </a:cubicBezTo>
                  <a:cubicBezTo>
                    <a:pt x="768" y="15290"/>
                    <a:pt x="0" y="20794"/>
                    <a:pt x="0" y="23996"/>
                  </a:cubicBezTo>
                  <a:cubicBezTo>
                    <a:pt x="1813" y="25119"/>
                    <a:pt x="5428" y="25717"/>
                    <a:pt x="9236" y="25717"/>
                  </a:cubicBezTo>
                  <a:cubicBezTo>
                    <a:pt x="13349" y="25717"/>
                    <a:pt x="17686" y="25019"/>
                    <a:pt x="20215" y="23529"/>
                  </a:cubicBezTo>
                  <a:cubicBezTo>
                    <a:pt x="19548" y="20494"/>
                    <a:pt x="18781" y="18059"/>
                    <a:pt x="18814" y="17358"/>
                  </a:cubicBezTo>
                  <a:cubicBezTo>
                    <a:pt x="18814" y="14456"/>
                    <a:pt x="19614" y="10587"/>
                    <a:pt x="19848" y="8885"/>
                  </a:cubicBezTo>
                  <a:cubicBezTo>
                    <a:pt x="20415" y="5183"/>
                    <a:pt x="19548" y="2181"/>
                    <a:pt x="18680" y="1480"/>
                  </a:cubicBezTo>
                  <a:cubicBezTo>
                    <a:pt x="18680" y="1480"/>
                    <a:pt x="17480" y="1180"/>
                    <a:pt x="15245" y="446"/>
                  </a:cubicBezTo>
                  <a:cubicBezTo>
                    <a:pt x="14644" y="246"/>
                    <a:pt x="15011" y="346"/>
                    <a:pt x="14044" y="212"/>
                  </a:cubicBezTo>
                  <a:cubicBezTo>
                    <a:pt x="13039" y="69"/>
                    <a:pt x="12021" y="1"/>
                    <a:pt x="1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2881203" y="1220910"/>
              <a:ext cx="298099" cy="281614"/>
            </a:xfrm>
            <a:custGeom>
              <a:avLst/>
              <a:gdLst/>
              <a:ahLst/>
              <a:cxnLst/>
              <a:rect l="l" t="t" r="r" b="b"/>
              <a:pathLst>
                <a:path w="18481" h="17459" extrusionOk="0">
                  <a:moveTo>
                    <a:pt x="8976" y="1"/>
                  </a:moveTo>
                  <a:cubicBezTo>
                    <a:pt x="7668" y="1"/>
                    <a:pt x="6233" y="356"/>
                    <a:pt x="4804" y="1233"/>
                  </a:cubicBezTo>
                  <a:cubicBezTo>
                    <a:pt x="1" y="4169"/>
                    <a:pt x="1602" y="7271"/>
                    <a:pt x="1902" y="8205"/>
                  </a:cubicBezTo>
                  <a:cubicBezTo>
                    <a:pt x="2169" y="8972"/>
                    <a:pt x="2336" y="9773"/>
                    <a:pt x="2402" y="10607"/>
                  </a:cubicBezTo>
                  <a:cubicBezTo>
                    <a:pt x="2469" y="11341"/>
                    <a:pt x="2302" y="12075"/>
                    <a:pt x="1902" y="12742"/>
                  </a:cubicBezTo>
                  <a:cubicBezTo>
                    <a:pt x="1598" y="13140"/>
                    <a:pt x="1145" y="13374"/>
                    <a:pt x="672" y="13374"/>
                  </a:cubicBezTo>
                  <a:cubicBezTo>
                    <a:pt x="471" y="13374"/>
                    <a:pt x="266" y="13332"/>
                    <a:pt x="67" y="13242"/>
                  </a:cubicBezTo>
                  <a:lnTo>
                    <a:pt x="67" y="13242"/>
                  </a:lnTo>
                  <a:cubicBezTo>
                    <a:pt x="268" y="14410"/>
                    <a:pt x="968" y="15277"/>
                    <a:pt x="2769" y="15911"/>
                  </a:cubicBezTo>
                  <a:cubicBezTo>
                    <a:pt x="3197" y="16047"/>
                    <a:pt x="3637" y="16115"/>
                    <a:pt x="4081" y="16115"/>
                  </a:cubicBezTo>
                  <a:cubicBezTo>
                    <a:pt x="4398" y="16115"/>
                    <a:pt x="4718" y="16080"/>
                    <a:pt x="5038" y="16011"/>
                  </a:cubicBezTo>
                  <a:lnTo>
                    <a:pt x="5038" y="16011"/>
                  </a:lnTo>
                  <a:cubicBezTo>
                    <a:pt x="4804" y="16211"/>
                    <a:pt x="4437" y="16511"/>
                    <a:pt x="3303" y="16511"/>
                  </a:cubicBezTo>
                  <a:cubicBezTo>
                    <a:pt x="3717" y="17001"/>
                    <a:pt x="4769" y="17458"/>
                    <a:pt x="6032" y="17458"/>
                  </a:cubicBezTo>
                  <a:cubicBezTo>
                    <a:pt x="7007" y="17458"/>
                    <a:pt x="8109" y="17185"/>
                    <a:pt x="9141" y="16444"/>
                  </a:cubicBezTo>
                  <a:cubicBezTo>
                    <a:pt x="9241" y="16378"/>
                    <a:pt x="9374" y="16378"/>
                    <a:pt x="9507" y="16378"/>
                  </a:cubicBezTo>
                  <a:cubicBezTo>
                    <a:pt x="9674" y="16411"/>
                    <a:pt x="9841" y="16444"/>
                    <a:pt x="9974" y="16544"/>
                  </a:cubicBezTo>
                  <a:cubicBezTo>
                    <a:pt x="10482" y="16753"/>
                    <a:pt x="11050" y="16835"/>
                    <a:pt x="11626" y="16835"/>
                  </a:cubicBezTo>
                  <a:cubicBezTo>
                    <a:pt x="12339" y="16835"/>
                    <a:pt x="13065" y="16710"/>
                    <a:pt x="13710" y="16544"/>
                  </a:cubicBezTo>
                  <a:cubicBezTo>
                    <a:pt x="14378" y="16378"/>
                    <a:pt x="15011" y="16111"/>
                    <a:pt x="15545" y="15744"/>
                  </a:cubicBezTo>
                  <a:cubicBezTo>
                    <a:pt x="16112" y="15344"/>
                    <a:pt x="16512" y="14777"/>
                    <a:pt x="16646" y="14109"/>
                  </a:cubicBezTo>
                  <a:lnTo>
                    <a:pt x="16646" y="14109"/>
                  </a:lnTo>
                  <a:cubicBezTo>
                    <a:pt x="16813" y="14676"/>
                    <a:pt x="16779" y="15310"/>
                    <a:pt x="16512" y="15844"/>
                  </a:cubicBezTo>
                  <a:cubicBezTo>
                    <a:pt x="16946" y="15711"/>
                    <a:pt x="17346" y="15510"/>
                    <a:pt x="17680" y="15210"/>
                  </a:cubicBezTo>
                  <a:cubicBezTo>
                    <a:pt x="18247" y="14576"/>
                    <a:pt x="18481" y="13742"/>
                    <a:pt x="18314" y="12909"/>
                  </a:cubicBezTo>
                  <a:cubicBezTo>
                    <a:pt x="18147" y="12108"/>
                    <a:pt x="17880" y="11341"/>
                    <a:pt x="17480" y="10607"/>
                  </a:cubicBezTo>
                  <a:cubicBezTo>
                    <a:pt x="17080" y="9806"/>
                    <a:pt x="16846" y="8906"/>
                    <a:pt x="16813" y="8005"/>
                  </a:cubicBezTo>
                  <a:cubicBezTo>
                    <a:pt x="16846" y="7371"/>
                    <a:pt x="16813" y="6771"/>
                    <a:pt x="16713" y="6137"/>
                  </a:cubicBezTo>
                  <a:cubicBezTo>
                    <a:pt x="16479" y="4903"/>
                    <a:pt x="15745" y="3902"/>
                    <a:pt x="14378" y="3835"/>
                  </a:cubicBezTo>
                  <a:cubicBezTo>
                    <a:pt x="14495" y="2026"/>
                    <a:pt x="12095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2930174" y="1280269"/>
              <a:ext cx="214158" cy="269177"/>
            </a:xfrm>
            <a:custGeom>
              <a:avLst/>
              <a:gdLst/>
              <a:ahLst/>
              <a:cxnLst/>
              <a:rect l="l" t="t" r="r" b="b"/>
              <a:pathLst>
                <a:path w="13277" h="16688" extrusionOk="0">
                  <a:moveTo>
                    <a:pt x="4112" y="1"/>
                  </a:moveTo>
                  <a:cubicBezTo>
                    <a:pt x="2773" y="1"/>
                    <a:pt x="1572" y="400"/>
                    <a:pt x="734" y="1123"/>
                  </a:cubicBezTo>
                  <a:cubicBezTo>
                    <a:pt x="234" y="2857"/>
                    <a:pt x="0" y="4692"/>
                    <a:pt x="67" y="6493"/>
                  </a:cubicBezTo>
                  <a:cubicBezTo>
                    <a:pt x="200" y="9729"/>
                    <a:pt x="1068" y="11297"/>
                    <a:pt x="2102" y="11830"/>
                  </a:cubicBezTo>
                  <a:cubicBezTo>
                    <a:pt x="2613" y="12098"/>
                    <a:pt x="3088" y="12206"/>
                    <a:pt x="3774" y="12206"/>
                  </a:cubicBezTo>
                  <a:cubicBezTo>
                    <a:pt x="4028" y="12206"/>
                    <a:pt x="4312" y="12191"/>
                    <a:pt x="4637" y="12164"/>
                  </a:cubicBezTo>
                  <a:lnTo>
                    <a:pt x="4637" y="12164"/>
                  </a:lnTo>
                  <a:lnTo>
                    <a:pt x="4570" y="13198"/>
                  </a:lnTo>
                  <a:cubicBezTo>
                    <a:pt x="4570" y="13698"/>
                    <a:pt x="4603" y="14065"/>
                    <a:pt x="4103" y="14232"/>
                  </a:cubicBezTo>
                  <a:cubicBezTo>
                    <a:pt x="3770" y="14332"/>
                    <a:pt x="3002" y="14499"/>
                    <a:pt x="3002" y="14499"/>
                  </a:cubicBezTo>
                  <a:cubicBezTo>
                    <a:pt x="3002" y="14499"/>
                    <a:pt x="1835" y="16467"/>
                    <a:pt x="5004" y="16667"/>
                  </a:cubicBezTo>
                  <a:cubicBezTo>
                    <a:pt x="5267" y="16681"/>
                    <a:pt x="5521" y="16688"/>
                    <a:pt x="5765" y="16688"/>
                  </a:cubicBezTo>
                  <a:cubicBezTo>
                    <a:pt x="10216" y="16688"/>
                    <a:pt x="11475" y="14499"/>
                    <a:pt x="11475" y="14499"/>
                  </a:cubicBezTo>
                  <a:lnTo>
                    <a:pt x="10908" y="14265"/>
                  </a:lnTo>
                  <a:cubicBezTo>
                    <a:pt x="10107" y="13965"/>
                    <a:pt x="10041" y="13732"/>
                    <a:pt x="10041" y="13131"/>
                  </a:cubicBezTo>
                  <a:cubicBezTo>
                    <a:pt x="10041" y="12531"/>
                    <a:pt x="10141" y="9495"/>
                    <a:pt x="10141" y="9495"/>
                  </a:cubicBezTo>
                  <a:cubicBezTo>
                    <a:pt x="10141" y="9606"/>
                    <a:pt x="10475" y="9847"/>
                    <a:pt x="10942" y="9847"/>
                  </a:cubicBezTo>
                  <a:cubicBezTo>
                    <a:pt x="11323" y="9847"/>
                    <a:pt x="11793" y="9686"/>
                    <a:pt x="12242" y="9162"/>
                  </a:cubicBezTo>
                  <a:cubicBezTo>
                    <a:pt x="13210" y="7994"/>
                    <a:pt x="13276" y="6727"/>
                    <a:pt x="12709" y="5926"/>
                  </a:cubicBezTo>
                  <a:cubicBezTo>
                    <a:pt x="12424" y="5555"/>
                    <a:pt x="11993" y="5349"/>
                    <a:pt x="11548" y="5349"/>
                  </a:cubicBezTo>
                  <a:cubicBezTo>
                    <a:pt x="10952" y="5349"/>
                    <a:pt x="10332" y="5719"/>
                    <a:pt x="10007" y="6560"/>
                  </a:cubicBezTo>
                  <a:cubicBezTo>
                    <a:pt x="9913" y="6677"/>
                    <a:pt x="9799" y="6734"/>
                    <a:pt x="9684" y="6734"/>
                  </a:cubicBezTo>
                  <a:cubicBezTo>
                    <a:pt x="9307" y="6734"/>
                    <a:pt x="8918" y="6131"/>
                    <a:pt x="9173" y="5059"/>
                  </a:cubicBezTo>
                  <a:cubicBezTo>
                    <a:pt x="9073" y="4091"/>
                    <a:pt x="7672" y="3024"/>
                    <a:pt x="8440" y="1356"/>
                  </a:cubicBezTo>
                  <a:cubicBezTo>
                    <a:pt x="7017" y="425"/>
                    <a:pt x="5492" y="1"/>
                    <a:pt x="411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3004420" y="1445262"/>
              <a:ext cx="76956" cy="43599"/>
            </a:xfrm>
            <a:custGeom>
              <a:avLst/>
              <a:gdLst/>
              <a:ahLst/>
              <a:cxnLst/>
              <a:rect l="l" t="t" r="r" b="b"/>
              <a:pathLst>
                <a:path w="4771" h="27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4270" y="1001"/>
                    <a:pt x="2202" y="1735"/>
                    <a:pt x="34" y="1935"/>
                  </a:cubicBezTo>
                  <a:lnTo>
                    <a:pt x="0" y="2702"/>
                  </a:lnTo>
                  <a:cubicBezTo>
                    <a:pt x="0" y="2702"/>
                    <a:pt x="2669" y="2335"/>
                    <a:pt x="3903" y="1601"/>
                  </a:cubicBezTo>
                  <a:cubicBezTo>
                    <a:pt x="4437" y="1268"/>
                    <a:pt x="4737" y="667"/>
                    <a:pt x="477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2990435" y="1415131"/>
              <a:ext cx="32825" cy="21195"/>
            </a:xfrm>
            <a:custGeom>
              <a:avLst/>
              <a:gdLst/>
              <a:ahLst/>
              <a:cxnLst/>
              <a:rect l="l" t="t" r="r" b="b"/>
              <a:pathLst>
                <a:path w="2035" h="1314" extrusionOk="0">
                  <a:moveTo>
                    <a:pt x="1902" y="0"/>
                  </a:moveTo>
                  <a:lnTo>
                    <a:pt x="0" y="601"/>
                  </a:lnTo>
                  <a:cubicBezTo>
                    <a:pt x="109" y="1034"/>
                    <a:pt x="503" y="1314"/>
                    <a:pt x="934" y="1314"/>
                  </a:cubicBezTo>
                  <a:cubicBezTo>
                    <a:pt x="1033" y="1314"/>
                    <a:pt x="1134" y="1299"/>
                    <a:pt x="1234" y="1268"/>
                  </a:cubicBezTo>
                  <a:cubicBezTo>
                    <a:pt x="1768" y="1068"/>
                    <a:pt x="2035" y="534"/>
                    <a:pt x="190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3001194" y="1422084"/>
              <a:ext cx="20453" cy="14452"/>
            </a:xfrm>
            <a:custGeom>
              <a:avLst/>
              <a:gdLst/>
              <a:ahLst/>
              <a:cxnLst/>
              <a:rect l="l" t="t" r="r" b="b"/>
              <a:pathLst>
                <a:path w="1268" h="896" extrusionOk="0">
                  <a:moveTo>
                    <a:pt x="1034" y="1"/>
                  </a:moveTo>
                  <a:cubicBezTo>
                    <a:pt x="531" y="1"/>
                    <a:pt x="128" y="359"/>
                    <a:pt x="0" y="870"/>
                  </a:cubicBezTo>
                  <a:cubicBezTo>
                    <a:pt x="100" y="887"/>
                    <a:pt x="192" y="895"/>
                    <a:pt x="284" y="895"/>
                  </a:cubicBezTo>
                  <a:cubicBezTo>
                    <a:pt x="376" y="895"/>
                    <a:pt x="467" y="887"/>
                    <a:pt x="567" y="870"/>
                  </a:cubicBezTo>
                  <a:cubicBezTo>
                    <a:pt x="934" y="737"/>
                    <a:pt x="1201" y="403"/>
                    <a:pt x="1268" y="36"/>
                  </a:cubicBezTo>
                  <a:cubicBezTo>
                    <a:pt x="1201" y="3"/>
                    <a:pt x="1168" y="3"/>
                    <a:pt x="1101" y="3"/>
                  </a:cubicBezTo>
                  <a:cubicBezTo>
                    <a:pt x="1079" y="1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2946304" y="1313593"/>
              <a:ext cx="22614" cy="13840"/>
            </a:xfrm>
            <a:custGeom>
              <a:avLst/>
              <a:gdLst/>
              <a:ahLst/>
              <a:cxnLst/>
              <a:rect l="l" t="t" r="r" b="b"/>
              <a:pathLst>
                <a:path w="1402" h="858" extrusionOk="0">
                  <a:moveTo>
                    <a:pt x="773" y="1"/>
                  </a:moveTo>
                  <a:cubicBezTo>
                    <a:pt x="717" y="1"/>
                    <a:pt x="659" y="8"/>
                    <a:pt x="601" y="24"/>
                  </a:cubicBezTo>
                  <a:cubicBezTo>
                    <a:pt x="234" y="124"/>
                    <a:pt x="1" y="491"/>
                    <a:pt x="68" y="858"/>
                  </a:cubicBezTo>
                  <a:lnTo>
                    <a:pt x="1402" y="524"/>
                  </a:lnTo>
                  <a:cubicBezTo>
                    <a:pt x="1346" y="215"/>
                    <a:pt x="107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3020566" y="1316464"/>
              <a:ext cx="22614" cy="14743"/>
            </a:xfrm>
            <a:custGeom>
              <a:avLst/>
              <a:gdLst/>
              <a:ahLst/>
              <a:cxnLst/>
              <a:rect l="l" t="t" r="r" b="b"/>
              <a:pathLst>
                <a:path w="1402" h="914" extrusionOk="0">
                  <a:moveTo>
                    <a:pt x="597" y="1"/>
                  </a:moveTo>
                  <a:cubicBezTo>
                    <a:pt x="332" y="1"/>
                    <a:pt x="77" y="164"/>
                    <a:pt x="0" y="446"/>
                  </a:cubicBezTo>
                  <a:lnTo>
                    <a:pt x="1301" y="913"/>
                  </a:lnTo>
                  <a:cubicBezTo>
                    <a:pt x="1401" y="547"/>
                    <a:pt x="1201" y="146"/>
                    <a:pt x="834" y="46"/>
                  </a:cubicBezTo>
                  <a:cubicBezTo>
                    <a:pt x="757" y="15"/>
                    <a:pt x="676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2950610" y="1350515"/>
              <a:ext cx="18856" cy="18404"/>
            </a:xfrm>
            <a:custGeom>
              <a:avLst/>
              <a:gdLst/>
              <a:ahLst/>
              <a:cxnLst/>
              <a:rect l="l" t="t" r="r" b="b"/>
              <a:pathLst>
                <a:path w="1169" h="1141" extrusionOk="0">
                  <a:moveTo>
                    <a:pt x="592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34" y="37"/>
                    <a:pt x="1" y="304"/>
                    <a:pt x="1" y="637"/>
                  </a:cubicBezTo>
                  <a:cubicBezTo>
                    <a:pt x="32" y="918"/>
                    <a:pt x="268" y="1141"/>
                    <a:pt x="571" y="1141"/>
                  </a:cubicBezTo>
                  <a:cubicBezTo>
                    <a:pt x="592" y="1141"/>
                    <a:pt x="613" y="1140"/>
                    <a:pt x="635" y="1137"/>
                  </a:cubicBezTo>
                  <a:cubicBezTo>
                    <a:pt x="935" y="1104"/>
                    <a:pt x="1168" y="837"/>
                    <a:pt x="1168" y="504"/>
                  </a:cubicBezTo>
                  <a:cubicBezTo>
                    <a:pt x="1137" y="223"/>
                    <a:pt x="872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3016792" y="1352128"/>
              <a:ext cx="19388" cy="18404"/>
            </a:xfrm>
            <a:custGeom>
              <a:avLst/>
              <a:gdLst/>
              <a:ahLst/>
              <a:cxnLst/>
              <a:rect l="l" t="t" r="r" b="b"/>
              <a:pathLst>
                <a:path w="1202" h="1141" extrusionOk="0">
                  <a:moveTo>
                    <a:pt x="625" y="0"/>
                  </a:moveTo>
                  <a:cubicBezTo>
                    <a:pt x="606" y="0"/>
                    <a:pt x="587" y="1"/>
                    <a:pt x="568" y="3"/>
                  </a:cubicBezTo>
                  <a:cubicBezTo>
                    <a:pt x="234" y="37"/>
                    <a:pt x="1" y="304"/>
                    <a:pt x="34" y="637"/>
                  </a:cubicBezTo>
                  <a:cubicBezTo>
                    <a:pt x="65" y="918"/>
                    <a:pt x="301" y="1141"/>
                    <a:pt x="577" y="1141"/>
                  </a:cubicBezTo>
                  <a:cubicBezTo>
                    <a:pt x="596" y="1141"/>
                    <a:pt x="615" y="1140"/>
                    <a:pt x="634" y="1138"/>
                  </a:cubicBezTo>
                  <a:cubicBezTo>
                    <a:pt x="968" y="1104"/>
                    <a:pt x="1202" y="804"/>
                    <a:pt x="1168" y="504"/>
                  </a:cubicBezTo>
                  <a:cubicBezTo>
                    <a:pt x="1137" y="223"/>
                    <a:pt x="90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3063601" y="1337111"/>
              <a:ext cx="56520" cy="33905"/>
            </a:xfrm>
            <a:custGeom>
              <a:avLst/>
              <a:gdLst/>
              <a:ahLst/>
              <a:cxnLst/>
              <a:rect l="l" t="t" r="r" b="b"/>
              <a:pathLst>
                <a:path w="3504" h="2102" extrusionOk="0">
                  <a:moveTo>
                    <a:pt x="67" y="0"/>
                  </a:moveTo>
                  <a:lnTo>
                    <a:pt x="1" y="768"/>
                  </a:lnTo>
                  <a:lnTo>
                    <a:pt x="2436" y="2102"/>
                  </a:lnTo>
                  <a:cubicBezTo>
                    <a:pt x="2700" y="1944"/>
                    <a:pt x="2985" y="1848"/>
                    <a:pt x="3274" y="1848"/>
                  </a:cubicBezTo>
                  <a:cubicBezTo>
                    <a:pt x="3350" y="1848"/>
                    <a:pt x="3427" y="1855"/>
                    <a:pt x="3503" y="1868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2913495" y="1333127"/>
              <a:ext cx="154961" cy="60665"/>
            </a:xfrm>
            <a:custGeom>
              <a:avLst/>
              <a:gdLst/>
              <a:ahLst/>
              <a:cxnLst/>
              <a:rect l="l" t="t" r="r" b="b"/>
              <a:pathLst>
                <a:path w="9607" h="3761" extrusionOk="0">
                  <a:moveTo>
                    <a:pt x="2035" y="381"/>
                  </a:moveTo>
                  <a:lnTo>
                    <a:pt x="2035" y="414"/>
                  </a:lnTo>
                  <a:cubicBezTo>
                    <a:pt x="3569" y="548"/>
                    <a:pt x="4170" y="915"/>
                    <a:pt x="3736" y="2449"/>
                  </a:cubicBezTo>
                  <a:cubicBezTo>
                    <a:pt x="3615" y="2984"/>
                    <a:pt x="3033" y="3341"/>
                    <a:pt x="2442" y="3341"/>
                  </a:cubicBezTo>
                  <a:cubicBezTo>
                    <a:pt x="2222" y="3341"/>
                    <a:pt x="2001" y="3292"/>
                    <a:pt x="1801" y="3183"/>
                  </a:cubicBezTo>
                  <a:cubicBezTo>
                    <a:pt x="1334" y="2883"/>
                    <a:pt x="1068" y="2449"/>
                    <a:pt x="1001" y="1949"/>
                  </a:cubicBezTo>
                  <a:cubicBezTo>
                    <a:pt x="701" y="714"/>
                    <a:pt x="767" y="381"/>
                    <a:pt x="2035" y="381"/>
                  </a:cubicBezTo>
                  <a:close/>
                  <a:moveTo>
                    <a:pt x="7506" y="461"/>
                  </a:moveTo>
                  <a:cubicBezTo>
                    <a:pt x="8030" y="461"/>
                    <a:pt x="8500" y="561"/>
                    <a:pt x="8673" y="748"/>
                  </a:cubicBezTo>
                  <a:cubicBezTo>
                    <a:pt x="8906" y="1015"/>
                    <a:pt x="8773" y="1915"/>
                    <a:pt x="8673" y="2349"/>
                  </a:cubicBezTo>
                  <a:cubicBezTo>
                    <a:pt x="8673" y="2416"/>
                    <a:pt x="8640" y="2449"/>
                    <a:pt x="8606" y="2516"/>
                  </a:cubicBezTo>
                  <a:cubicBezTo>
                    <a:pt x="8415" y="3057"/>
                    <a:pt x="7890" y="3385"/>
                    <a:pt x="7350" y="3385"/>
                  </a:cubicBezTo>
                  <a:cubicBezTo>
                    <a:pt x="7324" y="3385"/>
                    <a:pt x="7298" y="3385"/>
                    <a:pt x="7272" y="3383"/>
                  </a:cubicBezTo>
                  <a:cubicBezTo>
                    <a:pt x="7235" y="3386"/>
                    <a:pt x="7199" y="3387"/>
                    <a:pt x="7162" y="3387"/>
                  </a:cubicBezTo>
                  <a:cubicBezTo>
                    <a:pt x="6766" y="3387"/>
                    <a:pt x="6379" y="3224"/>
                    <a:pt x="6104" y="2949"/>
                  </a:cubicBezTo>
                  <a:cubicBezTo>
                    <a:pt x="5904" y="2716"/>
                    <a:pt x="5771" y="2449"/>
                    <a:pt x="5704" y="2182"/>
                  </a:cubicBezTo>
                  <a:cubicBezTo>
                    <a:pt x="5571" y="1782"/>
                    <a:pt x="5571" y="1382"/>
                    <a:pt x="5704" y="1015"/>
                  </a:cubicBezTo>
                  <a:cubicBezTo>
                    <a:pt x="6027" y="635"/>
                    <a:pt x="6814" y="461"/>
                    <a:pt x="7506" y="461"/>
                  </a:cubicBezTo>
                  <a:close/>
                  <a:moveTo>
                    <a:pt x="1493" y="1"/>
                  </a:moveTo>
                  <a:cubicBezTo>
                    <a:pt x="1126" y="1"/>
                    <a:pt x="761" y="27"/>
                    <a:pt x="400" y="81"/>
                  </a:cubicBezTo>
                  <a:cubicBezTo>
                    <a:pt x="0" y="181"/>
                    <a:pt x="200" y="881"/>
                    <a:pt x="400" y="1081"/>
                  </a:cubicBezTo>
                  <a:cubicBezTo>
                    <a:pt x="667" y="1515"/>
                    <a:pt x="634" y="2249"/>
                    <a:pt x="867" y="2716"/>
                  </a:cubicBezTo>
                  <a:cubicBezTo>
                    <a:pt x="1033" y="3317"/>
                    <a:pt x="1766" y="3738"/>
                    <a:pt x="2506" y="3738"/>
                  </a:cubicBezTo>
                  <a:cubicBezTo>
                    <a:pt x="2956" y="3738"/>
                    <a:pt x="3408" y="3582"/>
                    <a:pt x="3736" y="3216"/>
                  </a:cubicBezTo>
                  <a:cubicBezTo>
                    <a:pt x="3903" y="3049"/>
                    <a:pt x="4003" y="2883"/>
                    <a:pt x="4070" y="2682"/>
                  </a:cubicBezTo>
                  <a:cubicBezTo>
                    <a:pt x="4303" y="2182"/>
                    <a:pt x="4236" y="1448"/>
                    <a:pt x="4603" y="1382"/>
                  </a:cubicBezTo>
                  <a:cubicBezTo>
                    <a:pt x="4628" y="1378"/>
                    <a:pt x="4652" y="1377"/>
                    <a:pt x="4675" y="1377"/>
                  </a:cubicBezTo>
                  <a:cubicBezTo>
                    <a:pt x="5564" y="1377"/>
                    <a:pt x="4890" y="3761"/>
                    <a:pt x="7256" y="3761"/>
                  </a:cubicBezTo>
                  <a:cubicBezTo>
                    <a:pt x="7346" y="3761"/>
                    <a:pt x="7440" y="3757"/>
                    <a:pt x="7539" y="3750"/>
                  </a:cubicBezTo>
                  <a:cubicBezTo>
                    <a:pt x="8873" y="3683"/>
                    <a:pt x="9140" y="2416"/>
                    <a:pt x="9240" y="1382"/>
                  </a:cubicBezTo>
                  <a:cubicBezTo>
                    <a:pt x="9307" y="1081"/>
                    <a:pt x="9540" y="1015"/>
                    <a:pt x="9574" y="648"/>
                  </a:cubicBezTo>
                  <a:cubicBezTo>
                    <a:pt x="9607" y="281"/>
                    <a:pt x="9273" y="181"/>
                    <a:pt x="9007" y="181"/>
                  </a:cubicBezTo>
                  <a:cubicBezTo>
                    <a:pt x="8540" y="114"/>
                    <a:pt x="8081" y="81"/>
                    <a:pt x="7626" y="81"/>
                  </a:cubicBezTo>
                  <a:cubicBezTo>
                    <a:pt x="7172" y="81"/>
                    <a:pt x="6722" y="114"/>
                    <a:pt x="6271" y="181"/>
                  </a:cubicBezTo>
                  <a:cubicBezTo>
                    <a:pt x="5437" y="448"/>
                    <a:pt x="5137" y="714"/>
                    <a:pt x="4670" y="714"/>
                  </a:cubicBezTo>
                  <a:cubicBezTo>
                    <a:pt x="4203" y="714"/>
                    <a:pt x="3936" y="414"/>
                    <a:pt x="3136" y="181"/>
                  </a:cubicBezTo>
                  <a:cubicBezTo>
                    <a:pt x="2595" y="61"/>
                    <a:pt x="2043" y="1"/>
                    <a:pt x="1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2962450" y="1355934"/>
              <a:ext cx="33921" cy="50600"/>
            </a:xfrm>
            <a:custGeom>
              <a:avLst/>
              <a:gdLst/>
              <a:ahLst/>
              <a:cxnLst/>
              <a:rect l="l" t="t" r="r" b="b"/>
              <a:pathLst>
                <a:path w="2103" h="3137" extrusionOk="0">
                  <a:moveTo>
                    <a:pt x="1869" y="1"/>
                  </a:moveTo>
                  <a:lnTo>
                    <a:pt x="1" y="2303"/>
                  </a:lnTo>
                  <a:lnTo>
                    <a:pt x="1802" y="3137"/>
                  </a:lnTo>
                  <a:lnTo>
                    <a:pt x="2102" y="368"/>
                  </a:lnTo>
                  <a:cubicBezTo>
                    <a:pt x="2069" y="234"/>
                    <a:pt x="1969" y="101"/>
                    <a:pt x="1869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2588508" y="1864933"/>
              <a:ext cx="444978" cy="173817"/>
            </a:xfrm>
            <a:custGeom>
              <a:avLst/>
              <a:gdLst/>
              <a:ahLst/>
              <a:cxnLst/>
              <a:rect l="l" t="t" r="r" b="b"/>
              <a:pathLst>
                <a:path w="27587" h="10776" extrusionOk="0">
                  <a:moveTo>
                    <a:pt x="0" y="1"/>
                  </a:moveTo>
                  <a:lnTo>
                    <a:pt x="0" y="234"/>
                  </a:lnTo>
                  <a:cubicBezTo>
                    <a:pt x="0" y="568"/>
                    <a:pt x="167" y="868"/>
                    <a:pt x="467" y="1068"/>
                  </a:cubicBezTo>
                  <a:lnTo>
                    <a:pt x="17113" y="10642"/>
                  </a:lnTo>
                  <a:cubicBezTo>
                    <a:pt x="17246" y="10709"/>
                    <a:pt x="17413" y="10775"/>
                    <a:pt x="17580" y="10775"/>
                  </a:cubicBezTo>
                  <a:cubicBezTo>
                    <a:pt x="17746" y="10775"/>
                    <a:pt x="17913" y="10709"/>
                    <a:pt x="18047" y="10642"/>
                  </a:cubicBezTo>
                  <a:lnTo>
                    <a:pt x="27120" y="5438"/>
                  </a:lnTo>
                  <a:cubicBezTo>
                    <a:pt x="27420" y="5238"/>
                    <a:pt x="27587" y="4938"/>
                    <a:pt x="27587" y="4604"/>
                  </a:cubicBezTo>
                  <a:lnTo>
                    <a:pt x="27587" y="4271"/>
                  </a:lnTo>
                  <a:lnTo>
                    <a:pt x="17580" y="10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588508" y="1771717"/>
              <a:ext cx="444978" cy="256806"/>
            </a:xfrm>
            <a:custGeom>
              <a:avLst/>
              <a:gdLst/>
              <a:ahLst/>
              <a:cxnLst/>
              <a:rect l="l" t="t" r="r" b="b"/>
              <a:pathLst>
                <a:path w="27587" h="15921" extrusionOk="0">
                  <a:moveTo>
                    <a:pt x="10124" y="1"/>
                  </a:moveTo>
                  <a:cubicBezTo>
                    <a:pt x="10024" y="1"/>
                    <a:pt x="9924" y="26"/>
                    <a:pt x="9841" y="76"/>
                  </a:cubicBezTo>
                  <a:lnTo>
                    <a:pt x="0" y="5780"/>
                  </a:lnTo>
                  <a:lnTo>
                    <a:pt x="17546" y="15920"/>
                  </a:lnTo>
                  <a:lnTo>
                    <a:pt x="27520" y="10150"/>
                  </a:lnTo>
                  <a:cubicBezTo>
                    <a:pt x="27587" y="10116"/>
                    <a:pt x="27587" y="9983"/>
                    <a:pt x="27520" y="9949"/>
                  </a:cubicBezTo>
                  <a:lnTo>
                    <a:pt x="10408" y="76"/>
                  </a:lnTo>
                  <a:cubicBezTo>
                    <a:pt x="10324" y="26"/>
                    <a:pt x="10224" y="1"/>
                    <a:pt x="10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2795650" y="1833189"/>
              <a:ext cx="120007" cy="69424"/>
            </a:xfrm>
            <a:custGeom>
              <a:avLst/>
              <a:gdLst/>
              <a:ahLst/>
              <a:cxnLst/>
              <a:rect l="l" t="t" r="r" b="b"/>
              <a:pathLst>
                <a:path w="7440" h="4304" extrusionOk="0">
                  <a:moveTo>
                    <a:pt x="2703" y="1"/>
                  </a:moveTo>
                  <a:lnTo>
                    <a:pt x="1" y="1569"/>
                  </a:lnTo>
                  <a:lnTo>
                    <a:pt x="101" y="1602"/>
                  </a:lnTo>
                  <a:lnTo>
                    <a:pt x="4738" y="4304"/>
                  </a:lnTo>
                  <a:lnTo>
                    <a:pt x="7339" y="2803"/>
                  </a:lnTo>
                  <a:lnTo>
                    <a:pt x="7440" y="273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2797263" y="1834802"/>
              <a:ext cx="116781" cy="67811"/>
            </a:xfrm>
            <a:custGeom>
              <a:avLst/>
              <a:gdLst/>
              <a:ahLst/>
              <a:cxnLst/>
              <a:rect l="l" t="t" r="r" b="b"/>
              <a:pathLst>
                <a:path w="7240" h="4204" extrusionOk="0">
                  <a:moveTo>
                    <a:pt x="2603" y="1"/>
                  </a:moveTo>
                  <a:lnTo>
                    <a:pt x="1" y="1502"/>
                  </a:lnTo>
                  <a:lnTo>
                    <a:pt x="4638" y="4204"/>
                  </a:lnTo>
                  <a:lnTo>
                    <a:pt x="7239" y="27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2622397" y="1820817"/>
              <a:ext cx="336843" cy="194254"/>
            </a:xfrm>
            <a:custGeom>
              <a:avLst/>
              <a:gdLst/>
              <a:ahLst/>
              <a:cxnLst/>
              <a:rect l="l" t="t" r="r" b="b"/>
              <a:pathLst>
                <a:path w="20883" h="12043" extrusionOk="0">
                  <a:moveTo>
                    <a:pt x="5338" y="1"/>
                  </a:moveTo>
                  <a:lnTo>
                    <a:pt x="1" y="3036"/>
                  </a:lnTo>
                  <a:lnTo>
                    <a:pt x="15579" y="12043"/>
                  </a:lnTo>
                  <a:lnTo>
                    <a:pt x="20882" y="8974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2588508" y="1864400"/>
              <a:ext cx="283565" cy="174349"/>
            </a:xfrm>
            <a:custGeom>
              <a:avLst/>
              <a:gdLst/>
              <a:ahLst/>
              <a:cxnLst/>
              <a:rect l="l" t="t" r="r" b="b"/>
              <a:pathLst>
                <a:path w="17580" h="10809" extrusionOk="0">
                  <a:moveTo>
                    <a:pt x="0" y="0"/>
                  </a:moveTo>
                  <a:lnTo>
                    <a:pt x="0" y="234"/>
                  </a:lnTo>
                  <a:cubicBezTo>
                    <a:pt x="0" y="601"/>
                    <a:pt x="167" y="901"/>
                    <a:pt x="467" y="1068"/>
                  </a:cubicBezTo>
                  <a:lnTo>
                    <a:pt x="17113" y="10675"/>
                  </a:lnTo>
                  <a:cubicBezTo>
                    <a:pt x="17246" y="10742"/>
                    <a:pt x="17413" y="10775"/>
                    <a:pt x="17580" y="10808"/>
                  </a:cubicBezTo>
                  <a:lnTo>
                    <a:pt x="17580" y="10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2547070" y="1672308"/>
              <a:ext cx="320697" cy="359473"/>
            </a:xfrm>
            <a:custGeom>
              <a:avLst/>
              <a:gdLst/>
              <a:ahLst/>
              <a:cxnLst/>
              <a:rect l="l" t="t" r="r" b="b"/>
              <a:pathLst>
                <a:path w="19882" h="22286" extrusionOk="0">
                  <a:moveTo>
                    <a:pt x="334" y="1"/>
                  </a:moveTo>
                  <a:cubicBezTo>
                    <a:pt x="101" y="201"/>
                    <a:pt x="1" y="501"/>
                    <a:pt x="1" y="802"/>
                  </a:cubicBezTo>
                  <a:cubicBezTo>
                    <a:pt x="1" y="868"/>
                    <a:pt x="1" y="935"/>
                    <a:pt x="1" y="1002"/>
                  </a:cubicBezTo>
                  <a:lnTo>
                    <a:pt x="1802" y="11776"/>
                  </a:lnTo>
                  <a:cubicBezTo>
                    <a:pt x="1869" y="12110"/>
                    <a:pt x="2069" y="12410"/>
                    <a:pt x="2369" y="12577"/>
                  </a:cubicBezTo>
                  <a:lnTo>
                    <a:pt x="18914" y="22150"/>
                  </a:lnTo>
                  <a:cubicBezTo>
                    <a:pt x="19084" y="22244"/>
                    <a:pt x="19263" y="22285"/>
                    <a:pt x="19448" y="22285"/>
                  </a:cubicBezTo>
                  <a:cubicBezTo>
                    <a:pt x="19591" y="22285"/>
                    <a:pt x="19736" y="22261"/>
                    <a:pt x="19882" y="22217"/>
                  </a:cubicBezTo>
                  <a:lnTo>
                    <a:pt x="17947" y="10508"/>
                  </a:lnTo>
                  <a:cubicBezTo>
                    <a:pt x="17914" y="10275"/>
                    <a:pt x="17747" y="10041"/>
                    <a:pt x="17513" y="9941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2552458" y="1669631"/>
              <a:ext cx="319616" cy="361038"/>
            </a:xfrm>
            <a:custGeom>
              <a:avLst/>
              <a:gdLst/>
              <a:ahLst/>
              <a:cxnLst/>
              <a:rect l="l" t="t" r="r" b="b"/>
              <a:pathLst>
                <a:path w="19815" h="22383" extrusionOk="0">
                  <a:moveTo>
                    <a:pt x="201" y="0"/>
                  </a:moveTo>
                  <a:cubicBezTo>
                    <a:pt x="134" y="34"/>
                    <a:pt x="67" y="100"/>
                    <a:pt x="0" y="167"/>
                  </a:cubicBezTo>
                  <a:lnTo>
                    <a:pt x="17179" y="10107"/>
                  </a:lnTo>
                  <a:cubicBezTo>
                    <a:pt x="17380" y="10241"/>
                    <a:pt x="17546" y="10441"/>
                    <a:pt x="17580" y="10708"/>
                  </a:cubicBezTo>
                  <a:lnTo>
                    <a:pt x="19548" y="22383"/>
                  </a:lnTo>
                  <a:cubicBezTo>
                    <a:pt x="19614" y="22350"/>
                    <a:pt x="19648" y="22316"/>
                    <a:pt x="19715" y="22316"/>
                  </a:cubicBezTo>
                  <a:lnTo>
                    <a:pt x="19815" y="22249"/>
                  </a:lnTo>
                  <a:lnTo>
                    <a:pt x="17880" y="10508"/>
                  </a:lnTo>
                  <a:cubicBezTo>
                    <a:pt x="17813" y="10274"/>
                    <a:pt x="17680" y="10074"/>
                    <a:pt x="17446" y="994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2669465" y="1831285"/>
              <a:ext cx="49229" cy="49971"/>
            </a:xfrm>
            <a:custGeom>
              <a:avLst/>
              <a:gdLst/>
              <a:ahLst/>
              <a:cxnLst/>
              <a:rect l="l" t="t" r="r" b="b"/>
              <a:pathLst>
                <a:path w="3052" h="3098" extrusionOk="0">
                  <a:moveTo>
                    <a:pt x="562" y="1"/>
                  </a:moveTo>
                  <a:cubicBezTo>
                    <a:pt x="199" y="1"/>
                    <a:pt x="0" y="252"/>
                    <a:pt x="85" y="719"/>
                  </a:cubicBezTo>
                  <a:cubicBezTo>
                    <a:pt x="352" y="1620"/>
                    <a:pt x="919" y="2387"/>
                    <a:pt x="1753" y="2854"/>
                  </a:cubicBezTo>
                  <a:cubicBezTo>
                    <a:pt x="2037" y="3019"/>
                    <a:pt x="2287" y="3097"/>
                    <a:pt x="2487" y="3097"/>
                  </a:cubicBezTo>
                  <a:cubicBezTo>
                    <a:pt x="2852" y="3097"/>
                    <a:pt x="3052" y="2839"/>
                    <a:pt x="2987" y="2387"/>
                  </a:cubicBezTo>
                  <a:cubicBezTo>
                    <a:pt x="2720" y="1486"/>
                    <a:pt x="2120" y="719"/>
                    <a:pt x="1319" y="252"/>
                  </a:cubicBezTo>
                  <a:cubicBezTo>
                    <a:pt x="1029" y="83"/>
                    <a:pt x="769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2856879" y="1530816"/>
              <a:ext cx="436494" cy="401927"/>
            </a:xfrm>
            <a:custGeom>
              <a:avLst/>
              <a:gdLst/>
              <a:ahLst/>
              <a:cxnLst/>
              <a:rect l="l" t="t" r="r" b="b"/>
              <a:pathLst>
                <a:path w="27061" h="24918" extrusionOk="0">
                  <a:moveTo>
                    <a:pt x="19421" y="0"/>
                  </a:moveTo>
                  <a:cubicBezTo>
                    <a:pt x="18454" y="1534"/>
                    <a:pt x="18654" y="7872"/>
                    <a:pt x="19255" y="9907"/>
                  </a:cubicBezTo>
                  <a:lnTo>
                    <a:pt x="20355" y="15244"/>
                  </a:lnTo>
                  <a:cubicBezTo>
                    <a:pt x="18788" y="16178"/>
                    <a:pt x="17187" y="17012"/>
                    <a:pt x="15519" y="17779"/>
                  </a:cubicBezTo>
                  <a:cubicBezTo>
                    <a:pt x="13823" y="18518"/>
                    <a:pt x="12642" y="18943"/>
                    <a:pt x="11095" y="18943"/>
                  </a:cubicBezTo>
                  <a:cubicBezTo>
                    <a:pt x="10756" y="18943"/>
                    <a:pt x="10399" y="18922"/>
                    <a:pt x="10015" y="18880"/>
                  </a:cubicBezTo>
                  <a:cubicBezTo>
                    <a:pt x="8447" y="18735"/>
                    <a:pt x="7576" y="18556"/>
                    <a:pt x="6760" y="18556"/>
                  </a:cubicBezTo>
                  <a:cubicBezTo>
                    <a:pt x="6448" y="18556"/>
                    <a:pt x="6144" y="18582"/>
                    <a:pt x="5812" y="18647"/>
                  </a:cubicBezTo>
                  <a:cubicBezTo>
                    <a:pt x="5178" y="18780"/>
                    <a:pt x="3744" y="19080"/>
                    <a:pt x="3210" y="19180"/>
                  </a:cubicBezTo>
                  <a:cubicBezTo>
                    <a:pt x="2676" y="19314"/>
                    <a:pt x="1709" y="19981"/>
                    <a:pt x="842" y="20348"/>
                  </a:cubicBezTo>
                  <a:cubicBezTo>
                    <a:pt x="0" y="20736"/>
                    <a:pt x="760" y="21250"/>
                    <a:pt x="1354" y="21250"/>
                  </a:cubicBezTo>
                  <a:cubicBezTo>
                    <a:pt x="1372" y="21250"/>
                    <a:pt x="1391" y="21250"/>
                    <a:pt x="1409" y="21249"/>
                  </a:cubicBezTo>
                  <a:cubicBezTo>
                    <a:pt x="2042" y="21182"/>
                    <a:pt x="2643" y="21015"/>
                    <a:pt x="3243" y="20782"/>
                  </a:cubicBezTo>
                  <a:cubicBezTo>
                    <a:pt x="3744" y="20681"/>
                    <a:pt x="4244" y="20615"/>
                    <a:pt x="4778" y="20581"/>
                  </a:cubicBezTo>
                  <a:lnTo>
                    <a:pt x="4778" y="20581"/>
                  </a:lnTo>
                  <a:cubicBezTo>
                    <a:pt x="4477" y="21082"/>
                    <a:pt x="4277" y="21615"/>
                    <a:pt x="4111" y="22149"/>
                  </a:cubicBezTo>
                  <a:cubicBezTo>
                    <a:pt x="4044" y="22449"/>
                    <a:pt x="3877" y="22816"/>
                    <a:pt x="4111" y="23083"/>
                  </a:cubicBezTo>
                  <a:cubicBezTo>
                    <a:pt x="4277" y="23250"/>
                    <a:pt x="4477" y="23383"/>
                    <a:pt x="4678" y="23517"/>
                  </a:cubicBezTo>
                  <a:cubicBezTo>
                    <a:pt x="4644" y="23617"/>
                    <a:pt x="4678" y="23717"/>
                    <a:pt x="4744" y="23817"/>
                  </a:cubicBezTo>
                  <a:cubicBezTo>
                    <a:pt x="4878" y="23984"/>
                    <a:pt x="5045" y="24051"/>
                    <a:pt x="5245" y="24084"/>
                  </a:cubicBezTo>
                  <a:lnTo>
                    <a:pt x="5545" y="24084"/>
                  </a:lnTo>
                  <a:cubicBezTo>
                    <a:pt x="5545" y="24284"/>
                    <a:pt x="5645" y="24484"/>
                    <a:pt x="5812" y="24584"/>
                  </a:cubicBezTo>
                  <a:cubicBezTo>
                    <a:pt x="6179" y="24818"/>
                    <a:pt x="6646" y="24918"/>
                    <a:pt x="7079" y="24918"/>
                  </a:cubicBezTo>
                  <a:cubicBezTo>
                    <a:pt x="7146" y="24918"/>
                    <a:pt x="7680" y="24751"/>
                    <a:pt x="7847" y="24718"/>
                  </a:cubicBezTo>
                  <a:cubicBezTo>
                    <a:pt x="8047" y="24684"/>
                    <a:pt x="8213" y="24618"/>
                    <a:pt x="8380" y="24518"/>
                  </a:cubicBezTo>
                  <a:cubicBezTo>
                    <a:pt x="8514" y="24384"/>
                    <a:pt x="8314" y="23950"/>
                    <a:pt x="8080" y="23884"/>
                  </a:cubicBezTo>
                  <a:cubicBezTo>
                    <a:pt x="7813" y="23784"/>
                    <a:pt x="7513" y="23750"/>
                    <a:pt x="7246" y="23750"/>
                  </a:cubicBezTo>
                  <a:cubicBezTo>
                    <a:pt x="7413" y="23550"/>
                    <a:pt x="7546" y="23317"/>
                    <a:pt x="7646" y="23083"/>
                  </a:cubicBezTo>
                  <a:cubicBezTo>
                    <a:pt x="7697" y="23033"/>
                    <a:pt x="7783" y="23011"/>
                    <a:pt x="7897" y="23011"/>
                  </a:cubicBezTo>
                  <a:cubicBezTo>
                    <a:pt x="8463" y="23011"/>
                    <a:pt x="9734" y="23528"/>
                    <a:pt x="10982" y="23584"/>
                  </a:cubicBezTo>
                  <a:cubicBezTo>
                    <a:pt x="11004" y="23584"/>
                    <a:pt x="11026" y="23585"/>
                    <a:pt x="11049" y="23585"/>
                  </a:cubicBezTo>
                  <a:cubicBezTo>
                    <a:pt x="12155" y="23585"/>
                    <a:pt x="13127" y="22780"/>
                    <a:pt x="13651" y="22650"/>
                  </a:cubicBezTo>
                  <a:cubicBezTo>
                    <a:pt x="17086" y="21949"/>
                    <a:pt x="19688" y="21482"/>
                    <a:pt x="23258" y="20315"/>
                  </a:cubicBezTo>
                  <a:cubicBezTo>
                    <a:pt x="26460" y="19214"/>
                    <a:pt x="27060" y="18447"/>
                    <a:pt x="26693" y="15311"/>
                  </a:cubicBezTo>
                  <a:cubicBezTo>
                    <a:pt x="26260" y="11608"/>
                    <a:pt x="25593" y="7939"/>
                    <a:pt x="24659" y="4336"/>
                  </a:cubicBezTo>
                  <a:cubicBezTo>
                    <a:pt x="24025" y="1601"/>
                    <a:pt x="23124" y="967"/>
                    <a:pt x="1942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2929093" y="1849867"/>
              <a:ext cx="15082" cy="13469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01" y="34"/>
                    <a:pt x="234" y="468"/>
                    <a:pt x="0" y="835"/>
                  </a:cubicBezTo>
                  <a:lnTo>
                    <a:pt x="301" y="801"/>
                  </a:lnTo>
                  <a:cubicBezTo>
                    <a:pt x="467" y="501"/>
                    <a:pt x="668" y="234"/>
                    <a:pt x="9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2932319" y="1859013"/>
              <a:ext cx="25840" cy="50600"/>
            </a:xfrm>
            <a:custGeom>
              <a:avLst/>
              <a:gdLst/>
              <a:ahLst/>
              <a:cxnLst/>
              <a:rect l="l" t="t" r="r" b="b"/>
              <a:pathLst>
                <a:path w="1602" h="3137" extrusionOk="0">
                  <a:moveTo>
                    <a:pt x="1602" y="1"/>
                  </a:moveTo>
                  <a:cubicBezTo>
                    <a:pt x="1302" y="101"/>
                    <a:pt x="1068" y="334"/>
                    <a:pt x="901" y="568"/>
                  </a:cubicBezTo>
                  <a:cubicBezTo>
                    <a:pt x="734" y="835"/>
                    <a:pt x="568" y="1102"/>
                    <a:pt x="468" y="1402"/>
                  </a:cubicBezTo>
                  <a:cubicBezTo>
                    <a:pt x="368" y="1669"/>
                    <a:pt x="267" y="1969"/>
                    <a:pt x="167" y="2236"/>
                  </a:cubicBezTo>
                  <a:cubicBezTo>
                    <a:pt x="67" y="2536"/>
                    <a:pt x="1" y="2836"/>
                    <a:pt x="1" y="3136"/>
                  </a:cubicBezTo>
                  <a:cubicBezTo>
                    <a:pt x="67" y="2836"/>
                    <a:pt x="167" y="2569"/>
                    <a:pt x="267" y="2303"/>
                  </a:cubicBezTo>
                  <a:cubicBezTo>
                    <a:pt x="401" y="2002"/>
                    <a:pt x="501" y="1735"/>
                    <a:pt x="634" y="1469"/>
                  </a:cubicBezTo>
                  <a:cubicBezTo>
                    <a:pt x="734" y="1168"/>
                    <a:pt x="868" y="902"/>
                    <a:pt x="1001" y="668"/>
                  </a:cubicBezTo>
                  <a:cubicBezTo>
                    <a:pt x="1068" y="535"/>
                    <a:pt x="1168" y="401"/>
                    <a:pt x="1268" y="301"/>
                  </a:cubicBezTo>
                  <a:cubicBezTo>
                    <a:pt x="1335" y="168"/>
                    <a:pt x="1468" y="68"/>
                    <a:pt x="16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2946304" y="1868707"/>
              <a:ext cx="25308" cy="50584"/>
            </a:xfrm>
            <a:custGeom>
              <a:avLst/>
              <a:gdLst/>
              <a:ahLst/>
              <a:cxnLst/>
              <a:rect l="l" t="t" r="r" b="b"/>
              <a:pathLst>
                <a:path w="1569" h="3136" extrusionOk="0">
                  <a:moveTo>
                    <a:pt x="1569" y="0"/>
                  </a:moveTo>
                  <a:lnTo>
                    <a:pt x="1569" y="0"/>
                  </a:lnTo>
                  <a:cubicBezTo>
                    <a:pt x="1302" y="134"/>
                    <a:pt x="1102" y="367"/>
                    <a:pt x="935" y="634"/>
                  </a:cubicBezTo>
                  <a:cubicBezTo>
                    <a:pt x="801" y="901"/>
                    <a:pt x="635" y="1168"/>
                    <a:pt x="535" y="1435"/>
                  </a:cubicBezTo>
                  <a:cubicBezTo>
                    <a:pt x="401" y="1702"/>
                    <a:pt x="301" y="1968"/>
                    <a:pt x="201" y="2269"/>
                  </a:cubicBezTo>
                  <a:cubicBezTo>
                    <a:pt x="101" y="2535"/>
                    <a:pt x="34" y="2836"/>
                    <a:pt x="1" y="3136"/>
                  </a:cubicBezTo>
                  <a:cubicBezTo>
                    <a:pt x="201" y="2569"/>
                    <a:pt x="435" y="2035"/>
                    <a:pt x="668" y="1501"/>
                  </a:cubicBezTo>
                  <a:cubicBezTo>
                    <a:pt x="801" y="1235"/>
                    <a:pt x="935" y="968"/>
                    <a:pt x="1068" y="701"/>
                  </a:cubicBezTo>
                  <a:cubicBezTo>
                    <a:pt x="1135" y="567"/>
                    <a:pt x="1202" y="434"/>
                    <a:pt x="1268" y="334"/>
                  </a:cubicBezTo>
                  <a:cubicBezTo>
                    <a:pt x="1335" y="201"/>
                    <a:pt x="1435" y="67"/>
                    <a:pt x="1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2968902" y="1913500"/>
              <a:ext cx="18324" cy="7952"/>
            </a:xfrm>
            <a:custGeom>
              <a:avLst/>
              <a:gdLst/>
              <a:ahLst/>
              <a:cxnLst/>
              <a:rect l="l" t="t" r="r" b="b"/>
              <a:pathLst>
                <a:path w="1136" h="493" extrusionOk="0">
                  <a:moveTo>
                    <a:pt x="539" y="0"/>
                  </a:moveTo>
                  <a:cubicBezTo>
                    <a:pt x="476" y="0"/>
                    <a:pt x="418" y="9"/>
                    <a:pt x="368" y="25"/>
                  </a:cubicBezTo>
                  <a:lnTo>
                    <a:pt x="301" y="25"/>
                  </a:lnTo>
                  <a:lnTo>
                    <a:pt x="301" y="92"/>
                  </a:lnTo>
                  <a:cubicBezTo>
                    <a:pt x="268" y="125"/>
                    <a:pt x="268" y="159"/>
                    <a:pt x="268" y="192"/>
                  </a:cubicBezTo>
                  <a:cubicBezTo>
                    <a:pt x="234" y="225"/>
                    <a:pt x="234" y="259"/>
                    <a:pt x="201" y="292"/>
                  </a:cubicBezTo>
                  <a:cubicBezTo>
                    <a:pt x="134" y="359"/>
                    <a:pt x="68" y="426"/>
                    <a:pt x="1" y="492"/>
                  </a:cubicBezTo>
                  <a:cubicBezTo>
                    <a:pt x="101" y="492"/>
                    <a:pt x="201" y="426"/>
                    <a:pt x="268" y="392"/>
                  </a:cubicBezTo>
                  <a:cubicBezTo>
                    <a:pt x="334" y="359"/>
                    <a:pt x="368" y="326"/>
                    <a:pt x="401" y="259"/>
                  </a:cubicBezTo>
                  <a:cubicBezTo>
                    <a:pt x="420" y="240"/>
                    <a:pt x="428" y="211"/>
                    <a:pt x="438" y="177"/>
                  </a:cubicBezTo>
                  <a:lnTo>
                    <a:pt x="438" y="177"/>
                  </a:lnTo>
                  <a:cubicBezTo>
                    <a:pt x="564" y="150"/>
                    <a:pt x="649" y="125"/>
                    <a:pt x="735" y="125"/>
                  </a:cubicBezTo>
                  <a:cubicBezTo>
                    <a:pt x="868" y="125"/>
                    <a:pt x="1002" y="125"/>
                    <a:pt x="1135" y="159"/>
                  </a:cubicBezTo>
                  <a:cubicBezTo>
                    <a:pt x="1002" y="59"/>
                    <a:pt x="868" y="25"/>
                    <a:pt x="735" y="25"/>
                  </a:cubicBezTo>
                  <a:cubicBezTo>
                    <a:pt x="668" y="9"/>
                    <a:pt x="601" y="0"/>
                    <a:pt x="53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2546538" y="1244153"/>
              <a:ext cx="259354" cy="348327"/>
            </a:xfrm>
            <a:custGeom>
              <a:avLst/>
              <a:gdLst/>
              <a:ahLst/>
              <a:cxnLst/>
              <a:rect l="l" t="t" r="r" b="b"/>
              <a:pathLst>
                <a:path w="16079" h="21595" extrusionOk="0">
                  <a:moveTo>
                    <a:pt x="238" y="0"/>
                  </a:moveTo>
                  <a:cubicBezTo>
                    <a:pt x="99" y="0"/>
                    <a:pt x="1" y="106"/>
                    <a:pt x="1" y="293"/>
                  </a:cubicBezTo>
                  <a:lnTo>
                    <a:pt x="1" y="14236"/>
                  </a:lnTo>
                  <a:cubicBezTo>
                    <a:pt x="34" y="14536"/>
                    <a:pt x="167" y="14770"/>
                    <a:pt x="434" y="14937"/>
                  </a:cubicBezTo>
                  <a:lnTo>
                    <a:pt x="11809" y="21541"/>
                  </a:lnTo>
                  <a:cubicBezTo>
                    <a:pt x="11873" y="21578"/>
                    <a:pt x="11934" y="21594"/>
                    <a:pt x="11990" y="21594"/>
                  </a:cubicBezTo>
                  <a:cubicBezTo>
                    <a:pt x="12137" y="21594"/>
                    <a:pt x="12243" y="21478"/>
                    <a:pt x="12243" y="21308"/>
                  </a:cubicBezTo>
                  <a:lnTo>
                    <a:pt x="12243" y="16104"/>
                  </a:lnTo>
                  <a:lnTo>
                    <a:pt x="15645" y="16371"/>
                  </a:lnTo>
                  <a:cubicBezTo>
                    <a:pt x="15945" y="16338"/>
                    <a:pt x="16079" y="15971"/>
                    <a:pt x="15879" y="15737"/>
                  </a:cubicBezTo>
                  <a:lnTo>
                    <a:pt x="12243" y="11868"/>
                  </a:lnTo>
                  <a:lnTo>
                    <a:pt x="12243" y="7365"/>
                  </a:lnTo>
                  <a:cubicBezTo>
                    <a:pt x="12209" y="7064"/>
                    <a:pt x="12076" y="6797"/>
                    <a:pt x="11809" y="6664"/>
                  </a:cubicBezTo>
                  <a:lnTo>
                    <a:pt x="434" y="59"/>
                  </a:lnTo>
                  <a:cubicBezTo>
                    <a:pt x="365" y="20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2583895" y="1363112"/>
              <a:ext cx="136589" cy="118749"/>
            </a:xfrm>
            <a:custGeom>
              <a:avLst/>
              <a:gdLst/>
              <a:ahLst/>
              <a:cxnLst/>
              <a:rect l="l" t="t" r="r" b="b"/>
              <a:pathLst>
                <a:path w="8468" h="7362" extrusionOk="0">
                  <a:moveTo>
                    <a:pt x="7292" y="1"/>
                  </a:moveTo>
                  <a:cubicBezTo>
                    <a:pt x="7101" y="1"/>
                    <a:pt x="6904" y="67"/>
                    <a:pt x="6724" y="223"/>
                  </a:cubicBezTo>
                  <a:lnTo>
                    <a:pt x="2721" y="4926"/>
                  </a:lnTo>
                  <a:lnTo>
                    <a:pt x="1888" y="3192"/>
                  </a:lnTo>
                  <a:cubicBezTo>
                    <a:pt x="1706" y="2851"/>
                    <a:pt x="1411" y="2707"/>
                    <a:pt x="1120" y="2707"/>
                  </a:cubicBezTo>
                  <a:cubicBezTo>
                    <a:pt x="555" y="2707"/>
                    <a:pt x="1" y="3244"/>
                    <a:pt x="286" y="3926"/>
                  </a:cubicBezTo>
                  <a:lnTo>
                    <a:pt x="1687" y="6895"/>
                  </a:lnTo>
                  <a:cubicBezTo>
                    <a:pt x="1821" y="7161"/>
                    <a:pt x="2088" y="7328"/>
                    <a:pt x="2388" y="7362"/>
                  </a:cubicBezTo>
                  <a:lnTo>
                    <a:pt x="2488" y="7362"/>
                  </a:lnTo>
                  <a:cubicBezTo>
                    <a:pt x="2755" y="7362"/>
                    <a:pt x="2988" y="7261"/>
                    <a:pt x="3155" y="7061"/>
                  </a:cubicBezTo>
                  <a:lnTo>
                    <a:pt x="8059" y="1357"/>
                  </a:lnTo>
                  <a:cubicBezTo>
                    <a:pt x="8468" y="718"/>
                    <a:pt x="7917" y="1"/>
                    <a:pt x="7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2909720" y="2398460"/>
              <a:ext cx="256128" cy="541823"/>
            </a:xfrm>
            <a:custGeom>
              <a:avLst/>
              <a:gdLst/>
              <a:ahLst/>
              <a:cxnLst/>
              <a:rect l="l" t="t" r="r" b="b"/>
              <a:pathLst>
                <a:path w="15879" h="33591" extrusionOk="0">
                  <a:moveTo>
                    <a:pt x="11366" y="0"/>
                  </a:moveTo>
                  <a:cubicBezTo>
                    <a:pt x="8137" y="0"/>
                    <a:pt x="1925" y="4431"/>
                    <a:pt x="834" y="14644"/>
                  </a:cubicBezTo>
                  <a:cubicBezTo>
                    <a:pt x="0" y="22616"/>
                    <a:pt x="2135" y="31523"/>
                    <a:pt x="2135" y="31523"/>
                  </a:cubicBezTo>
                  <a:lnTo>
                    <a:pt x="5738" y="33591"/>
                  </a:lnTo>
                  <a:cubicBezTo>
                    <a:pt x="5104" y="23250"/>
                    <a:pt x="8473" y="15044"/>
                    <a:pt x="11242" y="11075"/>
                  </a:cubicBezTo>
                  <a:cubicBezTo>
                    <a:pt x="15878" y="4370"/>
                    <a:pt x="15078" y="1101"/>
                    <a:pt x="12242" y="134"/>
                  </a:cubicBezTo>
                  <a:cubicBezTo>
                    <a:pt x="11986" y="45"/>
                    <a:pt x="11691" y="0"/>
                    <a:pt x="1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2941996" y="2425219"/>
              <a:ext cx="140444" cy="445123"/>
            </a:xfrm>
            <a:custGeom>
              <a:avLst/>
              <a:gdLst/>
              <a:ahLst/>
              <a:cxnLst/>
              <a:rect l="l" t="t" r="r" b="b"/>
              <a:pathLst>
                <a:path w="8707" h="27596" extrusionOk="0">
                  <a:moveTo>
                    <a:pt x="8423" y="1"/>
                  </a:moveTo>
                  <a:cubicBezTo>
                    <a:pt x="8357" y="1"/>
                    <a:pt x="8290" y="26"/>
                    <a:pt x="8240" y="76"/>
                  </a:cubicBezTo>
                  <a:cubicBezTo>
                    <a:pt x="3703" y="5013"/>
                    <a:pt x="1" y="16855"/>
                    <a:pt x="2002" y="27362"/>
                  </a:cubicBezTo>
                  <a:cubicBezTo>
                    <a:pt x="2002" y="27495"/>
                    <a:pt x="2102" y="27596"/>
                    <a:pt x="2236" y="27596"/>
                  </a:cubicBezTo>
                  <a:lnTo>
                    <a:pt x="2269" y="27596"/>
                  </a:lnTo>
                  <a:cubicBezTo>
                    <a:pt x="2402" y="27562"/>
                    <a:pt x="2502" y="27429"/>
                    <a:pt x="2469" y="27295"/>
                  </a:cubicBezTo>
                  <a:cubicBezTo>
                    <a:pt x="501" y="16921"/>
                    <a:pt x="4137" y="5280"/>
                    <a:pt x="8607" y="443"/>
                  </a:cubicBezTo>
                  <a:cubicBezTo>
                    <a:pt x="8707" y="343"/>
                    <a:pt x="8707" y="176"/>
                    <a:pt x="8607" y="76"/>
                  </a:cubicBezTo>
                  <a:cubicBezTo>
                    <a:pt x="8557" y="26"/>
                    <a:pt x="8490" y="1"/>
                    <a:pt x="8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2955981" y="2568050"/>
              <a:ext cx="295421" cy="457334"/>
            </a:xfrm>
            <a:custGeom>
              <a:avLst/>
              <a:gdLst/>
              <a:ahLst/>
              <a:cxnLst/>
              <a:rect l="l" t="t" r="r" b="b"/>
              <a:pathLst>
                <a:path w="18315" h="28353" extrusionOk="0">
                  <a:moveTo>
                    <a:pt x="13955" y="1"/>
                  </a:moveTo>
                  <a:cubicBezTo>
                    <a:pt x="13773" y="1"/>
                    <a:pt x="13590" y="11"/>
                    <a:pt x="13411" y="27"/>
                  </a:cubicBezTo>
                  <a:cubicBezTo>
                    <a:pt x="12743" y="127"/>
                    <a:pt x="12110" y="394"/>
                    <a:pt x="11543" y="794"/>
                  </a:cubicBezTo>
                  <a:cubicBezTo>
                    <a:pt x="9708" y="1929"/>
                    <a:pt x="8741" y="4230"/>
                    <a:pt x="6773" y="5131"/>
                  </a:cubicBezTo>
                  <a:cubicBezTo>
                    <a:pt x="5972" y="5431"/>
                    <a:pt x="5171" y="5665"/>
                    <a:pt x="4371" y="5865"/>
                  </a:cubicBezTo>
                  <a:cubicBezTo>
                    <a:pt x="3570" y="6132"/>
                    <a:pt x="2770" y="6565"/>
                    <a:pt x="2436" y="7332"/>
                  </a:cubicBezTo>
                  <a:cubicBezTo>
                    <a:pt x="1769" y="8833"/>
                    <a:pt x="3203" y="10601"/>
                    <a:pt x="2770" y="12169"/>
                  </a:cubicBezTo>
                  <a:cubicBezTo>
                    <a:pt x="2403" y="13570"/>
                    <a:pt x="1068" y="14171"/>
                    <a:pt x="401" y="15472"/>
                  </a:cubicBezTo>
                  <a:cubicBezTo>
                    <a:pt x="101" y="16039"/>
                    <a:pt x="1" y="16672"/>
                    <a:pt x="134" y="17273"/>
                  </a:cubicBezTo>
                  <a:cubicBezTo>
                    <a:pt x="234" y="18340"/>
                    <a:pt x="568" y="19374"/>
                    <a:pt x="1035" y="20308"/>
                  </a:cubicBezTo>
                  <a:cubicBezTo>
                    <a:pt x="1602" y="21276"/>
                    <a:pt x="2203" y="22210"/>
                    <a:pt x="2870" y="23077"/>
                  </a:cubicBezTo>
                  <a:cubicBezTo>
                    <a:pt x="2870" y="23077"/>
                    <a:pt x="11809" y="28281"/>
                    <a:pt x="11910" y="28314"/>
                  </a:cubicBezTo>
                  <a:cubicBezTo>
                    <a:pt x="11962" y="28340"/>
                    <a:pt x="12023" y="28352"/>
                    <a:pt x="12091" y="28352"/>
                  </a:cubicBezTo>
                  <a:cubicBezTo>
                    <a:pt x="12710" y="28352"/>
                    <a:pt x="13884" y="27347"/>
                    <a:pt x="14245" y="27047"/>
                  </a:cubicBezTo>
                  <a:cubicBezTo>
                    <a:pt x="14945" y="26546"/>
                    <a:pt x="15479" y="25879"/>
                    <a:pt x="15812" y="25078"/>
                  </a:cubicBezTo>
                  <a:cubicBezTo>
                    <a:pt x="16213" y="24178"/>
                    <a:pt x="16313" y="23210"/>
                    <a:pt x="16079" y="22243"/>
                  </a:cubicBezTo>
                  <a:cubicBezTo>
                    <a:pt x="15979" y="21743"/>
                    <a:pt x="15846" y="21276"/>
                    <a:pt x="15679" y="20775"/>
                  </a:cubicBezTo>
                  <a:lnTo>
                    <a:pt x="15212" y="19374"/>
                  </a:lnTo>
                  <a:cubicBezTo>
                    <a:pt x="15012" y="18907"/>
                    <a:pt x="14912" y="18407"/>
                    <a:pt x="14912" y="17907"/>
                  </a:cubicBezTo>
                  <a:cubicBezTo>
                    <a:pt x="14978" y="16906"/>
                    <a:pt x="15846" y="16172"/>
                    <a:pt x="16613" y="15538"/>
                  </a:cubicBezTo>
                  <a:cubicBezTo>
                    <a:pt x="17447" y="14838"/>
                    <a:pt x="18314" y="13904"/>
                    <a:pt x="18281" y="12736"/>
                  </a:cubicBezTo>
                  <a:cubicBezTo>
                    <a:pt x="18147" y="11802"/>
                    <a:pt x="17747" y="10968"/>
                    <a:pt x="17080" y="10301"/>
                  </a:cubicBezTo>
                  <a:cubicBezTo>
                    <a:pt x="16479" y="9601"/>
                    <a:pt x="15779" y="9000"/>
                    <a:pt x="15212" y="8266"/>
                  </a:cubicBezTo>
                  <a:cubicBezTo>
                    <a:pt x="14778" y="7766"/>
                    <a:pt x="14545" y="7099"/>
                    <a:pt x="14545" y="6432"/>
                  </a:cubicBezTo>
                  <a:cubicBezTo>
                    <a:pt x="14578" y="6031"/>
                    <a:pt x="14678" y="5631"/>
                    <a:pt x="14878" y="5264"/>
                  </a:cubicBezTo>
                  <a:cubicBezTo>
                    <a:pt x="15245" y="4464"/>
                    <a:pt x="15779" y="3730"/>
                    <a:pt x="16012" y="2896"/>
                  </a:cubicBezTo>
                  <a:cubicBezTo>
                    <a:pt x="16279" y="2029"/>
                    <a:pt x="16179" y="995"/>
                    <a:pt x="15512" y="427"/>
                  </a:cubicBezTo>
                  <a:cubicBezTo>
                    <a:pt x="15083" y="100"/>
                    <a:pt x="14521" y="1"/>
                    <a:pt x="1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3045841" y="2599020"/>
              <a:ext cx="121072" cy="382168"/>
            </a:xfrm>
            <a:custGeom>
              <a:avLst/>
              <a:gdLst/>
              <a:ahLst/>
              <a:cxnLst/>
              <a:rect l="l" t="t" r="r" b="b"/>
              <a:pathLst>
                <a:path w="7506" h="23693" extrusionOk="0">
                  <a:moveTo>
                    <a:pt x="7239" y="0"/>
                  </a:moveTo>
                  <a:cubicBezTo>
                    <a:pt x="7181" y="0"/>
                    <a:pt x="7122" y="25"/>
                    <a:pt x="7072" y="75"/>
                  </a:cubicBezTo>
                  <a:cubicBezTo>
                    <a:pt x="3970" y="3311"/>
                    <a:pt x="1" y="14019"/>
                    <a:pt x="868" y="23459"/>
                  </a:cubicBezTo>
                  <a:cubicBezTo>
                    <a:pt x="901" y="23592"/>
                    <a:pt x="1001" y="23692"/>
                    <a:pt x="1135" y="23692"/>
                  </a:cubicBezTo>
                  <a:cubicBezTo>
                    <a:pt x="1268" y="23659"/>
                    <a:pt x="1368" y="23559"/>
                    <a:pt x="1335" y="23425"/>
                  </a:cubicBezTo>
                  <a:cubicBezTo>
                    <a:pt x="468" y="14119"/>
                    <a:pt x="4370" y="3578"/>
                    <a:pt x="7406" y="409"/>
                  </a:cubicBezTo>
                  <a:cubicBezTo>
                    <a:pt x="7506" y="309"/>
                    <a:pt x="7506" y="175"/>
                    <a:pt x="7406" y="75"/>
                  </a:cubicBezTo>
                  <a:cubicBezTo>
                    <a:pt x="7356" y="25"/>
                    <a:pt x="7298" y="0"/>
                    <a:pt x="7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3074359" y="2764772"/>
              <a:ext cx="117846" cy="30776"/>
            </a:xfrm>
            <a:custGeom>
              <a:avLst/>
              <a:gdLst/>
              <a:ahLst/>
              <a:cxnLst/>
              <a:rect l="l" t="t" r="r" b="b"/>
              <a:pathLst>
                <a:path w="7306" h="1908" extrusionOk="0">
                  <a:moveTo>
                    <a:pt x="7090" y="0"/>
                  </a:moveTo>
                  <a:cubicBezTo>
                    <a:pt x="7073" y="0"/>
                    <a:pt x="7056" y="2"/>
                    <a:pt x="7039" y="7"/>
                  </a:cubicBezTo>
                  <a:cubicBezTo>
                    <a:pt x="4704" y="240"/>
                    <a:pt x="2402" y="740"/>
                    <a:pt x="201" y="1474"/>
                  </a:cubicBezTo>
                  <a:cubicBezTo>
                    <a:pt x="67" y="1508"/>
                    <a:pt x="1" y="1641"/>
                    <a:pt x="67" y="1774"/>
                  </a:cubicBezTo>
                  <a:cubicBezTo>
                    <a:pt x="101" y="1875"/>
                    <a:pt x="167" y="1908"/>
                    <a:pt x="301" y="1908"/>
                  </a:cubicBezTo>
                  <a:lnTo>
                    <a:pt x="368" y="1908"/>
                  </a:lnTo>
                  <a:cubicBezTo>
                    <a:pt x="2536" y="1174"/>
                    <a:pt x="4804" y="707"/>
                    <a:pt x="7072" y="474"/>
                  </a:cubicBezTo>
                  <a:cubicBezTo>
                    <a:pt x="7206" y="474"/>
                    <a:pt x="7306" y="340"/>
                    <a:pt x="7306" y="207"/>
                  </a:cubicBezTo>
                  <a:cubicBezTo>
                    <a:pt x="7277" y="91"/>
                    <a:pt x="7198" y="0"/>
                    <a:pt x="7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583194" y="2405675"/>
              <a:ext cx="2639158" cy="1585660"/>
            </a:xfrm>
            <a:custGeom>
              <a:avLst/>
              <a:gdLst/>
              <a:ahLst/>
              <a:cxnLst/>
              <a:rect l="l" t="t" r="r" b="b"/>
              <a:pathLst>
                <a:path w="163618" h="98305" extrusionOk="0">
                  <a:moveTo>
                    <a:pt x="98583" y="1"/>
                  </a:moveTo>
                  <a:cubicBezTo>
                    <a:pt x="97703" y="1"/>
                    <a:pt x="96819" y="201"/>
                    <a:pt x="96002" y="601"/>
                  </a:cubicBezTo>
                  <a:lnTo>
                    <a:pt x="2569" y="54573"/>
                  </a:lnTo>
                  <a:cubicBezTo>
                    <a:pt x="1168" y="55407"/>
                    <a:pt x="0" y="57309"/>
                    <a:pt x="0" y="58843"/>
                  </a:cubicBezTo>
                  <a:cubicBezTo>
                    <a:pt x="0" y="60377"/>
                    <a:pt x="1134" y="62279"/>
                    <a:pt x="2569" y="63113"/>
                  </a:cubicBezTo>
                  <a:lnTo>
                    <a:pt x="62478" y="97704"/>
                  </a:lnTo>
                  <a:cubicBezTo>
                    <a:pt x="63279" y="98104"/>
                    <a:pt x="64154" y="98305"/>
                    <a:pt x="65030" y="98305"/>
                  </a:cubicBezTo>
                  <a:cubicBezTo>
                    <a:pt x="65906" y="98305"/>
                    <a:pt x="66781" y="98104"/>
                    <a:pt x="67582" y="97704"/>
                  </a:cubicBezTo>
                  <a:lnTo>
                    <a:pt x="161049" y="43699"/>
                  </a:lnTo>
                  <a:cubicBezTo>
                    <a:pt x="162450" y="42865"/>
                    <a:pt x="163617" y="40997"/>
                    <a:pt x="163617" y="39462"/>
                  </a:cubicBezTo>
                  <a:cubicBezTo>
                    <a:pt x="163617" y="37928"/>
                    <a:pt x="162450" y="36027"/>
                    <a:pt x="161049" y="35226"/>
                  </a:cubicBezTo>
                  <a:lnTo>
                    <a:pt x="101139" y="601"/>
                  </a:lnTo>
                  <a:cubicBezTo>
                    <a:pt x="100339" y="201"/>
                    <a:pt x="99463" y="1"/>
                    <a:pt x="98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590727" y="2409449"/>
              <a:ext cx="2602027" cy="1495799"/>
            </a:xfrm>
            <a:custGeom>
              <a:avLst/>
              <a:gdLst/>
              <a:ahLst/>
              <a:cxnLst/>
              <a:rect l="l" t="t" r="r" b="b"/>
              <a:pathLst>
                <a:path w="161316" h="92734" extrusionOk="0">
                  <a:moveTo>
                    <a:pt x="97424" y="0"/>
                  </a:moveTo>
                  <a:cubicBezTo>
                    <a:pt x="96544" y="0"/>
                    <a:pt x="95669" y="200"/>
                    <a:pt x="94868" y="601"/>
                  </a:cubicBezTo>
                  <a:lnTo>
                    <a:pt x="1401" y="54573"/>
                  </a:lnTo>
                  <a:cubicBezTo>
                    <a:pt x="0" y="55373"/>
                    <a:pt x="0" y="56708"/>
                    <a:pt x="1401" y="57508"/>
                  </a:cubicBezTo>
                  <a:lnTo>
                    <a:pt x="61311" y="92133"/>
                  </a:lnTo>
                  <a:cubicBezTo>
                    <a:pt x="62128" y="92533"/>
                    <a:pt x="63012" y="92733"/>
                    <a:pt x="63892" y="92733"/>
                  </a:cubicBezTo>
                  <a:cubicBezTo>
                    <a:pt x="64772" y="92733"/>
                    <a:pt x="65647" y="92533"/>
                    <a:pt x="66448" y="92133"/>
                  </a:cubicBezTo>
                  <a:lnTo>
                    <a:pt x="159914" y="38194"/>
                  </a:lnTo>
                  <a:cubicBezTo>
                    <a:pt x="161315" y="37360"/>
                    <a:pt x="161315" y="36026"/>
                    <a:pt x="159914" y="35226"/>
                  </a:cubicBezTo>
                  <a:lnTo>
                    <a:pt x="100005" y="601"/>
                  </a:lnTo>
                  <a:cubicBezTo>
                    <a:pt x="99188" y="200"/>
                    <a:pt x="98304" y="0"/>
                    <a:pt x="97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583194" y="3288631"/>
              <a:ext cx="1049208" cy="702220"/>
            </a:xfrm>
            <a:custGeom>
              <a:avLst/>
              <a:gdLst/>
              <a:ahLst/>
              <a:cxnLst/>
              <a:rect l="l" t="t" r="r" b="b"/>
              <a:pathLst>
                <a:path w="65047" h="43535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001" y="867"/>
                    <a:pt x="0" y="2635"/>
                    <a:pt x="0" y="4070"/>
                  </a:cubicBezTo>
                  <a:cubicBezTo>
                    <a:pt x="0" y="5604"/>
                    <a:pt x="1134" y="7505"/>
                    <a:pt x="2569" y="8339"/>
                  </a:cubicBezTo>
                  <a:lnTo>
                    <a:pt x="62478" y="42931"/>
                  </a:lnTo>
                  <a:cubicBezTo>
                    <a:pt x="63191" y="43333"/>
                    <a:pt x="64018" y="43535"/>
                    <a:pt x="64854" y="43535"/>
                  </a:cubicBezTo>
                  <a:cubicBezTo>
                    <a:pt x="64918" y="43535"/>
                    <a:pt x="64982" y="43534"/>
                    <a:pt x="65047" y="43531"/>
                  </a:cubicBezTo>
                  <a:lnTo>
                    <a:pt x="65047" y="37994"/>
                  </a:lnTo>
                  <a:cubicBezTo>
                    <a:pt x="64990" y="37996"/>
                    <a:pt x="64933" y="37997"/>
                    <a:pt x="64876" y="37997"/>
                  </a:cubicBezTo>
                  <a:cubicBezTo>
                    <a:pt x="64033" y="37997"/>
                    <a:pt x="63197" y="37768"/>
                    <a:pt x="62478" y="37393"/>
                  </a:cubicBezTo>
                  <a:lnTo>
                    <a:pt x="2569" y="2769"/>
                  </a:lnTo>
                  <a:cubicBezTo>
                    <a:pt x="1235" y="2035"/>
                    <a:pt x="1134" y="834"/>
                    <a:pt x="2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524013" y="1095774"/>
              <a:ext cx="1649131" cy="2202035"/>
            </a:xfrm>
            <a:custGeom>
              <a:avLst/>
              <a:gdLst/>
              <a:ahLst/>
              <a:cxnLst/>
              <a:rect l="l" t="t" r="r" b="b"/>
              <a:pathLst>
                <a:path w="102240" h="136518" extrusionOk="0">
                  <a:moveTo>
                    <a:pt x="98348" y="1"/>
                  </a:moveTo>
                  <a:cubicBezTo>
                    <a:pt x="97536" y="1"/>
                    <a:pt x="96709" y="201"/>
                    <a:pt x="96035" y="585"/>
                  </a:cubicBezTo>
                  <a:lnTo>
                    <a:pt x="2569" y="54591"/>
                  </a:lnTo>
                  <a:cubicBezTo>
                    <a:pt x="1067" y="55558"/>
                    <a:pt x="100" y="57193"/>
                    <a:pt x="0" y="59027"/>
                  </a:cubicBezTo>
                  <a:lnTo>
                    <a:pt x="0" y="132180"/>
                  </a:lnTo>
                  <a:cubicBezTo>
                    <a:pt x="0" y="133814"/>
                    <a:pt x="1034" y="135615"/>
                    <a:pt x="2468" y="136183"/>
                  </a:cubicBezTo>
                  <a:cubicBezTo>
                    <a:pt x="3065" y="136408"/>
                    <a:pt x="3561" y="136517"/>
                    <a:pt x="4030" y="136517"/>
                  </a:cubicBezTo>
                  <a:cubicBezTo>
                    <a:pt x="4743" y="136517"/>
                    <a:pt x="5393" y="136265"/>
                    <a:pt x="6238" y="135782"/>
                  </a:cubicBezTo>
                  <a:lnTo>
                    <a:pt x="99671" y="81844"/>
                  </a:lnTo>
                  <a:cubicBezTo>
                    <a:pt x="101206" y="80843"/>
                    <a:pt x="102140" y="79208"/>
                    <a:pt x="102240" y="77407"/>
                  </a:cubicBezTo>
                  <a:lnTo>
                    <a:pt x="102240" y="4188"/>
                  </a:lnTo>
                  <a:cubicBezTo>
                    <a:pt x="102240" y="2554"/>
                    <a:pt x="101939" y="1720"/>
                    <a:pt x="100705" y="719"/>
                  </a:cubicBezTo>
                  <a:cubicBezTo>
                    <a:pt x="100082" y="234"/>
                    <a:pt x="99224" y="1"/>
                    <a:pt x="9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536385" y="1095370"/>
              <a:ext cx="1636759" cy="945524"/>
            </a:xfrm>
            <a:custGeom>
              <a:avLst/>
              <a:gdLst/>
              <a:ahLst/>
              <a:cxnLst/>
              <a:rect l="l" t="t" r="r" b="b"/>
              <a:pathLst>
                <a:path w="101473" h="58619" extrusionOk="0">
                  <a:moveTo>
                    <a:pt x="97585" y="1"/>
                  </a:moveTo>
                  <a:cubicBezTo>
                    <a:pt x="96772" y="1"/>
                    <a:pt x="95943" y="209"/>
                    <a:pt x="95268" y="610"/>
                  </a:cubicBezTo>
                  <a:lnTo>
                    <a:pt x="1802" y="54616"/>
                  </a:lnTo>
                  <a:cubicBezTo>
                    <a:pt x="1034" y="55049"/>
                    <a:pt x="434" y="55717"/>
                    <a:pt x="0" y="56484"/>
                  </a:cubicBezTo>
                  <a:lnTo>
                    <a:pt x="3636" y="58619"/>
                  </a:lnTo>
                  <a:cubicBezTo>
                    <a:pt x="4070" y="57851"/>
                    <a:pt x="4704" y="57184"/>
                    <a:pt x="5471" y="56717"/>
                  </a:cubicBezTo>
                  <a:lnTo>
                    <a:pt x="98904" y="2745"/>
                  </a:lnTo>
                  <a:cubicBezTo>
                    <a:pt x="99323" y="2512"/>
                    <a:pt x="99716" y="2400"/>
                    <a:pt x="100063" y="2400"/>
                  </a:cubicBezTo>
                  <a:cubicBezTo>
                    <a:pt x="100904" y="2400"/>
                    <a:pt x="101473" y="3056"/>
                    <a:pt x="101473" y="4213"/>
                  </a:cubicBezTo>
                  <a:cubicBezTo>
                    <a:pt x="101473" y="2579"/>
                    <a:pt x="101206" y="1778"/>
                    <a:pt x="99938" y="744"/>
                  </a:cubicBezTo>
                  <a:cubicBezTo>
                    <a:pt x="99316" y="242"/>
                    <a:pt x="98460" y="1"/>
                    <a:pt x="97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524546" y="2006990"/>
              <a:ext cx="100087" cy="1290819"/>
            </a:xfrm>
            <a:custGeom>
              <a:avLst/>
              <a:gdLst/>
              <a:ahLst/>
              <a:cxnLst/>
              <a:rect l="l" t="t" r="r" b="b"/>
              <a:pathLst>
                <a:path w="6205" h="80026" extrusionOk="0">
                  <a:moveTo>
                    <a:pt x="734" y="0"/>
                  </a:moveTo>
                  <a:cubicBezTo>
                    <a:pt x="267" y="767"/>
                    <a:pt x="34" y="1601"/>
                    <a:pt x="0" y="2502"/>
                  </a:cubicBezTo>
                  <a:lnTo>
                    <a:pt x="0" y="75721"/>
                  </a:lnTo>
                  <a:cubicBezTo>
                    <a:pt x="0" y="77322"/>
                    <a:pt x="1001" y="79123"/>
                    <a:pt x="2435" y="79691"/>
                  </a:cubicBezTo>
                  <a:cubicBezTo>
                    <a:pt x="3032" y="79916"/>
                    <a:pt x="3528" y="80025"/>
                    <a:pt x="3997" y="80025"/>
                  </a:cubicBezTo>
                  <a:cubicBezTo>
                    <a:pt x="4709" y="80025"/>
                    <a:pt x="5360" y="79773"/>
                    <a:pt x="6205" y="79290"/>
                  </a:cubicBezTo>
                  <a:lnTo>
                    <a:pt x="6205" y="79290"/>
                  </a:lnTo>
                  <a:cubicBezTo>
                    <a:pt x="5796" y="79524"/>
                    <a:pt x="5407" y="79635"/>
                    <a:pt x="5061" y="79635"/>
                  </a:cubicBezTo>
                  <a:cubicBezTo>
                    <a:pt x="4222" y="79635"/>
                    <a:pt x="3636" y="78980"/>
                    <a:pt x="3636" y="77823"/>
                  </a:cubicBezTo>
                  <a:lnTo>
                    <a:pt x="3636" y="4603"/>
                  </a:lnTo>
                  <a:cubicBezTo>
                    <a:pt x="3670" y="3736"/>
                    <a:pt x="3937" y="2869"/>
                    <a:pt x="4404" y="21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621939" y="1216878"/>
              <a:ext cx="1500090" cy="1999378"/>
            </a:xfrm>
            <a:custGeom>
              <a:avLst/>
              <a:gdLst/>
              <a:ahLst/>
              <a:cxnLst/>
              <a:rect l="l" t="t" r="r" b="b"/>
              <a:pathLst>
                <a:path w="93000" h="123954" extrusionOk="0">
                  <a:moveTo>
                    <a:pt x="92148" y="0"/>
                  </a:moveTo>
                  <a:cubicBezTo>
                    <a:pt x="91941" y="0"/>
                    <a:pt x="91709" y="70"/>
                    <a:pt x="91465" y="216"/>
                  </a:cubicBezTo>
                  <a:lnTo>
                    <a:pt x="1534" y="52120"/>
                  </a:lnTo>
                  <a:cubicBezTo>
                    <a:pt x="634" y="52720"/>
                    <a:pt x="67" y="53688"/>
                    <a:pt x="0" y="54788"/>
                  </a:cubicBezTo>
                  <a:lnTo>
                    <a:pt x="0" y="122870"/>
                  </a:lnTo>
                  <a:cubicBezTo>
                    <a:pt x="0" y="123554"/>
                    <a:pt x="349" y="123954"/>
                    <a:pt x="848" y="123954"/>
                  </a:cubicBezTo>
                  <a:cubicBezTo>
                    <a:pt x="1056" y="123954"/>
                    <a:pt x="1289" y="123885"/>
                    <a:pt x="1534" y="123738"/>
                  </a:cubicBezTo>
                  <a:lnTo>
                    <a:pt x="91465" y="71834"/>
                  </a:lnTo>
                  <a:cubicBezTo>
                    <a:pt x="92366" y="71233"/>
                    <a:pt x="92933" y="70233"/>
                    <a:pt x="93000" y="69165"/>
                  </a:cubicBezTo>
                  <a:lnTo>
                    <a:pt x="93000" y="1117"/>
                  </a:lnTo>
                  <a:cubicBezTo>
                    <a:pt x="93000" y="408"/>
                    <a:pt x="92649" y="0"/>
                    <a:pt x="9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621939" y="1230040"/>
              <a:ext cx="1458668" cy="1949375"/>
            </a:xfrm>
            <a:custGeom>
              <a:avLst/>
              <a:gdLst/>
              <a:ahLst/>
              <a:cxnLst/>
              <a:rect l="l" t="t" r="r" b="b"/>
              <a:pathLst>
                <a:path w="90432" h="120854" extrusionOk="0">
                  <a:moveTo>
                    <a:pt x="90431" y="0"/>
                  </a:moveTo>
                  <a:lnTo>
                    <a:pt x="1534" y="51304"/>
                  </a:lnTo>
                  <a:cubicBezTo>
                    <a:pt x="634" y="51904"/>
                    <a:pt x="67" y="52905"/>
                    <a:pt x="0" y="53972"/>
                  </a:cubicBezTo>
                  <a:lnTo>
                    <a:pt x="0" y="120854"/>
                  </a:lnTo>
                  <a:lnTo>
                    <a:pt x="88897" y="69550"/>
                  </a:lnTo>
                  <a:cubicBezTo>
                    <a:pt x="89797" y="68950"/>
                    <a:pt x="90398" y="67949"/>
                    <a:pt x="90431" y="66882"/>
                  </a:cubicBezTo>
                  <a:lnTo>
                    <a:pt x="90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741381" y="2488535"/>
              <a:ext cx="1496332" cy="859826"/>
            </a:xfrm>
            <a:custGeom>
              <a:avLst/>
              <a:gdLst/>
              <a:ahLst/>
              <a:cxnLst/>
              <a:rect l="l" t="t" r="r" b="b"/>
              <a:pathLst>
                <a:path w="92767" h="53306" extrusionOk="0">
                  <a:moveTo>
                    <a:pt x="87750" y="1"/>
                  </a:moveTo>
                  <a:cubicBezTo>
                    <a:pt x="87338" y="1"/>
                    <a:pt x="86929" y="101"/>
                    <a:pt x="86562" y="301"/>
                  </a:cubicBezTo>
                  <a:lnTo>
                    <a:pt x="634" y="49870"/>
                  </a:lnTo>
                  <a:cubicBezTo>
                    <a:pt x="0" y="50270"/>
                    <a:pt x="0" y="50871"/>
                    <a:pt x="667" y="51271"/>
                  </a:cubicBezTo>
                  <a:lnTo>
                    <a:pt x="3770" y="53005"/>
                  </a:lnTo>
                  <a:cubicBezTo>
                    <a:pt x="4153" y="53206"/>
                    <a:pt x="4570" y="53306"/>
                    <a:pt x="4987" y="53306"/>
                  </a:cubicBezTo>
                  <a:cubicBezTo>
                    <a:pt x="5404" y="53306"/>
                    <a:pt x="5821" y="53206"/>
                    <a:pt x="6205" y="53005"/>
                  </a:cubicBezTo>
                  <a:lnTo>
                    <a:pt x="92099" y="3437"/>
                  </a:lnTo>
                  <a:cubicBezTo>
                    <a:pt x="92767" y="3070"/>
                    <a:pt x="92767" y="2436"/>
                    <a:pt x="92099" y="2036"/>
                  </a:cubicBezTo>
                  <a:lnTo>
                    <a:pt x="88964" y="301"/>
                  </a:lnTo>
                  <a:cubicBezTo>
                    <a:pt x="88580" y="101"/>
                    <a:pt x="88163" y="1"/>
                    <a:pt x="87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875889" y="2568185"/>
              <a:ext cx="1802495" cy="1036111"/>
            </a:xfrm>
            <a:custGeom>
              <a:avLst/>
              <a:gdLst/>
              <a:ahLst/>
              <a:cxnLst/>
              <a:rect l="l" t="t" r="r" b="b"/>
              <a:pathLst>
                <a:path w="111748" h="64235" extrusionOk="0">
                  <a:moveTo>
                    <a:pt x="87870" y="0"/>
                  </a:moveTo>
                  <a:cubicBezTo>
                    <a:pt x="87445" y="0"/>
                    <a:pt x="87021" y="109"/>
                    <a:pt x="86629" y="333"/>
                  </a:cubicBezTo>
                  <a:lnTo>
                    <a:pt x="734" y="49902"/>
                  </a:lnTo>
                  <a:cubicBezTo>
                    <a:pt x="101" y="50302"/>
                    <a:pt x="1" y="50869"/>
                    <a:pt x="534" y="51170"/>
                  </a:cubicBezTo>
                  <a:lnTo>
                    <a:pt x="22984" y="64046"/>
                  </a:lnTo>
                  <a:cubicBezTo>
                    <a:pt x="23296" y="64173"/>
                    <a:pt x="23620" y="64235"/>
                    <a:pt x="23941" y="64235"/>
                  </a:cubicBezTo>
                  <a:cubicBezTo>
                    <a:pt x="24375" y="64235"/>
                    <a:pt x="24802" y="64123"/>
                    <a:pt x="25185" y="63912"/>
                  </a:cubicBezTo>
                  <a:lnTo>
                    <a:pt x="110980" y="14410"/>
                  </a:lnTo>
                  <a:cubicBezTo>
                    <a:pt x="111647" y="14010"/>
                    <a:pt x="111747" y="13443"/>
                    <a:pt x="111213" y="13142"/>
                  </a:cubicBezTo>
                  <a:lnTo>
                    <a:pt x="88864" y="200"/>
                  </a:lnTo>
                  <a:cubicBezTo>
                    <a:pt x="88541" y="68"/>
                    <a:pt x="88205" y="0"/>
                    <a:pt x="8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913553" y="2598573"/>
              <a:ext cx="1728233" cy="988414"/>
            </a:xfrm>
            <a:custGeom>
              <a:avLst/>
              <a:gdLst/>
              <a:ahLst/>
              <a:cxnLst/>
              <a:rect l="l" t="t" r="r" b="b"/>
              <a:pathLst>
                <a:path w="107144" h="61278" extrusionOk="0">
                  <a:moveTo>
                    <a:pt x="86062" y="0"/>
                  </a:moveTo>
                  <a:cubicBezTo>
                    <a:pt x="85995" y="0"/>
                    <a:pt x="85929" y="17"/>
                    <a:pt x="85862" y="50"/>
                  </a:cubicBezTo>
                  <a:lnTo>
                    <a:pt x="83160" y="1618"/>
                  </a:lnTo>
                  <a:cubicBezTo>
                    <a:pt x="83060" y="1685"/>
                    <a:pt x="83060" y="1785"/>
                    <a:pt x="83160" y="1852"/>
                  </a:cubicBezTo>
                  <a:lnTo>
                    <a:pt x="83827" y="2219"/>
                  </a:lnTo>
                  <a:cubicBezTo>
                    <a:pt x="83894" y="2252"/>
                    <a:pt x="83961" y="2269"/>
                    <a:pt x="84027" y="2269"/>
                  </a:cubicBezTo>
                  <a:cubicBezTo>
                    <a:pt x="84094" y="2269"/>
                    <a:pt x="84161" y="2252"/>
                    <a:pt x="84227" y="2219"/>
                  </a:cubicBezTo>
                  <a:lnTo>
                    <a:pt x="86929" y="684"/>
                  </a:lnTo>
                  <a:cubicBezTo>
                    <a:pt x="87029" y="618"/>
                    <a:pt x="87029" y="517"/>
                    <a:pt x="86929" y="451"/>
                  </a:cubicBezTo>
                  <a:lnTo>
                    <a:pt x="86262" y="50"/>
                  </a:lnTo>
                  <a:cubicBezTo>
                    <a:pt x="86195" y="17"/>
                    <a:pt x="86129" y="0"/>
                    <a:pt x="86062" y="0"/>
                  </a:cubicBezTo>
                  <a:close/>
                  <a:moveTo>
                    <a:pt x="82126" y="2269"/>
                  </a:moveTo>
                  <a:cubicBezTo>
                    <a:pt x="82059" y="2269"/>
                    <a:pt x="81992" y="2285"/>
                    <a:pt x="81926" y="2319"/>
                  </a:cubicBezTo>
                  <a:lnTo>
                    <a:pt x="79257" y="3853"/>
                  </a:lnTo>
                  <a:cubicBezTo>
                    <a:pt x="79124" y="3920"/>
                    <a:pt x="79124" y="4020"/>
                    <a:pt x="79224" y="4087"/>
                  </a:cubicBezTo>
                  <a:lnTo>
                    <a:pt x="79924" y="4487"/>
                  </a:lnTo>
                  <a:cubicBezTo>
                    <a:pt x="79974" y="4520"/>
                    <a:pt x="80041" y="4537"/>
                    <a:pt x="80108" y="4537"/>
                  </a:cubicBezTo>
                  <a:cubicBezTo>
                    <a:pt x="80175" y="4537"/>
                    <a:pt x="80241" y="4520"/>
                    <a:pt x="80291" y="4487"/>
                  </a:cubicBezTo>
                  <a:lnTo>
                    <a:pt x="82993" y="2919"/>
                  </a:lnTo>
                  <a:cubicBezTo>
                    <a:pt x="83093" y="2852"/>
                    <a:pt x="83127" y="2786"/>
                    <a:pt x="83027" y="2719"/>
                  </a:cubicBezTo>
                  <a:lnTo>
                    <a:pt x="82326" y="2319"/>
                  </a:lnTo>
                  <a:cubicBezTo>
                    <a:pt x="82259" y="2285"/>
                    <a:pt x="82193" y="2269"/>
                    <a:pt x="82126" y="2269"/>
                  </a:cubicBezTo>
                  <a:close/>
                  <a:moveTo>
                    <a:pt x="89598" y="2035"/>
                  </a:moveTo>
                  <a:cubicBezTo>
                    <a:pt x="89531" y="2035"/>
                    <a:pt x="89464" y="2052"/>
                    <a:pt x="89398" y="2085"/>
                  </a:cubicBezTo>
                  <a:lnTo>
                    <a:pt x="86696" y="3653"/>
                  </a:lnTo>
                  <a:cubicBezTo>
                    <a:pt x="86596" y="3720"/>
                    <a:pt x="86596" y="3820"/>
                    <a:pt x="86696" y="3853"/>
                  </a:cubicBezTo>
                  <a:lnTo>
                    <a:pt x="89264" y="5354"/>
                  </a:lnTo>
                  <a:cubicBezTo>
                    <a:pt x="89331" y="5388"/>
                    <a:pt x="89398" y="5404"/>
                    <a:pt x="89464" y="5404"/>
                  </a:cubicBezTo>
                  <a:cubicBezTo>
                    <a:pt x="89531" y="5404"/>
                    <a:pt x="89598" y="5388"/>
                    <a:pt x="89665" y="5354"/>
                  </a:cubicBezTo>
                  <a:lnTo>
                    <a:pt x="92333" y="3786"/>
                  </a:lnTo>
                  <a:cubicBezTo>
                    <a:pt x="92467" y="3720"/>
                    <a:pt x="92467" y="3620"/>
                    <a:pt x="92367" y="3586"/>
                  </a:cubicBezTo>
                  <a:lnTo>
                    <a:pt x="89798" y="2085"/>
                  </a:lnTo>
                  <a:cubicBezTo>
                    <a:pt x="89731" y="2052"/>
                    <a:pt x="89665" y="2035"/>
                    <a:pt x="89598" y="2035"/>
                  </a:cubicBezTo>
                  <a:close/>
                  <a:moveTo>
                    <a:pt x="78223" y="4504"/>
                  </a:moveTo>
                  <a:cubicBezTo>
                    <a:pt x="78156" y="4504"/>
                    <a:pt x="78090" y="4520"/>
                    <a:pt x="78023" y="4554"/>
                  </a:cubicBezTo>
                  <a:lnTo>
                    <a:pt x="75321" y="6121"/>
                  </a:lnTo>
                  <a:cubicBezTo>
                    <a:pt x="75221" y="6188"/>
                    <a:pt x="75188" y="6288"/>
                    <a:pt x="75288" y="6355"/>
                  </a:cubicBezTo>
                  <a:lnTo>
                    <a:pt x="76022" y="6755"/>
                  </a:lnTo>
                  <a:cubicBezTo>
                    <a:pt x="76088" y="6789"/>
                    <a:pt x="76155" y="6805"/>
                    <a:pt x="76218" y="6805"/>
                  </a:cubicBezTo>
                  <a:cubicBezTo>
                    <a:pt x="76280" y="6805"/>
                    <a:pt x="76338" y="6789"/>
                    <a:pt x="76388" y="6755"/>
                  </a:cubicBezTo>
                  <a:lnTo>
                    <a:pt x="79090" y="5187"/>
                  </a:lnTo>
                  <a:cubicBezTo>
                    <a:pt x="79190" y="5121"/>
                    <a:pt x="79190" y="5021"/>
                    <a:pt x="79090" y="4954"/>
                  </a:cubicBezTo>
                  <a:lnTo>
                    <a:pt x="78423" y="4554"/>
                  </a:lnTo>
                  <a:cubicBezTo>
                    <a:pt x="78357" y="4520"/>
                    <a:pt x="78290" y="4504"/>
                    <a:pt x="78223" y="4504"/>
                  </a:cubicBezTo>
                  <a:close/>
                  <a:moveTo>
                    <a:pt x="85628" y="4270"/>
                  </a:moveTo>
                  <a:cubicBezTo>
                    <a:pt x="85562" y="4270"/>
                    <a:pt x="85495" y="4287"/>
                    <a:pt x="85428" y="4320"/>
                  </a:cubicBezTo>
                  <a:lnTo>
                    <a:pt x="82760" y="5888"/>
                  </a:lnTo>
                  <a:cubicBezTo>
                    <a:pt x="82626" y="5955"/>
                    <a:pt x="82626" y="6055"/>
                    <a:pt x="82726" y="6121"/>
                  </a:cubicBezTo>
                  <a:lnTo>
                    <a:pt x="85328" y="7623"/>
                  </a:lnTo>
                  <a:cubicBezTo>
                    <a:pt x="85395" y="7639"/>
                    <a:pt x="85462" y="7648"/>
                    <a:pt x="85528" y="7648"/>
                  </a:cubicBezTo>
                  <a:cubicBezTo>
                    <a:pt x="85595" y="7648"/>
                    <a:pt x="85662" y="7639"/>
                    <a:pt x="85728" y="7623"/>
                  </a:cubicBezTo>
                  <a:lnTo>
                    <a:pt x="88397" y="6055"/>
                  </a:lnTo>
                  <a:cubicBezTo>
                    <a:pt x="88530" y="5988"/>
                    <a:pt x="88530" y="5888"/>
                    <a:pt x="88430" y="5821"/>
                  </a:cubicBezTo>
                  <a:lnTo>
                    <a:pt x="85829" y="4320"/>
                  </a:lnTo>
                  <a:cubicBezTo>
                    <a:pt x="85762" y="4287"/>
                    <a:pt x="85695" y="4270"/>
                    <a:pt x="85628" y="4270"/>
                  </a:cubicBezTo>
                  <a:close/>
                  <a:moveTo>
                    <a:pt x="74287" y="6805"/>
                  </a:moveTo>
                  <a:cubicBezTo>
                    <a:pt x="74220" y="6805"/>
                    <a:pt x="74154" y="6822"/>
                    <a:pt x="74087" y="6855"/>
                  </a:cubicBezTo>
                  <a:lnTo>
                    <a:pt x="71418" y="8423"/>
                  </a:lnTo>
                  <a:cubicBezTo>
                    <a:pt x="71285" y="8490"/>
                    <a:pt x="71285" y="8590"/>
                    <a:pt x="71385" y="8623"/>
                  </a:cubicBezTo>
                  <a:lnTo>
                    <a:pt x="72052" y="9024"/>
                  </a:lnTo>
                  <a:cubicBezTo>
                    <a:pt x="72119" y="9057"/>
                    <a:pt x="72185" y="9074"/>
                    <a:pt x="72252" y="9074"/>
                  </a:cubicBezTo>
                  <a:cubicBezTo>
                    <a:pt x="72319" y="9074"/>
                    <a:pt x="72386" y="9057"/>
                    <a:pt x="72452" y="9024"/>
                  </a:cubicBezTo>
                  <a:lnTo>
                    <a:pt x="75121" y="7489"/>
                  </a:lnTo>
                  <a:cubicBezTo>
                    <a:pt x="75254" y="7422"/>
                    <a:pt x="75254" y="7322"/>
                    <a:pt x="75154" y="7256"/>
                  </a:cubicBezTo>
                  <a:lnTo>
                    <a:pt x="74487" y="6855"/>
                  </a:lnTo>
                  <a:cubicBezTo>
                    <a:pt x="74420" y="6822"/>
                    <a:pt x="74354" y="6805"/>
                    <a:pt x="74287" y="6805"/>
                  </a:cubicBezTo>
                  <a:close/>
                  <a:moveTo>
                    <a:pt x="93267" y="4137"/>
                  </a:moveTo>
                  <a:cubicBezTo>
                    <a:pt x="93200" y="4137"/>
                    <a:pt x="93134" y="4153"/>
                    <a:pt x="93067" y="4187"/>
                  </a:cubicBezTo>
                  <a:lnTo>
                    <a:pt x="90398" y="5755"/>
                  </a:lnTo>
                  <a:cubicBezTo>
                    <a:pt x="90265" y="5821"/>
                    <a:pt x="90265" y="5921"/>
                    <a:pt x="90332" y="5988"/>
                  </a:cubicBezTo>
                  <a:lnTo>
                    <a:pt x="90365" y="5955"/>
                  </a:lnTo>
                  <a:lnTo>
                    <a:pt x="96603" y="9557"/>
                  </a:lnTo>
                  <a:cubicBezTo>
                    <a:pt x="96670" y="9591"/>
                    <a:pt x="96736" y="9607"/>
                    <a:pt x="96803" y="9607"/>
                  </a:cubicBezTo>
                  <a:cubicBezTo>
                    <a:pt x="96870" y="9607"/>
                    <a:pt x="96936" y="9591"/>
                    <a:pt x="97003" y="9557"/>
                  </a:cubicBezTo>
                  <a:lnTo>
                    <a:pt x="99705" y="8023"/>
                  </a:lnTo>
                  <a:cubicBezTo>
                    <a:pt x="99805" y="7956"/>
                    <a:pt x="99805" y="7856"/>
                    <a:pt x="99705" y="7789"/>
                  </a:cubicBezTo>
                  <a:lnTo>
                    <a:pt x="93467" y="4187"/>
                  </a:lnTo>
                  <a:cubicBezTo>
                    <a:pt x="93401" y="4153"/>
                    <a:pt x="93334" y="4137"/>
                    <a:pt x="93267" y="4137"/>
                  </a:cubicBezTo>
                  <a:close/>
                  <a:moveTo>
                    <a:pt x="89331" y="6405"/>
                  </a:moveTo>
                  <a:cubicBezTo>
                    <a:pt x="89264" y="6405"/>
                    <a:pt x="89198" y="6422"/>
                    <a:pt x="89131" y="6455"/>
                  </a:cubicBezTo>
                  <a:lnTo>
                    <a:pt x="86429" y="7989"/>
                  </a:lnTo>
                  <a:cubicBezTo>
                    <a:pt x="86329" y="8056"/>
                    <a:pt x="86329" y="8156"/>
                    <a:pt x="86429" y="8223"/>
                  </a:cubicBezTo>
                  <a:lnTo>
                    <a:pt x="88997" y="9691"/>
                  </a:lnTo>
                  <a:cubicBezTo>
                    <a:pt x="89064" y="9724"/>
                    <a:pt x="89131" y="9741"/>
                    <a:pt x="89198" y="9741"/>
                  </a:cubicBezTo>
                  <a:cubicBezTo>
                    <a:pt x="89264" y="9741"/>
                    <a:pt x="89331" y="9724"/>
                    <a:pt x="89398" y="9691"/>
                  </a:cubicBezTo>
                  <a:lnTo>
                    <a:pt x="92066" y="8156"/>
                  </a:lnTo>
                  <a:cubicBezTo>
                    <a:pt x="92200" y="8090"/>
                    <a:pt x="92200" y="7989"/>
                    <a:pt x="92100" y="7923"/>
                  </a:cubicBezTo>
                  <a:lnTo>
                    <a:pt x="89531" y="6455"/>
                  </a:lnTo>
                  <a:cubicBezTo>
                    <a:pt x="89464" y="6422"/>
                    <a:pt x="89398" y="6405"/>
                    <a:pt x="89331" y="6405"/>
                  </a:cubicBezTo>
                  <a:close/>
                  <a:moveTo>
                    <a:pt x="81721" y="6572"/>
                  </a:moveTo>
                  <a:cubicBezTo>
                    <a:pt x="81659" y="6572"/>
                    <a:pt x="81592" y="6588"/>
                    <a:pt x="81525" y="6622"/>
                  </a:cubicBezTo>
                  <a:lnTo>
                    <a:pt x="81492" y="6622"/>
                  </a:lnTo>
                  <a:lnTo>
                    <a:pt x="78824" y="8156"/>
                  </a:lnTo>
                  <a:cubicBezTo>
                    <a:pt x="78690" y="8223"/>
                    <a:pt x="78690" y="8323"/>
                    <a:pt x="78790" y="8390"/>
                  </a:cubicBezTo>
                  <a:lnTo>
                    <a:pt x="81359" y="9891"/>
                  </a:lnTo>
                  <a:cubicBezTo>
                    <a:pt x="81425" y="9907"/>
                    <a:pt x="81492" y="9916"/>
                    <a:pt x="81559" y="9916"/>
                  </a:cubicBezTo>
                  <a:cubicBezTo>
                    <a:pt x="81626" y="9916"/>
                    <a:pt x="81692" y="9907"/>
                    <a:pt x="81759" y="9891"/>
                  </a:cubicBezTo>
                  <a:lnTo>
                    <a:pt x="84461" y="8323"/>
                  </a:lnTo>
                  <a:cubicBezTo>
                    <a:pt x="84561" y="8256"/>
                    <a:pt x="84561" y="8156"/>
                    <a:pt x="84461" y="8090"/>
                  </a:cubicBezTo>
                  <a:lnTo>
                    <a:pt x="81892" y="6622"/>
                  </a:lnTo>
                  <a:cubicBezTo>
                    <a:pt x="81842" y="6588"/>
                    <a:pt x="81784" y="6572"/>
                    <a:pt x="81721" y="6572"/>
                  </a:cubicBezTo>
                  <a:close/>
                  <a:moveTo>
                    <a:pt x="93034" y="8532"/>
                  </a:moveTo>
                  <a:cubicBezTo>
                    <a:pt x="92967" y="8532"/>
                    <a:pt x="92900" y="8540"/>
                    <a:pt x="92834" y="8557"/>
                  </a:cubicBezTo>
                  <a:lnTo>
                    <a:pt x="90132" y="10124"/>
                  </a:lnTo>
                  <a:cubicBezTo>
                    <a:pt x="90032" y="10191"/>
                    <a:pt x="90032" y="10291"/>
                    <a:pt x="90132" y="10358"/>
                  </a:cubicBezTo>
                  <a:lnTo>
                    <a:pt x="92667" y="11859"/>
                  </a:lnTo>
                  <a:cubicBezTo>
                    <a:pt x="92718" y="11884"/>
                    <a:pt x="92769" y="11895"/>
                    <a:pt x="92820" y="11895"/>
                  </a:cubicBezTo>
                  <a:cubicBezTo>
                    <a:pt x="92902" y="11895"/>
                    <a:pt x="92985" y="11867"/>
                    <a:pt x="93067" y="11826"/>
                  </a:cubicBezTo>
                  <a:lnTo>
                    <a:pt x="95769" y="10291"/>
                  </a:lnTo>
                  <a:cubicBezTo>
                    <a:pt x="95869" y="10224"/>
                    <a:pt x="95902" y="10124"/>
                    <a:pt x="95802" y="10058"/>
                  </a:cubicBezTo>
                  <a:lnTo>
                    <a:pt x="93234" y="8557"/>
                  </a:lnTo>
                  <a:cubicBezTo>
                    <a:pt x="93167" y="8540"/>
                    <a:pt x="93100" y="8532"/>
                    <a:pt x="93034" y="8532"/>
                  </a:cubicBezTo>
                  <a:close/>
                  <a:moveTo>
                    <a:pt x="85428" y="8673"/>
                  </a:moveTo>
                  <a:cubicBezTo>
                    <a:pt x="85362" y="8673"/>
                    <a:pt x="85295" y="8690"/>
                    <a:pt x="85228" y="8723"/>
                  </a:cubicBezTo>
                  <a:lnTo>
                    <a:pt x="82526" y="10291"/>
                  </a:lnTo>
                  <a:cubicBezTo>
                    <a:pt x="82426" y="10358"/>
                    <a:pt x="82426" y="10425"/>
                    <a:pt x="82526" y="10491"/>
                  </a:cubicBezTo>
                  <a:lnTo>
                    <a:pt x="85095" y="11992"/>
                  </a:lnTo>
                  <a:cubicBezTo>
                    <a:pt x="85145" y="12009"/>
                    <a:pt x="85203" y="12017"/>
                    <a:pt x="85266" y="12017"/>
                  </a:cubicBezTo>
                  <a:cubicBezTo>
                    <a:pt x="85328" y="12017"/>
                    <a:pt x="85395" y="12009"/>
                    <a:pt x="85462" y="11992"/>
                  </a:cubicBezTo>
                  <a:lnTo>
                    <a:pt x="88164" y="10425"/>
                  </a:lnTo>
                  <a:cubicBezTo>
                    <a:pt x="88264" y="10358"/>
                    <a:pt x="88297" y="10258"/>
                    <a:pt x="88197" y="10191"/>
                  </a:cubicBezTo>
                  <a:lnTo>
                    <a:pt x="85628" y="8723"/>
                  </a:lnTo>
                  <a:cubicBezTo>
                    <a:pt x="85562" y="8690"/>
                    <a:pt x="85495" y="8673"/>
                    <a:pt x="85428" y="8673"/>
                  </a:cubicBezTo>
                  <a:close/>
                  <a:moveTo>
                    <a:pt x="77789" y="8840"/>
                  </a:moveTo>
                  <a:cubicBezTo>
                    <a:pt x="77723" y="8840"/>
                    <a:pt x="77656" y="8857"/>
                    <a:pt x="77589" y="8890"/>
                  </a:cubicBezTo>
                  <a:lnTo>
                    <a:pt x="77589" y="8857"/>
                  </a:lnTo>
                  <a:lnTo>
                    <a:pt x="74921" y="10425"/>
                  </a:lnTo>
                  <a:cubicBezTo>
                    <a:pt x="74787" y="10491"/>
                    <a:pt x="74787" y="10591"/>
                    <a:pt x="74887" y="10658"/>
                  </a:cubicBezTo>
                  <a:lnTo>
                    <a:pt x="77456" y="12159"/>
                  </a:lnTo>
                  <a:cubicBezTo>
                    <a:pt x="77523" y="12176"/>
                    <a:pt x="77589" y="12184"/>
                    <a:pt x="77656" y="12184"/>
                  </a:cubicBezTo>
                  <a:cubicBezTo>
                    <a:pt x="77723" y="12184"/>
                    <a:pt x="77789" y="12176"/>
                    <a:pt x="77856" y="12159"/>
                  </a:cubicBezTo>
                  <a:lnTo>
                    <a:pt x="80525" y="10591"/>
                  </a:lnTo>
                  <a:cubicBezTo>
                    <a:pt x="80658" y="10525"/>
                    <a:pt x="80658" y="10425"/>
                    <a:pt x="80558" y="10358"/>
                  </a:cubicBezTo>
                  <a:lnTo>
                    <a:pt x="77990" y="8890"/>
                  </a:lnTo>
                  <a:cubicBezTo>
                    <a:pt x="77923" y="8857"/>
                    <a:pt x="77856" y="8840"/>
                    <a:pt x="77789" y="8840"/>
                  </a:cubicBezTo>
                  <a:close/>
                  <a:moveTo>
                    <a:pt x="68566" y="9007"/>
                  </a:moveTo>
                  <a:cubicBezTo>
                    <a:pt x="68500" y="9007"/>
                    <a:pt x="68433" y="9024"/>
                    <a:pt x="68383" y="9057"/>
                  </a:cubicBezTo>
                  <a:lnTo>
                    <a:pt x="65681" y="10625"/>
                  </a:lnTo>
                  <a:cubicBezTo>
                    <a:pt x="65581" y="10691"/>
                    <a:pt x="65547" y="10758"/>
                    <a:pt x="65647" y="10825"/>
                  </a:cubicBezTo>
                  <a:lnTo>
                    <a:pt x="68249" y="12326"/>
                  </a:lnTo>
                  <a:cubicBezTo>
                    <a:pt x="68299" y="12359"/>
                    <a:pt x="68366" y="12376"/>
                    <a:pt x="68433" y="12376"/>
                  </a:cubicBezTo>
                  <a:cubicBezTo>
                    <a:pt x="68500" y="12376"/>
                    <a:pt x="68566" y="12359"/>
                    <a:pt x="68616" y="12326"/>
                  </a:cubicBezTo>
                  <a:lnTo>
                    <a:pt x="71318" y="10758"/>
                  </a:lnTo>
                  <a:cubicBezTo>
                    <a:pt x="71418" y="10691"/>
                    <a:pt x="71452" y="10591"/>
                    <a:pt x="71352" y="10525"/>
                  </a:cubicBezTo>
                  <a:lnTo>
                    <a:pt x="68750" y="9057"/>
                  </a:lnTo>
                  <a:cubicBezTo>
                    <a:pt x="68700" y="9024"/>
                    <a:pt x="68633" y="9007"/>
                    <a:pt x="68566" y="9007"/>
                  </a:cubicBezTo>
                  <a:close/>
                  <a:moveTo>
                    <a:pt x="100606" y="8373"/>
                  </a:moveTo>
                  <a:cubicBezTo>
                    <a:pt x="100539" y="8373"/>
                    <a:pt x="100472" y="8390"/>
                    <a:pt x="100406" y="8423"/>
                  </a:cubicBezTo>
                  <a:lnTo>
                    <a:pt x="97737" y="9991"/>
                  </a:lnTo>
                  <a:cubicBezTo>
                    <a:pt x="97604" y="10058"/>
                    <a:pt x="97604" y="10158"/>
                    <a:pt x="97704" y="10191"/>
                  </a:cubicBezTo>
                  <a:lnTo>
                    <a:pt x="103941" y="13827"/>
                  </a:lnTo>
                  <a:cubicBezTo>
                    <a:pt x="104008" y="13844"/>
                    <a:pt x="104075" y="13852"/>
                    <a:pt x="104142" y="13852"/>
                  </a:cubicBezTo>
                  <a:cubicBezTo>
                    <a:pt x="104208" y="13852"/>
                    <a:pt x="104275" y="13844"/>
                    <a:pt x="104342" y="13827"/>
                  </a:cubicBezTo>
                  <a:lnTo>
                    <a:pt x="107010" y="12293"/>
                  </a:lnTo>
                  <a:cubicBezTo>
                    <a:pt x="107144" y="12192"/>
                    <a:pt x="107144" y="12092"/>
                    <a:pt x="107044" y="12026"/>
                  </a:cubicBezTo>
                  <a:lnTo>
                    <a:pt x="100806" y="8423"/>
                  </a:lnTo>
                  <a:cubicBezTo>
                    <a:pt x="100739" y="8390"/>
                    <a:pt x="100672" y="8373"/>
                    <a:pt x="100606" y="8373"/>
                  </a:cubicBezTo>
                  <a:close/>
                  <a:moveTo>
                    <a:pt x="96703" y="10675"/>
                  </a:moveTo>
                  <a:cubicBezTo>
                    <a:pt x="96636" y="10675"/>
                    <a:pt x="96570" y="10691"/>
                    <a:pt x="96503" y="10725"/>
                  </a:cubicBezTo>
                  <a:lnTo>
                    <a:pt x="93801" y="12293"/>
                  </a:lnTo>
                  <a:cubicBezTo>
                    <a:pt x="93667" y="12359"/>
                    <a:pt x="93667" y="12426"/>
                    <a:pt x="93768" y="12493"/>
                  </a:cubicBezTo>
                  <a:lnTo>
                    <a:pt x="96336" y="13994"/>
                  </a:lnTo>
                  <a:cubicBezTo>
                    <a:pt x="96391" y="14008"/>
                    <a:pt x="96447" y="14016"/>
                    <a:pt x="96502" y="14016"/>
                  </a:cubicBezTo>
                  <a:cubicBezTo>
                    <a:pt x="96580" y="14016"/>
                    <a:pt x="96658" y="13999"/>
                    <a:pt x="96736" y="13960"/>
                  </a:cubicBezTo>
                  <a:lnTo>
                    <a:pt x="96770" y="13960"/>
                  </a:lnTo>
                  <a:lnTo>
                    <a:pt x="99438" y="12426"/>
                  </a:lnTo>
                  <a:cubicBezTo>
                    <a:pt x="99572" y="12359"/>
                    <a:pt x="99572" y="12259"/>
                    <a:pt x="99472" y="12192"/>
                  </a:cubicBezTo>
                  <a:lnTo>
                    <a:pt x="96903" y="10725"/>
                  </a:lnTo>
                  <a:cubicBezTo>
                    <a:pt x="96836" y="10691"/>
                    <a:pt x="96770" y="10675"/>
                    <a:pt x="96703" y="10675"/>
                  </a:cubicBezTo>
                  <a:close/>
                  <a:moveTo>
                    <a:pt x="89064" y="10808"/>
                  </a:moveTo>
                  <a:cubicBezTo>
                    <a:pt x="88997" y="10808"/>
                    <a:pt x="88931" y="10825"/>
                    <a:pt x="88864" y="10858"/>
                  </a:cubicBezTo>
                  <a:lnTo>
                    <a:pt x="86195" y="12393"/>
                  </a:lnTo>
                  <a:cubicBezTo>
                    <a:pt x="86062" y="12459"/>
                    <a:pt x="86062" y="12559"/>
                    <a:pt x="86162" y="12626"/>
                  </a:cubicBezTo>
                  <a:lnTo>
                    <a:pt x="88731" y="14127"/>
                  </a:lnTo>
                  <a:cubicBezTo>
                    <a:pt x="88797" y="14161"/>
                    <a:pt x="88864" y="14177"/>
                    <a:pt x="88931" y="14177"/>
                  </a:cubicBezTo>
                  <a:cubicBezTo>
                    <a:pt x="88997" y="14177"/>
                    <a:pt x="89064" y="14161"/>
                    <a:pt x="89131" y="14127"/>
                  </a:cubicBezTo>
                  <a:lnTo>
                    <a:pt x="91833" y="12559"/>
                  </a:lnTo>
                  <a:cubicBezTo>
                    <a:pt x="91933" y="12493"/>
                    <a:pt x="91933" y="12393"/>
                    <a:pt x="91833" y="12326"/>
                  </a:cubicBezTo>
                  <a:lnTo>
                    <a:pt x="89264" y="10858"/>
                  </a:lnTo>
                  <a:cubicBezTo>
                    <a:pt x="89198" y="10825"/>
                    <a:pt x="89131" y="10808"/>
                    <a:pt x="89064" y="10808"/>
                  </a:cubicBezTo>
                  <a:close/>
                  <a:moveTo>
                    <a:pt x="81459" y="10975"/>
                  </a:moveTo>
                  <a:cubicBezTo>
                    <a:pt x="81392" y="10975"/>
                    <a:pt x="81325" y="10992"/>
                    <a:pt x="81259" y="11025"/>
                  </a:cubicBezTo>
                  <a:lnTo>
                    <a:pt x="78590" y="12593"/>
                  </a:lnTo>
                  <a:cubicBezTo>
                    <a:pt x="78457" y="12659"/>
                    <a:pt x="78457" y="12760"/>
                    <a:pt x="78557" y="12793"/>
                  </a:cubicBezTo>
                  <a:lnTo>
                    <a:pt x="81125" y="14294"/>
                  </a:lnTo>
                  <a:cubicBezTo>
                    <a:pt x="81192" y="14327"/>
                    <a:pt x="81259" y="14344"/>
                    <a:pt x="81325" y="14344"/>
                  </a:cubicBezTo>
                  <a:cubicBezTo>
                    <a:pt x="81392" y="14344"/>
                    <a:pt x="81459" y="14327"/>
                    <a:pt x="81525" y="14294"/>
                  </a:cubicBezTo>
                  <a:lnTo>
                    <a:pt x="84227" y="12726"/>
                  </a:lnTo>
                  <a:cubicBezTo>
                    <a:pt x="84327" y="12659"/>
                    <a:pt x="84327" y="12559"/>
                    <a:pt x="84227" y="12526"/>
                  </a:cubicBezTo>
                  <a:lnTo>
                    <a:pt x="81659" y="11025"/>
                  </a:lnTo>
                  <a:cubicBezTo>
                    <a:pt x="81592" y="10992"/>
                    <a:pt x="81525" y="10975"/>
                    <a:pt x="81459" y="10975"/>
                  </a:cubicBezTo>
                  <a:close/>
                  <a:moveTo>
                    <a:pt x="64647" y="11275"/>
                  </a:moveTo>
                  <a:cubicBezTo>
                    <a:pt x="64580" y="11275"/>
                    <a:pt x="64513" y="11292"/>
                    <a:pt x="64447" y="11325"/>
                  </a:cubicBezTo>
                  <a:lnTo>
                    <a:pt x="61745" y="12860"/>
                  </a:lnTo>
                  <a:cubicBezTo>
                    <a:pt x="61645" y="12926"/>
                    <a:pt x="61645" y="13026"/>
                    <a:pt x="61745" y="13093"/>
                  </a:cubicBezTo>
                  <a:lnTo>
                    <a:pt x="64313" y="14594"/>
                  </a:lnTo>
                  <a:cubicBezTo>
                    <a:pt x="64363" y="14628"/>
                    <a:pt x="64430" y="14644"/>
                    <a:pt x="64497" y="14644"/>
                  </a:cubicBezTo>
                  <a:cubicBezTo>
                    <a:pt x="64563" y="14644"/>
                    <a:pt x="64630" y="14628"/>
                    <a:pt x="64680" y="14594"/>
                  </a:cubicBezTo>
                  <a:lnTo>
                    <a:pt x="67382" y="13026"/>
                  </a:lnTo>
                  <a:cubicBezTo>
                    <a:pt x="67482" y="12960"/>
                    <a:pt x="67515" y="12860"/>
                    <a:pt x="67415" y="12793"/>
                  </a:cubicBezTo>
                  <a:lnTo>
                    <a:pt x="64847" y="11325"/>
                  </a:lnTo>
                  <a:cubicBezTo>
                    <a:pt x="64780" y="11292"/>
                    <a:pt x="64713" y="11275"/>
                    <a:pt x="64647" y="11275"/>
                  </a:cubicBezTo>
                  <a:close/>
                  <a:moveTo>
                    <a:pt x="73040" y="11575"/>
                  </a:moveTo>
                  <a:cubicBezTo>
                    <a:pt x="72969" y="11575"/>
                    <a:pt x="72903" y="11592"/>
                    <a:pt x="72853" y="11625"/>
                  </a:cubicBezTo>
                  <a:lnTo>
                    <a:pt x="72819" y="11625"/>
                  </a:lnTo>
                  <a:lnTo>
                    <a:pt x="70117" y="13160"/>
                  </a:lnTo>
                  <a:cubicBezTo>
                    <a:pt x="70017" y="13227"/>
                    <a:pt x="70017" y="13327"/>
                    <a:pt x="70117" y="13393"/>
                  </a:cubicBezTo>
                  <a:lnTo>
                    <a:pt x="72686" y="14894"/>
                  </a:lnTo>
                  <a:cubicBezTo>
                    <a:pt x="72753" y="14911"/>
                    <a:pt x="72819" y="14919"/>
                    <a:pt x="72886" y="14919"/>
                  </a:cubicBezTo>
                  <a:cubicBezTo>
                    <a:pt x="72953" y="14919"/>
                    <a:pt x="73019" y="14911"/>
                    <a:pt x="73086" y="14894"/>
                  </a:cubicBezTo>
                  <a:lnTo>
                    <a:pt x="75755" y="13327"/>
                  </a:lnTo>
                  <a:cubicBezTo>
                    <a:pt x="75888" y="13260"/>
                    <a:pt x="75888" y="13160"/>
                    <a:pt x="75755" y="13093"/>
                  </a:cubicBezTo>
                  <a:lnTo>
                    <a:pt x="73253" y="11625"/>
                  </a:lnTo>
                  <a:cubicBezTo>
                    <a:pt x="73186" y="11592"/>
                    <a:pt x="73111" y="11575"/>
                    <a:pt x="73040" y="11575"/>
                  </a:cubicBezTo>
                  <a:close/>
                  <a:moveTo>
                    <a:pt x="100356" y="12776"/>
                  </a:moveTo>
                  <a:cubicBezTo>
                    <a:pt x="100289" y="12776"/>
                    <a:pt x="100222" y="12793"/>
                    <a:pt x="100172" y="12826"/>
                  </a:cubicBezTo>
                  <a:lnTo>
                    <a:pt x="97470" y="14361"/>
                  </a:lnTo>
                  <a:cubicBezTo>
                    <a:pt x="97370" y="14427"/>
                    <a:pt x="97337" y="14527"/>
                    <a:pt x="97437" y="14594"/>
                  </a:cubicBezTo>
                  <a:lnTo>
                    <a:pt x="100005" y="16095"/>
                  </a:lnTo>
                  <a:cubicBezTo>
                    <a:pt x="100072" y="16112"/>
                    <a:pt x="100139" y="16120"/>
                    <a:pt x="100205" y="16120"/>
                  </a:cubicBezTo>
                  <a:cubicBezTo>
                    <a:pt x="100272" y="16120"/>
                    <a:pt x="100339" y="16112"/>
                    <a:pt x="100406" y="16095"/>
                  </a:cubicBezTo>
                  <a:lnTo>
                    <a:pt x="103108" y="14527"/>
                  </a:lnTo>
                  <a:cubicBezTo>
                    <a:pt x="103208" y="14461"/>
                    <a:pt x="103208" y="14361"/>
                    <a:pt x="103108" y="14294"/>
                  </a:cubicBezTo>
                  <a:lnTo>
                    <a:pt x="100539" y="12826"/>
                  </a:lnTo>
                  <a:cubicBezTo>
                    <a:pt x="100489" y="12793"/>
                    <a:pt x="100422" y="12776"/>
                    <a:pt x="100356" y="12776"/>
                  </a:cubicBezTo>
                  <a:close/>
                  <a:moveTo>
                    <a:pt x="92767" y="12943"/>
                  </a:moveTo>
                  <a:cubicBezTo>
                    <a:pt x="92700" y="12943"/>
                    <a:pt x="92633" y="12960"/>
                    <a:pt x="92567" y="12993"/>
                  </a:cubicBezTo>
                  <a:lnTo>
                    <a:pt x="89865" y="14527"/>
                  </a:lnTo>
                  <a:cubicBezTo>
                    <a:pt x="89765" y="14594"/>
                    <a:pt x="89765" y="14728"/>
                    <a:pt x="89865" y="14761"/>
                  </a:cubicBezTo>
                  <a:lnTo>
                    <a:pt x="92433" y="16262"/>
                  </a:lnTo>
                  <a:cubicBezTo>
                    <a:pt x="92475" y="16276"/>
                    <a:pt x="92528" y="16284"/>
                    <a:pt x="92582" y="16284"/>
                  </a:cubicBezTo>
                  <a:cubicBezTo>
                    <a:pt x="92660" y="16284"/>
                    <a:pt x="92742" y="16268"/>
                    <a:pt x="92800" y="16229"/>
                  </a:cubicBezTo>
                  <a:lnTo>
                    <a:pt x="92834" y="16262"/>
                  </a:lnTo>
                  <a:lnTo>
                    <a:pt x="95502" y="14694"/>
                  </a:lnTo>
                  <a:cubicBezTo>
                    <a:pt x="95636" y="14628"/>
                    <a:pt x="95636" y="14527"/>
                    <a:pt x="95535" y="14461"/>
                  </a:cubicBezTo>
                  <a:lnTo>
                    <a:pt x="92967" y="12993"/>
                  </a:lnTo>
                  <a:cubicBezTo>
                    <a:pt x="92900" y="12960"/>
                    <a:pt x="92834" y="12943"/>
                    <a:pt x="92767" y="12943"/>
                  </a:cubicBezTo>
                  <a:close/>
                  <a:moveTo>
                    <a:pt x="85128" y="13076"/>
                  </a:moveTo>
                  <a:cubicBezTo>
                    <a:pt x="85061" y="13076"/>
                    <a:pt x="84995" y="13093"/>
                    <a:pt x="84928" y="13126"/>
                  </a:cubicBezTo>
                  <a:lnTo>
                    <a:pt x="82259" y="14661"/>
                  </a:lnTo>
                  <a:cubicBezTo>
                    <a:pt x="82126" y="14728"/>
                    <a:pt x="82126" y="14828"/>
                    <a:pt x="82226" y="14894"/>
                  </a:cubicBezTo>
                  <a:lnTo>
                    <a:pt x="84794" y="16362"/>
                  </a:lnTo>
                  <a:cubicBezTo>
                    <a:pt x="84861" y="16395"/>
                    <a:pt x="84928" y="16412"/>
                    <a:pt x="84995" y="16412"/>
                  </a:cubicBezTo>
                  <a:cubicBezTo>
                    <a:pt x="85061" y="16412"/>
                    <a:pt x="85128" y="16395"/>
                    <a:pt x="85195" y="16362"/>
                  </a:cubicBezTo>
                  <a:lnTo>
                    <a:pt x="85195" y="16395"/>
                  </a:lnTo>
                  <a:lnTo>
                    <a:pt x="87897" y="14828"/>
                  </a:lnTo>
                  <a:cubicBezTo>
                    <a:pt x="87997" y="14761"/>
                    <a:pt x="87997" y="14661"/>
                    <a:pt x="87897" y="14628"/>
                  </a:cubicBezTo>
                  <a:lnTo>
                    <a:pt x="85328" y="13126"/>
                  </a:lnTo>
                  <a:cubicBezTo>
                    <a:pt x="85261" y="13093"/>
                    <a:pt x="85195" y="13076"/>
                    <a:pt x="85128" y="13076"/>
                  </a:cubicBezTo>
                  <a:close/>
                  <a:moveTo>
                    <a:pt x="60694" y="13543"/>
                  </a:moveTo>
                  <a:cubicBezTo>
                    <a:pt x="60627" y="13543"/>
                    <a:pt x="60561" y="13560"/>
                    <a:pt x="60510" y="13593"/>
                  </a:cubicBezTo>
                  <a:lnTo>
                    <a:pt x="57809" y="15161"/>
                  </a:lnTo>
                  <a:cubicBezTo>
                    <a:pt x="57708" y="15228"/>
                    <a:pt x="57675" y="15328"/>
                    <a:pt x="57775" y="15395"/>
                  </a:cubicBezTo>
                  <a:lnTo>
                    <a:pt x="60377" y="16862"/>
                  </a:lnTo>
                  <a:cubicBezTo>
                    <a:pt x="60444" y="16896"/>
                    <a:pt x="60510" y="16913"/>
                    <a:pt x="60577" y="16913"/>
                  </a:cubicBezTo>
                  <a:cubicBezTo>
                    <a:pt x="60644" y="16913"/>
                    <a:pt x="60711" y="16896"/>
                    <a:pt x="60777" y="16862"/>
                  </a:cubicBezTo>
                  <a:lnTo>
                    <a:pt x="63446" y="15295"/>
                  </a:lnTo>
                  <a:cubicBezTo>
                    <a:pt x="63579" y="15261"/>
                    <a:pt x="63579" y="15128"/>
                    <a:pt x="63446" y="15095"/>
                  </a:cubicBezTo>
                  <a:lnTo>
                    <a:pt x="60877" y="13593"/>
                  </a:lnTo>
                  <a:cubicBezTo>
                    <a:pt x="60827" y="13560"/>
                    <a:pt x="60761" y="13543"/>
                    <a:pt x="60694" y="13543"/>
                  </a:cubicBezTo>
                  <a:close/>
                  <a:moveTo>
                    <a:pt x="76722" y="13710"/>
                  </a:moveTo>
                  <a:cubicBezTo>
                    <a:pt x="76655" y="13710"/>
                    <a:pt x="76589" y="13727"/>
                    <a:pt x="76522" y="13760"/>
                  </a:cubicBezTo>
                  <a:lnTo>
                    <a:pt x="73853" y="15328"/>
                  </a:lnTo>
                  <a:cubicBezTo>
                    <a:pt x="73720" y="15395"/>
                    <a:pt x="73720" y="15495"/>
                    <a:pt x="73820" y="15528"/>
                  </a:cubicBezTo>
                  <a:lnTo>
                    <a:pt x="76388" y="17029"/>
                  </a:lnTo>
                  <a:cubicBezTo>
                    <a:pt x="76439" y="17055"/>
                    <a:pt x="76490" y="17066"/>
                    <a:pt x="76540" y="17066"/>
                  </a:cubicBezTo>
                  <a:cubicBezTo>
                    <a:pt x="76619" y="17066"/>
                    <a:pt x="76694" y="17037"/>
                    <a:pt x="76755" y="16996"/>
                  </a:cubicBezTo>
                  <a:lnTo>
                    <a:pt x="76789" y="17029"/>
                  </a:lnTo>
                  <a:lnTo>
                    <a:pt x="79457" y="15461"/>
                  </a:lnTo>
                  <a:cubicBezTo>
                    <a:pt x="79591" y="15428"/>
                    <a:pt x="79591" y="15295"/>
                    <a:pt x="79491" y="15261"/>
                  </a:cubicBezTo>
                  <a:lnTo>
                    <a:pt x="76922" y="13760"/>
                  </a:lnTo>
                  <a:cubicBezTo>
                    <a:pt x="76855" y="13727"/>
                    <a:pt x="76789" y="13710"/>
                    <a:pt x="76722" y="13710"/>
                  </a:cubicBezTo>
                  <a:close/>
                  <a:moveTo>
                    <a:pt x="69087" y="13844"/>
                  </a:moveTo>
                  <a:cubicBezTo>
                    <a:pt x="69025" y="13844"/>
                    <a:pt x="68967" y="13860"/>
                    <a:pt x="68916" y="13894"/>
                  </a:cubicBezTo>
                  <a:lnTo>
                    <a:pt x="68883" y="13894"/>
                  </a:lnTo>
                  <a:lnTo>
                    <a:pt x="66215" y="15461"/>
                  </a:lnTo>
                  <a:cubicBezTo>
                    <a:pt x="66081" y="15528"/>
                    <a:pt x="66081" y="15628"/>
                    <a:pt x="66181" y="15662"/>
                  </a:cubicBezTo>
                  <a:lnTo>
                    <a:pt x="68750" y="17163"/>
                  </a:lnTo>
                  <a:cubicBezTo>
                    <a:pt x="68816" y="17196"/>
                    <a:pt x="68883" y="17213"/>
                    <a:pt x="68950" y="17213"/>
                  </a:cubicBezTo>
                  <a:cubicBezTo>
                    <a:pt x="69017" y="17213"/>
                    <a:pt x="69083" y="17196"/>
                    <a:pt x="69150" y="17163"/>
                  </a:cubicBezTo>
                  <a:lnTo>
                    <a:pt x="71819" y="15595"/>
                  </a:lnTo>
                  <a:cubicBezTo>
                    <a:pt x="71952" y="15528"/>
                    <a:pt x="71952" y="15428"/>
                    <a:pt x="71852" y="15395"/>
                  </a:cubicBezTo>
                  <a:lnTo>
                    <a:pt x="69283" y="13894"/>
                  </a:lnTo>
                  <a:cubicBezTo>
                    <a:pt x="69217" y="13860"/>
                    <a:pt x="69150" y="13844"/>
                    <a:pt x="69087" y="13844"/>
                  </a:cubicBezTo>
                  <a:close/>
                  <a:moveTo>
                    <a:pt x="88814" y="15211"/>
                  </a:moveTo>
                  <a:cubicBezTo>
                    <a:pt x="88747" y="15211"/>
                    <a:pt x="88681" y="15228"/>
                    <a:pt x="88631" y="15261"/>
                  </a:cubicBezTo>
                  <a:lnTo>
                    <a:pt x="85929" y="16829"/>
                  </a:lnTo>
                  <a:cubicBezTo>
                    <a:pt x="85829" y="16896"/>
                    <a:pt x="85795" y="16996"/>
                    <a:pt x="85895" y="17063"/>
                  </a:cubicBezTo>
                  <a:lnTo>
                    <a:pt x="88497" y="18530"/>
                  </a:lnTo>
                  <a:cubicBezTo>
                    <a:pt x="88547" y="18564"/>
                    <a:pt x="88614" y="18580"/>
                    <a:pt x="88681" y="18580"/>
                  </a:cubicBezTo>
                  <a:cubicBezTo>
                    <a:pt x="88747" y="18580"/>
                    <a:pt x="88814" y="18564"/>
                    <a:pt x="88864" y="18530"/>
                  </a:cubicBezTo>
                  <a:lnTo>
                    <a:pt x="91566" y="16963"/>
                  </a:lnTo>
                  <a:cubicBezTo>
                    <a:pt x="91666" y="16929"/>
                    <a:pt x="91699" y="16796"/>
                    <a:pt x="91599" y="16762"/>
                  </a:cubicBezTo>
                  <a:lnTo>
                    <a:pt x="88997" y="15261"/>
                  </a:lnTo>
                  <a:cubicBezTo>
                    <a:pt x="88947" y="15228"/>
                    <a:pt x="88881" y="15211"/>
                    <a:pt x="88814" y="15211"/>
                  </a:cubicBezTo>
                  <a:close/>
                  <a:moveTo>
                    <a:pt x="72753" y="15945"/>
                  </a:moveTo>
                  <a:cubicBezTo>
                    <a:pt x="72686" y="15945"/>
                    <a:pt x="72619" y="15962"/>
                    <a:pt x="72552" y="15995"/>
                  </a:cubicBezTo>
                  <a:lnTo>
                    <a:pt x="69917" y="17563"/>
                  </a:lnTo>
                  <a:cubicBezTo>
                    <a:pt x="69784" y="17630"/>
                    <a:pt x="69784" y="17730"/>
                    <a:pt x="69884" y="17796"/>
                  </a:cubicBezTo>
                  <a:lnTo>
                    <a:pt x="72452" y="19298"/>
                  </a:lnTo>
                  <a:cubicBezTo>
                    <a:pt x="72508" y="19311"/>
                    <a:pt x="72563" y="19319"/>
                    <a:pt x="72616" y="19319"/>
                  </a:cubicBezTo>
                  <a:cubicBezTo>
                    <a:pt x="72691" y="19319"/>
                    <a:pt x="72761" y="19303"/>
                    <a:pt x="72819" y="19264"/>
                  </a:cubicBezTo>
                  <a:lnTo>
                    <a:pt x="75521" y="17730"/>
                  </a:lnTo>
                  <a:cubicBezTo>
                    <a:pt x="75621" y="17663"/>
                    <a:pt x="75621" y="17563"/>
                    <a:pt x="75521" y="17496"/>
                  </a:cubicBezTo>
                  <a:lnTo>
                    <a:pt x="72953" y="15995"/>
                  </a:lnTo>
                  <a:cubicBezTo>
                    <a:pt x="72886" y="15962"/>
                    <a:pt x="72819" y="15945"/>
                    <a:pt x="72753" y="15945"/>
                  </a:cubicBezTo>
                  <a:close/>
                  <a:moveTo>
                    <a:pt x="65164" y="16112"/>
                  </a:moveTo>
                  <a:cubicBezTo>
                    <a:pt x="65097" y="16112"/>
                    <a:pt x="65030" y="16129"/>
                    <a:pt x="64980" y="16162"/>
                  </a:cubicBezTo>
                  <a:lnTo>
                    <a:pt x="64947" y="16162"/>
                  </a:lnTo>
                  <a:lnTo>
                    <a:pt x="62278" y="17696"/>
                  </a:lnTo>
                  <a:cubicBezTo>
                    <a:pt x="62145" y="17763"/>
                    <a:pt x="62145" y="17863"/>
                    <a:pt x="62245" y="17930"/>
                  </a:cubicBezTo>
                  <a:lnTo>
                    <a:pt x="64814" y="19431"/>
                  </a:lnTo>
                  <a:cubicBezTo>
                    <a:pt x="64880" y="19448"/>
                    <a:pt x="64947" y="19456"/>
                    <a:pt x="65014" y="19456"/>
                  </a:cubicBezTo>
                  <a:cubicBezTo>
                    <a:pt x="65080" y="19456"/>
                    <a:pt x="65147" y="19448"/>
                    <a:pt x="65214" y="19431"/>
                  </a:cubicBezTo>
                  <a:lnTo>
                    <a:pt x="67916" y="17863"/>
                  </a:lnTo>
                  <a:cubicBezTo>
                    <a:pt x="68016" y="17796"/>
                    <a:pt x="68016" y="17696"/>
                    <a:pt x="67916" y="17630"/>
                  </a:cubicBezTo>
                  <a:lnTo>
                    <a:pt x="65347" y="16162"/>
                  </a:lnTo>
                  <a:cubicBezTo>
                    <a:pt x="65297" y="16129"/>
                    <a:pt x="65231" y="16112"/>
                    <a:pt x="65164" y="16112"/>
                  </a:cubicBezTo>
                  <a:close/>
                  <a:moveTo>
                    <a:pt x="55907" y="16312"/>
                  </a:moveTo>
                  <a:cubicBezTo>
                    <a:pt x="55840" y="16312"/>
                    <a:pt x="55774" y="16329"/>
                    <a:pt x="55707" y="16362"/>
                  </a:cubicBezTo>
                  <a:lnTo>
                    <a:pt x="53038" y="17897"/>
                  </a:lnTo>
                  <a:cubicBezTo>
                    <a:pt x="52905" y="17963"/>
                    <a:pt x="52905" y="18063"/>
                    <a:pt x="53005" y="18130"/>
                  </a:cubicBezTo>
                  <a:lnTo>
                    <a:pt x="55574" y="19631"/>
                  </a:lnTo>
                  <a:cubicBezTo>
                    <a:pt x="55640" y="19664"/>
                    <a:pt x="55707" y="19681"/>
                    <a:pt x="55774" y="19681"/>
                  </a:cubicBezTo>
                  <a:cubicBezTo>
                    <a:pt x="55840" y="19681"/>
                    <a:pt x="55907" y="19664"/>
                    <a:pt x="55974" y="19631"/>
                  </a:cubicBezTo>
                  <a:lnTo>
                    <a:pt x="58642" y="18063"/>
                  </a:lnTo>
                  <a:cubicBezTo>
                    <a:pt x="58776" y="17997"/>
                    <a:pt x="58776" y="17897"/>
                    <a:pt x="58676" y="17830"/>
                  </a:cubicBezTo>
                  <a:lnTo>
                    <a:pt x="56107" y="16362"/>
                  </a:lnTo>
                  <a:cubicBezTo>
                    <a:pt x="56041" y="16329"/>
                    <a:pt x="55974" y="16312"/>
                    <a:pt x="55907" y="16312"/>
                  </a:cubicBezTo>
                  <a:close/>
                  <a:moveTo>
                    <a:pt x="96403" y="15045"/>
                  </a:moveTo>
                  <a:cubicBezTo>
                    <a:pt x="96336" y="15045"/>
                    <a:pt x="96269" y="15061"/>
                    <a:pt x="96203" y="15095"/>
                  </a:cubicBezTo>
                  <a:lnTo>
                    <a:pt x="89598" y="18897"/>
                  </a:lnTo>
                  <a:cubicBezTo>
                    <a:pt x="89464" y="18964"/>
                    <a:pt x="89464" y="19064"/>
                    <a:pt x="89565" y="19131"/>
                  </a:cubicBezTo>
                  <a:lnTo>
                    <a:pt x="92133" y="20632"/>
                  </a:lnTo>
                  <a:cubicBezTo>
                    <a:pt x="92200" y="20665"/>
                    <a:pt x="92266" y="20682"/>
                    <a:pt x="92333" y="20682"/>
                  </a:cubicBezTo>
                  <a:cubicBezTo>
                    <a:pt x="92400" y="20682"/>
                    <a:pt x="92467" y="20665"/>
                    <a:pt x="92533" y="20632"/>
                  </a:cubicBezTo>
                  <a:lnTo>
                    <a:pt x="99138" y="16796"/>
                  </a:lnTo>
                  <a:cubicBezTo>
                    <a:pt x="99271" y="16729"/>
                    <a:pt x="99271" y="16629"/>
                    <a:pt x="99171" y="16562"/>
                  </a:cubicBezTo>
                  <a:lnTo>
                    <a:pt x="96603" y="15095"/>
                  </a:lnTo>
                  <a:cubicBezTo>
                    <a:pt x="96536" y="15061"/>
                    <a:pt x="96469" y="15045"/>
                    <a:pt x="96403" y="15045"/>
                  </a:cubicBezTo>
                  <a:close/>
                  <a:moveTo>
                    <a:pt x="68833" y="18213"/>
                  </a:moveTo>
                  <a:cubicBezTo>
                    <a:pt x="68766" y="18213"/>
                    <a:pt x="68700" y="18230"/>
                    <a:pt x="68650" y="18263"/>
                  </a:cubicBezTo>
                  <a:lnTo>
                    <a:pt x="65948" y="19831"/>
                  </a:lnTo>
                  <a:cubicBezTo>
                    <a:pt x="65848" y="19898"/>
                    <a:pt x="65814" y="19998"/>
                    <a:pt x="65914" y="20065"/>
                  </a:cubicBezTo>
                  <a:lnTo>
                    <a:pt x="68483" y="21532"/>
                  </a:lnTo>
                  <a:cubicBezTo>
                    <a:pt x="68550" y="21566"/>
                    <a:pt x="68625" y="21583"/>
                    <a:pt x="68700" y="21583"/>
                  </a:cubicBezTo>
                  <a:cubicBezTo>
                    <a:pt x="68775" y="21583"/>
                    <a:pt x="68850" y="21566"/>
                    <a:pt x="68916" y="21532"/>
                  </a:cubicBezTo>
                  <a:lnTo>
                    <a:pt x="68883" y="21532"/>
                  </a:lnTo>
                  <a:lnTo>
                    <a:pt x="71585" y="19998"/>
                  </a:lnTo>
                  <a:cubicBezTo>
                    <a:pt x="71685" y="19931"/>
                    <a:pt x="71718" y="19831"/>
                    <a:pt x="71585" y="19765"/>
                  </a:cubicBezTo>
                  <a:lnTo>
                    <a:pt x="69017" y="18263"/>
                  </a:lnTo>
                  <a:cubicBezTo>
                    <a:pt x="68967" y="18230"/>
                    <a:pt x="68900" y="18213"/>
                    <a:pt x="68833" y="18213"/>
                  </a:cubicBezTo>
                  <a:close/>
                  <a:moveTo>
                    <a:pt x="51971" y="18605"/>
                  </a:moveTo>
                  <a:cubicBezTo>
                    <a:pt x="51904" y="18605"/>
                    <a:pt x="51838" y="18614"/>
                    <a:pt x="51771" y="18630"/>
                  </a:cubicBezTo>
                  <a:lnTo>
                    <a:pt x="49102" y="20198"/>
                  </a:lnTo>
                  <a:cubicBezTo>
                    <a:pt x="49002" y="20265"/>
                    <a:pt x="48969" y="20365"/>
                    <a:pt x="49069" y="20432"/>
                  </a:cubicBezTo>
                  <a:lnTo>
                    <a:pt x="51637" y="21899"/>
                  </a:lnTo>
                  <a:cubicBezTo>
                    <a:pt x="51704" y="21933"/>
                    <a:pt x="51771" y="21949"/>
                    <a:pt x="51838" y="21949"/>
                  </a:cubicBezTo>
                  <a:cubicBezTo>
                    <a:pt x="51904" y="21949"/>
                    <a:pt x="51971" y="21933"/>
                    <a:pt x="52038" y="21899"/>
                  </a:cubicBezTo>
                  <a:lnTo>
                    <a:pt x="54740" y="20365"/>
                  </a:lnTo>
                  <a:cubicBezTo>
                    <a:pt x="54840" y="20298"/>
                    <a:pt x="54840" y="20198"/>
                    <a:pt x="54740" y="20131"/>
                  </a:cubicBezTo>
                  <a:lnTo>
                    <a:pt x="52171" y="18630"/>
                  </a:lnTo>
                  <a:cubicBezTo>
                    <a:pt x="52104" y="18614"/>
                    <a:pt x="52038" y="18605"/>
                    <a:pt x="51971" y="18605"/>
                  </a:cubicBezTo>
                  <a:close/>
                  <a:moveTo>
                    <a:pt x="60450" y="18861"/>
                  </a:moveTo>
                  <a:cubicBezTo>
                    <a:pt x="60375" y="18861"/>
                    <a:pt x="60293" y="18889"/>
                    <a:pt x="60210" y="18931"/>
                  </a:cubicBezTo>
                  <a:lnTo>
                    <a:pt x="60210" y="18897"/>
                  </a:lnTo>
                  <a:lnTo>
                    <a:pt x="55640" y="21532"/>
                  </a:lnTo>
                  <a:cubicBezTo>
                    <a:pt x="55540" y="21599"/>
                    <a:pt x="55540" y="21699"/>
                    <a:pt x="55640" y="21766"/>
                  </a:cubicBezTo>
                  <a:lnTo>
                    <a:pt x="58209" y="23234"/>
                  </a:lnTo>
                  <a:cubicBezTo>
                    <a:pt x="58259" y="23267"/>
                    <a:pt x="58326" y="23284"/>
                    <a:pt x="58392" y="23284"/>
                  </a:cubicBezTo>
                  <a:cubicBezTo>
                    <a:pt x="58459" y="23284"/>
                    <a:pt x="58526" y="23267"/>
                    <a:pt x="58576" y="23234"/>
                  </a:cubicBezTo>
                  <a:lnTo>
                    <a:pt x="63146" y="20598"/>
                  </a:lnTo>
                  <a:cubicBezTo>
                    <a:pt x="63246" y="20532"/>
                    <a:pt x="63279" y="20432"/>
                    <a:pt x="63179" y="20398"/>
                  </a:cubicBezTo>
                  <a:lnTo>
                    <a:pt x="60577" y="18897"/>
                  </a:lnTo>
                  <a:cubicBezTo>
                    <a:pt x="60539" y="18872"/>
                    <a:pt x="60496" y="18861"/>
                    <a:pt x="60450" y="18861"/>
                  </a:cubicBezTo>
                  <a:close/>
                  <a:moveTo>
                    <a:pt x="87717" y="20048"/>
                  </a:moveTo>
                  <a:cubicBezTo>
                    <a:pt x="87647" y="20048"/>
                    <a:pt x="87580" y="20065"/>
                    <a:pt x="87530" y="20098"/>
                  </a:cubicBezTo>
                  <a:lnTo>
                    <a:pt x="84828" y="21633"/>
                  </a:lnTo>
                  <a:cubicBezTo>
                    <a:pt x="84728" y="21699"/>
                    <a:pt x="84694" y="21799"/>
                    <a:pt x="84828" y="21866"/>
                  </a:cubicBezTo>
                  <a:lnTo>
                    <a:pt x="87396" y="23367"/>
                  </a:lnTo>
                  <a:cubicBezTo>
                    <a:pt x="87446" y="23400"/>
                    <a:pt x="87513" y="23417"/>
                    <a:pt x="87580" y="23417"/>
                  </a:cubicBezTo>
                  <a:cubicBezTo>
                    <a:pt x="87647" y="23417"/>
                    <a:pt x="87713" y="23400"/>
                    <a:pt x="87763" y="23367"/>
                  </a:cubicBezTo>
                  <a:lnTo>
                    <a:pt x="90465" y="21799"/>
                  </a:lnTo>
                  <a:cubicBezTo>
                    <a:pt x="90565" y="21733"/>
                    <a:pt x="90599" y="21633"/>
                    <a:pt x="90499" y="21566"/>
                  </a:cubicBezTo>
                  <a:lnTo>
                    <a:pt x="87930" y="20098"/>
                  </a:lnTo>
                  <a:cubicBezTo>
                    <a:pt x="87863" y="20065"/>
                    <a:pt x="87788" y="20048"/>
                    <a:pt x="87717" y="20048"/>
                  </a:cubicBezTo>
                  <a:close/>
                  <a:moveTo>
                    <a:pt x="80124" y="20215"/>
                  </a:moveTo>
                  <a:cubicBezTo>
                    <a:pt x="80058" y="20215"/>
                    <a:pt x="79991" y="20232"/>
                    <a:pt x="79924" y="20265"/>
                  </a:cubicBezTo>
                  <a:lnTo>
                    <a:pt x="77256" y="21799"/>
                  </a:lnTo>
                  <a:cubicBezTo>
                    <a:pt x="77122" y="21866"/>
                    <a:pt x="77122" y="21966"/>
                    <a:pt x="77222" y="22033"/>
                  </a:cubicBezTo>
                  <a:lnTo>
                    <a:pt x="79791" y="23534"/>
                  </a:lnTo>
                  <a:cubicBezTo>
                    <a:pt x="79858" y="23567"/>
                    <a:pt x="79924" y="23584"/>
                    <a:pt x="79991" y="23584"/>
                  </a:cubicBezTo>
                  <a:cubicBezTo>
                    <a:pt x="80058" y="23584"/>
                    <a:pt x="80124" y="23567"/>
                    <a:pt x="80191" y="23534"/>
                  </a:cubicBezTo>
                  <a:lnTo>
                    <a:pt x="82860" y="21966"/>
                  </a:lnTo>
                  <a:cubicBezTo>
                    <a:pt x="82993" y="21933"/>
                    <a:pt x="82993" y="21799"/>
                    <a:pt x="82893" y="21766"/>
                  </a:cubicBezTo>
                  <a:lnTo>
                    <a:pt x="80325" y="20265"/>
                  </a:lnTo>
                  <a:cubicBezTo>
                    <a:pt x="80258" y="20232"/>
                    <a:pt x="80191" y="20215"/>
                    <a:pt x="80124" y="20215"/>
                  </a:cubicBezTo>
                  <a:close/>
                  <a:moveTo>
                    <a:pt x="48052" y="20849"/>
                  </a:moveTo>
                  <a:cubicBezTo>
                    <a:pt x="47985" y="20849"/>
                    <a:pt x="47918" y="20865"/>
                    <a:pt x="47868" y="20899"/>
                  </a:cubicBezTo>
                  <a:lnTo>
                    <a:pt x="45166" y="22466"/>
                  </a:lnTo>
                  <a:cubicBezTo>
                    <a:pt x="45066" y="22533"/>
                    <a:pt x="45033" y="22633"/>
                    <a:pt x="45133" y="22700"/>
                  </a:cubicBezTo>
                  <a:lnTo>
                    <a:pt x="47701" y="24168"/>
                  </a:lnTo>
                  <a:cubicBezTo>
                    <a:pt x="47768" y="24201"/>
                    <a:pt x="47835" y="24218"/>
                    <a:pt x="47901" y="24218"/>
                  </a:cubicBezTo>
                  <a:cubicBezTo>
                    <a:pt x="47968" y="24218"/>
                    <a:pt x="48035" y="24201"/>
                    <a:pt x="48102" y="24168"/>
                  </a:cubicBezTo>
                  <a:lnTo>
                    <a:pt x="50804" y="22633"/>
                  </a:lnTo>
                  <a:cubicBezTo>
                    <a:pt x="50904" y="22567"/>
                    <a:pt x="50904" y="22466"/>
                    <a:pt x="50804" y="22400"/>
                  </a:cubicBezTo>
                  <a:lnTo>
                    <a:pt x="48235" y="20899"/>
                  </a:lnTo>
                  <a:cubicBezTo>
                    <a:pt x="48185" y="20865"/>
                    <a:pt x="48118" y="20849"/>
                    <a:pt x="48052" y="20849"/>
                  </a:cubicBezTo>
                  <a:close/>
                  <a:moveTo>
                    <a:pt x="54643" y="22211"/>
                  </a:moveTo>
                  <a:cubicBezTo>
                    <a:pt x="54568" y="22211"/>
                    <a:pt x="54498" y="22227"/>
                    <a:pt x="54439" y="22266"/>
                  </a:cubicBezTo>
                  <a:lnTo>
                    <a:pt x="54406" y="22233"/>
                  </a:lnTo>
                  <a:lnTo>
                    <a:pt x="51704" y="23801"/>
                  </a:lnTo>
                  <a:cubicBezTo>
                    <a:pt x="51604" y="23867"/>
                    <a:pt x="51604" y="23968"/>
                    <a:pt x="51704" y="24034"/>
                  </a:cubicBezTo>
                  <a:lnTo>
                    <a:pt x="54273" y="25502"/>
                  </a:lnTo>
                  <a:cubicBezTo>
                    <a:pt x="54339" y="25535"/>
                    <a:pt x="54406" y="25552"/>
                    <a:pt x="54473" y="25552"/>
                  </a:cubicBezTo>
                  <a:cubicBezTo>
                    <a:pt x="54540" y="25552"/>
                    <a:pt x="54606" y="25535"/>
                    <a:pt x="54673" y="25502"/>
                  </a:cubicBezTo>
                  <a:lnTo>
                    <a:pt x="57342" y="23968"/>
                  </a:lnTo>
                  <a:cubicBezTo>
                    <a:pt x="57475" y="23901"/>
                    <a:pt x="57475" y="23801"/>
                    <a:pt x="57375" y="23734"/>
                  </a:cubicBezTo>
                  <a:lnTo>
                    <a:pt x="54806" y="22233"/>
                  </a:lnTo>
                  <a:cubicBezTo>
                    <a:pt x="54751" y="22219"/>
                    <a:pt x="54696" y="22211"/>
                    <a:pt x="54643" y="22211"/>
                  </a:cubicBezTo>
                  <a:close/>
                  <a:moveTo>
                    <a:pt x="83827" y="22350"/>
                  </a:moveTo>
                  <a:cubicBezTo>
                    <a:pt x="83760" y="22350"/>
                    <a:pt x="83694" y="22366"/>
                    <a:pt x="83627" y="22400"/>
                  </a:cubicBezTo>
                  <a:lnTo>
                    <a:pt x="80925" y="23968"/>
                  </a:lnTo>
                  <a:cubicBezTo>
                    <a:pt x="80792" y="24001"/>
                    <a:pt x="80792" y="24101"/>
                    <a:pt x="80892" y="24168"/>
                  </a:cubicBezTo>
                  <a:lnTo>
                    <a:pt x="83460" y="25669"/>
                  </a:lnTo>
                  <a:cubicBezTo>
                    <a:pt x="83527" y="25702"/>
                    <a:pt x="83594" y="25719"/>
                    <a:pt x="83660" y="25719"/>
                  </a:cubicBezTo>
                  <a:cubicBezTo>
                    <a:pt x="83727" y="25719"/>
                    <a:pt x="83794" y="25702"/>
                    <a:pt x="83860" y="25669"/>
                  </a:cubicBezTo>
                  <a:lnTo>
                    <a:pt x="86562" y="24101"/>
                  </a:lnTo>
                  <a:cubicBezTo>
                    <a:pt x="86662" y="24034"/>
                    <a:pt x="86662" y="23934"/>
                    <a:pt x="86562" y="23867"/>
                  </a:cubicBezTo>
                  <a:lnTo>
                    <a:pt x="84027" y="22400"/>
                  </a:lnTo>
                  <a:cubicBezTo>
                    <a:pt x="83961" y="22366"/>
                    <a:pt x="83894" y="22350"/>
                    <a:pt x="83827" y="22350"/>
                  </a:cubicBezTo>
                  <a:close/>
                  <a:moveTo>
                    <a:pt x="44132" y="23150"/>
                  </a:moveTo>
                  <a:cubicBezTo>
                    <a:pt x="44065" y="23150"/>
                    <a:pt x="43999" y="23167"/>
                    <a:pt x="43932" y="23200"/>
                  </a:cubicBezTo>
                  <a:lnTo>
                    <a:pt x="41230" y="24735"/>
                  </a:lnTo>
                  <a:cubicBezTo>
                    <a:pt x="41130" y="24801"/>
                    <a:pt x="41097" y="24902"/>
                    <a:pt x="41230" y="24968"/>
                  </a:cubicBezTo>
                  <a:lnTo>
                    <a:pt x="43799" y="26469"/>
                  </a:lnTo>
                  <a:cubicBezTo>
                    <a:pt x="43849" y="26486"/>
                    <a:pt x="43915" y="26494"/>
                    <a:pt x="43982" y="26494"/>
                  </a:cubicBezTo>
                  <a:cubicBezTo>
                    <a:pt x="44049" y="26494"/>
                    <a:pt x="44115" y="26486"/>
                    <a:pt x="44165" y="26469"/>
                  </a:cubicBezTo>
                  <a:lnTo>
                    <a:pt x="46867" y="24902"/>
                  </a:lnTo>
                  <a:cubicBezTo>
                    <a:pt x="46967" y="24835"/>
                    <a:pt x="47001" y="24735"/>
                    <a:pt x="46901" y="24668"/>
                  </a:cubicBezTo>
                  <a:lnTo>
                    <a:pt x="44332" y="23200"/>
                  </a:lnTo>
                  <a:cubicBezTo>
                    <a:pt x="44266" y="23167"/>
                    <a:pt x="44199" y="23150"/>
                    <a:pt x="44132" y="23150"/>
                  </a:cubicBezTo>
                  <a:close/>
                  <a:moveTo>
                    <a:pt x="59743" y="23484"/>
                  </a:moveTo>
                  <a:cubicBezTo>
                    <a:pt x="59677" y="23484"/>
                    <a:pt x="59610" y="23501"/>
                    <a:pt x="59543" y="23534"/>
                  </a:cubicBezTo>
                  <a:lnTo>
                    <a:pt x="56875" y="25102"/>
                  </a:lnTo>
                  <a:cubicBezTo>
                    <a:pt x="56741" y="25168"/>
                    <a:pt x="56741" y="25268"/>
                    <a:pt x="56841" y="25302"/>
                  </a:cubicBezTo>
                  <a:lnTo>
                    <a:pt x="59410" y="26803"/>
                  </a:lnTo>
                  <a:cubicBezTo>
                    <a:pt x="59476" y="26836"/>
                    <a:pt x="59543" y="26853"/>
                    <a:pt x="59610" y="26853"/>
                  </a:cubicBezTo>
                  <a:cubicBezTo>
                    <a:pt x="59677" y="26853"/>
                    <a:pt x="59743" y="26836"/>
                    <a:pt x="59810" y="26803"/>
                  </a:cubicBezTo>
                  <a:lnTo>
                    <a:pt x="59777" y="26803"/>
                  </a:lnTo>
                  <a:lnTo>
                    <a:pt x="62479" y="25235"/>
                  </a:lnTo>
                  <a:cubicBezTo>
                    <a:pt x="62579" y="25168"/>
                    <a:pt x="62612" y="25068"/>
                    <a:pt x="62512" y="25002"/>
                  </a:cubicBezTo>
                  <a:lnTo>
                    <a:pt x="59943" y="23534"/>
                  </a:lnTo>
                  <a:cubicBezTo>
                    <a:pt x="59877" y="23501"/>
                    <a:pt x="59810" y="23484"/>
                    <a:pt x="59743" y="23484"/>
                  </a:cubicBezTo>
                  <a:close/>
                  <a:moveTo>
                    <a:pt x="50674" y="24485"/>
                  </a:moveTo>
                  <a:cubicBezTo>
                    <a:pt x="50612" y="24485"/>
                    <a:pt x="50553" y="24501"/>
                    <a:pt x="50503" y="24535"/>
                  </a:cubicBezTo>
                  <a:lnTo>
                    <a:pt x="50470" y="24501"/>
                  </a:lnTo>
                  <a:lnTo>
                    <a:pt x="47801" y="26069"/>
                  </a:lnTo>
                  <a:cubicBezTo>
                    <a:pt x="47701" y="26136"/>
                    <a:pt x="47668" y="26236"/>
                    <a:pt x="47768" y="26303"/>
                  </a:cubicBezTo>
                  <a:lnTo>
                    <a:pt x="50337" y="27804"/>
                  </a:lnTo>
                  <a:cubicBezTo>
                    <a:pt x="50403" y="27820"/>
                    <a:pt x="50470" y="27829"/>
                    <a:pt x="50537" y="27829"/>
                  </a:cubicBezTo>
                  <a:cubicBezTo>
                    <a:pt x="50603" y="27829"/>
                    <a:pt x="50670" y="27820"/>
                    <a:pt x="50737" y="27804"/>
                  </a:cubicBezTo>
                  <a:lnTo>
                    <a:pt x="53439" y="26236"/>
                  </a:lnTo>
                  <a:cubicBezTo>
                    <a:pt x="53539" y="26169"/>
                    <a:pt x="53572" y="26069"/>
                    <a:pt x="53439" y="26002"/>
                  </a:cubicBezTo>
                  <a:lnTo>
                    <a:pt x="50870" y="24535"/>
                  </a:lnTo>
                  <a:cubicBezTo>
                    <a:pt x="50804" y="24501"/>
                    <a:pt x="50737" y="24485"/>
                    <a:pt x="50674" y="24485"/>
                  </a:cubicBezTo>
                  <a:close/>
                  <a:moveTo>
                    <a:pt x="79858" y="24618"/>
                  </a:moveTo>
                  <a:cubicBezTo>
                    <a:pt x="79791" y="24618"/>
                    <a:pt x="79724" y="24635"/>
                    <a:pt x="79657" y="24668"/>
                  </a:cubicBezTo>
                  <a:lnTo>
                    <a:pt x="76989" y="26202"/>
                  </a:lnTo>
                  <a:cubicBezTo>
                    <a:pt x="76889" y="26269"/>
                    <a:pt x="76855" y="26369"/>
                    <a:pt x="76956" y="26436"/>
                  </a:cubicBezTo>
                  <a:lnTo>
                    <a:pt x="79557" y="27904"/>
                  </a:lnTo>
                  <a:cubicBezTo>
                    <a:pt x="79607" y="27937"/>
                    <a:pt x="79666" y="27954"/>
                    <a:pt x="79728" y="27954"/>
                  </a:cubicBezTo>
                  <a:cubicBezTo>
                    <a:pt x="79791" y="27954"/>
                    <a:pt x="79858" y="27937"/>
                    <a:pt x="79924" y="27904"/>
                  </a:cubicBezTo>
                  <a:lnTo>
                    <a:pt x="82626" y="26369"/>
                  </a:lnTo>
                  <a:cubicBezTo>
                    <a:pt x="82726" y="26303"/>
                    <a:pt x="82760" y="26202"/>
                    <a:pt x="82660" y="26136"/>
                  </a:cubicBezTo>
                  <a:lnTo>
                    <a:pt x="80058" y="24668"/>
                  </a:lnTo>
                  <a:cubicBezTo>
                    <a:pt x="79991" y="24635"/>
                    <a:pt x="79924" y="24618"/>
                    <a:pt x="79858" y="24618"/>
                  </a:cubicBezTo>
                  <a:close/>
                  <a:moveTo>
                    <a:pt x="64080" y="20982"/>
                  </a:moveTo>
                  <a:cubicBezTo>
                    <a:pt x="64013" y="20982"/>
                    <a:pt x="63946" y="20999"/>
                    <a:pt x="63880" y="21032"/>
                  </a:cubicBezTo>
                  <a:lnTo>
                    <a:pt x="60777" y="22800"/>
                  </a:lnTo>
                  <a:cubicBezTo>
                    <a:pt x="60644" y="22867"/>
                    <a:pt x="60644" y="22967"/>
                    <a:pt x="60744" y="23034"/>
                  </a:cubicBezTo>
                  <a:lnTo>
                    <a:pt x="64046" y="24935"/>
                  </a:lnTo>
                  <a:cubicBezTo>
                    <a:pt x="64146" y="25002"/>
                    <a:pt x="64146" y="25102"/>
                    <a:pt x="64046" y="25168"/>
                  </a:cubicBezTo>
                  <a:lnTo>
                    <a:pt x="61545" y="26603"/>
                  </a:lnTo>
                  <a:cubicBezTo>
                    <a:pt x="61411" y="26669"/>
                    <a:pt x="61411" y="26770"/>
                    <a:pt x="61511" y="26836"/>
                  </a:cubicBezTo>
                  <a:lnTo>
                    <a:pt x="64080" y="28304"/>
                  </a:lnTo>
                  <a:cubicBezTo>
                    <a:pt x="64146" y="28354"/>
                    <a:pt x="64221" y="28379"/>
                    <a:pt x="64297" y="28379"/>
                  </a:cubicBezTo>
                  <a:cubicBezTo>
                    <a:pt x="64372" y="28379"/>
                    <a:pt x="64447" y="28354"/>
                    <a:pt x="64513" y="28304"/>
                  </a:cubicBezTo>
                  <a:lnTo>
                    <a:pt x="70484" y="24868"/>
                  </a:lnTo>
                  <a:cubicBezTo>
                    <a:pt x="70618" y="24801"/>
                    <a:pt x="70618" y="24668"/>
                    <a:pt x="70518" y="24635"/>
                  </a:cubicBezTo>
                  <a:lnTo>
                    <a:pt x="64280" y="21032"/>
                  </a:lnTo>
                  <a:cubicBezTo>
                    <a:pt x="64213" y="20999"/>
                    <a:pt x="64146" y="20982"/>
                    <a:pt x="64080" y="20982"/>
                  </a:cubicBezTo>
                  <a:close/>
                  <a:moveTo>
                    <a:pt x="55807" y="25752"/>
                  </a:moveTo>
                  <a:cubicBezTo>
                    <a:pt x="55740" y="25752"/>
                    <a:pt x="55674" y="25769"/>
                    <a:pt x="55607" y="25802"/>
                  </a:cubicBezTo>
                  <a:lnTo>
                    <a:pt x="52938" y="27337"/>
                  </a:lnTo>
                  <a:cubicBezTo>
                    <a:pt x="52805" y="27403"/>
                    <a:pt x="52805" y="27503"/>
                    <a:pt x="52905" y="27570"/>
                  </a:cubicBezTo>
                  <a:lnTo>
                    <a:pt x="55474" y="29071"/>
                  </a:lnTo>
                  <a:cubicBezTo>
                    <a:pt x="55540" y="29088"/>
                    <a:pt x="55607" y="29096"/>
                    <a:pt x="55674" y="29096"/>
                  </a:cubicBezTo>
                  <a:cubicBezTo>
                    <a:pt x="55740" y="29096"/>
                    <a:pt x="55807" y="29088"/>
                    <a:pt x="55874" y="29071"/>
                  </a:cubicBezTo>
                  <a:lnTo>
                    <a:pt x="58576" y="27503"/>
                  </a:lnTo>
                  <a:cubicBezTo>
                    <a:pt x="58676" y="27437"/>
                    <a:pt x="58676" y="27337"/>
                    <a:pt x="58576" y="27270"/>
                  </a:cubicBezTo>
                  <a:lnTo>
                    <a:pt x="56007" y="25802"/>
                  </a:lnTo>
                  <a:cubicBezTo>
                    <a:pt x="55941" y="25769"/>
                    <a:pt x="55874" y="25752"/>
                    <a:pt x="55807" y="25752"/>
                  </a:cubicBezTo>
                  <a:close/>
                  <a:moveTo>
                    <a:pt x="38478" y="26386"/>
                  </a:moveTo>
                  <a:cubicBezTo>
                    <a:pt x="38411" y="26386"/>
                    <a:pt x="38345" y="26403"/>
                    <a:pt x="38295" y="26436"/>
                  </a:cubicBezTo>
                  <a:lnTo>
                    <a:pt x="35593" y="27970"/>
                  </a:lnTo>
                  <a:cubicBezTo>
                    <a:pt x="35493" y="28037"/>
                    <a:pt x="35459" y="28137"/>
                    <a:pt x="35593" y="28204"/>
                  </a:cubicBezTo>
                  <a:lnTo>
                    <a:pt x="38161" y="29705"/>
                  </a:lnTo>
                  <a:cubicBezTo>
                    <a:pt x="38211" y="29722"/>
                    <a:pt x="38278" y="29730"/>
                    <a:pt x="38345" y="29730"/>
                  </a:cubicBezTo>
                  <a:cubicBezTo>
                    <a:pt x="38411" y="29730"/>
                    <a:pt x="38478" y="29722"/>
                    <a:pt x="38528" y="29705"/>
                  </a:cubicBezTo>
                  <a:lnTo>
                    <a:pt x="41230" y="28137"/>
                  </a:lnTo>
                  <a:cubicBezTo>
                    <a:pt x="41330" y="28071"/>
                    <a:pt x="41363" y="27970"/>
                    <a:pt x="41263" y="27904"/>
                  </a:cubicBezTo>
                  <a:lnTo>
                    <a:pt x="38662" y="26436"/>
                  </a:lnTo>
                  <a:cubicBezTo>
                    <a:pt x="38611" y="26403"/>
                    <a:pt x="38545" y="26386"/>
                    <a:pt x="38478" y="26386"/>
                  </a:cubicBezTo>
                  <a:close/>
                  <a:moveTo>
                    <a:pt x="46776" y="26723"/>
                  </a:moveTo>
                  <a:cubicBezTo>
                    <a:pt x="46698" y="26723"/>
                    <a:pt x="46622" y="26748"/>
                    <a:pt x="46567" y="26803"/>
                  </a:cubicBezTo>
                  <a:lnTo>
                    <a:pt x="43865" y="28337"/>
                  </a:lnTo>
                  <a:cubicBezTo>
                    <a:pt x="43765" y="28404"/>
                    <a:pt x="43765" y="28504"/>
                    <a:pt x="43865" y="28571"/>
                  </a:cubicBezTo>
                  <a:lnTo>
                    <a:pt x="46434" y="30072"/>
                  </a:lnTo>
                  <a:cubicBezTo>
                    <a:pt x="46500" y="30105"/>
                    <a:pt x="46567" y="30122"/>
                    <a:pt x="46634" y="30122"/>
                  </a:cubicBezTo>
                  <a:cubicBezTo>
                    <a:pt x="46701" y="30122"/>
                    <a:pt x="46767" y="30105"/>
                    <a:pt x="46834" y="30072"/>
                  </a:cubicBezTo>
                  <a:lnTo>
                    <a:pt x="49503" y="28504"/>
                  </a:lnTo>
                  <a:cubicBezTo>
                    <a:pt x="49636" y="28437"/>
                    <a:pt x="49636" y="28337"/>
                    <a:pt x="49536" y="28271"/>
                  </a:cubicBezTo>
                  <a:lnTo>
                    <a:pt x="46967" y="26770"/>
                  </a:lnTo>
                  <a:cubicBezTo>
                    <a:pt x="46907" y="26740"/>
                    <a:pt x="46841" y="26723"/>
                    <a:pt x="46776" y="26723"/>
                  </a:cubicBezTo>
                  <a:close/>
                  <a:moveTo>
                    <a:pt x="60531" y="27287"/>
                  </a:moveTo>
                  <a:cubicBezTo>
                    <a:pt x="60460" y="27287"/>
                    <a:pt x="60394" y="27303"/>
                    <a:pt x="60344" y="27337"/>
                  </a:cubicBezTo>
                  <a:lnTo>
                    <a:pt x="57642" y="28871"/>
                  </a:lnTo>
                  <a:cubicBezTo>
                    <a:pt x="57542" y="28938"/>
                    <a:pt x="57508" y="29038"/>
                    <a:pt x="57608" y="29105"/>
                  </a:cubicBezTo>
                  <a:lnTo>
                    <a:pt x="60210" y="30606"/>
                  </a:lnTo>
                  <a:cubicBezTo>
                    <a:pt x="60252" y="30619"/>
                    <a:pt x="60305" y="30628"/>
                    <a:pt x="60359" y="30628"/>
                  </a:cubicBezTo>
                  <a:cubicBezTo>
                    <a:pt x="60437" y="30628"/>
                    <a:pt x="60519" y="30611"/>
                    <a:pt x="60577" y="30572"/>
                  </a:cubicBezTo>
                  <a:lnTo>
                    <a:pt x="63246" y="29038"/>
                  </a:lnTo>
                  <a:cubicBezTo>
                    <a:pt x="63379" y="28938"/>
                    <a:pt x="63379" y="28871"/>
                    <a:pt x="63279" y="28804"/>
                  </a:cubicBezTo>
                  <a:lnTo>
                    <a:pt x="60744" y="27337"/>
                  </a:lnTo>
                  <a:cubicBezTo>
                    <a:pt x="60677" y="27303"/>
                    <a:pt x="60602" y="27287"/>
                    <a:pt x="60531" y="27287"/>
                  </a:cubicBezTo>
                  <a:close/>
                  <a:moveTo>
                    <a:pt x="51888" y="28020"/>
                  </a:moveTo>
                  <a:cubicBezTo>
                    <a:pt x="51821" y="28020"/>
                    <a:pt x="51754" y="28037"/>
                    <a:pt x="51704" y="28071"/>
                  </a:cubicBezTo>
                  <a:lnTo>
                    <a:pt x="49002" y="29638"/>
                  </a:lnTo>
                  <a:cubicBezTo>
                    <a:pt x="48902" y="29705"/>
                    <a:pt x="48869" y="29805"/>
                    <a:pt x="48969" y="29872"/>
                  </a:cubicBezTo>
                  <a:lnTo>
                    <a:pt x="51537" y="31340"/>
                  </a:lnTo>
                  <a:cubicBezTo>
                    <a:pt x="51604" y="31373"/>
                    <a:pt x="51671" y="31390"/>
                    <a:pt x="51738" y="31390"/>
                  </a:cubicBezTo>
                  <a:cubicBezTo>
                    <a:pt x="51804" y="31390"/>
                    <a:pt x="51871" y="31373"/>
                    <a:pt x="51938" y="31340"/>
                  </a:cubicBezTo>
                  <a:lnTo>
                    <a:pt x="54640" y="29805"/>
                  </a:lnTo>
                  <a:cubicBezTo>
                    <a:pt x="54740" y="29738"/>
                    <a:pt x="54773" y="29638"/>
                    <a:pt x="54640" y="29572"/>
                  </a:cubicBezTo>
                  <a:lnTo>
                    <a:pt x="52071" y="28071"/>
                  </a:lnTo>
                  <a:cubicBezTo>
                    <a:pt x="52021" y="28037"/>
                    <a:pt x="51954" y="28020"/>
                    <a:pt x="51888" y="28020"/>
                  </a:cubicBezTo>
                  <a:close/>
                  <a:moveTo>
                    <a:pt x="75121" y="27353"/>
                  </a:moveTo>
                  <a:cubicBezTo>
                    <a:pt x="75054" y="27353"/>
                    <a:pt x="74987" y="27370"/>
                    <a:pt x="74921" y="27403"/>
                  </a:cubicBezTo>
                  <a:lnTo>
                    <a:pt x="70784" y="29805"/>
                  </a:lnTo>
                  <a:cubicBezTo>
                    <a:pt x="70684" y="29872"/>
                    <a:pt x="70651" y="29972"/>
                    <a:pt x="70751" y="30005"/>
                  </a:cubicBezTo>
                  <a:lnTo>
                    <a:pt x="73320" y="31506"/>
                  </a:lnTo>
                  <a:cubicBezTo>
                    <a:pt x="73386" y="31540"/>
                    <a:pt x="73453" y="31556"/>
                    <a:pt x="73520" y="31556"/>
                  </a:cubicBezTo>
                  <a:cubicBezTo>
                    <a:pt x="73586" y="31556"/>
                    <a:pt x="73653" y="31540"/>
                    <a:pt x="73720" y="31506"/>
                  </a:cubicBezTo>
                  <a:lnTo>
                    <a:pt x="77856" y="29105"/>
                  </a:lnTo>
                  <a:cubicBezTo>
                    <a:pt x="77990" y="29038"/>
                    <a:pt x="77990" y="28938"/>
                    <a:pt x="77890" y="28871"/>
                  </a:cubicBezTo>
                  <a:lnTo>
                    <a:pt x="75321" y="27403"/>
                  </a:lnTo>
                  <a:cubicBezTo>
                    <a:pt x="75254" y="27370"/>
                    <a:pt x="75188" y="27353"/>
                    <a:pt x="75121" y="27353"/>
                  </a:cubicBezTo>
                  <a:close/>
                  <a:moveTo>
                    <a:pt x="71468" y="25252"/>
                  </a:moveTo>
                  <a:cubicBezTo>
                    <a:pt x="71402" y="25252"/>
                    <a:pt x="71335" y="25268"/>
                    <a:pt x="71285" y="25302"/>
                  </a:cubicBezTo>
                  <a:lnTo>
                    <a:pt x="63413" y="29838"/>
                  </a:lnTo>
                  <a:cubicBezTo>
                    <a:pt x="63312" y="29905"/>
                    <a:pt x="63279" y="30005"/>
                    <a:pt x="63379" y="30072"/>
                  </a:cubicBezTo>
                  <a:lnTo>
                    <a:pt x="65948" y="31540"/>
                  </a:lnTo>
                  <a:cubicBezTo>
                    <a:pt x="65999" y="31565"/>
                    <a:pt x="66050" y="31576"/>
                    <a:pt x="66099" y="31576"/>
                  </a:cubicBezTo>
                  <a:cubicBezTo>
                    <a:pt x="66178" y="31576"/>
                    <a:pt x="66253" y="31548"/>
                    <a:pt x="66315" y="31506"/>
                  </a:cubicBezTo>
                  <a:lnTo>
                    <a:pt x="66348" y="31540"/>
                  </a:lnTo>
                  <a:lnTo>
                    <a:pt x="74220" y="27003"/>
                  </a:lnTo>
                  <a:cubicBezTo>
                    <a:pt x="74320" y="26936"/>
                    <a:pt x="74354" y="26836"/>
                    <a:pt x="74220" y="26770"/>
                  </a:cubicBezTo>
                  <a:lnTo>
                    <a:pt x="71652" y="25302"/>
                  </a:lnTo>
                  <a:cubicBezTo>
                    <a:pt x="71602" y="25268"/>
                    <a:pt x="71535" y="25252"/>
                    <a:pt x="71468" y="25252"/>
                  </a:cubicBezTo>
                  <a:close/>
                  <a:moveTo>
                    <a:pt x="34559" y="28654"/>
                  </a:moveTo>
                  <a:cubicBezTo>
                    <a:pt x="34492" y="28654"/>
                    <a:pt x="34425" y="28671"/>
                    <a:pt x="34358" y="28704"/>
                  </a:cubicBezTo>
                  <a:lnTo>
                    <a:pt x="31690" y="30239"/>
                  </a:lnTo>
                  <a:cubicBezTo>
                    <a:pt x="31556" y="30305"/>
                    <a:pt x="31556" y="30406"/>
                    <a:pt x="31657" y="30472"/>
                  </a:cubicBezTo>
                  <a:lnTo>
                    <a:pt x="34225" y="31973"/>
                  </a:lnTo>
                  <a:cubicBezTo>
                    <a:pt x="34292" y="31990"/>
                    <a:pt x="34358" y="31998"/>
                    <a:pt x="34425" y="31998"/>
                  </a:cubicBezTo>
                  <a:cubicBezTo>
                    <a:pt x="34492" y="31998"/>
                    <a:pt x="34559" y="31990"/>
                    <a:pt x="34625" y="31973"/>
                  </a:cubicBezTo>
                  <a:lnTo>
                    <a:pt x="37294" y="30406"/>
                  </a:lnTo>
                  <a:cubicBezTo>
                    <a:pt x="37427" y="30339"/>
                    <a:pt x="37427" y="30239"/>
                    <a:pt x="37327" y="30172"/>
                  </a:cubicBezTo>
                  <a:lnTo>
                    <a:pt x="34759" y="28704"/>
                  </a:lnTo>
                  <a:cubicBezTo>
                    <a:pt x="34692" y="28671"/>
                    <a:pt x="34625" y="28654"/>
                    <a:pt x="34559" y="28654"/>
                  </a:cubicBezTo>
                  <a:close/>
                  <a:moveTo>
                    <a:pt x="42848" y="29021"/>
                  </a:moveTo>
                  <a:cubicBezTo>
                    <a:pt x="42773" y="29021"/>
                    <a:pt x="42698" y="29038"/>
                    <a:pt x="42631" y="29071"/>
                  </a:cubicBezTo>
                  <a:lnTo>
                    <a:pt x="39962" y="30639"/>
                  </a:lnTo>
                  <a:cubicBezTo>
                    <a:pt x="39829" y="30672"/>
                    <a:pt x="39829" y="30806"/>
                    <a:pt x="39962" y="30839"/>
                  </a:cubicBezTo>
                  <a:lnTo>
                    <a:pt x="42531" y="32340"/>
                  </a:lnTo>
                  <a:cubicBezTo>
                    <a:pt x="42581" y="32374"/>
                    <a:pt x="42648" y="32390"/>
                    <a:pt x="42714" y="32390"/>
                  </a:cubicBezTo>
                  <a:cubicBezTo>
                    <a:pt x="42781" y="32390"/>
                    <a:pt x="42848" y="32374"/>
                    <a:pt x="42898" y="32340"/>
                  </a:cubicBezTo>
                  <a:lnTo>
                    <a:pt x="45600" y="30772"/>
                  </a:lnTo>
                  <a:cubicBezTo>
                    <a:pt x="45700" y="30706"/>
                    <a:pt x="45733" y="30606"/>
                    <a:pt x="45633" y="30539"/>
                  </a:cubicBezTo>
                  <a:lnTo>
                    <a:pt x="43065" y="29071"/>
                  </a:lnTo>
                  <a:cubicBezTo>
                    <a:pt x="42998" y="29038"/>
                    <a:pt x="42923" y="29021"/>
                    <a:pt x="42848" y="29021"/>
                  </a:cubicBezTo>
                  <a:close/>
                  <a:moveTo>
                    <a:pt x="56574" y="29522"/>
                  </a:moveTo>
                  <a:cubicBezTo>
                    <a:pt x="56508" y="29522"/>
                    <a:pt x="56441" y="29538"/>
                    <a:pt x="56374" y="29572"/>
                  </a:cubicBezTo>
                  <a:lnTo>
                    <a:pt x="53706" y="31139"/>
                  </a:lnTo>
                  <a:cubicBezTo>
                    <a:pt x="53572" y="31206"/>
                    <a:pt x="53572" y="31306"/>
                    <a:pt x="53706" y="31373"/>
                  </a:cubicBezTo>
                  <a:lnTo>
                    <a:pt x="56274" y="32841"/>
                  </a:lnTo>
                  <a:cubicBezTo>
                    <a:pt x="56333" y="32880"/>
                    <a:pt x="56414" y="32896"/>
                    <a:pt x="56492" y="32896"/>
                  </a:cubicBezTo>
                  <a:cubicBezTo>
                    <a:pt x="56547" y="32896"/>
                    <a:pt x="56600" y="32888"/>
                    <a:pt x="56641" y="32874"/>
                  </a:cubicBezTo>
                  <a:lnTo>
                    <a:pt x="56641" y="32841"/>
                  </a:lnTo>
                  <a:lnTo>
                    <a:pt x="59310" y="31306"/>
                  </a:lnTo>
                  <a:cubicBezTo>
                    <a:pt x="59443" y="31206"/>
                    <a:pt x="59443" y="31139"/>
                    <a:pt x="59343" y="31073"/>
                  </a:cubicBezTo>
                  <a:lnTo>
                    <a:pt x="56774" y="29572"/>
                  </a:lnTo>
                  <a:cubicBezTo>
                    <a:pt x="56708" y="29538"/>
                    <a:pt x="56641" y="29522"/>
                    <a:pt x="56574" y="29522"/>
                  </a:cubicBezTo>
                  <a:close/>
                  <a:moveTo>
                    <a:pt x="47968" y="30289"/>
                  </a:moveTo>
                  <a:cubicBezTo>
                    <a:pt x="47901" y="30289"/>
                    <a:pt x="47835" y="30305"/>
                    <a:pt x="47768" y="30339"/>
                  </a:cubicBezTo>
                  <a:lnTo>
                    <a:pt x="45066" y="31907"/>
                  </a:lnTo>
                  <a:cubicBezTo>
                    <a:pt x="44966" y="31973"/>
                    <a:pt x="44933" y="32073"/>
                    <a:pt x="45066" y="32140"/>
                  </a:cubicBezTo>
                  <a:lnTo>
                    <a:pt x="47635" y="33608"/>
                  </a:lnTo>
                  <a:cubicBezTo>
                    <a:pt x="47701" y="33641"/>
                    <a:pt x="47768" y="33658"/>
                    <a:pt x="47835" y="33658"/>
                  </a:cubicBezTo>
                  <a:cubicBezTo>
                    <a:pt x="47901" y="33658"/>
                    <a:pt x="47968" y="33641"/>
                    <a:pt x="48035" y="33608"/>
                  </a:cubicBezTo>
                  <a:lnTo>
                    <a:pt x="50703" y="32073"/>
                  </a:lnTo>
                  <a:cubicBezTo>
                    <a:pt x="50837" y="32007"/>
                    <a:pt x="50837" y="31907"/>
                    <a:pt x="50737" y="31840"/>
                  </a:cubicBezTo>
                  <a:lnTo>
                    <a:pt x="48168" y="30339"/>
                  </a:lnTo>
                  <a:cubicBezTo>
                    <a:pt x="48102" y="30305"/>
                    <a:pt x="48035" y="30289"/>
                    <a:pt x="47968" y="30289"/>
                  </a:cubicBezTo>
                  <a:close/>
                  <a:moveTo>
                    <a:pt x="62345" y="30456"/>
                  </a:moveTo>
                  <a:cubicBezTo>
                    <a:pt x="62278" y="30456"/>
                    <a:pt x="62212" y="30472"/>
                    <a:pt x="62145" y="30506"/>
                  </a:cubicBezTo>
                  <a:lnTo>
                    <a:pt x="59476" y="32073"/>
                  </a:lnTo>
                  <a:cubicBezTo>
                    <a:pt x="59376" y="32140"/>
                    <a:pt x="59343" y="32240"/>
                    <a:pt x="59443" y="32307"/>
                  </a:cubicBezTo>
                  <a:lnTo>
                    <a:pt x="62012" y="33808"/>
                  </a:lnTo>
                  <a:cubicBezTo>
                    <a:pt x="62067" y="33822"/>
                    <a:pt x="62122" y="33830"/>
                    <a:pt x="62177" y="33830"/>
                  </a:cubicBezTo>
                  <a:cubicBezTo>
                    <a:pt x="62256" y="33830"/>
                    <a:pt x="62334" y="33814"/>
                    <a:pt x="62412" y="33775"/>
                  </a:cubicBezTo>
                  <a:lnTo>
                    <a:pt x="65080" y="32240"/>
                  </a:lnTo>
                  <a:cubicBezTo>
                    <a:pt x="65214" y="32173"/>
                    <a:pt x="65214" y="32073"/>
                    <a:pt x="65114" y="32007"/>
                  </a:cubicBezTo>
                  <a:lnTo>
                    <a:pt x="62545" y="30506"/>
                  </a:lnTo>
                  <a:cubicBezTo>
                    <a:pt x="62479" y="30472"/>
                    <a:pt x="62412" y="30456"/>
                    <a:pt x="62345" y="30456"/>
                  </a:cubicBezTo>
                  <a:close/>
                  <a:moveTo>
                    <a:pt x="69750" y="30489"/>
                  </a:moveTo>
                  <a:cubicBezTo>
                    <a:pt x="69684" y="30489"/>
                    <a:pt x="69617" y="30506"/>
                    <a:pt x="69550" y="30539"/>
                  </a:cubicBezTo>
                  <a:lnTo>
                    <a:pt x="66248" y="32440"/>
                  </a:lnTo>
                  <a:cubicBezTo>
                    <a:pt x="66148" y="32507"/>
                    <a:pt x="66114" y="32607"/>
                    <a:pt x="66215" y="32674"/>
                  </a:cubicBezTo>
                  <a:lnTo>
                    <a:pt x="68783" y="34142"/>
                  </a:lnTo>
                  <a:cubicBezTo>
                    <a:pt x="68850" y="34175"/>
                    <a:pt x="68916" y="34192"/>
                    <a:pt x="68983" y="34192"/>
                  </a:cubicBezTo>
                  <a:cubicBezTo>
                    <a:pt x="69050" y="34192"/>
                    <a:pt x="69117" y="34175"/>
                    <a:pt x="69183" y="34142"/>
                  </a:cubicBezTo>
                  <a:lnTo>
                    <a:pt x="72486" y="32240"/>
                  </a:lnTo>
                  <a:cubicBezTo>
                    <a:pt x="72619" y="32173"/>
                    <a:pt x="72619" y="32073"/>
                    <a:pt x="72519" y="32007"/>
                  </a:cubicBezTo>
                  <a:lnTo>
                    <a:pt x="69951" y="30539"/>
                  </a:lnTo>
                  <a:cubicBezTo>
                    <a:pt x="69884" y="30506"/>
                    <a:pt x="69817" y="30489"/>
                    <a:pt x="69750" y="30489"/>
                  </a:cubicBezTo>
                  <a:close/>
                  <a:moveTo>
                    <a:pt x="30622" y="30923"/>
                  </a:moveTo>
                  <a:cubicBezTo>
                    <a:pt x="30556" y="30923"/>
                    <a:pt x="30489" y="30939"/>
                    <a:pt x="30422" y="30973"/>
                  </a:cubicBezTo>
                  <a:lnTo>
                    <a:pt x="27754" y="32507"/>
                  </a:lnTo>
                  <a:cubicBezTo>
                    <a:pt x="27620" y="32574"/>
                    <a:pt x="27620" y="32674"/>
                    <a:pt x="27720" y="32741"/>
                  </a:cubicBezTo>
                  <a:lnTo>
                    <a:pt x="30289" y="34242"/>
                  </a:lnTo>
                  <a:cubicBezTo>
                    <a:pt x="30356" y="34258"/>
                    <a:pt x="30422" y="34267"/>
                    <a:pt x="30489" y="34267"/>
                  </a:cubicBezTo>
                  <a:cubicBezTo>
                    <a:pt x="30556" y="34267"/>
                    <a:pt x="30622" y="34258"/>
                    <a:pt x="30689" y="34242"/>
                  </a:cubicBezTo>
                  <a:lnTo>
                    <a:pt x="33358" y="32674"/>
                  </a:lnTo>
                  <a:cubicBezTo>
                    <a:pt x="33491" y="32607"/>
                    <a:pt x="33491" y="32507"/>
                    <a:pt x="33391" y="32440"/>
                  </a:cubicBezTo>
                  <a:lnTo>
                    <a:pt x="30823" y="30973"/>
                  </a:lnTo>
                  <a:cubicBezTo>
                    <a:pt x="30756" y="30939"/>
                    <a:pt x="30689" y="30923"/>
                    <a:pt x="30622" y="30923"/>
                  </a:cubicBezTo>
                  <a:close/>
                  <a:moveTo>
                    <a:pt x="38929" y="31284"/>
                  </a:moveTo>
                  <a:cubicBezTo>
                    <a:pt x="38851" y="31284"/>
                    <a:pt x="38773" y="31300"/>
                    <a:pt x="38695" y="31340"/>
                  </a:cubicBezTo>
                  <a:lnTo>
                    <a:pt x="38695" y="31306"/>
                  </a:lnTo>
                  <a:lnTo>
                    <a:pt x="36026" y="32874"/>
                  </a:lnTo>
                  <a:cubicBezTo>
                    <a:pt x="35893" y="32941"/>
                    <a:pt x="35893" y="33041"/>
                    <a:pt x="35993" y="33107"/>
                  </a:cubicBezTo>
                  <a:lnTo>
                    <a:pt x="38561" y="34575"/>
                  </a:lnTo>
                  <a:cubicBezTo>
                    <a:pt x="38628" y="34609"/>
                    <a:pt x="38695" y="34625"/>
                    <a:pt x="38762" y="34625"/>
                  </a:cubicBezTo>
                  <a:cubicBezTo>
                    <a:pt x="38828" y="34625"/>
                    <a:pt x="38895" y="34609"/>
                    <a:pt x="38962" y="34575"/>
                  </a:cubicBezTo>
                  <a:lnTo>
                    <a:pt x="41630" y="33041"/>
                  </a:lnTo>
                  <a:cubicBezTo>
                    <a:pt x="41764" y="32974"/>
                    <a:pt x="41764" y="32874"/>
                    <a:pt x="41664" y="32807"/>
                  </a:cubicBezTo>
                  <a:lnTo>
                    <a:pt x="39095" y="31306"/>
                  </a:lnTo>
                  <a:cubicBezTo>
                    <a:pt x="39040" y="31292"/>
                    <a:pt x="38985" y="31284"/>
                    <a:pt x="38929" y="31284"/>
                  </a:cubicBezTo>
                  <a:close/>
                  <a:moveTo>
                    <a:pt x="52672" y="31823"/>
                  </a:moveTo>
                  <a:cubicBezTo>
                    <a:pt x="52605" y="31823"/>
                    <a:pt x="52538" y="31840"/>
                    <a:pt x="52471" y="31873"/>
                  </a:cubicBezTo>
                  <a:lnTo>
                    <a:pt x="49769" y="33441"/>
                  </a:lnTo>
                  <a:cubicBezTo>
                    <a:pt x="49669" y="33508"/>
                    <a:pt x="49669" y="33608"/>
                    <a:pt x="49769" y="33641"/>
                  </a:cubicBezTo>
                  <a:lnTo>
                    <a:pt x="52338" y="35142"/>
                  </a:lnTo>
                  <a:cubicBezTo>
                    <a:pt x="52388" y="35176"/>
                    <a:pt x="52455" y="35192"/>
                    <a:pt x="52526" y="35192"/>
                  </a:cubicBezTo>
                  <a:cubicBezTo>
                    <a:pt x="52596" y="35192"/>
                    <a:pt x="52672" y="35176"/>
                    <a:pt x="52738" y="35142"/>
                  </a:cubicBezTo>
                  <a:lnTo>
                    <a:pt x="52705" y="35109"/>
                  </a:lnTo>
                  <a:lnTo>
                    <a:pt x="55407" y="33574"/>
                  </a:lnTo>
                  <a:cubicBezTo>
                    <a:pt x="55507" y="33508"/>
                    <a:pt x="55507" y="33408"/>
                    <a:pt x="55407" y="33341"/>
                  </a:cubicBezTo>
                  <a:lnTo>
                    <a:pt x="52872" y="31873"/>
                  </a:lnTo>
                  <a:cubicBezTo>
                    <a:pt x="52805" y="31840"/>
                    <a:pt x="52738" y="31823"/>
                    <a:pt x="52672" y="31823"/>
                  </a:cubicBezTo>
                  <a:close/>
                  <a:moveTo>
                    <a:pt x="44028" y="32582"/>
                  </a:moveTo>
                  <a:cubicBezTo>
                    <a:pt x="43965" y="32582"/>
                    <a:pt x="43899" y="32590"/>
                    <a:pt x="43832" y="32607"/>
                  </a:cubicBezTo>
                  <a:lnTo>
                    <a:pt x="41130" y="34175"/>
                  </a:lnTo>
                  <a:cubicBezTo>
                    <a:pt x="41030" y="34242"/>
                    <a:pt x="40997" y="34342"/>
                    <a:pt x="41097" y="34408"/>
                  </a:cubicBezTo>
                  <a:lnTo>
                    <a:pt x="43665" y="35876"/>
                  </a:lnTo>
                  <a:cubicBezTo>
                    <a:pt x="43732" y="35909"/>
                    <a:pt x="43799" y="35926"/>
                    <a:pt x="43865" y="35926"/>
                  </a:cubicBezTo>
                  <a:cubicBezTo>
                    <a:pt x="43932" y="35926"/>
                    <a:pt x="43999" y="35909"/>
                    <a:pt x="44065" y="35876"/>
                  </a:cubicBezTo>
                  <a:lnTo>
                    <a:pt x="46767" y="34342"/>
                  </a:lnTo>
                  <a:cubicBezTo>
                    <a:pt x="46867" y="34275"/>
                    <a:pt x="46901" y="34175"/>
                    <a:pt x="46767" y="34108"/>
                  </a:cubicBezTo>
                  <a:lnTo>
                    <a:pt x="44199" y="32607"/>
                  </a:lnTo>
                  <a:cubicBezTo>
                    <a:pt x="44149" y="32590"/>
                    <a:pt x="44090" y="32582"/>
                    <a:pt x="44028" y="32582"/>
                  </a:cubicBezTo>
                  <a:close/>
                  <a:moveTo>
                    <a:pt x="58409" y="32757"/>
                  </a:moveTo>
                  <a:cubicBezTo>
                    <a:pt x="58342" y="32757"/>
                    <a:pt x="58276" y="32774"/>
                    <a:pt x="58209" y="32807"/>
                  </a:cubicBezTo>
                  <a:lnTo>
                    <a:pt x="55540" y="34375"/>
                  </a:lnTo>
                  <a:cubicBezTo>
                    <a:pt x="55407" y="34442"/>
                    <a:pt x="55407" y="34542"/>
                    <a:pt x="55507" y="34609"/>
                  </a:cubicBezTo>
                  <a:lnTo>
                    <a:pt x="58075" y="36076"/>
                  </a:lnTo>
                  <a:cubicBezTo>
                    <a:pt x="58126" y="36102"/>
                    <a:pt x="58177" y="36113"/>
                    <a:pt x="58228" y="36113"/>
                  </a:cubicBezTo>
                  <a:cubicBezTo>
                    <a:pt x="58311" y="36113"/>
                    <a:pt x="58393" y="36084"/>
                    <a:pt x="58476" y="36043"/>
                  </a:cubicBezTo>
                  <a:lnTo>
                    <a:pt x="61144" y="34508"/>
                  </a:lnTo>
                  <a:cubicBezTo>
                    <a:pt x="61278" y="34442"/>
                    <a:pt x="61278" y="34342"/>
                    <a:pt x="61178" y="34275"/>
                  </a:cubicBezTo>
                  <a:lnTo>
                    <a:pt x="58609" y="32807"/>
                  </a:lnTo>
                  <a:cubicBezTo>
                    <a:pt x="58542" y="32774"/>
                    <a:pt x="58476" y="32757"/>
                    <a:pt x="58409" y="32757"/>
                  </a:cubicBezTo>
                  <a:close/>
                  <a:moveTo>
                    <a:pt x="26686" y="33191"/>
                  </a:moveTo>
                  <a:cubicBezTo>
                    <a:pt x="26620" y="33191"/>
                    <a:pt x="26553" y="33208"/>
                    <a:pt x="26486" y="33241"/>
                  </a:cubicBezTo>
                  <a:lnTo>
                    <a:pt x="23818" y="34809"/>
                  </a:lnTo>
                  <a:cubicBezTo>
                    <a:pt x="23684" y="34875"/>
                    <a:pt x="23684" y="34975"/>
                    <a:pt x="23818" y="35009"/>
                  </a:cubicBezTo>
                  <a:lnTo>
                    <a:pt x="26353" y="36510"/>
                  </a:lnTo>
                  <a:cubicBezTo>
                    <a:pt x="26419" y="36543"/>
                    <a:pt x="26486" y="36560"/>
                    <a:pt x="26553" y="36560"/>
                  </a:cubicBezTo>
                  <a:cubicBezTo>
                    <a:pt x="26620" y="36560"/>
                    <a:pt x="26686" y="36543"/>
                    <a:pt x="26753" y="36510"/>
                  </a:cubicBezTo>
                  <a:lnTo>
                    <a:pt x="29422" y="34942"/>
                  </a:lnTo>
                  <a:cubicBezTo>
                    <a:pt x="29555" y="34875"/>
                    <a:pt x="29555" y="34775"/>
                    <a:pt x="29455" y="34709"/>
                  </a:cubicBezTo>
                  <a:lnTo>
                    <a:pt x="26886" y="33241"/>
                  </a:lnTo>
                  <a:cubicBezTo>
                    <a:pt x="26820" y="33208"/>
                    <a:pt x="26753" y="33191"/>
                    <a:pt x="26686" y="33191"/>
                  </a:cubicBezTo>
                  <a:close/>
                  <a:moveTo>
                    <a:pt x="65180" y="33091"/>
                  </a:moveTo>
                  <a:cubicBezTo>
                    <a:pt x="65114" y="33091"/>
                    <a:pt x="65047" y="33107"/>
                    <a:pt x="64980" y="33141"/>
                  </a:cubicBezTo>
                  <a:lnTo>
                    <a:pt x="61678" y="35042"/>
                  </a:lnTo>
                  <a:cubicBezTo>
                    <a:pt x="61578" y="35109"/>
                    <a:pt x="61545" y="35209"/>
                    <a:pt x="61645" y="35276"/>
                  </a:cubicBezTo>
                  <a:lnTo>
                    <a:pt x="64246" y="36743"/>
                  </a:lnTo>
                  <a:cubicBezTo>
                    <a:pt x="64297" y="36777"/>
                    <a:pt x="64363" y="36793"/>
                    <a:pt x="64430" y="36793"/>
                  </a:cubicBezTo>
                  <a:cubicBezTo>
                    <a:pt x="64497" y="36793"/>
                    <a:pt x="64563" y="36777"/>
                    <a:pt x="64613" y="36743"/>
                  </a:cubicBezTo>
                  <a:lnTo>
                    <a:pt x="67949" y="34842"/>
                  </a:lnTo>
                  <a:cubicBezTo>
                    <a:pt x="68049" y="34775"/>
                    <a:pt x="68049" y="34675"/>
                    <a:pt x="67949" y="34609"/>
                  </a:cubicBezTo>
                  <a:lnTo>
                    <a:pt x="65381" y="33141"/>
                  </a:lnTo>
                  <a:cubicBezTo>
                    <a:pt x="65314" y="33107"/>
                    <a:pt x="65247" y="33091"/>
                    <a:pt x="65180" y="33091"/>
                  </a:cubicBezTo>
                  <a:close/>
                  <a:moveTo>
                    <a:pt x="34996" y="33553"/>
                  </a:moveTo>
                  <a:cubicBezTo>
                    <a:pt x="34921" y="33553"/>
                    <a:pt x="34851" y="33569"/>
                    <a:pt x="34792" y="33608"/>
                  </a:cubicBezTo>
                  <a:lnTo>
                    <a:pt x="32090" y="35142"/>
                  </a:lnTo>
                  <a:cubicBezTo>
                    <a:pt x="31990" y="35209"/>
                    <a:pt x="31957" y="35309"/>
                    <a:pt x="32057" y="35376"/>
                  </a:cubicBezTo>
                  <a:lnTo>
                    <a:pt x="34625" y="36843"/>
                  </a:lnTo>
                  <a:cubicBezTo>
                    <a:pt x="34692" y="36877"/>
                    <a:pt x="34759" y="36893"/>
                    <a:pt x="34825" y="36893"/>
                  </a:cubicBezTo>
                  <a:cubicBezTo>
                    <a:pt x="34892" y="36893"/>
                    <a:pt x="34959" y="36877"/>
                    <a:pt x="35026" y="36843"/>
                  </a:cubicBezTo>
                  <a:lnTo>
                    <a:pt x="37728" y="35309"/>
                  </a:lnTo>
                  <a:cubicBezTo>
                    <a:pt x="37828" y="35242"/>
                    <a:pt x="37828" y="35142"/>
                    <a:pt x="37728" y="35076"/>
                  </a:cubicBezTo>
                  <a:lnTo>
                    <a:pt x="35159" y="33574"/>
                  </a:lnTo>
                  <a:cubicBezTo>
                    <a:pt x="35104" y="33561"/>
                    <a:pt x="35048" y="33553"/>
                    <a:pt x="34996" y="33553"/>
                  </a:cubicBezTo>
                  <a:close/>
                  <a:moveTo>
                    <a:pt x="48719" y="34058"/>
                  </a:moveTo>
                  <a:cubicBezTo>
                    <a:pt x="48652" y="34058"/>
                    <a:pt x="48585" y="34075"/>
                    <a:pt x="48535" y="34108"/>
                  </a:cubicBezTo>
                  <a:lnTo>
                    <a:pt x="45833" y="35676"/>
                  </a:lnTo>
                  <a:cubicBezTo>
                    <a:pt x="45733" y="35743"/>
                    <a:pt x="45700" y="35843"/>
                    <a:pt x="45833" y="35909"/>
                  </a:cubicBezTo>
                  <a:lnTo>
                    <a:pt x="48402" y="37377"/>
                  </a:lnTo>
                  <a:cubicBezTo>
                    <a:pt x="48480" y="37416"/>
                    <a:pt x="48558" y="37432"/>
                    <a:pt x="48636" y="37432"/>
                  </a:cubicBezTo>
                  <a:cubicBezTo>
                    <a:pt x="48692" y="37432"/>
                    <a:pt x="48747" y="37424"/>
                    <a:pt x="48802" y="37411"/>
                  </a:cubicBezTo>
                  <a:lnTo>
                    <a:pt x="48769" y="37377"/>
                  </a:lnTo>
                  <a:lnTo>
                    <a:pt x="51471" y="35843"/>
                  </a:lnTo>
                  <a:cubicBezTo>
                    <a:pt x="51571" y="35776"/>
                    <a:pt x="51604" y="35676"/>
                    <a:pt x="51471" y="35609"/>
                  </a:cubicBezTo>
                  <a:lnTo>
                    <a:pt x="48902" y="34108"/>
                  </a:lnTo>
                  <a:cubicBezTo>
                    <a:pt x="48852" y="34075"/>
                    <a:pt x="48785" y="34058"/>
                    <a:pt x="48719" y="34058"/>
                  </a:cubicBezTo>
                  <a:close/>
                  <a:moveTo>
                    <a:pt x="40096" y="34825"/>
                  </a:moveTo>
                  <a:cubicBezTo>
                    <a:pt x="40029" y="34825"/>
                    <a:pt x="39962" y="34842"/>
                    <a:pt x="39896" y="34875"/>
                  </a:cubicBezTo>
                  <a:lnTo>
                    <a:pt x="37227" y="36477"/>
                  </a:lnTo>
                  <a:cubicBezTo>
                    <a:pt x="37094" y="36543"/>
                    <a:pt x="37094" y="36643"/>
                    <a:pt x="37194" y="36677"/>
                  </a:cubicBezTo>
                  <a:lnTo>
                    <a:pt x="39762" y="38178"/>
                  </a:lnTo>
                  <a:cubicBezTo>
                    <a:pt x="39829" y="38211"/>
                    <a:pt x="39896" y="38228"/>
                    <a:pt x="39962" y="38228"/>
                  </a:cubicBezTo>
                  <a:cubicBezTo>
                    <a:pt x="40029" y="38228"/>
                    <a:pt x="40096" y="38211"/>
                    <a:pt x="40163" y="38178"/>
                  </a:cubicBezTo>
                  <a:lnTo>
                    <a:pt x="42831" y="36610"/>
                  </a:lnTo>
                  <a:cubicBezTo>
                    <a:pt x="42965" y="36543"/>
                    <a:pt x="42965" y="36443"/>
                    <a:pt x="42865" y="36410"/>
                  </a:cubicBezTo>
                  <a:lnTo>
                    <a:pt x="40296" y="34875"/>
                  </a:lnTo>
                  <a:cubicBezTo>
                    <a:pt x="40229" y="34842"/>
                    <a:pt x="40163" y="34825"/>
                    <a:pt x="40096" y="34825"/>
                  </a:cubicBezTo>
                  <a:close/>
                  <a:moveTo>
                    <a:pt x="54473" y="35025"/>
                  </a:moveTo>
                  <a:cubicBezTo>
                    <a:pt x="54406" y="35025"/>
                    <a:pt x="54339" y="35042"/>
                    <a:pt x="54273" y="35076"/>
                  </a:cubicBezTo>
                  <a:lnTo>
                    <a:pt x="51604" y="36610"/>
                  </a:lnTo>
                  <a:cubicBezTo>
                    <a:pt x="51471" y="36677"/>
                    <a:pt x="51471" y="36777"/>
                    <a:pt x="51571" y="36843"/>
                  </a:cubicBezTo>
                  <a:lnTo>
                    <a:pt x="54139" y="38345"/>
                  </a:lnTo>
                  <a:cubicBezTo>
                    <a:pt x="54195" y="38358"/>
                    <a:pt x="54250" y="38366"/>
                    <a:pt x="54305" y="38366"/>
                  </a:cubicBezTo>
                  <a:cubicBezTo>
                    <a:pt x="54383" y="38366"/>
                    <a:pt x="54461" y="38350"/>
                    <a:pt x="54540" y="38311"/>
                  </a:cubicBezTo>
                  <a:lnTo>
                    <a:pt x="54540" y="38345"/>
                  </a:lnTo>
                  <a:lnTo>
                    <a:pt x="57241" y="36777"/>
                  </a:lnTo>
                  <a:cubicBezTo>
                    <a:pt x="57342" y="36710"/>
                    <a:pt x="57342" y="36610"/>
                    <a:pt x="57241" y="36543"/>
                  </a:cubicBezTo>
                  <a:lnTo>
                    <a:pt x="54673" y="35076"/>
                  </a:lnTo>
                  <a:cubicBezTo>
                    <a:pt x="54606" y="35042"/>
                    <a:pt x="54540" y="35025"/>
                    <a:pt x="54473" y="35025"/>
                  </a:cubicBezTo>
                  <a:close/>
                  <a:moveTo>
                    <a:pt x="31039" y="35826"/>
                  </a:moveTo>
                  <a:cubicBezTo>
                    <a:pt x="30973" y="35826"/>
                    <a:pt x="30906" y="35843"/>
                    <a:pt x="30856" y="35876"/>
                  </a:cubicBezTo>
                  <a:lnTo>
                    <a:pt x="28154" y="37411"/>
                  </a:lnTo>
                  <a:cubicBezTo>
                    <a:pt x="28054" y="37477"/>
                    <a:pt x="28021" y="37577"/>
                    <a:pt x="28121" y="37644"/>
                  </a:cubicBezTo>
                  <a:lnTo>
                    <a:pt x="30723" y="39112"/>
                  </a:lnTo>
                  <a:cubicBezTo>
                    <a:pt x="30773" y="39145"/>
                    <a:pt x="30839" y="39162"/>
                    <a:pt x="30906" y="39162"/>
                  </a:cubicBezTo>
                  <a:cubicBezTo>
                    <a:pt x="30973" y="39162"/>
                    <a:pt x="31039" y="39145"/>
                    <a:pt x="31089" y="39112"/>
                  </a:cubicBezTo>
                  <a:lnTo>
                    <a:pt x="33791" y="37577"/>
                  </a:lnTo>
                  <a:cubicBezTo>
                    <a:pt x="33891" y="37511"/>
                    <a:pt x="33925" y="37411"/>
                    <a:pt x="33825" y="37344"/>
                  </a:cubicBezTo>
                  <a:lnTo>
                    <a:pt x="31223" y="35876"/>
                  </a:lnTo>
                  <a:cubicBezTo>
                    <a:pt x="31173" y="35843"/>
                    <a:pt x="31106" y="35826"/>
                    <a:pt x="31039" y="35826"/>
                  </a:cubicBezTo>
                  <a:close/>
                  <a:moveTo>
                    <a:pt x="60644" y="35726"/>
                  </a:moveTo>
                  <a:cubicBezTo>
                    <a:pt x="60577" y="35726"/>
                    <a:pt x="60510" y="35743"/>
                    <a:pt x="60444" y="35776"/>
                  </a:cubicBezTo>
                  <a:lnTo>
                    <a:pt x="57141" y="37677"/>
                  </a:lnTo>
                  <a:cubicBezTo>
                    <a:pt x="57041" y="37744"/>
                    <a:pt x="57008" y="37844"/>
                    <a:pt x="57108" y="37911"/>
                  </a:cubicBezTo>
                  <a:lnTo>
                    <a:pt x="59710" y="39379"/>
                  </a:lnTo>
                  <a:cubicBezTo>
                    <a:pt x="59760" y="39412"/>
                    <a:pt x="59827" y="39429"/>
                    <a:pt x="59893" y="39429"/>
                  </a:cubicBezTo>
                  <a:cubicBezTo>
                    <a:pt x="59960" y="39429"/>
                    <a:pt x="60027" y="39412"/>
                    <a:pt x="60077" y="39379"/>
                  </a:cubicBezTo>
                  <a:lnTo>
                    <a:pt x="63379" y="37477"/>
                  </a:lnTo>
                  <a:cubicBezTo>
                    <a:pt x="63513" y="37411"/>
                    <a:pt x="63513" y="37310"/>
                    <a:pt x="63413" y="37244"/>
                  </a:cubicBezTo>
                  <a:lnTo>
                    <a:pt x="60844" y="35776"/>
                  </a:lnTo>
                  <a:cubicBezTo>
                    <a:pt x="60777" y="35743"/>
                    <a:pt x="60711" y="35726"/>
                    <a:pt x="60644" y="35726"/>
                  </a:cubicBezTo>
                  <a:close/>
                  <a:moveTo>
                    <a:pt x="44783" y="36360"/>
                  </a:moveTo>
                  <a:cubicBezTo>
                    <a:pt x="44716" y="36360"/>
                    <a:pt x="44649" y="36376"/>
                    <a:pt x="44599" y="36410"/>
                  </a:cubicBezTo>
                  <a:lnTo>
                    <a:pt x="41897" y="37978"/>
                  </a:lnTo>
                  <a:cubicBezTo>
                    <a:pt x="41797" y="38044"/>
                    <a:pt x="41764" y="38144"/>
                    <a:pt x="41897" y="38211"/>
                  </a:cubicBezTo>
                  <a:lnTo>
                    <a:pt x="44466" y="39679"/>
                  </a:lnTo>
                  <a:cubicBezTo>
                    <a:pt x="44532" y="39712"/>
                    <a:pt x="44607" y="39729"/>
                    <a:pt x="44683" y="39729"/>
                  </a:cubicBezTo>
                  <a:cubicBezTo>
                    <a:pt x="44758" y="39729"/>
                    <a:pt x="44833" y="39712"/>
                    <a:pt x="44899" y="39679"/>
                  </a:cubicBezTo>
                  <a:lnTo>
                    <a:pt x="47568" y="38144"/>
                  </a:lnTo>
                  <a:cubicBezTo>
                    <a:pt x="47668" y="38078"/>
                    <a:pt x="47668" y="37978"/>
                    <a:pt x="47568" y="37911"/>
                  </a:cubicBezTo>
                  <a:lnTo>
                    <a:pt x="44966" y="36410"/>
                  </a:lnTo>
                  <a:cubicBezTo>
                    <a:pt x="44916" y="36376"/>
                    <a:pt x="44849" y="36360"/>
                    <a:pt x="44783" y="36360"/>
                  </a:cubicBezTo>
                  <a:close/>
                  <a:moveTo>
                    <a:pt x="21049" y="36426"/>
                  </a:moveTo>
                  <a:cubicBezTo>
                    <a:pt x="20982" y="36426"/>
                    <a:pt x="20916" y="36443"/>
                    <a:pt x="20849" y="36477"/>
                  </a:cubicBezTo>
                  <a:lnTo>
                    <a:pt x="18180" y="38011"/>
                  </a:lnTo>
                  <a:cubicBezTo>
                    <a:pt x="18047" y="38078"/>
                    <a:pt x="18047" y="38178"/>
                    <a:pt x="18147" y="38244"/>
                  </a:cubicBezTo>
                  <a:lnTo>
                    <a:pt x="20715" y="39746"/>
                  </a:lnTo>
                  <a:cubicBezTo>
                    <a:pt x="20765" y="39779"/>
                    <a:pt x="20832" y="39796"/>
                    <a:pt x="20899" y="39796"/>
                  </a:cubicBezTo>
                  <a:cubicBezTo>
                    <a:pt x="20966" y="39796"/>
                    <a:pt x="21032" y="39779"/>
                    <a:pt x="21082" y="39746"/>
                  </a:cubicBezTo>
                  <a:lnTo>
                    <a:pt x="23784" y="38211"/>
                  </a:lnTo>
                  <a:cubicBezTo>
                    <a:pt x="23884" y="38144"/>
                    <a:pt x="23918" y="38044"/>
                    <a:pt x="23784" y="37978"/>
                  </a:cubicBezTo>
                  <a:lnTo>
                    <a:pt x="21249" y="36477"/>
                  </a:lnTo>
                  <a:cubicBezTo>
                    <a:pt x="21182" y="36443"/>
                    <a:pt x="21116" y="36426"/>
                    <a:pt x="21049" y="36426"/>
                  </a:cubicBezTo>
                  <a:close/>
                  <a:moveTo>
                    <a:pt x="36176" y="37094"/>
                  </a:moveTo>
                  <a:cubicBezTo>
                    <a:pt x="36101" y="37094"/>
                    <a:pt x="36026" y="37110"/>
                    <a:pt x="35960" y="37144"/>
                  </a:cubicBezTo>
                  <a:lnTo>
                    <a:pt x="33291" y="38711"/>
                  </a:lnTo>
                  <a:cubicBezTo>
                    <a:pt x="33158" y="38778"/>
                    <a:pt x="33158" y="38878"/>
                    <a:pt x="33291" y="38945"/>
                  </a:cubicBezTo>
                  <a:lnTo>
                    <a:pt x="35860" y="40413"/>
                  </a:lnTo>
                  <a:cubicBezTo>
                    <a:pt x="35910" y="40446"/>
                    <a:pt x="35976" y="40463"/>
                    <a:pt x="36043" y="40463"/>
                  </a:cubicBezTo>
                  <a:cubicBezTo>
                    <a:pt x="36110" y="40463"/>
                    <a:pt x="36176" y="40446"/>
                    <a:pt x="36226" y="40413"/>
                  </a:cubicBezTo>
                  <a:lnTo>
                    <a:pt x="38928" y="38878"/>
                  </a:lnTo>
                  <a:cubicBezTo>
                    <a:pt x="39028" y="38812"/>
                    <a:pt x="39062" y="38711"/>
                    <a:pt x="38962" y="38645"/>
                  </a:cubicBezTo>
                  <a:lnTo>
                    <a:pt x="36393" y="37144"/>
                  </a:lnTo>
                  <a:cubicBezTo>
                    <a:pt x="36327" y="37110"/>
                    <a:pt x="36251" y="37094"/>
                    <a:pt x="36176" y="37094"/>
                  </a:cubicBezTo>
                  <a:close/>
                  <a:moveTo>
                    <a:pt x="50553" y="37294"/>
                  </a:moveTo>
                  <a:cubicBezTo>
                    <a:pt x="50487" y="37294"/>
                    <a:pt x="50420" y="37310"/>
                    <a:pt x="50370" y="37344"/>
                  </a:cubicBezTo>
                  <a:lnTo>
                    <a:pt x="47668" y="38878"/>
                  </a:lnTo>
                  <a:cubicBezTo>
                    <a:pt x="47568" y="38945"/>
                    <a:pt x="47535" y="39045"/>
                    <a:pt x="47635" y="39112"/>
                  </a:cubicBezTo>
                  <a:lnTo>
                    <a:pt x="50203" y="40613"/>
                  </a:lnTo>
                  <a:cubicBezTo>
                    <a:pt x="50258" y="40627"/>
                    <a:pt x="50314" y="40635"/>
                    <a:pt x="50369" y="40635"/>
                  </a:cubicBezTo>
                  <a:cubicBezTo>
                    <a:pt x="50447" y="40635"/>
                    <a:pt x="50525" y="40619"/>
                    <a:pt x="50603" y="40579"/>
                  </a:cubicBezTo>
                  <a:lnTo>
                    <a:pt x="50603" y="40613"/>
                  </a:lnTo>
                  <a:lnTo>
                    <a:pt x="53305" y="39045"/>
                  </a:lnTo>
                  <a:cubicBezTo>
                    <a:pt x="53405" y="38978"/>
                    <a:pt x="53405" y="38878"/>
                    <a:pt x="53305" y="38812"/>
                  </a:cubicBezTo>
                  <a:lnTo>
                    <a:pt x="50737" y="37344"/>
                  </a:lnTo>
                  <a:cubicBezTo>
                    <a:pt x="50687" y="37310"/>
                    <a:pt x="50620" y="37294"/>
                    <a:pt x="50553" y="37294"/>
                  </a:cubicBezTo>
                  <a:close/>
                  <a:moveTo>
                    <a:pt x="27120" y="38094"/>
                  </a:moveTo>
                  <a:cubicBezTo>
                    <a:pt x="27053" y="38094"/>
                    <a:pt x="26987" y="38111"/>
                    <a:pt x="26920" y="38144"/>
                  </a:cubicBezTo>
                  <a:lnTo>
                    <a:pt x="24218" y="39679"/>
                  </a:lnTo>
                  <a:cubicBezTo>
                    <a:pt x="24118" y="39746"/>
                    <a:pt x="24118" y="39846"/>
                    <a:pt x="24218" y="39912"/>
                  </a:cubicBezTo>
                  <a:lnTo>
                    <a:pt x="26786" y="41380"/>
                  </a:lnTo>
                  <a:cubicBezTo>
                    <a:pt x="26836" y="41413"/>
                    <a:pt x="26903" y="41430"/>
                    <a:pt x="26970" y="41430"/>
                  </a:cubicBezTo>
                  <a:cubicBezTo>
                    <a:pt x="27037" y="41430"/>
                    <a:pt x="27103" y="41413"/>
                    <a:pt x="27153" y="41380"/>
                  </a:cubicBezTo>
                  <a:lnTo>
                    <a:pt x="29889" y="39846"/>
                  </a:lnTo>
                  <a:cubicBezTo>
                    <a:pt x="29989" y="39779"/>
                    <a:pt x="29989" y="39679"/>
                    <a:pt x="29889" y="39612"/>
                  </a:cubicBezTo>
                  <a:lnTo>
                    <a:pt x="27320" y="38144"/>
                  </a:lnTo>
                  <a:cubicBezTo>
                    <a:pt x="27253" y="38111"/>
                    <a:pt x="27187" y="38094"/>
                    <a:pt x="27120" y="38094"/>
                  </a:cubicBezTo>
                  <a:close/>
                  <a:moveTo>
                    <a:pt x="40896" y="38628"/>
                  </a:moveTo>
                  <a:cubicBezTo>
                    <a:pt x="40830" y="38628"/>
                    <a:pt x="40763" y="38645"/>
                    <a:pt x="40696" y="38678"/>
                  </a:cubicBezTo>
                  <a:lnTo>
                    <a:pt x="37994" y="40213"/>
                  </a:lnTo>
                  <a:cubicBezTo>
                    <a:pt x="37894" y="40279"/>
                    <a:pt x="37894" y="40379"/>
                    <a:pt x="37994" y="40446"/>
                  </a:cubicBezTo>
                  <a:lnTo>
                    <a:pt x="40563" y="41947"/>
                  </a:lnTo>
                  <a:cubicBezTo>
                    <a:pt x="40613" y="41964"/>
                    <a:pt x="40671" y="41972"/>
                    <a:pt x="40734" y="41972"/>
                  </a:cubicBezTo>
                  <a:cubicBezTo>
                    <a:pt x="40796" y="41972"/>
                    <a:pt x="40863" y="41964"/>
                    <a:pt x="40930" y="41947"/>
                  </a:cubicBezTo>
                  <a:lnTo>
                    <a:pt x="40930" y="41914"/>
                  </a:lnTo>
                  <a:lnTo>
                    <a:pt x="43632" y="40379"/>
                  </a:lnTo>
                  <a:cubicBezTo>
                    <a:pt x="43732" y="40313"/>
                    <a:pt x="43765" y="40213"/>
                    <a:pt x="43665" y="40146"/>
                  </a:cubicBezTo>
                  <a:lnTo>
                    <a:pt x="41097" y="38678"/>
                  </a:lnTo>
                  <a:cubicBezTo>
                    <a:pt x="41030" y="38645"/>
                    <a:pt x="40963" y="38628"/>
                    <a:pt x="40896" y="38628"/>
                  </a:cubicBezTo>
                  <a:close/>
                  <a:moveTo>
                    <a:pt x="17113" y="38695"/>
                  </a:moveTo>
                  <a:cubicBezTo>
                    <a:pt x="17046" y="38695"/>
                    <a:pt x="16979" y="38711"/>
                    <a:pt x="16913" y="38745"/>
                  </a:cubicBezTo>
                  <a:lnTo>
                    <a:pt x="14211" y="40313"/>
                  </a:lnTo>
                  <a:cubicBezTo>
                    <a:pt x="14111" y="40379"/>
                    <a:pt x="14111" y="40479"/>
                    <a:pt x="14211" y="40546"/>
                  </a:cubicBezTo>
                  <a:lnTo>
                    <a:pt x="16779" y="42014"/>
                  </a:lnTo>
                  <a:cubicBezTo>
                    <a:pt x="16829" y="42047"/>
                    <a:pt x="16896" y="42064"/>
                    <a:pt x="16963" y="42064"/>
                  </a:cubicBezTo>
                  <a:cubicBezTo>
                    <a:pt x="17029" y="42064"/>
                    <a:pt x="17096" y="42047"/>
                    <a:pt x="17146" y="42014"/>
                  </a:cubicBezTo>
                  <a:lnTo>
                    <a:pt x="19848" y="40479"/>
                  </a:lnTo>
                  <a:cubicBezTo>
                    <a:pt x="19982" y="40413"/>
                    <a:pt x="19982" y="40313"/>
                    <a:pt x="19881" y="40246"/>
                  </a:cubicBezTo>
                  <a:lnTo>
                    <a:pt x="17313" y="38745"/>
                  </a:lnTo>
                  <a:cubicBezTo>
                    <a:pt x="17246" y="38711"/>
                    <a:pt x="17180" y="38695"/>
                    <a:pt x="17113" y="38695"/>
                  </a:cubicBezTo>
                  <a:close/>
                  <a:moveTo>
                    <a:pt x="32228" y="39387"/>
                  </a:moveTo>
                  <a:cubicBezTo>
                    <a:pt x="32165" y="39387"/>
                    <a:pt x="32107" y="39395"/>
                    <a:pt x="32057" y="39412"/>
                  </a:cubicBezTo>
                  <a:lnTo>
                    <a:pt x="29355" y="40980"/>
                  </a:lnTo>
                  <a:cubicBezTo>
                    <a:pt x="29221" y="41046"/>
                    <a:pt x="29221" y="41147"/>
                    <a:pt x="29322" y="41213"/>
                  </a:cubicBezTo>
                  <a:lnTo>
                    <a:pt x="31890" y="42681"/>
                  </a:lnTo>
                  <a:cubicBezTo>
                    <a:pt x="31957" y="42714"/>
                    <a:pt x="32023" y="42731"/>
                    <a:pt x="32090" y="42731"/>
                  </a:cubicBezTo>
                  <a:cubicBezTo>
                    <a:pt x="32157" y="42731"/>
                    <a:pt x="32224" y="42714"/>
                    <a:pt x="32290" y="42681"/>
                  </a:cubicBezTo>
                  <a:lnTo>
                    <a:pt x="34992" y="41147"/>
                  </a:lnTo>
                  <a:cubicBezTo>
                    <a:pt x="35092" y="41080"/>
                    <a:pt x="35092" y="40980"/>
                    <a:pt x="34992" y="40913"/>
                  </a:cubicBezTo>
                  <a:lnTo>
                    <a:pt x="32424" y="39412"/>
                  </a:lnTo>
                  <a:cubicBezTo>
                    <a:pt x="32357" y="39395"/>
                    <a:pt x="32290" y="39387"/>
                    <a:pt x="32228" y="39387"/>
                  </a:cubicBezTo>
                  <a:close/>
                  <a:moveTo>
                    <a:pt x="46617" y="39562"/>
                  </a:moveTo>
                  <a:cubicBezTo>
                    <a:pt x="46551" y="39562"/>
                    <a:pt x="46484" y="39579"/>
                    <a:pt x="46434" y="39612"/>
                  </a:cubicBezTo>
                  <a:lnTo>
                    <a:pt x="43732" y="41147"/>
                  </a:lnTo>
                  <a:cubicBezTo>
                    <a:pt x="43632" y="41213"/>
                    <a:pt x="43598" y="41313"/>
                    <a:pt x="43698" y="41380"/>
                  </a:cubicBezTo>
                  <a:lnTo>
                    <a:pt x="46300" y="42881"/>
                  </a:lnTo>
                  <a:cubicBezTo>
                    <a:pt x="46339" y="42907"/>
                    <a:pt x="46387" y="42917"/>
                    <a:pt x="46437" y="42917"/>
                  </a:cubicBezTo>
                  <a:cubicBezTo>
                    <a:pt x="46518" y="42917"/>
                    <a:pt x="46605" y="42889"/>
                    <a:pt x="46667" y="42848"/>
                  </a:cubicBezTo>
                  <a:lnTo>
                    <a:pt x="46667" y="42881"/>
                  </a:lnTo>
                  <a:lnTo>
                    <a:pt x="49369" y="41313"/>
                  </a:lnTo>
                  <a:cubicBezTo>
                    <a:pt x="49469" y="41247"/>
                    <a:pt x="49503" y="41147"/>
                    <a:pt x="49403" y="41080"/>
                  </a:cubicBezTo>
                  <a:lnTo>
                    <a:pt x="46801" y="39612"/>
                  </a:lnTo>
                  <a:cubicBezTo>
                    <a:pt x="46751" y="39579"/>
                    <a:pt x="46684" y="39562"/>
                    <a:pt x="46617" y="39562"/>
                  </a:cubicBezTo>
                  <a:close/>
                  <a:moveTo>
                    <a:pt x="23180" y="40363"/>
                  </a:moveTo>
                  <a:cubicBezTo>
                    <a:pt x="23117" y="40363"/>
                    <a:pt x="23050" y="40379"/>
                    <a:pt x="22984" y="40413"/>
                  </a:cubicBezTo>
                  <a:lnTo>
                    <a:pt x="20282" y="41980"/>
                  </a:lnTo>
                  <a:cubicBezTo>
                    <a:pt x="20182" y="42014"/>
                    <a:pt x="20148" y="42147"/>
                    <a:pt x="20248" y="42181"/>
                  </a:cubicBezTo>
                  <a:lnTo>
                    <a:pt x="22817" y="43682"/>
                  </a:lnTo>
                  <a:cubicBezTo>
                    <a:pt x="22884" y="43715"/>
                    <a:pt x="22950" y="43732"/>
                    <a:pt x="23017" y="43732"/>
                  </a:cubicBezTo>
                  <a:cubicBezTo>
                    <a:pt x="23084" y="43732"/>
                    <a:pt x="23150" y="43715"/>
                    <a:pt x="23217" y="43682"/>
                  </a:cubicBezTo>
                  <a:lnTo>
                    <a:pt x="25919" y="42114"/>
                  </a:lnTo>
                  <a:cubicBezTo>
                    <a:pt x="26019" y="42047"/>
                    <a:pt x="26019" y="41947"/>
                    <a:pt x="25919" y="41880"/>
                  </a:cubicBezTo>
                  <a:lnTo>
                    <a:pt x="23351" y="40413"/>
                  </a:lnTo>
                  <a:cubicBezTo>
                    <a:pt x="23301" y="40379"/>
                    <a:pt x="23242" y="40363"/>
                    <a:pt x="23180" y="40363"/>
                  </a:cubicBezTo>
                  <a:close/>
                  <a:moveTo>
                    <a:pt x="36927" y="40863"/>
                  </a:moveTo>
                  <a:cubicBezTo>
                    <a:pt x="36860" y="40863"/>
                    <a:pt x="36794" y="40880"/>
                    <a:pt x="36727" y="40913"/>
                  </a:cubicBezTo>
                  <a:lnTo>
                    <a:pt x="34058" y="42514"/>
                  </a:lnTo>
                  <a:cubicBezTo>
                    <a:pt x="33925" y="42581"/>
                    <a:pt x="33925" y="42681"/>
                    <a:pt x="34058" y="42748"/>
                  </a:cubicBezTo>
                  <a:lnTo>
                    <a:pt x="36627" y="44215"/>
                  </a:lnTo>
                  <a:cubicBezTo>
                    <a:pt x="36677" y="44249"/>
                    <a:pt x="36743" y="44265"/>
                    <a:pt x="36810" y="44265"/>
                  </a:cubicBezTo>
                  <a:cubicBezTo>
                    <a:pt x="36877" y="44265"/>
                    <a:pt x="36944" y="44249"/>
                    <a:pt x="36994" y="44215"/>
                  </a:cubicBezTo>
                  <a:lnTo>
                    <a:pt x="36994" y="44182"/>
                  </a:lnTo>
                  <a:lnTo>
                    <a:pt x="39662" y="42614"/>
                  </a:lnTo>
                  <a:cubicBezTo>
                    <a:pt x="39796" y="42548"/>
                    <a:pt x="39796" y="42447"/>
                    <a:pt x="39696" y="42414"/>
                  </a:cubicBezTo>
                  <a:lnTo>
                    <a:pt x="37127" y="40913"/>
                  </a:lnTo>
                  <a:cubicBezTo>
                    <a:pt x="37060" y="40880"/>
                    <a:pt x="36994" y="40863"/>
                    <a:pt x="36927" y="40863"/>
                  </a:cubicBezTo>
                  <a:close/>
                  <a:moveTo>
                    <a:pt x="13177" y="40988"/>
                  </a:moveTo>
                  <a:cubicBezTo>
                    <a:pt x="13110" y="40988"/>
                    <a:pt x="13043" y="40996"/>
                    <a:pt x="12977" y="41013"/>
                  </a:cubicBezTo>
                  <a:lnTo>
                    <a:pt x="10275" y="42581"/>
                  </a:lnTo>
                  <a:cubicBezTo>
                    <a:pt x="10175" y="42648"/>
                    <a:pt x="10175" y="42748"/>
                    <a:pt x="10275" y="42814"/>
                  </a:cubicBezTo>
                  <a:lnTo>
                    <a:pt x="12843" y="44282"/>
                  </a:lnTo>
                  <a:cubicBezTo>
                    <a:pt x="12910" y="44315"/>
                    <a:pt x="12985" y="44332"/>
                    <a:pt x="13056" y="44332"/>
                  </a:cubicBezTo>
                  <a:cubicBezTo>
                    <a:pt x="13127" y="44332"/>
                    <a:pt x="13193" y="44315"/>
                    <a:pt x="13243" y="44282"/>
                  </a:cubicBezTo>
                  <a:lnTo>
                    <a:pt x="15945" y="42748"/>
                  </a:lnTo>
                  <a:cubicBezTo>
                    <a:pt x="16045" y="42681"/>
                    <a:pt x="16045" y="42581"/>
                    <a:pt x="15945" y="42514"/>
                  </a:cubicBezTo>
                  <a:lnTo>
                    <a:pt x="13377" y="41013"/>
                  </a:lnTo>
                  <a:cubicBezTo>
                    <a:pt x="13310" y="40996"/>
                    <a:pt x="13243" y="40988"/>
                    <a:pt x="13177" y="40988"/>
                  </a:cubicBezTo>
                  <a:close/>
                  <a:moveTo>
                    <a:pt x="28330" y="41634"/>
                  </a:moveTo>
                  <a:cubicBezTo>
                    <a:pt x="28251" y="41634"/>
                    <a:pt x="28176" y="41659"/>
                    <a:pt x="28121" y="41714"/>
                  </a:cubicBezTo>
                  <a:lnTo>
                    <a:pt x="25419" y="43248"/>
                  </a:lnTo>
                  <a:cubicBezTo>
                    <a:pt x="25319" y="43315"/>
                    <a:pt x="25285" y="43415"/>
                    <a:pt x="25419" y="43482"/>
                  </a:cubicBezTo>
                  <a:lnTo>
                    <a:pt x="27987" y="44949"/>
                  </a:lnTo>
                  <a:cubicBezTo>
                    <a:pt x="28054" y="44983"/>
                    <a:pt x="28121" y="44999"/>
                    <a:pt x="28187" y="44999"/>
                  </a:cubicBezTo>
                  <a:cubicBezTo>
                    <a:pt x="28254" y="44999"/>
                    <a:pt x="28321" y="44983"/>
                    <a:pt x="28388" y="44949"/>
                  </a:cubicBezTo>
                  <a:lnTo>
                    <a:pt x="31056" y="43415"/>
                  </a:lnTo>
                  <a:cubicBezTo>
                    <a:pt x="31190" y="43348"/>
                    <a:pt x="31190" y="43248"/>
                    <a:pt x="31089" y="43181"/>
                  </a:cubicBezTo>
                  <a:lnTo>
                    <a:pt x="28521" y="41680"/>
                  </a:lnTo>
                  <a:cubicBezTo>
                    <a:pt x="28461" y="41650"/>
                    <a:pt x="28394" y="41634"/>
                    <a:pt x="28330" y="41634"/>
                  </a:cubicBezTo>
                  <a:close/>
                  <a:moveTo>
                    <a:pt x="42698" y="41830"/>
                  </a:moveTo>
                  <a:cubicBezTo>
                    <a:pt x="42631" y="41830"/>
                    <a:pt x="42564" y="41847"/>
                    <a:pt x="42498" y="41880"/>
                  </a:cubicBezTo>
                  <a:lnTo>
                    <a:pt x="39796" y="43448"/>
                  </a:lnTo>
                  <a:cubicBezTo>
                    <a:pt x="39696" y="43515"/>
                    <a:pt x="39696" y="43615"/>
                    <a:pt x="39796" y="43648"/>
                  </a:cubicBezTo>
                  <a:lnTo>
                    <a:pt x="42364" y="45149"/>
                  </a:lnTo>
                  <a:cubicBezTo>
                    <a:pt x="42402" y="45175"/>
                    <a:pt x="42450" y="45186"/>
                    <a:pt x="42501" y="45186"/>
                  </a:cubicBezTo>
                  <a:cubicBezTo>
                    <a:pt x="42582" y="45186"/>
                    <a:pt x="42669" y="45157"/>
                    <a:pt x="42731" y="45116"/>
                  </a:cubicBezTo>
                  <a:lnTo>
                    <a:pt x="42731" y="45149"/>
                  </a:lnTo>
                  <a:lnTo>
                    <a:pt x="45433" y="43582"/>
                  </a:lnTo>
                  <a:cubicBezTo>
                    <a:pt x="45533" y="43515"/>
                    <a:pt x="45566" y="43415"/>
                    <a:pt x="45466" y="43348"/>
                  </a:cubicBezTo>
                  <a:lnTo>
                    <a:pt x="42898" y="41880"/>
                  </a:lnTo>
                  <a:cubicBezTo>
                    <a:pt x="42831" y="41847"/>
                    <a:pt x="42764" y="41830"/>
                    <a:pt x="42698" y="41830"/>
                  </a:cubicBezTo>
                  <a:close/>
                  <a:moveTo>
                    <a:pt x="19248" y="42631"/>
                  </a:moveTo>
                  <a:cubicBezTo>
                    <a:pt x="19181" y="42631"/>
                    <a:pt x="19114" y="42648"/>
                    <a:pt x="19048" y="42681"/>
                  </a:cubicBezTo>
                  <a:lnTo>
                    <a:pt x="16379" y="44215"/>
                  </a:lnTo>
                  <a:cubicBezTo>
                    <a:pt x="16246" y="44282"/>
                    <a:pt x="16246" y="44382"/>
                    <a:pt x="16346" y="44449"/>
                  </a:cubicBezTo>
                  <a:lnTo>
                    <a:pt x="18914" y="45917"/>
                  </a:lnTo>
                  <a:cubicBezTo>
                    <a:pt x="18981" y="45950"/>
                    <a:pt x="19048" y="45967"/>
                    <a:pt x="19114" y="45967"/>
                  </a:cubicBezTo>
                  <a:cubicBezTo>
                    <a:pt x="19181" y="45967"/>
                    <a:pt x="19248" y="45950"/>
                    <a:pt x="19314" y="45917"/>
                  </a:cubicBezTo>
                  <a:lnTo>
                    <a:pt x="21983" y="44382"/>
                  </a:lnTo>
                  <a:cubicBezTo>
                    <a:pt x="22116" y="44315"/>
                    <a:pt x="22116" y="44215"/>
                    <a:pt x="22016" y="44149"/>
                  </a:cubicBezTo>
                  <a:lnTo>
                    <a:pt x="19448" y="42681"/>
                  </a:lnTo>
                  <a:cubicBezTo>
                    <a:pt x="19381" y="42648"/>
                    <a:pt x="19314" y="42631"/>
                    <a:pt x="19248" y="42631"/>
                  </a:cubicBezTo>
                  <a:close/>
                  <a:moveTo>
                    <a:pt x="33024" y="43165"/>
                  </a:moveTo>
                  <a:cubicBezTo>
                    <a:pt x="32957" y="43165"/>
                    <a:pt x="32891" y="43181"/>
                    <a:pt x="32824" y="43215"/>
                  </a:cubicBezTo>
                  <a:lnTo>
                    <a:pt x="30122" y="44749"/>
                  </a:lnTo>
                  <a:cubicBezTo>
                    <a:pt x="30022" y="44816"/>
                    <a:pt x="30022" y="44916"/>
                    <a:pt x="30122" y="44983"/>
                  </a:cubicBezTo>
                  <a:lnTo>
                    <a:pt x="32691" y="46484"/>
                  </a:lnTo>
                  <a:cubicBezTo>
                    <a:pt x="32733" y="46512"/>
                    <a:pt x="32787" y="46522"/>
                    <a:pt x="32843" y="46522"/>
                  </a:cubicBezTo>
                  <a:cubicBezTo>
                    <a:pt x="32920" y="46522"/>
                    <a:pt x="33000" y="46503"/>
                    <a:pt x="33058" y="46484"/>
                  </a:cubicBezTo>
                  <a:lnTo>
                    <a:pt x="33058" y="46450"/>
                  </a:lnTo>
                  <a:lnTo>
                    <a:pt x="35759" y="44883"/>
                  </a:lnTo>
                  <a:cubicBezTo>
                    <a:pt x="35860" y="44816"/>
                    <a:pt x="35860" y="44716"/>
                    <a:pt x="35759" y="44682"/>
                  </a:cubicBezTo>
                  <a:lnTo>
                    <a:pt x="33224" y="43215"/>
                  </a:lnTo>
                  <a:cubicBezTo>
                    <a:pt x="33158" y="43181"/>
                    <a:pt x="33091" y="43165"/>
                    <a:pt x="33024" y="43165"/>
                  </a:cubicBezTo>
                  <a:close/>
                  <a:moveTo>
                    <a:pt x="9241" y="43231"/>
                  </a:moveTo>
                  <a:cubicBezTo>
                    <a:pt x="9174" y="43231"/>
                    <a:pt x="9107" y="43248"/>
                    <a:pt x="9040" y="43281"/>
                  </a:cubicBezTo>
                  <a:lnTo>
                    <a:pt x="6372" y="44849"/>
                  </a:lnTo>
                  <a:cubicBezTo>
                    <a:pt x="6238" y="44916"/>
                    <a:pt x="6238" y="45016"/>
                    <a:pt x="6338" y="45049"/>
                  </a:cubicBezTo>
                  <a:lnTo>
                    <a:pt x="8940" y="46550"/>
                  </a:lnTo>
                  <a:cubicBezTo>
                    <a:pt x="9007" y="46584"/>
                    <a:pt x="9074" y="46600"/>
                    <a:pt x="9140" y="46600"/>
                  </a:cubicBezTo>
                  <a:cubicBezTo>
                    <a:pt x="9207" y="46600"/>
                    <a:pt x="9274" y="46584"/>
                    <a:pt x="9341" y="46550"/>
                  </a:cubicBezTo>
                  <a:lnTo>
                    <a:pt x="12009" y="45016"/>
                  </a:lnTo>
                  <a:cubicBezTo>
                    <a:pt x="12143" y="44949"/>
                    <a:pt x="12143" y="44849"/>
                    <a:pt x="12043" y="44782"/>
                  </a:cubicBezTo>
                  <a:lnTo>
                    <a:pt x="9441" y="43281"/>
                  </a:lnTo>
                  <a:cubicBezTo>
                    <a:pt x="9374" y="43248"/>
                    <a:pt x="9307" y="43231"/>
                    <a:pt x="9241" y="43231"/>
                  </a:cubicBezTo>
                  <a:close/>
                  <a:moveTo>
                    <a:pt x="24385" y="43932"/>
                  </a:moveTo>
                  <a:cubicBezTo>
                    <a:pt x="24318" y="43932"/>
                    <a:pt x="24251" y="43949"/>
                    <a:pt x="24185" y="43982"/>
                  </a:cubicBezTo>
                  <a:lnTo>
                    <a:pt x="21483" y="45516"/>
                  </a:lnTo>
                  <a:cubicBezTo>
                    <a:pt x="21383" y="45583"/>
                    <a:pt x="21383" y="45683"/>
                    <a:pt x="21483" y="45750"/>
                  </a:cubicBezTo>
                  <a:lnTo>
                    <a:pt x="24051" y="47218"/>
                  </a:lnTo>
                  <a:cubicBezTo>
                    <a:pt x="24101" y="47251"/>
                    <a:pt x="24168" y="47268"/>
                    <a:pt x="24235" y="47268"/>
                  </a:cubicBezTo>
                  <a:cubicBezTo>
                    <a:pt x="24301" y="47268"/>
                    <a:pt x="24368" y="47251"/>
                    <a:pt x="24418" y="47218"/>
                  </a:cubicBezTo>
                  <a:lnTo>
                    <a:pt x="27120" y="45683"/>
                  </a:lnTo>
                  <a:cubicBezTo>
                    <a:pt x="27220" y="45616"/>
                    <a:pt x="27253" y="45516"/>
                    <a:pt x="27120" y="45450"/>
                  </a:cubicBezTo>
                  <a:lnTo>
                    <a:pt x="24585" y="43982"/>
                  </a:lnTo>
                  <a:cubicBezTo>
                    <a:pt x="24518" y="43949"/>
                    <a:pt x="24451" y="43932"/>
                    <a:pt x="24385" y="43932"/>
                  </a:cubicBezTo>
                  <a:close/>
                  <a:moveTo>
                    <a:pt x="38762" y="44099"/>
                  </a:moveTo>
                  <a:cubicBezTo>
                    <a:pt x="38695" y="44099"/>
                    <a:pt x="38628" y="44115"/>
                    <a:pt x="38561" y="44149"/>
                  </a:cubicBezTo>
                  <a:lnTo>
                    <a:pt x="35860" y="45683"/>
                  </a:lnTo>
                  <a:cubicBezTo>
                    <a:pt x="35759" y="45750"/>
                    <a:pt x="35759" y="45850"/>
                    <a:pt x="35860" y="45917"/>
                  </a:cubicBezTo>
                  <a:lnTo>
                    <a:pt x="38461" y="47418"/>
                  </a:lnTo>
                  <a:cubicBezTo>
                    <a:pt x="38503" y="47432"/>
                    <a:pt x="38550" y="47440"/>
                    <a:pt x="38601" y="47440"/>
                  </a:cubicBezTo>
                  <a:cubicBezTo>
                    <a:pt x="38672" y="47440"/>
                    <a:pt x="38750" y="47423"/>
                    <a:pt x="38828" y="47384"/>
                  </a:cubicBezTo>
                  <a:lnTo>
                    <a:pt x="38828" y="47418"/>
                  </a:lnTo>
                  <a:lnTo>
                    <a:pt x="41497" y="45850"/>
                  </a:lnTo>
                  <a:cubicBezTo>
                    <a:pt x="41630" y="45783"/>
                    <a:pt x="41630" y="45683"/>
                    <a:pt x="41530" y="45616"/>
                  </a:cubicBezTo>
                  <a:lnTo>
                    <a:pt x="38962" y="44149"/>
                  </a:lnTo>
                  <a:cubicBezTo>
                    <a:pt x="38895" y="44115"/>
                    <a:pt x="38828" y="44099"/>
                    <a:pt x="38762" y="44099"/>
                  </a:cubicBezTo>
                  <a:close/>
                  <a:moveTo>
                    <a:pt x="15312" y="44899"/>
                  </a:moveTo>
                  <a:cubicBezTo>
                    <a:pt x="15245" y="44899"/>
                    <a:pt x="15178" y="44916"/>
                    <a:pt x="15111" y="44949"/>
                  </a:cubicBezTo>
                  <a:lnTo>
                    <a:pt x="12443" y="46484"/>
                  </a:lnTo>
                  <a:cubicBezTo>
                    <a:pt x="12309" y="46550"/>
                    <a:pt x="12309" y="46650"/>
                    <a:pt x="12409" y="46717"/>
                  </a:cubicBezTo>
                  <a:lnTo>
                    <a:pt x="14978" y="48185"/>
                  </a:lnTo>
                  <a:cubicBezTo>
                    <a:pt x="15045" y="48218"/>
                    <a:pt x="15111" y="48235"/>
                    <a:pt x="15178" y="48235"/>
                  </a:cubicBezTo>
                  <a:cubicBezTo>
                    <a:pt x="15245" y="48235"/>
                    <a:pt x="15312" y="48218"/>
                    <a:pt x="15378" y="48185"/>
                  </a:cubicBezTo>
                  <a:lnTo>
                    <a:pt x="18047" y="46650"/>
                  </a:lnTo>
                  <a:cubicBezTo>
                    <a:pt x="18180" y="46584"/>
                    <a:pt x="18180" y="46484"/>
                    <a:pt x="18080" y="46417"/>
                  </a:cubicBezTo>
                  <a:lnTo>
                    <a:pt x="15512" y="44949"/>
                  </a:lnTo>
                  <a:cubicBezTo>
                    <a:pt x="15445" y="44916"/>
                    <a:pt x="15378" y="44899"/>
                    <a:pt x="15312" y="44899"/>
                  </a:cubicBezTo>
                  <a:close/>
                  <a:moveTo>
                    <a:pt x="29071" y="45400"/>
                  </a:moveTo>
                  <a:cubicBezTo>
                    <a:pt x="29005" y="45400"/>
                    <a:pt x="28938" y="45416"/>
                    <a:pt x="28888" y="45450"/>
                  </a:cubicBezTo>
                  <a:lnTo>
                    <a:pt x="26186" y="47017"/>
                  </a:lnTo>
                  <a:cubicBezTo>
                    <a:pt x="26086" y="47084"/>
                    <a:pt x="26053" y="47184"/>
                    <a:pt x="26153" y="47218"/>
                  </a:cubicBezTo>
                  <a:lnTo>
                    <a:pt x="28721" y="48719"/>
                  </a:lnTo>
                  <a:cubicBezTo>
                    <a:pt x="28799" y="48758"/>
                    <a:pt x="28889" y="48774"/>
                    <a:pt x="28977" y="48774"/>
                  </a:cubicBezTo>
                  <a:cubicBezTo>
                    <a:pt x="29038" y="48774"/>
                    <a:pt x="29099" y="48766"/>
                    <a:pt x="29155" y="48752"/>
                  </a:cubicBezTo>
                  <a:lnTo>
                    <a:pt x="29121" y="48719"/>
                  </a:lnTo>
                  <a:lnTo>
                    <a:pt x="31823" y="47151"/>
                  </a:lnTo>
                  <a:cubicBezTo>
                    <a:pt x="31923" y="47084"/>
                    <a:pt x="31923" y="46984"/>
                    <a:pt x="31823" y="46951"/>
                  </a:cubicBezTo>
                  <a:lnTo>
                    <a:pt x="29255" y="45450"/>
                  </a:lnTo>
                  <a:cubicBezTo>
                    <a:pt x="29205" y="45416"/>
                    <a:pt x="29138" y="45400"/>
                    <a:pt x="29071" y="45400"/>
                  </a:cubicBezTo>
                  <a:close/>
                  <a:moveTo>
                    <a:pt x="20479" y="46180"/>
                  </a:moveTo>
                  <a:cubicBezTo>
                    <a:pt x="20398" y="46180"/>
                    <a:pt x="20310" y="46209"/>
                    <a:pt x="20248" y="46250"/>
                  </a:cubicBezTo>
                  <a:lnTo>
                    <a:pt x="20248" y="46217"/>
                  </a:lnTo>
                  <a:lnTo>
                    <a:pt x="17546" y="47751"/>
                  </a:lnTo>
                  <a:cubicBezTo>
                    <a:pt x="17446" y="47851"/>
                    <a:pt x="17413" y="47918"/>
                    <a:pt x="17513" y="47985"/>
                  </a:cubicBezTo>
                  <a:lnTo>
                    <a:pt x="20082" y="49486"/>
                  </a:lnTo>
                  <a:cubicBezTo>
                    <a:pt x="20148" y="49519"/>
                    <a:pt x="20215" y="49536"/>
                    <a:pt x="20282" y="49536"/>
                  </a:cubicBezTo>
                  <a:cubicBezTo>
                    <a:pt x="20348" y="49536"/>
                    <a:pt x="20415" y="49519"/>
                    <a:pt x="20482" y="49486"/>
                  </a:cubicBezTo>
                  <a:lnTo>
                    <a:pt x="23184" y="47918"/>
                  </a:lnTo>
                  <a:cubicBezTo>
                    <a:pt x="23284" y="47851"/>
                    <a:pt x="23284" y="47751"/>
                    <a:pt x="23184" y="47685"/>
                  </a:cubicBezTo>
                  <a:lnTo>
                    <a:pt x="20615" y="46217"/>
                  </a:lnTo>
                  <a:cubicBezTo>
                    <a:pt x="20577" y="46191"/>
                    <a:pt x="20529" y="46180"/>
                    <a:pt x="20479" y="46180"/>
                  </a:cubicBezTo>
                  <a:close/>
                  <a:moveTo>
                    <a:pt x="34825" y="46367"/>
                  </a:moveTo>
                  <a:cubicBezTo>
                    <a:pt x="34759" y="46367"/>
                    <a:pt x="34692" y="46384"/>
                    <a:pt x="34625" y="46417"/>
                  </a:cubicBezTo>
                  <a:lnTo>
                    <a:pt x="31957" y="47985"/>
                  </a:lnTo>
                  <a:cubicBezTo>
                    <a:pt x="31857" y="48051"/>
                    <a:pt x="31823" y="48152"/>
                    <a:pt x="31923" y="48185"/>
                  </a:cubicBezTo>
                  <a:lnTo>
                    <a:pt x="34492" y="49686"/>
                  </a:lnTo>
                  <a:cubicBezTo>
                    <a:pt x="34559" y="49703"/>
                    <a:pt x="34625" y="49711"/>
                    <a:pt x="34692" y="49711"/>
                  </a:cubicBezTo>
                  <a:cubicBezTo>
                    <a:pt x="34759" y="49711"/>
                    <a:pt x="34825" y="49703"/>
                    <a:pt x="34892" y="49686"/>
                  </a:cubicBezTo>
                  <a:lnTo>
                    <a:pt x="37561" y="48118"/>
                  </a:lnTo>
                  <a:cubicBezTo>
                    <a:pt x="37694" y="48051"/>
                    <a:pt x="37694" y="47951"/>
                    <a:pt x="37594" y="47885"/>
                  </a:cubicBezTo>
                  <a:lnTo>
                    <a:pt x="35026" y="46417"/>
                  </a:lnTo>
                  <a:cubicBezTo>
                    <a:pt x="34959" y="46384"/>
                    <a:pt x="34892" y="46367"/>
                    <a:pt x="34825" y="46367"/>
                  </a:cubicBezTo>
                  <a:close/>
                  <a:moveTo>
                    <a:pt x="3637" y="46500"/>
                  </a:moveTo>
                  <a:cubicBezTo>
                    <a:pt x="3570" y="46500"/>
                    <a:pt x="3503" y="46517"/>
                    <a:pt x="3436" y="46550"/>
                  </a:cubicBezTo>
                  <a:lnTo>
                    <a:pt x="134" y="48452"/>
                  </a:lnTo>
                  <a:cubicBezTo>
                    <a:pt x="1" y="48518"/>
                    <a:pt x="1" y="48619"/>
                    <a:pt x="134" y="48685"/>
                  </a:cubicBezTo>
                  <a:lnTo>
                    <a:pt x="2703" y="50153"/>
                  </a:lnTo>
                  <a:cubicBezTo>
                    <a:pt x="2769" y="50186"/>
                    <a:pt x="2836" y="50203"/>
                    <a:pt x="2898" y="50203"/>
                  </a:cubicBezTo>
                  <a:cubicBezTo>
                    <a:pt x="2961" y="50203"/>
                    <a:pt x="3019" y="50186"/>
                    <a:pt x="3069" y="50153"/>
                  </a:cubicBezTo>
                  <a:lnTo>
                    <a:pt x="6405" y="48252"/>
                  </a:lnTo>
                  <a:cubicBezTo>
                    <a:pt x="6472" y="48185"/>
                    <a:pt x="6505" y="48085"/>
                    <a:pt x="6405" y="48018"/>
                  </a:cubicBezTo>
                  <a:lnTo>
                    <a:pt x="3837" y="46550"/>
                  </a:lnTo>
                  <a:cubicBezTo>
                    <a:pt x="3770" y="46517"/>
                    <a:pt x="3703" y="46500"/>
                    <a:pt x="3637" y="46500"/>
                  </a:cubicBezTo>
                  <a:close/>
                  <a:moveTo>
                    <a:pt x="11392" y="47168"/>
                  </a:moveTo>
                  <a:cubicBezTo>
                    <a:pt x="11325" y="47168"/>
                    <a:pt x="11259" y="47184"/>
                    <a:pt x="11209" y="47218"/>
                  </a:cubicBezTo>
                  <a:lnTo>
                    <a:pt x="8507" y="48785"/>
                  </a:lnTo>
                  <a:cubicBezTo>
                    <a:pt x="8373" y="48852"/>
                    <a:pt x="8373" y="48952"/>
                    <a:pt x="8473" y="48985"/>
                  </a:cubicBezTo>
                  <a:lnTo>
                    <a:pt x="11042" y="50487"/>
                  </a:lnTo>
                  <a:cubicBezTo>
                    <a:pt x="11109" y="50520"/>
                    <a:pt x="11175" y="50537"/>
                    <a:pt x="11242" y="50537"/>
                  </a:cubicBezTo>
                  <a:cubicBezTo>
                    <a:pt x="11309" y="50537"/>
                    <a:pt x="11375" y="50520"/>
                    <a:pt x="11442" y="50487"/>
                  </a:cubicBezTo>
                  <a:lnTo>
                    <a:pt x="14144" y="48919"/>
                  </a:lnTo>
                  <a:cubicBezTo>
                    <a:pt x="14244" y="48852"/>
                    <a:pt x="14277" y="48752"/>
                    <a:pt x="14144" y="48719"/>
                  </a:cubicBezTo>
                  <a:lnTo>
                    <a:pt x="11576" y="47218"/>
                  </a:lnTo>
                  <a:cubicBezTo>
                    <a:pt x="11525" y="47184"/>
                    <a:pt x="11459" y="47168"/>
                    <a:pt x="11392" y="47168"/>
                  </a:cubicBezTo>
                  <a:close/>
                  <a:moveTo>
                    <a:pt x="25135" y="47701"/>
                  </a:moveTo>
                  <a:cubicBezTo>
                    <a:pt x="25068" y="47701"/>
                    <a:pt x="25002" y="47718"/>
                    <a:pt x="24952" y="47751"/>
                  </a:cubicBezTo>
                  <a:lnTo>
                    <a:pt x="22250" y="49286"/>
                  </a:lnTo>
                  <a:cubicBezTo>
                    <a:pt x="22150" y="49352"/>
                    <a:pt x="22116" y="49452"/>
                    <a:pt x="22216" y="49519"/>
                  </a:cubicBezTo>
                  <a:lnTo>
                    <a:pt x="24818" y="50987"/>
                  </a:lnTo>
                  <a:cubicBezTo>
                    <a:pt x="24885" y="51020"/>
                    <a:pt x="24952" y="51037"/>
                    <a:pt x="25018" y="51037"/>
                  </a:cubicBezTo>
                  <a:cubicBezTo>
                    <a:pt x="25085" y="51037"/>
                    <a:pt x="25152" y="51020"/>
                    <a:pt x="25219" y="50987"/>
                  </a:cubicBezTo>
                  <a:lnTo>
                    <a:pt x="27887" y="49452"/>
                  </a:lnTo>
                  <a:cubicBezTo>
                    <a:pt x="28021" y="49386"/>
                    <a:pt x="28021" y="49286"/>
                    <a:pt x="27887" y="49219"/>
                  </a:cubicBezTo>
                  <a:lnTo>
                    <a:pt x="25319" y="47751"/>
                  </a:lnTo>
                  <a:cubicBezTo>
                    <a:pt x="25269" y="47718"/>
                    <a:pt x="25202" y="47701"/>
                    <a:pt x="25135" y="47701"/>
                  </a:cubicBezTo>
                  <a:close/>
                  <a:moveTo>
                    <a:pt x="16512" y="48468"/>
                  </a:moveTo>
                  <a:cubicBezTo>
                    <a:pt x="16446" y="48468"/>
                    <a:pt x="16379" y="48485"/>
                    <a:pt x="16312" y="48518"/>
                  </a:cubicBezTo>
                  <a:lnTo>
                    <a:pt x="13610" y="50053"/>
                  </a:lnTo>
                  <a:cubicBezTo>
                    <a:pt x="13510" y="50120"/>
                    <a:pt x="13477" y="50220"/>
                    <a:pt x="13610" y="50286"/>
                  </a:cubicBezTo>
                  <a:lnTo>
                    <a:pt x="16212" y="51754"/>
                  </a:lnTo>
                  <a:cubicBezTo>
                    <a:pt x="16262" y="51787"/>
                    <a:pt x="16329" y="51804"/>
                    <a:pt x="16396" y="51804"/>
                  </a:cubicBezTo>
                  <a:cubicBezTo>
                    <a:pt x="16462" y="51804"/>
                    <a:pt x="16529" y="51787"/>
                    <a:pt x="16579" y="51754"/>
                  </a:cubicBezTo>
                  <a:lnTo>
                    <a:pt x="19281" y="50220"/>
                  </a:lnTo>
                  <a:cubicBezTo>
                    <a:pt x="19381" y="50153"/>
                    <a:pt x="19414" y="50053"/>
                    <a:pt x="19281" y="49986"/>
                  </a:cubicBezTo>
                  <a:lnTo>
                    <a:pt x="16713" y="48518"/>
                  </a:lnTo>
                  <a:cubicBezTo>
                    <a:pt x="16646" y="48485"/>
                    <a:pt x="16579" y="48468"/>
                    <a:pt x="16512" y="48468"/>
                  </a:cubicBezTo>
                  <a:close/>
                  <a:moveTo>
                    <a:pt x="30906" y="48635"/>
                  </a:moveTo>
                  <a:cubicBezTo>
                    <a:pt x="30839" y="48635"/>
                    <a:pt x="30773" y="48652"/>
                    <a:pt x="30723" y="48685"/>
                  </a:cubicBezTo>
                  <a:lnTo>
                    <a:pt x="28021" y="50220"/>
                  </a:lnTo>
                  <a:cubicBezTo>
                    <a:pt x="27921" y="50286"/>
                    <a:pt x="27887" y="50386"/>
                    <a:pt x="28021" y="50453"/>
                  </a:cubicBezTo>
                  <a:lnTo>
                    <a:pt x="30589" y="51954"/>
                  </a:lnTo>
                  <a:cubicBezTo>
                    <a:pt x="30656" y="51971"/>
                    <a:pt x="30723" y="51979"/>
                    <a:pt x="30785" y="51979"/>
                  </a:cubicBezTo>
                  <a:cubicBezTo>
                    <a:pt x="30848" y="51979"/>
                    <a:pt x="30906" y="51971"/>
                    <a:pt x="30956" y="51954"/>
                  </a:cubicBezTo>
                  <a:lnTo>
                    <a:pt x="33658" y="50386"/>
                  </a:lnTo>
                  <a:cubicBezTo>
                    <a:pt x="33758" y="50320"/>
                    <a:pt x="33791" y="50220"/>
                    <a:pt x="33691" y="50153"/>
                  </a:cubicBezTo>
                  <a:lnTo>
                    <a:pt x="31089" y="48685"/>
                  </a:lnTo>
                  <a:cubicBezTo>
                    <a:pt x="31039" y="48652"/>
                    <a:pt x="30973" y="48635"/>
                    <a:pt x="30906" y="48635"/>
                  </a:cubicBezTo>
                  <a:close/>
                  <a:moveTo>
                    <a:pt x="7473" y="49436"/>
                  </a:moveTo>
                  <a:cubicBezTo>
                    <a:pt x="7406" y="49436"/>
                    <a:pt x="7339" y="49452"/>
                    <a:pt x="7272" y="49486"/>
                  </a:cubicBezTo>
                  <a:lnTo>
                    <a:pt x="4571" y="51054"/>
                  </a:lnTo>
                  <a:cubicBezTo>
                    <a:pt x="4470" y="51120"/>
                    <a:pt x="4437" y="51220"/>
                    <a:pt x="4571" y="51287"/>
                  </a:cubicBezTo>
                  <a:lnTo>
                    <a:pt x="7139" y="52755"/>
                  </a:lnTo>
                  <a:cubicBezTo>
                    <a:pt x="7206" y="52788"/>
                    <a:pt x="7272" y="52805"/>
                    <a:pt x="7339" y="52805"/>
                  </a:cubicBezTo>
                  <a:cubicBezTo>
                    <a:pt x="7406" y="52805"/>
                    <a:pt x="7473" y="52788"/>
                    <a:pt x="7539" y="52755"/>
                  </a:cubicBezTo>
                  <a:lnTo>
                    <a:pt x="10241" y="51220"/>
                  </a:lnTo>
                  <a:cubicBezTo>
                    <a:pt x="10308" y="51120"/>
                    <a:pt x="10341" y="51020"/>
                    <a:pt x="10241" y="50954"/>
                  </a:cubicBezTo>
                  <a:lnTo>
                    <a:pt x="7673" y="49486"/>
                  </a:lnTo>
                  <a:cubicBezTo>
                    <a:pt x="7606" y="49452"/>
                    <a:pt x="7539" y="49436"/>
                    <a:pt x="7473" y="49436"/>
                  </a:cubicBezTo>
                  <a:close/>
                  <a:moveTo>
                    <a:pt x="56095" y="38328"/>
                  </a:moveTo>
                  <a:cubicBezTo>
                    <a:pt x="56024" y="38328"/>
                    <a:pt x="55957" y="38345"/>
                    <a:pt x="55907" y="38378"/>
                  </a:cubicBezTo>
                  <a:lnTo>
                    <a:pt x="33758" y="51154"/>
                  </a:lnTo>
                  <a:cubicBezTo>
                    <a:pt x="33658" y="51220"/>
                    <a:pt x="33658" y="51320"/>
                    <a:pt x="33758" y="51387"/>
                  </a:cubicBezTo>
                  <a:lnTo>
                    <a:pt x="36327" y="52855"/>
                  </a:lnTo>
                  <a:cubicBezTo>
                    <a:pt x="36377" y="52888"/>
                    <a:pt x="36443" y="52905"/>
                    <a:pt x="36510" y="52905"/>
                  </a:cubicBezTo>
                  <a:cubicBezTo>
                    <a:pt x="36577" y="52905"/>
                    <a:pt x="36643" y="52888"/>
                    <a:pt x="36693" y="52855"/>
                  </a:cubicBezTo>
                  <a:lnTo>
                    <a:pt x="58843" y="40079"/>
                  </a:lnTo>
                  <a:cubicBezTo>
                    <a:pt x="58943" y="40012"/>
                    <a:pt x="58976" y="39912"/>
                    <a:pt x="58876" y="39846"/>
                  </a:cubicBezTo>
                  <a:lnTo>
                    <a:pt x="56307" y="38378"/>
                  </a:lnTo>
                  <a:cubicBezTo>
                    <a:pt x="56241" y="38345"/>
                    <a:pt x="56166" y="38328"/>
                    <a:pt x="56095" y="38328"/>
                  </a:cubicBezTo>
                  <a:close/>
                  <a:moveTo>
                    <a:pt x="21216" y="49970"/>
                  </a:moveTo>
                  <a:cubicBezTo>
                    <a:pt x="21149" y="49970"/>
                    <a:pt x="21082" y="49986"/>
                    <a:pt x="21016" y="50020"/>
                  </a:cubicBezTo>
                  <a:lnTo>
                    <a:pt x="18347" y="51587"/>
                  </a:lnTo>
                  <a:cubicBezTo>
                    <a:pt x="18214" y="51654"/>
                    <a:pt x="18214" y="51754"/>
                    <a:pt x="18314" y="51821"/>
                  </a:cubicBezTo>
                  <a:lnTo>
                    <a:pt x="20882" y="53289"/>
                  </a:lnTo>
                  <a:cubicBezTo>
                    <a:pt x="20949" y="53322"/>
                    <a:pt x="21016" y="53339"/>
                    <a:pt x="21082" y="53339"/>
                  </a:cubicBezTo>
                  <a:cubicBezTo>
                    <a:pt x="21149" y="53339"/>
                    <a:pt x="21216" y="53322"/>
                    <a:pt x="21282" y="53289"/>
                  </a:cubicBezTo>
                  <a:lnTo>
                    <a:pt x="23951" y="51754"/>
                  </a:lnTo>
                  <a:cubicBezTo>
                    <a:pt x="24084" y="51687"/>
                    <a:pt x="24084" y="51587"/>
                    <a:pt x="23984" y="51521"/>
                  </a:cubicBezTo>
                  <a:lnTo>
                    <a:pt x="21416" y="50020"/>
                  </a:lnTo>
                  <a:cubicBezTo>
                    <a:pt x="21349" y="49986"/>
                    <a:pt x="21282" y="49970"/>
                    <a:pt x="21216" y="49970"/>
                  </a:cubicBezTo>
                  <a:close/>
                  <a:moveTo>
                    <a:pt x="26953" y="50904"/>
                  </a:moveTo>
                  <a:cubicBezTo>
                    <a:pt x="26886" y="50904"/>
                    <a:pt x="26820" y="50920"/>
                    <a:pt x="26753" y="50954"/>
                  </a:cubicBezTo>
                  <a:lnTo>
                    <a:pt x="24084" y="52488"/>
                  </a:lnTo>
                  <a:cubicBezTo>
                    <a:pt x="23951" y="52555"/>
                    <a:pt x="23951" y="52655"/>
                    <a:pt x="24051" y="52721"/>
                  </a:cubicBezTo>
                  <a:lnTo>
                    <a:pt x="26620" y="54223"/>
                  </a:lnTo>
                  <a:cubicBezTo>
                    <a:pt x="26686" y="54256"/>
                    <a:pt x="26753" y="54273"/>
                    <a:pt x="26820" y="54273"/>
                  </a:cubicBezTo>
                  <a:cubicBezTo>
                    <a:pt x="26886" y="54273"/>
                    <a:pt x="26953" y="54256"/>
                    <a:pt x="27020" y="54223"/>
                  </a:cubicBezTo>
                  <a:lnTo>
                    <a:pt x="27053" y="54223"/>
                  </a:lnTo>
                  <a:lnTo>
                    <a:pt x="29722" y="52655"/>
                  </a:lnTo>
                  <a:cubicBezTo>
                    <a:pt x="29855" y="52588"/>
                    <a:pt x="29855" y="52488"/>
                    <a:pt x="29722" y="52421"/>
                  </a:cubicBezTo>
                  <a:lnTo>
                    <a:pt x="27153" y="50954"/>
                  </a:lnTo>
                  <a:cubicBezTo>
                    <a:pt x="27087" y="50920"/>
                    <a:pt x="27020" y="50904"/>
                    <a:pt x="26953" y="50904"/>
                  </a:cubicBezTo>
                  <a:close/>
                  <a:moveTo>
                    <a:pt x="12576" y="50703"/>
                  </a:moveTo>
                  <a:cubicBezTo>
                    <a:pt x="12510" y="50703"/>
                    <a:pt x="12443" y="50720"/>
                    <a:pt x="12376" y="50753"/>
                  </a:cubicBezTo>
                  <a:lnTo>
                    <a:pt x="8240" y="53155"/>
                  </a:lnTo>
                  <a:cubicBezTo>
                    <a:pt x="8140" y="53222"/>
                    <a:pt x="8140" y="53322"/>
                    <a:pt x="8240" y="53389"/>
                  </a:cubicBezTo>
                  <a:lnTo>
                    <a:pt x="10808" y="54856"/>
                  </a:lnTo>
                  <a:cubicBezTo>
                    <a:pt x="10858" y="54890"/>
                    <a:pt x="10925" y="54906"/>
                    <a:pt x="10992" y="54906"/>
                  </a:cubicBezTo>
                  <a:cubicBezTo>
                    <a:pt x="11058" y="54906"/>
                    <a:pt x="11125" y="54890"/>
                    <a:pt x="11175" y="54856"/>
                  </a:cubicBezTo>
                  <a:lnTo>
                    <a:pt x="15312" y="52488"/>
                  </a:lnTo>
                  <a:cubicBezTo>
                    <a:pt x="15445" y="52421"/>
                    <a:pt x="15445" y="52321"/>
                    <a:pt x="15345" y="52254"/>
                  </a:cubicBezTo>
                  <a:lnTo>
                    <a:pt x="12776" y="50753"/>
                  </a:lnTo>
                  <a:cubicBezTo>
                    <a:pt x="12710" y="50720"/>
                    <a:pt x="12643" y="50703"/>
                    <a:pt x="12576" y="50703"/>
                  </a:cubicBezTo>
                  <a:close/>
                  <a:moveTo>
                    <a:pt x="32711" y="51838"/>
                  </a:moveTo>
                  <a:cubicBezTo>
                    <a:pt x="32641" y="51838"/>
                    <a:pt x="32574" y="51854"/>
                    <a:pt x="32524" y="51888"/>
                  </a:cubicBezTo>
                  <a:lnTo>
                    <a:pt x="29221" y="53789"/>
                  </a:lnTo>
                  <a:cubicBezTo>
                    <a:pt x="29088" y="53856"/>
                    <a:pt x="29088" y="53956"/>
                    <a:pt x="29188" y="54022"/>
                  </a:cubicBezTo>
                  <a:lnTo>
                    <a:pt x="31757" y="55523"/>
                  </a:lnTo>
                  <a:cubicBezTo>
                    <a:pt x="31823" y="55557"/>
                    <a:pt x="31890" y="55574"/>
                    <a:pt x="31957" y="55574"/>
                  </a:cubicBezTo>
                  <a:cubicBezTo>
                    <a:pt x="32023" y="55574"/>
                    <a:pt x="32090" y="55557"/>
                    <a:pt x="32157" y="55523"/>
                  </a:cubicBezTo>
                  <a:lnTo>
                    <a:pt x="35459" y="53589"/>
                  </a:lnTo>
                  <a:cubicBezTo>
                    <a:pt x="35559" y="53522"/>
                    <a:pt x="35593" y="53422"/>
                    <a:pt x="35493" y="53389"/>
                  </a:cubicBezTo>
                  <a:lnTo>
                    <a:pt x="32924" y="51888"/>
                  </a:lnTo>
                  <a:cubicBezTo>
                    <a:pt x="32857" y="51854"/>
                    <a:pt x="32782" y="51838"/>
                    <a:pt x="32711" y="51838"/>
                  </a:cubicBezTo>
                  <a:close/>
                  <a:moveTo>
                    <a:pt x="23034" y="53172"/>
                  </a:moveTo>
                  <a:cubicBezTo>
                    <a:pt x="22967" y="53172"/>
                    <a:pt x="22900" y="53188"/>
                    <a:pt x="22850" y="53222"/>
                  </a:cubicBezTo>
                  <a:lnTo>
                    <a:pt x="20148" y="54756"/>
                  </a:lnTo>
                  <a:cubicBezTo>
                    <a:pt x="20048" y="54823"/>
                    <a:pt x="20015" y="54923"/>
                    <a:pt x="20115" y="54990"/>
                  </a:cubicBezTo>
                  <a:lnTo>
                    <a:pt x="22717" y="56491"/>
                  </a:lnTo>
                  <a:cubicBezTo>
                    <a:pt x="22767" y="56508"/>
                    <a:pt x="22834" y="56516"/>
                    <a:pt x="22900" y="56516"/>
                  </a:cubicBezTo>
                  <a:cubicBezTo>
                    <a:pt x="22967" y="56516"/>
                    <a:pt x="23034" y="56508"/>
                    <a:pt x="23084" y="56491"/>
                  </a:cubicBezTo>
                  <a:lnTo>
                    <a:pt x="25786" y="54923"/>
                  </a:lnTo>
                  <a:cubicBezTo>
                    <a:pt x="25886" y="54856"/>
                    <a:pt x="25919" y="54756"/>
                    <a:pt x="25819" y="54690"/>
                  </a:cubicBezTo>
                  <a:lnTo>
                    <a:pt x="23217" y="53222"/>
                  </a:lnTo>
                  <a:cubicBezTo>
                    <a:pt x="23167" y="53188"/>
                    <a:pt x="23100" y="53172"/>
                    <a:pt x="23034" y="53172"/>
                  </a:cubicBezTo>
                  <a:close/>
                  <a:moveTo>
                    <a:pt x="17296" y="52271"/>
                  </a:moveTo>
                  <a:cubicBezTo>
                    <a:pt x="17230" y="52271"/>
                    <a:pt x="17163" y="52288"/>
                    <a:pt x="17113" y="52321"/>
                  </a:cubicBezTo>
                  <a:lnTo>
                    <a:pt x="11942" y="55290"/>
                  </a:lnTo>
                  <a:cubicBezTo>
                    <a:pt x="11842" y="55357"/>
                    <a:pt x="11809" y="55457"/>
                    <a:pt x="11909" y="55523"/>
                  </a:cubicBezTo>
                  <a:lnTo>
                    <a:pt x="14478" y="56991"/>
                  </a:lnTo>
                  <a:cubicBezTo>
                    <a:pt x="14544" y="57025"/>
                    <a:pt x="14611" y="57041"/>
                    <a:pt x="14678" y="57041"/>
                  </a:cubicBezTo>
                  <a:cubicBezTo>
                    <a:pt x="14744" y="57041"/>
                    <a:pt x="14811" y="57025"/>
                    <a:pt x="14878" y="56991"/>
                  </a:cubicBezTo>
                  <a:lnTo>
                    <a:pt x="20048" y="54022"/>
                  </a:lnTo>
                  <a:cubicBezTo>
                    <a:pt x="20148" y="53922"/>
                    <a:pt x="20148" y="53822"/>
                    <a:pt x="20048" y="53756"/>
                  </a:cubicBezTo>
                  <a:lnTo>
                    <a:pt x="20082" y="53756"/>
                  </a:lnTo>
                  <a:lnTo>
                    <a:pt x="17480" y="52321"/>
                  </a:lnTo>
                  <a:cubicBezTo>
                    <a:pt x="17430" y="52288"/>
                    <a:pt x="17363" y="52271"/>
                    <a:pt x="17296" y="52271"/>
                  </a:cubicBezTo>
                  <a:close/>
                  <a:moveTo>
                    <a:pt x="28171" y="54473"/>
                  </a:moveTo>
                  <a:cubicBezTo>
                    <a:pt x="28104" y="54473"/>
                    <a:pt x="28037" y="54489"/>
                    <a:pt x="27987" y="54523"/>
                  </a:cubicBezTo>
                  <a:lnTo>
                    <a:pt x="24652" y="56424"/>
                  </a:lnTo>
                  <a:cubicBezTo>
                    <a:pt x="24551" y="56491"/>
                    <a:pt x="24551" y="56591"/>
                    <a:pt x="24652" y="56658"/>
                  </a:cubicBezTo>
                  <a:lnTo>
                    <a:pt x="27220" y="58159"/>
                  </a:lnTo>
                  <a:cubicBezTo>
                    <a:pt x="27270" y="58175"/>
                    <a:pt x="27337" y="58184"/>
                    <a:pt x="27403" y="58184"/>
                  </a:cubicBezTo>
                  <a:cubicBezTo>
                    <a:pt x="27470" y="58184"/>
                    <a:pt x="27537" y="58175"/>
                    <a:pt x="27587" y="58159"/>
                  </a:cubicBezTo>
                  <a:lnTo>
                    <a:pt x="30923" y="56224"/>
                  </a:lnTo>
                  <a:cubicBezTo>
                    <a:pt x="31023" y="56157"/>
                    <a:pt x="31023" y="56057"/>
                    <a:pt x="30923" y="56024"/>
                  </a:cubicBezTo>
                  <a:lnTo>
                    <a:pt x="28354" y="54523"/>
                  </a:lnTo>
                  <a:cubicBezTo>
                    <a:pt x="28304" y="54489"/>
                    <a:pt x="28237" y="54473"/>
                    <a:pt x="28171" y="54473"/>
                  </a:cubicBezTo>
                  <a:close/>
                  <a:moveTo>
                    <a:pt x="19114" y="55440"/>
                  </a:moveTo>
                  <a:cubicBezTo>
                    <a:pt x="19048" y="55440"/>
                    <a:pt x="18981" y="55457"/>
                    <a:pt x="18914" y="55490"/>
                  </a:cubicBezTo>
                  <a:lnTo>
                    <a:pt x="15612" y="57391"/>
                  </a:lnTo>
                  <a:cubicBezTo>
                    <a:pt x="15512" y="57458"/>
                    <a:pt x="15478" y="57558"/>
                    <a:pt x="15578" y="57625"/>
                  </a:cubicBezTo>
                  <a:lnTo>
                    <a:pt x="18147" y="59093"/>
                  </a:lnTo>
                  <a:cubicBezTo>
                    <a:pt x="18214" y="59126"/>
                    <a:pt x="18289" y="59143"/>
                    <a:pt x="18360" y="59143"/>
                  </a:cubicBezTo>
                  <a:cubicBezTo>
                    <a:pt x="18430" y="59143"/>
                    <a:pt x="18497" y="59126"/>
                    <a:pt x="18547" y="59093"/>
                  </a:cubicBezTo>
                  <a:lnTo>
                    <a:pt x="21850" y="57191"/>
                  </a:lnTo>
                  <a:cubicBezTo>
                    <a:pt x="21950" y="57125"/>
                    <a:pt x="21983" y="57025"/>
                    <a:pt x="21883" y="56958"/>
                  </a:cubicBezTo>
                  <a:lnTo>
                    <a:pt x="19314" y="55490"/>
                  </a:lnTo>
                  <a:cubicBezTo>
                    <a:pt x="19248" y="55457"/>
                    <a:pt x="19181" y="55440"/>
                    <a:pt x="19114" y="55440"/>
                  </a:cubicBezTo>
                  <a:close/>
                  <a:moveTo>
                    <a:pt x="23617" y="57075"/>
                  </a:moveTo>
                  <a:cubicBezTo>
                    <a:pt x="23551" y="57075"/>
                    <a:pt x="23484" y="57091"/>
                    <a:pt x="23417" y="57125"/>
                  </a:cubicBezTo>
                  <a:lnTo>
                    <a:pt x="19281" y="59526"/>
                  </a:lnTo>
                  <a:cubicBezTo>
                    <a:pt x="19181" y="59593"/>
                    <a:pt x="19148" y="59693"/>
                    <a:pt x="19248" y="59726"/>
                  </a:cubicBezTo>
                  <a:lnTo>
                    <a:pt x="21816" y="61228"/>
                  </a:lnTo>
                  <a:cubicBezTo>
                    <a:pt x="21883" y="61261"/>
                    <a:pt x="21950" y="61278"/>
                    <a:pt x="22016" y="61278"/>
                  </a:cubicBezTo>
                  <a:cubicBezTo>
                    <a:pt x="22083" y="61278"/>
                    <a:pt x="22150" y="61261"/>
                    <a:pt x="22216" y="61228"/>
                  </a:cubicBezTo>
                  <a:lnTo>
                    <a:pt x="26353" y="58826"/>
                  </a:lnTo>
                  <a:cubicBezTo>
                    <a:pt x="26486" y="58759"/>
                    <a:pt x="26486" y="58659"/>
                    <a:pt x="26386" y="58592"/>
                  </a:cubicBezTo>
                  <a:lnTo>
                    <a:pt x="23818" y="57125"/>
                  </a:lnTo>
                  <a:cubicBezTo>
                    <a:pt x="23751" y="57091"/>
                    <a:pt x="23684" y="57075"/>
                    <a:pt x="23617" y="57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1801332" y="3123444"/>
              <a:ext cx="715091" cy="412154"/>
            </a:xfrm>
            <a:custGeom>
              <a:avLst/>
              <a:gdLst/>
              <a:ahLst/>
              <a:cxnLst/>
              <a:rect l="l" t="t" r="r" b="b"/>
              <a:pathLst>
                <a:path w="44333" h="25552" extrusionOk="0">
                  <a:moveTo>
                    <a:pt x="28188" y="0"/>
                  </a:moveTo>
                  <a:lnTo>
                    <a:pt x="1" y="16245"/>
                  </a:lnTo>
                  <a:lnTo>
                    <a:pt x="601" y="16612"/>
                  </a:lnTo>
                  <a:lnTo>
                    <a:pt x="16112" y="25552"/>
                  </a:lnTo>
                  <a:lnTo>
                    <a:pt x="43732" y="9607"/>
                  </a:lnTo>
                  <a:lnTo>
                    <a:pt x="44333" y="9274"/>
                  </a:lnTo>
                  <a:lnTo>
                    <a:pt x="28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1816397" y="3140654"/>
              <a:ext cx="684960" cy="394943"/>
            </a:xfrm>
            <a:custGeom>
              <a:avLst/>
              <a:gdLst/>
              <a:ahLst/>
              <a:cxnLst/>
              <a:rect l="l" t="t" r="r" b="b"/>
              <a:pathLst>
                <a:path w="42465" h="24485" extrusionOk="0">
                  <a:moveTo>
                    <a:pt x="27254" y="1"/>
                  </a:moveTo>
                  <a:lnTo>
                    <a:pt x="1" y="15745"/>
                  </a:lnTo>
                  <a:lnTo>
                    <a:pt x="15178" y="24485"/>
                  </a:lnTo>
                  <a:lnTo>
                    <a:pt x="42465" y="87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651521" y="2281925"/>
              <a:ext cx="45761" cy="954654"/>
            </a:xfrm>
            <a:custGeom>
              <a:avLst/>
              <a:gdLst/>
              <a:ahLst/>
              <a:cxnLst/>
              <a:rect l="l" t="t" r="r" b="b"/>
              <a:pathLst>
                <a:path w="2837" h="59185" extrusionOk="0">
                  <a:moveTo>
                    <a:pt x="1" y="1"/>
                  </a:moveTo>
                  <a:lnTo>
                    <a:pt x="1" y="57308"/>
                  </a:lnTo>
                  <a:cubicBezTo>
                    <a:pt x="34" y="57976"/>
                    <a:pt x="368" y="58609"/>
                    <a:pt x="935" y="58976"/>
                  </a:cubicBezTo>
                  <a:cubicBezTo>
                    <a:pt x="1240" y="59115"/>
                    <a:pt x="1546" y="59185"/>
                    <a:pt x="1871" y="59185"/>
                  </a:cubicBezTo>
                  <a:cubicBezTo>
                    <a:pt x="1936" y="59185"/>
                    <a:pt x="2002" y="59182"/>
                    <a:pt x="2069" y="59176"/>
                  </a:cubicBezTo>
                  <a:cubicBezTo>
                    <a:pt x="2336" y="59176"/>
                    <a:pt x="2603" y="59076"/>
                    <a:pt x="2836" y="58943"/>
                  </a:cubicBezTo>
                  <a:lnTo>
                    <a:pt x="2836" y="58943"/>
                  </a:lnTo>
                  <a:cubicBezTo>
                    <a:pt x="2703" y="59010"/>
                    <a:pt x="2569" y="59076"/>
                    <a:pt x="2402" y="59076"/>
                  </a:cubicBezTo>
                  <a:cubicBezTo>
                    <a:pt x="2069" y="59076"/>
                    <a:pt x="1869" y="58809"/>
                    <a:pt x="1869" y="58376"/>
                  </a:cubicBez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684345" y="1375307"/>
              <a:ext cx="1455974" cy="1855756"/>
            </a:xfrm>
            <a:custGeom>
              <a:avLst/>
              <a:gdLst/>
              <a:ahLst/>
              <a:cxnLst/>
              <a:rect l="l" t="t" r="r" b="b"/>
              <a:pathLst>
                <a:path w="90265" h="115050" extrusionOk="0">
                  <a:moveTo>
                    <a:pt x="90265" y="1"/>
                  </a:moveTo>
                  <a:lnTo>
                    <a:pt x="0" y="52105"/>
                  </a:lnTo>
                  <a:lnTo>
                    <a:pt x="0" y="114583"/>
                  </a:lnTo>
                  <a:cubicBezTo>
                    <a:pt x="0" y="114716"/>
                    <a:pt x="34" y="115050"/>
                    <a:pt x="334" y="115050"/>
                  </a:cubicBezTo>
                  <a:cubicBezTo>
                    <a:pt x="434" y="115050"/>
                    <a:pt x="534" y="115016"/>
                    <a:pt x="634" y="114950"/>
                  </a:cubicBezTo>
                  <a:lnTo>
                    <a:pt x="89398" y="63713"/>
                  </a:lnTo>
                  <a:cubicBezTo>
                    <a:pt x="89898" y="63379"/>
                    <a:pt x="90232" y="62812"/>
                    <a:pt x="90265" y="62212"/>
                  </a:cubicBezTo>
                  <a:lnTo>
                    <a:pt x="90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681652" y="1368855"/>
              <a:ext cx="1462975" cy="1865983"/>
            </a:xfrm>
            <a:custGeom>
              <a:avLst/>
              <a:gdLst/>
              <a:ahLst/>
              <a:cxnLst/>
              <a:rect l="l" t="t" r="r" b="b"/>
              <a:pathLst>
                <a:path w="90699" h="115684" extrusionOk="0">
                  <a:moveTo>
                    <a:pt x="90232" y="801"/>
                  </a:moveTo>
                  <a:lnTo>
                    <a:pt x="90232" y="62612"/>
                  </a:lnTo>
                  <a:cubicBezTo>
                    <a:pt x="90198" y="63146"/>
                    <a:pt x="89932" y="63613"/>
                    <a:pt x="89465" y="63913"/>
                  </a:cubicBezTo>
                  <a:lnTo>
                    <a:pt x="735" y="115150"/>
                  </a:lnTo>
                  <a:cubicBezTo>
                    <a:pt x="668" y="115183"/>
                    <a:pt x="601" y="115216"/>
                    <a:pt x="534" y="115216"/>
                  </a:cubicBezTo>
                  <a:cubicBezTo>
                    <a:pt x="468" y="115216"/>
                    <a:pt x="468" y="114983"/>
                    <a:pt x="468" y="114983"/>
                  </a:cubicBezTo>
                  <a:lnTo>
                    <a:pt x="468" y="52672"/>
                  </a:lnTo>
                  <a:lnTo>
                    <a:pt x="90232" y="801"/>
                  </a:lnTo>
                  <a:close/>
                  <a:moveTo>
                    <a:pt x="90699" y="0"/>
                  </a:moveTo>
                  <a:lnTo>
                    <a:pt x="1" y="52371"/>
                  </a:lnTo>
                  <a:lnTo>
                    <a:pt x="1" y="114983"/>
                  </a:lnTo>
                  <a:cubicBezTo>
                    <a:pt x="1" y="115416"/>
                    <a:pt x="201" y="115683"/>
                    <a:pt x="534" y="115683"/>
                  </a:cubicBezTo>
                  <a:cubicBezTo>
                    <a:pt x="668" y="115683"/>
                    <a:pt x="835" y="115617"/>
                    <a:pt x="968" y="115550"/>
                  </a:cubicBezTo>
                  <a:lnTo>
                    <a:pt x="89698" y="64347"/>
                  </a:lnTo>
                  <a:cubicBezTo>
                    <a:pt x="90265" y="63946"/>
                    <a:pt x="90632" y="63312"/>
                    <a:pt x="90699" y="62612"/>
                  </a:cubicBezTo>
                  <a:lnTo>
                    <a:pt x="906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656360" y="1253315"/>
              <a:ext cx="1488267" cy="860213"/>
            </a:xfrm>
            <a:custGeom>
              <a:avLst/>
              <a:gdLst/>
              <a:ahLst/>
              <a:cxnLst/>
              <a:rect l="l" t="t" r="r" b="b"/>
              <a:pathLst>
                <a:path w="92267" h="53330" extrusionOk="0">
                  <a:moveTo>
                    <a:pt x="90416" y="0"/>
                  </a:moveTo>
                  <a:cubicBezTo>
                    <a:pt x="90085" y="0"/>
                    <a:pt x="89746" y="91"/>
                    <a:pt x="89431" y="292"/>
                  </a:cubicBezTo>
                  <a:lnTo>
                    <a:pt x="701" y="51529"/>
                  </a:lnTo>
                  <a:cubicBezTo>
                    <a:pt x="401" y="51695"/>
                    <a:pt x="168" y="51962"/>
                    <a:pt x="1" y="52262"/>
                  </a:cubicBezTo>
                  <a:lnTo>
                    <a:pt x="1836" y="53330"/>
                  </a:lnTo>
                  <a:cubicBezTo>
                    <a:pt x="2002" y="53030"/>
                    <a:pt x="2236" y="52763"/>
                    <a:pt x="2536" y="52563"/>
                  </a:cubicBezTo>
                  <a:lnTo>
                    <a:pt x="91266" y="1326"/>
                  </a:lnTo>
                  <a:cubicBezTo>
                    <a:pt x="91417" y="1245"/>
                    <a:pt x="91562" y="1207"/>
                    <a:pt x="91693" y="1207"/>
                  </a:cubicBezTo>
                  <a:cubicBezTo>
                    <a:pt x="91995" y="1207"/>
                    <a:pt x="92220" y="1410"/>
                    <a:pt x="92267" y="1760"/>
                  </a:cubicBezTo>
                  <a:cubicBezTo>
                    <a:pt x="92218" y="725"/>
                    <a:pt x="91350" y="0"/>
                    <a:pt x="90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681652" y="1272897"/>
              <a:ext cx="1462975" cy="940718"/>
            </a:xfrm>
            <a:custGeom>
              <a:avLst/>
              <a:gdLst/>
              <a:ahLst/>
              <a:cxnLst/>
              <a:rect l="l" t="t" r="r" b="b"/>
              <a:pathLst>
                <a:path w="90699" h="58321" extrusionOk="0">
                  <a:moveTo>
                    <a:pt x="90157" y="1"/>
                  </a:moveTo>
                  <a:cubicBezTo>
                    <a:pt x="90021" y="1"/>
                    <a:pt x="89865" y="47"/>
                    <a:pt x="89698" y="145"/>
                  </a:cubicBezTo>
                  <a:lnTo>
                    <a:pt x="968" y="51349"/>
                  </a:lnTo>
                  <a:cubicBezTo>
                    <a:pt x="401" y="51749"/>
                    <a:pt x="34" y="52383"/>
                    <a:pt x="1" y="53083"/>
                  </a:cubicBezTo>
                  <a:lnTo>
                    <a:pt x="1" y="58320"/>
                  </a:lnTo>
                  <a:lnTo>
                    <a:pt x="2703" y="56753"/>
                  </a:lnTo>
                  <a:cubicBezTo>
                    <a:pt x="3270" y="56452"/>
                    <a:pt x="3537" y="55885"/>
                    <a:pt x="3670" y="55051"/>
                  </a:cubicBezTo>
                  <a:lnTo>
                    <a:pt x="4037" y="53083"/>
                  </a:lnTo>
                  <a:cubicBezTo>
                    <a:pt x="4170" y="52216"/>
                    <a:pt x="4204" y="51616"/>
                    <a:pt x="4671" y="51349"/>
                  </a:cubicBezTo>
                  <a:lnTo>
                    <a:pt x="26686" y="38673"/>
                  </a:lnTo>
                  <a:cubicBezTo>
                    <a:pt x="26846" y="38589"/>
                    <a:pt x="26994" y="38549"/>
                    <a:pt x="27126" y="38549"/>
                  </a:cubicBezTo>
                  <a:cubicBezTo>
                    <a:pt x="27463" y="38549"/>
                    <a:pt x="27687" y="38808"/>
                    <a:pt x="27687" y="39240"/>
                  </a:cubicBezTo>
                  <a:lnTo>
                    <a:pt x="27687" y="41241"/>
                  </a:lnTo>
                  <a:cubicBezTo>
                    <a:pt x="27687" y="41688"/>
                    <a:pt x="27903" y="41953"/>
                    <a:pt x="28217" y="41953"/>
                  </a:cubicBezTo>
                  <a:cubicBezTo>
                    <a:pt x="28349" y="41953"/>
                    <a:pt x="28497" y="41907"/>
                    <a:pt x="28654" y="41809"/>
                  </a:cubicBezTo>
                  <a:lnTo>
                    <a:pt x="90699" y="5949"/>
                  </a:lnTo>
                  <a:lnTo>
                    <a:pt x="90699" y="712"/>
                  </a:lnTo>
                  <a:cubicBezTo>
                    <a:pt x="90699" y="265"/>
                    <a:pt x="90483" y="1"/>
                    <a:pt x="90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2087043" y="1327997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75" y="1"/>
                  </a:moveTo>
                  <a:cubicBezTo>
                    <a:pt x="973" y="1"/>
                    <a:pt x="858" y="32"/>
                    <a:pt x="734" y="98"/>
                  </a:cubicBezTo>
                  <a:cubicBezTo>
                    <a:pt x="301" y="399"/>
                    <a:pt x="34" y="866"/>
                    <a:pt x="1" y="1399"/>
                  </a:cubicBezTo>
                  <a:cubicBezTo>
                    <a:pt x="1" y="1733"/>
                    <a:pt x="171" y="1931"/>
                    <a:pt x="415" y="1931"/>
                  </a:cubicBezTo>
                  <a:cubicBezTo>
                    <a:pt x="512" y="1931"/>
                    <a:pt x="620" y="1900"/>
                    <a:pt x="734" y="1833"/>
                  </a:cubicBezTo>
                  <a:cubicBezTo>
                    <a:pt x="1201" y="1533"/>
                    <a:pt x="1468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2042927" y="1353289"/>
              <a:ext cx="24760" cy="31147"/>
            </a:xfrm>
            <a:custGeom>
              <a:avLst/>
              <a:gdLst/>
              <a:ahLst/>
              <a:cxnLst/>
              <a:rect l="l" t="t" r="r" b="b"/>
              <a:pathLst>
                <a:path w="1535" h="1931" extrusionOk="0">
                  <a:moveTo>
                    <a:pt x="1094" y="0"/>
                  </a:moveTo>
                  <a:cubicBezTo>
                    <a:pt x="993" y="0"/>
                    <a:pt x="881" y="32"/>
                    <a:pt x="767" y="98"/>
                  </a:cubicBezTo>
                  <a:cubicBezTo>
                    <a:pt x="334" y="398"/>
                    <a:pt x="34" y="865"/>
                    <a:pt x="0" y="1399"/>
                  </a:cubicBezTo>
                  <a:cubicBezTo>
                    <a:pt x="0" y="1733"/>
                    <a:pt x="171" y="1931"/>
                    <a:pt x="427" y="1931"/>
                  </a:cubicBezTo>
                  <a:cubicBezTo>
                    <a:pt x="529" y="1931"/>
                    <a:pt x="644" y="1899"/>
                    <a:pt x="767" y="1833"/>
                  </a:cubicBezTo>
                  <a:cubicBezTo>
                    <a:pt x="1201" y="1533"/>
                    <a:pt x="1501" y="1032"/>
                    <a:pt x="1535" y="532"/>
                  </a:cubicBezTo>
                  <a:cubicBezTo>
                    <a:pt x="1535" y="198"/>
                    <a:pt x="134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1999344" y="1378581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87" y="0"/>
                  </a:moveTo>
                  <a:cubicBezTo>
                    <a:pt x="990" y="0"/>
                    <a:pt x="882" y="31"/>
                    <a:pt x="768" y="98"/>
                  </a:cubicBezTo>
                  <a:cubicBezTo>
                    <a:pt x="301" y="398"/>
                    <a:pt x="34" y="865"/>
                    <a:pt x="0" y="1399"/>
                  </a:cubicBezTo>
                  <a:cubicBezTo>
                    <a:pt x="0" y="1733"/>
                    <a:pt x="171" y="1930"/>
                    <a:pt x="427" y="1930"/>
                  </a:cubicBezTo>
                  <a:cubicBezTo>
                    <a:pt x="529" y="1930"/>
                    <a:pt x="644" y="1899"/>
                    <a:pt x="768" y="1833"/>
                  </a:cubicBezTo>
                  <a:cubicBezTo>
                    <a:pt x="1201" y="1532"/>
                    <a:pt x="1468" y="1032"/>
                    <a:pt x="1501" y="532"/>
                  </a:cubicBezTo>
                  <a:cubicBezTo>
                    <a:pt x="1501" y="198"/>
                    <a:pt x="1331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681652" y="1368855"/>
              <a:ext cx="1462975" cy="930314"/>
            </a:xfrm>
            <a:custGeom>
              <a:avLst/>
              <a:gdLst/>
              <a:ahLst/>
              <a:cxnLst/>
              <a:rect l="l" t="t" r="r" b="b"/>
              <a:pathLst>
                <a:path w="90699" h="57676" extrusionOk="0">
                  <a:moveTo>
                    <a:pt x="90699" y="0"/>
                  </a:moveTo>
                  <a:lnTo>
                    <a:pt x="30723" y="34659"/>
                  </a:lnTo>
                  <a:cubicBezTo>
                    <a:pt x="30577" y="34741"/>
                    <a:pt x="30459" y="34778"/>
                    <a:pt x="30358" y="34778"/>
                  </a:cubicBezTo>
                  <a:cubicBezTo>
                    <a:pt x="30088" y="34778"/>
                    <a:pt x="29940" y="34513"/>
                    <a:pt x="29722" y="34125"/>
                  </a:cubicBezTo>
                  <a:lnTo>
                    <a:pt x="28888" y="32590"/>
                  </a:lnTo>
                  <a:cubicBezTo>
                    <a:pt x="28656" y="32203"/>
                    <a:pt x="28412" y="32052"/>
                    <a:pt x="28144" y="32052"/>
                  </a:cubicBezTo>
                  <a:cubicBezTo>
                    <a:pt x="27950" y="32052"/>
                    <a:pt x="27744" y="32131"/>
                    <a:pt x="27520" y="32257"/>
                  </a:cubicBezTo>
                  <a:lnTo>
                    <a:pt x="4671" y="45400"/>
                  </a:lnTo>
                  <a:cubicBezTo>
                    <a:pt x="4104" y="45733"/>
                    <a:pt x="3903" y="46267"/>
                    <a:pt x="3670" y="47101"/>
                  </a:cubicBezTo>
                  <a:lnTo>
                    <a:pt x="3003" y="49503"/>
                  </a:lnTo>
                  <a:cubicBezTo>
                    <a:pt x="2736" y="50403"/>
                    <a:pt x="2569" y="50904"/>
                    <a:pt x="2002" y="51204"/>
                  </a:cubicBezTo>
                  <a:lnTo>
                    <a:pt x="1" y="52371"/>
                  </a:lnTo>
                  <a:lnTo>
                    <a:pt x="1" y="57675"/>
                  </a:lnTo>
                  <a:lnTo>
                    <a:pt x="90699" y="5304"/>
                  </a:lnTo>
                  <a:lnTo>
                    <a:pt x="90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697798" y="2225228"/>
              <a:ext cx="24227" cy="30760"/>
            </a:xfrm>
            <a:custGeom>
              <a:avLst/>
              <a:gdLst/>
              <a:ahLst/>
              <a:cxnLst/>
              <a:rect l="l" t="t" r="r" b="b"/>
              <a:pathLst>
                <a:path w="1502" h="1907" extrusionOk="0">
                  <a:moveTo>
                    <a:pt x="702" y="0"/>
                  </a:moveTo>
                  <a:cubicBezTo>
                    <a:pt x="668" y="0"/>
                    <a:pt x="625" y="31"/>
                    <a:pt x="601" y="80"/>
                  </a:cubicBezTo>
                  <a:lnTo>
                    <a:pt x="0" y="1247"/>
                  </a:lnTo>
                  <a:cubicBezTo>
                    <a:pt x="0" y="1247"/>
                    <a:pt x="0" y="1281"/>
                    <a:pt x="0" y="1281"/>
                  </a:cubicBezTo>
                  <a:cubicBezTo>
                    <a:pt x="0" y="1314"/>
                    <a:pt x="0" y="1314"/>
                    <a:pt x="0" y="1347"/>
                  </a:cubicBezTo>
                  <a:cubicBezTo>
                    <a:pt x="0" y="1347"/>
                    <a:pt x="0" y="1381"/>
                    <a:pt x="0" y="1414"/>
                  </a:cubicBezTo>
                  <a:lnTo>
                    <a:pt x="601" y="1881"/>
                  </a:lnTo>
                  <a:cubicBezTo>
                    <a:pt x="601" y="1898"/>
                    <a:pt x="609" y="1906"/>
                    <a:pt x="622" y="1906"/>
                  </a:cubicBezTo>
                  <a:cubicBezTo>
                    <a:pt x="634" y="1906"/>
                    <a:pt x="651" y="1898"/>
                    <a:pt x="668" y="1881"/>
                  </a:cubicBezTo>
                  <a:cubicBezTo>
                    <a:pt x="668" y="1881"/>
                    <a:pt x="701" y="1848"/>
                    <a:pt x="734" y="1814"/>
                  </a:cubicBezTo>
                  <a:cubicBezTo>
                    <a:pt x="768" y="1714"/>
                    <a:pt x="734" y="1648"/>
                    <a:pt x="734" y="1614"/>
                  </a:cubicBezTo>
                  <a:lnTo>
                    <a:pt x="301" y="1281"/>
                  </a:lnTo>
                  <a:lnTo>
                    <a:pt x="1401" y="647"/>
                  </a:lnTo>
                  <a:cubicBezTo>
                    <a:pt x="1468" y="614"/>
                    <a:pt x="1501" y="514"/>
                    <a:pt x="1501" y="447"/>
                  </a:cubicBezTo>
                  <a:cubicBezTo>
                    <a:pt x="1501" y="447"/>
                    <a:pt x="1468" y="413"/>
                    <a:pt x="1401" y="413"/>
                  </a:cubicBezTo>
                  <a:lnTo>
                    <a:pt x="301" y="1047"/>
                  </a:lnTo>
                  <a:lnTo>
                    <a:pt x="301" y="1047"/>
                  </a:lnTo>
                  <a:lnTo>
                    <a:pt x="734" y="213"/>
                  </a:lnTo>
                  <a:cubicBezTo>
                    <a:pt x="768" y="180"/>
                    <a:pt x="768" y="80"/>
                    <a:pt x="734" y="13"/>
                  </a:cubicBezTo>
                  <a:cubicBezTo>
                    <a:pt x="725" y="4"/>
                    <a:pt x="71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733848" y="2203163"/>
              <a:ext cx="24760" cy="30357"/>
            </a:xfrm>
            <a:custGeom>
              <a:avLst/>
              <a:gdLst/>
              <a:ahLst/>
              <a:cxnLst/>
              <a:rect l="l" t="t" r="r" b="b"/>
              <a:pathLst>
                <a:path w="1535" h="1882" extrusionOk="0">
                  <a:moveTo>
                    <a:pt x="887" y="0"/>
                  </a:moveTo>
                  <a:cubicBezTo>
                    <a:pt x="850" y="0"/>
                    <a:pt x="825" y="31"/>
                    <a:pt x="801" y="80"/>
                  </a:cubicBezTo>
                  <a:cubicBezTo>
                    <a:pt x="768" y="180"/>
                    <a:pt x="768" y="247"/>
                    <a:pt x="801" y="280"/>
                  </a:cubicBezTo>
                  <a:lnTo>
                    <a:pt x="1201" y="614"/>
                  </a:lnTo>
                  <a:lnTo>
                    <a:pt x="100" y="1248"/>
                  </a:lnTo>
                  <a:cubicBezTo>
                    <a:pt x="67" y="1281"/>
                    <a:pt x="34" y="1348"/>
                    <a:pt x="0" y="1415"/>
                  </a:cubicBezTo>
                  <a:cubicBezTo>
                    <a:pt x="0" y="1463"/>
                    <a:pt x="36" y="1494"/>
                    <a:pt x="68" y="1494"/>
                  </a:cubicBezTo>
                  <a:cubicBezTo>
                    <a:pt x="80" y="1494"/>
                    <a:pt x="91" y="1490"/>
                    <a:pt x="100" y="1481"/>
                  </a:cubicBezTo>
                  <a:lnTo>
                    <a:pt x="1201" y="847"/>
                  </a:lnTo>
                  <a:lnTo>
                    <a:pt x="801" y="1681"/>
                  </a:lnTo>
                  <a:cubicBezTo>
                    <a:pt x="768" y="1748"/>
                    <a:pt x="768" y="1815"/>
                    <a:pt x="801" y="1882"/>
                  </a:cubicBezTo>
                  <a:lnTo>
                    <a:pt x="868" y="1882"/>
                  </a:lnTo>
                  <a:cubicBezTo>
                    <a:pt x="901" y="1848"/>
                    <a:pt x="901" y="1848"/>
                    <a:pt x="934" y="1815"/>
                  </a:cubicBezTo>
                  <a:lnTo>
                    <a:pt x="1535" y="647"/>
                  </a:lnTo>
                  <a:lnTo>
                    <a:pt x="1535" y="614"/>
                  </a:lnTo>
                  <a:cubicBezTo>
                    <a:pt x="1535" y="581"/>
                    <a:pt x="1535" y="581"/>
                    <a:pt x="1535" y="547"/>
                  </a:cubicBezTo>
                  <a:cubicBezTo>
                    <a:pt x="1535" y="514"/>
                    <a:pt x="1535" y="514"/>
                    <a:pt x="1535" y="481"/>
                  </a:cubicBezTo>
                  <a:lnTo>
                    <a:pt x="934" y="14"/>
                  </a:lnTo>
                  <a:cubicBezTo>
                    <a:pt x="916" y="5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773125" y="2170822"/>
              <a:ext cx="22082" cy="44487"/>
            </a:xfrm>
            <a:custGeom>
              <a:avLst/>
              <a:gdLst/>
              <a:ahLst/>
              <a:cxnLst/>
              <a:rect l="l" t="t" r="r" b="b"/>
              <a:pathLst>
                <a:path w="1369" h="2758" extrusionOk="0">
                  <a:moveTo>
                    <a:pt x="1264" y="0"/>
                  </a:moveTo>
                  <a:cubicBezTo>
                    <a:pt x="1243" y="0"/>
                    <a:pt x="1218" y="17"/>
                    <a:pt x="1201" y="50"/>
                  </a:cubicBezTo>
                  <a:lnTo>
                    <a:pt x="1068" y="451"/>
                  </a:lnTo>
                  <a:cubicBezTo>
                    <a:pt x="1051" y="449"/>
                    <a:pt x="1034" y="448"/>
                    <a:pt x="1017" y="448"/>
                  </a:cubicBezTo>
                  <a:cubicBezTo>
                    <a:pt x="760" y="448"/>
                    <a:pt x="455" y="680"/>
                    <a:pt x="267" y="1118"/>
                  </a:cubicBezTo>
                  <a:cubicBezTo>
                    <a:pt x="0" y="1685"/>
                    <a:pt x="0" y="2385"/>
                    <a:pt x="267" y="2652"/>
                  </a:cubicBezTo>
                  <a:cubicBezTo>
                    <a:pt x="339" y="2724"/>
                    <a:pt x="429" y="2757"/>
                    <a:pt x="524" y="2757"/>
                  </a:cubicBezTo>
                  <a:cubicBezTo>
                    <a:pt x="606" y="2757"/>
                    <a:pt x="690" y="2732"/>
                    <a:pt x="768" y="2686"/>
                  </a:cubicBezTo>
                  <a:cubicBezTo>
                    <a:pt x="1001" y="2519"/>
                    <a:pt x="1168" y="2319"/>
                    <a:pt x="1268" y="2085"/>
                  </a:cubicBezTo>
                  <a:cubicBezTo>
                    <a:pt x="1301" y="2019"/>
                    <a:pt x="1301" y="1952"/>
                    <a:pt x="1268" y="1885"/>
                  </a:cubicBezTo>
                  <a:cubicBezTo>
                    <a:pt x="1259" y="1876"/>
                    <a:pt x="1248" y="1872"/>
                    <a:pt x="1235" y="1872"/>
                  </a:cubicBezTo>
                  <a:cubicBezTo>
                    <a:pt x="1201" y="1872"/>
                    <a:pt x="1159" y="1903"/>
                    <a:pt x="1135" y="1952"/>
                  </a:cubicBezTo>
                  <a:cubicBezTo>
                    <a:pt x="989" y="2242"/>
                    <a:pt x="774" y="2445"/>
                    <a:pt x="590" y="2445"/>
                  </a:cubicBezTo>
                  <a:cubicBezTo>
                    <a:pt x="520" y="2445"/>
                    <a:pt x="456" y="2416"/>
                    <a:pt x="401" y="2352"/>
                  </a:cubicBezTo>
                  <a:cubicBezTo>
                    <a:pt x="167" y="2152"/>
                    <a:pt x="201" y="1652"/>
                    <a:pt x="401" y="1218"/>
                  </a:cubicBezTo>
                  <a:cubicBezTo>
                    <a:pt x="534" y="918"/>
                    <a:pt x="734" y="718"/>
                    <a:pt x="934" y="718"/>
                  </a:cubicBezTo>
                  <a:lnTo>
                    <a:pt x="801" y="984"/>
                  </a:lnTo>
                  <a:cubicBezTo>
                    <a:pt x="801" y="1085"/>
                    <a:pt x="801" y="1118"/>
                    <a:pt x="868" y="1118"/>
                  </a:cubicBezTo>
                  <a:lnTo>
                    <a:pt x="1301" y="818"/>
                  </a:lnTo>
                  <a:cubicBezTo>
                    <a:pt x="1335" y="784"/>
                    <a:pt x="1368" y="718"/>
                    <a:pt x="1368" y="684"/>
                  </a:cubicBezTo>
                  <a:lnTo>
                    <a:pt x="1301" y="50"/>
                  </a:lnTo>
                  <a:cubicBezTo>
                    <a:pt x="1301" y="17"/>
                    <a:pt x="1285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1116404" y="1905096"/>
              <a:ext cx="21001" cy="42583"/>
            </a:xfrm>
            <a:custGeom>
              <a:avLst/>
              <a:gdLst/>
              <a:ahLst/>
              <a:cxnLst/>
              <a:rect l="l" t="t" r="r" b="b"/>
              <a:pathLst>
                <a:path w="1302" h="2640" extrusionOk="0">
                  <a:moveTo>
                    <a:pt x="1218" y="0"/>
                  </a:moveTo>
                  <a:cubicBezTo>
                    <a:pt x="1168" y="0"/>
                    <a:pt x="1118" y="38"/>
                    <a:pt x="1068" y="113"/>
                  </a:cubicBezTo>
                  <a:lnTo>
                    <a:pt x="667" y="1047"/>
                  </a:lnTo>
                  <a:lnTo>
                    <a:pt x="234" y="613"/>
                  </a:lnTo>
                  <a:cubicBezTo>
                    <a:pt x="225" y="605"/>
                    <a:pt x="213" y="601"/>
                    <a:pt x="198" y="601"/>
                  </a:cubicBezTo>
                  <a:cubicBezTo>
                    <a:pt x="155" y="601"/>
                    <a:pt x="92" y="638"/>
                    <a:pt x="67" y="713"/>
                  </a:cubicBezTo>
                  <a:cubicBezTo>
                    <a:pt x="0" y="813"/>
                    <a:pt x="0" y="913"/>
                    <a:pt x="67" y="1013"/>
                  </a:cubicBezTo>
                  <a:lnTo>
                    <a:pt x="467" y="1447"/>
                  </a:lnTo>
                  <a:lnTo>
                    <a:pt x="67" y="2348"/>
                  </a:lnTo>
                  <a:cubicBezTo>
                    <a:pt x="0" y="2414"/>
                    <a:pt x="0" y="2548"/>
                    <a:pt x="67" y="2615"/>
                  </a:cubicBezTo>
                  <a:cubicBezTo>
                    <a:pt x="67" y="2631"/>
                    <a:pt x="84" y="2640"/>
                    <a:pt x="100" y="2640"/>
                  </a:cubicBezTo>
                  <a:cubicBezTo>
                    <a:pt x="117" y="2640"/>
                    <a:pt x="134" y="2631"/>
                    <a:pt x="134" y="2615"/>
                  </a:cubicBezTo>
                  <a:cubicBezTo>
                    <a:pt x="200" y="2615"/>
                    <a:pt x="234" y="2548"/>
                    <a:pt x="234" y="2514"/>
                  </a:cubicBezTo>
                  <a:lnTo>
                    <a:pt x="667" y="1614"/>
                  </a:lnTo>
                  <a:lnTo>
                    <a:pt x="1068" y="2014"/>
                  </a:lnTo>
                  <a:cubicBezTo>
                    <a:pt x="1084" y="2031"/>
                    <a:pt x="1101" y="2039"/>
                    <a:pt x="1118" y="2039"/>
                  </a:cubicBezTo>
                  <a:cubicBezTo>
                    <a:pt x="1134" y="2039"/>
                    <a:pt x="1151" y="2031"/>
                    <a:pt x="1168" y="2014"/>
                  </a:cubicBezTo>
                  <a:cubicBezTo>
                    <a:pt x="1201" y="1981"/>
                    <a:pt x="1234" y="1947"/>
                    <a:pt x="1268" y="1914"/>
                  </a:cubicBezTo>
                  <a:cubicBezTo>
                    <a:pt x="1301" y="1814"/>
                    <a:pt x="1301" y="1680"/>
                    <a:pt x="1268" y="1614"/>
                  </a:cubicBezTo>
                  <a:lnTo>
                    <a:pt x="834" y="1213"/>
                  </a:lnTo>
                  <a:lnTo>
                    <a:pt x="1268" y="313"/>
                  </a:lnTo>
                  <a:cubicBezTo>
                    <a:pt x="1301" y="213"/>
                    <a:pt x="1301" y="113"/>
                    <a:pt x="1268" y="13"/>
                  </a:cubicBezTo>
                  <a:cubicBezTo>
                    <a:pt x="1251" y="4"/>
                    <a:pt x="1234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818321" y="1435600"/>
              <a:ext cx="1250978" cy="761304"/>
            </a:xfrm>
            <a:custGeom>
              <a:avLst/>
              <a:gdLst/>
              <a:ahLst/>
              <a:cxnLst/>
              <a:rect l="l" t="t" r="r" b="b"/>
              <a:pathLst>
                <a:path w="77556" h="47198" extrusionOk="0">
                  <a:moveTo>
                    <a:pt x="77172" y="0"/>
                  </a:moveTo>
                  <a:cubicBezTo>
                    <a:pt x="77078" y="0"/>
                    <a:pt x="76971" y="32"/>
                    <a:pt x="76855" y="99"/>
                  </a:cubicBezTo>
                  <a:lnTo>
                    <a:pt x="701" y="44030"/>
                  </a:lnTo>
                  <a:cubicBezTo>
                    <a:pt x="267" y="44297"/>
                    <a:pt x="0" y="44764"/>
                    <a:pt x="0" y="45265"/>
                  </a:cubicBezTo>
                  <a:lnTo>
                    <a:pt x="0" y="46699"/>
                  </a:lnTo>
                  <a:cubicBezTo>
                    <a:pt x="0" y="47007"/>
                    <a:pt x="152" y="47198"/>
                    <a:pt x="384" y="47198"/>
                  </a:cubicBezTo>
                  <a:cubicBezTo>
                    <a:pt x="478" y="47198"/>
                    <a:pt x="585" y="47167"/>
                    <a:pt x="701" y="47099"/>
                  </a:cubicBezTo>
                  <a:lnTo>
                    <a:pt x="76855" y="3168"/>
                  </a:lnTo>
                  <a:cubicBezTo>
                    <a:pt x="77289" y="2901"/>
                    <a:pt x="77522" y="2434"/>
                    <a:pt x="77556" y="1934"/>
                  </a:cubicBezTo>
                  <a:lnTo>
                    <a:pt x="77556" y="499"/>
                  </a:lnTo>
                  <a:cubicBezTo>
                    <a:pt x="77556" y="191"/>
                    <a:pt x="77404" y="0"/>
                    <a:pt x="77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2035394" y="1447262"/>
              <a:ext cx="29599" cy="41051"/>
            </a:xfrm>
            <a:custGeom>
              <a:avLst/>
              <a:gdLst/>
              <a:ahLst/>
              <a:cxnLst/>
              <a:rect l="l" t="t" r="r" b="b"/>
              <a:pathLst>
                <a:path w="1835" h="2545" extrusionOk="0">
                  <a:moveTo>
                    <a:pt x="934" y="310"/>
                  </a:moveTo>
                  <a:lnTo>
                    <a:pt x="1034" y="577"/>
                  </a:lnTo>
                  <a:cubicBezTo>
                    <a:pt x="1082" y="624"/>
                    <a:pt x="1145" y="671"/>
                    <a:pt x="1202" y="671"/>
                  </a:cubicBezTo>
                  <a:cubicBezTo>
                    <a:pt x="1226" y="671"/>
                    <a:pt x="1248" y="663"/>
                    <a:pt x="1268" y="643"/>
                  </a:cubicBezTo>
                  <a:lnTo>
                    <a:pt x="1535" y="543"/>
                  </a:lnTo>
                  <a:lnTo>
                    <a:pt x="1268" y="1044"/>
                  </a:lnTo>
                  <a:cubicBezTo>
                    <a:pt x="1234" y="1110"/>
                    <a:pt x="1234" y="1177"/>
                    <a:pt x="1234" y="1244"/>
                  </a:cubicBezTo>
                  <a:lnTo>
                    <a:pt x="1301" y="1744"/>
                  </a:lnTo>
                  <a:cubicBezTo>
                    <a:pt x="1301" y="1744"/>
                    <a:pt x="1301" y="1778"/>
                    <a:pt x="1301" y="1778"/>
                  </a:cubicBezTo>
                  <a:lnTo>
                    <a:pt x="968" y="1744"/>
                  </a:lnTo>
                  <a:cubicBezTo>
                    <a:pt x="901" y="1744"/>
                    <a:pt x="834" y="1778"/>
                    <a:pt x="767" y="1844"/>
                  </a:cubicBezTo>
                  <a:lnTo>
                    <a:pt x="534" y="2145"/>
                  </a:lnTo>
                  <a:lnTo>
                    <a:pt x="567" y="1744"/>
                  </a:lnTo>
                  <a:cubicBezTo>
                    <a:pt x="601" y="1678"/>
                    <a:pt x="567" y="1611"/>
                    <a:pt x="501" y="1544"/>
                  </a:cubicBezTo>
                  <a:lnTo>
                    <a:pt x="234" y="1377"/>
                  </a:lnTo>
                  <a:cubicBezTo>
                    <a:pt x="234" y="1344"/>
                    <a:pt x="234" y="1344"/>
                    <a:pt x="234" y="1344"/>
                  </a:cubicBezTo>
                  <a:lnTo>
                    <a:pt x="667" y="1010"/>
                  </a:lnTo>
                  <a:cubicBezTo>
                    <a:pt x="701" y="977"/>
                    <a:pt x="734" y="910"/>
                    <a:pt x="767" y="844"/>
                  </a:cubicBezTo>
                  <a:lnTo>
                    <a:pt x="934" y="310"/>
                  </a:lnTo>
                  <a:close/>
                  <a:moveTo>
                    <a:pt x="972" y="1"/>
                  </a:moveTo>
                  <a:cubicBezTo>
                    <a:pt x="960" y="1"/>
                    <a:pt x="947" y="3"/>
                    <a:pt x="934" y="10"/>
                  </a:cubicBezTo>
                  <a:cubicBezTo>
                    <a:pt x="801" y="10"/>
                    <a:pt x="734" y="76"/>
                    <a:pt x="701" y="176"/>
                  </a:cubicBezTo>
                  <a:lnTo>
                    <a:pt x="534" y="810"/>
                  </a:lnTo>
                  <a:lnTo>
                    <a:pt x="534" y="844"/>
                  </a:lnTo>
                  <a:lnTo>
                    <a:pt x="100" y="1144"/>
                  </a:lnTo>
                  <a:cubicBezTo>
                    <a:pt x="34" y="1211"/>
                    <a:pt x="0" y="1311"/>
                    <a:pt x="0" y="1411"/>
                  </a:cubicBezTo>
                  <a:cubicBezTo>
                    <a:pt x="0" y="1444"/>
                    <a:pt x="0" y="1511"/>
                    <a:pt x="67" y="1544"/>
                  </a:cubicBezTo>
                  <a:lnTo>
                    <a:pt x="334" y="1744"/>
                  </a:lnTo>
                  <a:lnTo>
                    <a:pt x="267" y="2345"/>
                  </a:lnTo>
                  <a:cubicBezTo>
                    <a:pt x="234" y="2411"/>
                    <a:pt x="300" y="2511"/>
                    <a:pt x="367" y="2545"/>
                  </a:cubicBezTo>
                  <a:lnTo>
                    <a:pt x="434" y="2545"/>
                  </a:lnTo>
                  <a:cubicBezTo>
                    <a:pt x="501" y="2545"/>
                    <a:pt x="567" y="2511"/>
                    <a:pt x="601" y="2445"/>
                  </a:cubicBezTo>
                  <a:lnTo>
                    <a:pt x="968" y="1978"/>
                  </a:lnTo>
                  <a:lnTo>
                    <a:pt x="1301" y="2011"/>
                  </a:lnTo>
                  <a:cubicBezTo>
                    <a:pt x="1368" y="2011"/>
                    <a:pt x="1435" y="2011"/>
                    <a:pt x="1468" y="1944"/>
                  </a:cubicBezTo>
                  <a:cubicBezTo>
                    <a:pt x="1535" y="1878"/>
                    <a:pt x="1568" y="1778"/>
                    <a:pt x="1568" y="1711"/>
                  </a:cubicBezTo>
                  <a:lnTo>
                    <a:pt x="1501" y="1177"/>
                  </a:lnTo>
                  <a:cubicBezTo>
                    <a:pt x="1501" y="1177"/>
                    <a:pt x="1501" y="1177"/>
                    <a:pt x="1501" y="1144"/>
                  </a:cubicBezTo>
                  <a:lnTo>
                    <a:pt x="1802" y="577"/>
                  </a:lnTo>
                  <a:cubicBezTo>
                    <a:pt x="1835" y="510"/>
                    <a:pt x="1835" y="377"/>
                    <a:pt x="1802" y="310"/>
                  </a:cubicBezTo>
                  <a:cubicBezTo>
                    <a:pt x="1762" y="271"/>
                    <a:pt x="1723" y="255"/>
                    <a:pt x="1684" y="255"/>
                  </a:cubicBezTo>
                  <a:cubicBezTo>
                    <a:pt x="1657" y="255"/>
                    <a:pt x="1629" y="263"/>
                    <a:pt x="1601" y="277"/>
                  </a:cubicBezTo>
                  <a:lnTo>
                    <a:pt x="1234" y="410"/>
                  </a:lnTo>
                  <a:lnTo>
                    <a:pt x="1101" y="76"/>
                  </a:lnTo>
                  <a:cubicBezTo>
                    <a:pt x="1074" y="49"/>
                    <a:pt x="1025" y="1"/>
                    <a:pt x="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2078429" y="1408034"/>
              <a:ext cx="42341" cy="26485"/>
            </a:xfrm>
            <a:custGeom>
              <a:avLst/>
              <a:gdLst/>
              <a:ahLst/>
              <a:cxnLst/>
              <a:rect l="l" t="t" r="r" b="b"/>
              <a:pathLst>
                <a:path w="2625" h="1642" extrusionOk="0">
                  <a:moveTo>
                    <a:pt x="2278" y="0"/>
                  </a:moveTo>
                  <a:cubicBezTo>
                    <a:pt x="2234" y="0"/>
                    <a:pt x="2186" y="12"/>
                    <a:pt x="2136" y="40"/>
                  </a:cubicBezTo>
                  <a:lnTo>
                    <a:pt x="168" y="1174"/>
                  </a:lnTo>
                  <a:cubicBezTo>
                    <a:pt x="34" y="1241"/>
                    <a:pt x="1" y="1374"/>
                    <a:pt x="68" y="1508"/>
                  </a:cubicBezTo>
                  <a:cubicBezTo>
                    <a:pt x="101" y="1574"/>
                    <a:pt x="201" y="1641"/>
                    <a:pt x="268" y="1641"/>
                  </a:cubicBezTo>
                  <a:cubicBezTo>
                    <a:pt x="334" y="1641"/>
                    <a:pt x="368" y="1608"/>
                    <a:pt x="401" y="1608"/>
                  </a:cubicBezTo>
                  <a:lnTo>
                    <a:pt x="2403" y="440"/>
                  </a:lnTo>
                  <a:cubicBezTo>
                    <a:pt x="2625" y="301"/>
                    <a:pt x="2500" y="0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2078429" y="1426422"/>
              <a:ext cx="40906" cy="26389"/>
            </a:xfrm>
            <a:custGeom>
              <a:avLst/>
              <a:gdLst/>
              <a:ahLst/>
              <a:cxnLst/>
              <a:rect l="l" t="t" r="r" b="b"/>
              <a:pathLst>
                <a:path w="2536" h="1636" extrusionOk="0">
                  <a:moveTo>
                    <a:pt x="2267" y="1"/>
                  </a:moveTo>
                  <a:cubicBezTo>
                    <a:pt x="2225" y="1"/>
                    <a:pt x="2180" y="12"/>
                    <a:pt x="2136" y="34"/>
                  </a:cubicBezTo>
                  <a:lnTo>
                    <a:pt x="168" y="1168"/>
                  </a:lnTo>
                  <a:cubicBezTo>
                    <a:pt x="34" y="1235"/>
                    <a:pt x="1" y="1402"/>
                    <a:pt x="68" y="1502"/>
                  </a:cubicBezTo>
                  <a:cubicBezTo>
                    <a:pt x="101" y="1602"/>
                    <a:pt x="201" y="1635"/>
                    <a:pt x="268" y="1635"/>
                  </a:cubicBezTo>
                  <a:cubicBezTo>
                    <a:pt x="334" y="1635"/>
                    <a:pt x="368" y="1635"/>
                    <a:pt x="401" y="1602"/>
                  </a:cubicBezTo>
                  <a:lnTo>
                    <a:pt x="2403" y="468"/>
                  </a:lnTo>
                  <a:cubicBezTo>
                    <a:pt x="2503" y="401"/>
                    <a:pt x="2536" y="234"/>
                    <a:pt x="2469" y="134"/>
                  </a:cubicBezTo>
                  <a:cubicBezTo>
                    <a:pt x="2425" y="45"/>
                    <a:pt x="2351" y="1"/>
                    <a:pt x="2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2078429" y="1445230"/>
              <a:ext cx="40906" cy="26405"/>
            </a:xfrm>
            <a:custGeom>
              <a:avLst/>
              <a:gdLst/>
              <a:ahLst/>
              <a:cxnLst/>
              <a:rect l="l" t="t" r="r" b="b"/>
              <a:pathLst>
                <a:path w="2536" h="1637" extrusionOk="0">
                  <a:moveTo>
                    <a:pt x="2275" y="1"/>
                  </a:moveTo>
                  <a:cubicBezTo>
                    <a:pt x="2230" y="1"/>
                    <a:pt x="2183" y="12"/>
                    <a:pt x="2136" y="36"/>
                  </a:cubicBezTo>
                  <a:lnTo>
                    <a:pt x="168" y="1170"/>
                  </a:lnTo>
                  <a:cubicBezTo>
                    <a:pt x="34" y="1236"/>
                    <a:pt x="1" y="1403"/>
                    <a:pt x="68" y="1503"/>
                  </a:cubicBezTo>
                  <a:cubicBezTo>
                    <a:pt x="101" y="1603"/>
                    <a:pt x="201" y="1637"/>
                    <a:pt x="268" y="1637"/>
                  </a:cubicBezTo>
                  <a:cubicBezTo>
                    <a:pt x="334" y="1637"/>
                    <a:pt x="368" y="1637"/>
                    <a:pt x="401" y="1603"/>
                  </a:cubicBezTo>
                  <a:lnTo>
                    <a:pt x="2403" y="436"/>
                  </a:lnTo>
                  <a:cubicBezTo>
                    <a:pt x="2503" y="369"/>
                    <a:pt x="2536" y="236"/>
                    <a:pt x="2469" y="102"/>
                  </a:cubicBezTo>
                  <a:cubicBezTo>
                    <a:pt x="2426" y="38"/>
                    <a:pt x="235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1370903" y="1463150"/>
              <a:ext cx="929765" cy="1597209"/>
            </a:xfrm>
            <a:custGeom>
              <a:avLst/>
              <a:gdLst/>
              <a:ahLst/>
              <a:cxnLst/>
              <a:rect l="l" t="t" r="r" b="b"/>
              <a:pathLst>
                <a:path w="57642" h="99021" extrusionOk="0">
                  <a:moveTo>
                    <a:pt x="57399" y="1"/>
                  </a:moveTo>
                  <a:cubicBezTo>
                    <a:pt x="57341" y="1"/>
                    <a:pt x="57276" y="20"/>
                    <a:pt x="57208" y="59"/>
                  </a:cubicBezTo>
                  <a:lnTo>
                    <a:pt x="434" y="32816"/>
                  </a:lnTo>
                  <a:cubicBezTo>
                    <a:pt x="167" y="33016"/>
                    <a:pt x="0" y="33283"/>
                    <a:pt x="0" y="33616"/>
                  </a:cubicBezTo>
                  <a:lnTo>
                    <a:pt x="0" y="98696"/>
                  </a:lnTo>
                  <a:cubicBezTo>
                    <a:pt x="0" y="98909"/>
                    <a:pt x="101" y="99021"/>
                    <a:pt x="242" y="99021"/>
                  </a:cubicBezTo>
                  <a:cubicBezTo>
                    <a:pt x="300" y="99021"/>
                    <a:pt x="366" y="99002"/>
                    <a:pt x="434" y="98963"/>
                  </a:cubicBezTo>
                  <a:lnTo>
                    <a:pt x="57208" y="66173"/>
                  </a:lnTo>
                  <a:cubicBezTo>
                    <a:pt x="57475" y="66006"/>
                    <a:pt x="57641" y="65706"/>
                    <a:pt x="57641" y="65406"/>
                  </a:cubicBezTo>
                  <a:lnTo>
                    <a:pt x="57641" y="326"/>
                  </a:lnTo>
                  <a:cubicBezTo>
                    <a:pt x="57641" y="113"/>
                    <a:pt x="57541" y="1"/>
                    <a:pt x="5739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1394033" y="1479829"/>
              <a:ext cx="950218" cy="1606500"/>
            </a:xfrm>
            <a:custGeom>
              <a:avLst/>
              <a:gdLst/>
              <a:ahLst/>
              <a:cxnLst/>
              <a:rect l="l" t="t" r="r" b="b"/>
              <a:pathLst>
                <a:path w="58910" h="99597" extrusionOk="0">
                  <a:moveTo>
                    <a:pt x="57221" y="1"/>
                  </a:moveTo>
                  <a:cubicBezTo>
                    <a:pt x="57101" y="1"/>
                    <a:pt x="56975" y="45"/>
                    <a:pt x="56874" y="126"/>
                  </a:cubicBezTo>
                  <a:lnTo>
                    <a:pt x="801" y="32482"/>
                  </a:lnTo>
                  <a:cubicBezTo>
                    <a:pt x="334" y="32782"/>
                    <a:pt x="34" y="33316"/>
                    <a:pt x="1" y="33883"/>
                  </a:cubicBezTo>
                  <a:lnTo>
                    <a:pt x="1" y="98196"/>
                  </a:lnTo>
                  <a:cubicBezTo>
                    <a:pt x="1" y="98396"/>
                    <a:pt x="67" y="98596"/>
                    <a:pt x="234" y="98729"/>
                  </a:cubicBezTo>
                  <a:cubicBezTo>
                    <a:pt x="367" y="98830"/>
                    <a:pt x="1602" y="99497"/>
                    <a:pt x="1735" y="99597"/>
                  </a:cubicBezTo>
                  <a:cubicBezTo>
                    <a:pt x="1568" y="99463"/>
                    <a:pt x="1502" y="99263"/>
                    <a:pt x="1502" y="99063"/>
                  </a:cubicBezTo>
                  <a:lnTo>
                    <a:pt x="1502" y="34750"/>
                  </a:lnTo>
                  <a:cubicBezTo>
                    <a:pt x="1535" y="34183"/>
                    <a:pt x="1835" y="33650"/>
                    <a:pt x="2302" y="33349"/>
                  </a:cubicBezTo>
                  <a:lnTo>
                    <a:pt x="58376" y="993"/>
                  </a:lnTo>
                  <a:cubicBezTo>
                    <a:pt x="58487" y="904"/>
                    <a:pt x="58613" y="859"/>
                    <a:pt x="58734" y="859"/>
                  </a:cubicBezTo>
                  <a:cubicBezTo>
                    <a:pt x="58794" y="859"/>
                    <a:pt x="58854" y="870"/>
                    <a:pt x="58909" y="893"/>
                  </a:cubicBezTo>
                  <a:cubicBezTo>
                    <a:pt x="58642" y="759"/>
                    <a:pt x="57575" y="126"/>
                    <a:pt x="57442" y="59"/>
                  </a:cubicBezTo>
                  <a:cubicBezTo>
                    <a:pt x="57376" y="19"/>
                    <a:pt x="57300" y="1"/>
                    <a:pt x="57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1397808" y="1480055"/>
              <a:ext cx="946444" cy="547388"/>
            </a:xfrm>
            <a:custGeom>
              <a:avLst/>
              <a:gdLst/>
              <a:ahLst/>
              <a:cxnLst/>
              <a:rect l="l" t="t" r="r" b="b"/>
              <a:pathLst>
                <a:path w="58676" h="33936" extrusionOk="0">
                  <a:moveTo>
                    <a:pt x="56975" y="1"/>
                  </a:moveTo>
                  <a:cubicBezTo>
                    <a:pt x="56859" y="1"/>
                    <a:pt x="56738" y="33"/>
                    <a:pt x="56640" y="112"/>
                  </a:cubicBezTo>
                  <a:lnTo>
                    <a:pt x="567" y="32468"/>
                  </a:lnTo>
                  <a:cubicBezTo>
                    <a:pt x="334" y="32601"/>
                    <a:pt x="133" y="32802"/>
                    <a:pt x="0" y="33068"/>
                  </a:cubicBezTo>
                  <a:lnTo>
                    <a:pt x="1501" y="33936"/>
                  </a:lnTo>
                  <a:cubicBezTo>
                    <a:pt x="1635" y="33702"/>
                    <a:pt x="1835" y="33469"/>
                    <a:pt x="2068" y="33335"/>
                  </a:cubicBezTo>
                  <a:lnTo>
                    <a:pt x="58142" y="979"/>
                  </a:lnTo>
                  <a:cubicBezTo>
                    <a:pt x="58253" y="890"/>
                    <a:pt x="58379" y="845"/>
                    <a:pt x="58500" y="845"/>
                  </a:cubicBezTo>
                  <a:cubicBezTo>
                    <a:pt x="58560" y="845"/>
                    <a:pt x="58620" y="856"/>
                    <a:pt x="58675" y="879"/>
                  </a:cubicBezTo>
                  <a:cubicBezTo>
                    <a:pt x="58408" y="712"/>
                    <a:pt x="57341" y="112"/>
                    <a:pt x="57208" y="45"/>
                  </a:cubicBezTo>
                  <a:cubicBezTo>
                    <a:pt x="57138" y="17"/>
                    <a:pt x="57058" y="1"/>
                    <a:pt x="56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1418244" y="1493927"/>
              <a:ext cx="930314" cy="1593225"/>
            </a:xfrm>
            <a:custGeom>
              <a:avLst/>
              <a:gdLst/>
              <a:ahLst/>
              <a:cxnLst/>
              <a:rect l="l" t="t" r="r" b="b"/>
              <a:pathLst>
                <a:path w="57676" h="98774" extrusionOk="0">
                  <a:moveTo>
                    <a:pt x="57256" y="0"/>
                  </a:moveTo>
                  <a:cubicBezTo>
                    <a:pt x="57144" y="0"/>
                    <a:pt x="57016" y="38"/>
                    <a:pt x="56875" y="119"/>
                  </a:cubicBezTo>
                  <a:lnTo>
                    <a:pt x="801" y="32475"/>
                  </a:lnTo>
                  <a:cubicBezTo>
                    <a:pt x="334" y="32776"/>
                    <a:pt x="34" y="33309"/>
                    <a:pt x="1" y="33876"/>
                  </a:cubicBezTo>
                  <a:lnTo>
                    <a:pt x="1" y="98189"/>
                  </a:lnTo>
                  <a:cubicBezTo>
                    <a:pt x="1" y="98563"/>
                    <a:pt x="181" y="98774"/>
                    <a:pt x="439" y="98774"/>
                  </a:cubicBezTo>
                  <a:cubicBezTo>
                    <a:pt x="548" y="98774"/>
                    <a:pt x="672" y="98736"/>
                    <a:pt x="801" y="98656"/>
                  </a:cubicBezTo>
                  <a:lnTo>
                    <a:pt x="56875" y="66300"/>
                  </a:lnTo>
                  <a:cubicBezTo>
                    <a:pt x="57342" y="65999"/>
                    <a:pt x="57642" y="65466"/>
                    <a:pt x="57675" y="64932"/>
                  </a:cubicBezTo>
                  <a:lnTo>
                    <a:pt x="57675" y="552"/>
                  </a:lnTo>
                  <a:cubicBezTo>
                    <a:pt x="57675" y="203"/>
                    <a:pt x="57513" y="0"/>
                    <a:pt x="5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1418244" y="1493685"/>
              <a:ext cx="930314" cy="1593725"/>
            </a:xfrm>
            <a:custGeom>
              <a:avLst/>
              <a:gdLst/>
              <a:ahLst/>
              <a:cxnLst/>
              <a:rect l="l" t="t" r="r" b="b"/>
              <a:pathLst>
                <a:path w="57676" h="98805" extrusionOk="0">
                  <a:moveTo>
                    <a:pt x="57241" y="367"/>
                  </a:moveTo>
                  <a:cubicBezTo>
                    <a:pt x="57308" y="367"/>
                    <a:pt x="57308" y="567"/>
                    <a:pt x="57308" y="567"/>
                  </a:cubicBezTo>
                  <a:lnTo>
                    <a:pt x="57308" y="64947"/>
                  </a:lnTo>
                  <a:cubicBezTo>
                    <a:pt x="57275" y="65347"/>
                    <a:pt x="57041" y="65747"/>
                    <a:pt x="56708" y="66014"/>
                  </a:cubicBezTo>
                  <a:lnTo>
                    <a:pt x="634" y="98371"/>
                  </a:lnTo>
                  <a:cubicBezTo>
                    <a:pt x="568" y="98404"/>
                    <a:pt x="501" y="98404"/>
                    <a:pt x="468" y="98404"/>
                  </a:cubicBezTo>
                  <a:cubicBezTo>
                    <a:pt x="368" y="98404"/>
                    <a:pt x="368" y="98237"/>
                    <a:pt x="368" y="98204"/>
                  </a:cubicBezTo>
                  <a:lnTo>
                    <a:pt x="368" y="33891"/>
                  </a:lnTo>
                  <a:cubicBezTo>
                    <a:pt x="401" y="33458"/>
                    <a:pt x="634" y="33057"/>
                    <a:pt x="1001" y="32824"/>
                  </a:cubicBezTo>
                  <a:lnTo>
                    <a:pt x="57075" y="434"/>
                  </a:lnTo>
                  <a:cubicBezTo>
                    <a:pt x="57108" y="401"/>
                    <a:pt x="57175" y="367"/>
                    <a:pt x="57241" y="367"/>
                  </a:cubicBezTo>
                  <a:close/>
                  <a:moveTo>
                    <a:pt x="57241" y="0"/>
                  </a:moveTo>
                  <a:cubicBezTo>
                    <a:pt x="57108" y="0"/>
                    <a:pt x="57008" y="67"/>
                    <a:pt x="56875" y="134"/>
                  </a:cubicBezTo>
                  <a:lnTo>
                    <a:pt x="801" y="32490"/>
                  </a:lnTo>
                  <a:cubicBezTo>
                    <a:pt x="334" y="32791"/>
                    <a:pt x="34" y="33324"/>
                    <a:pt x="1" y="33891"/>
                  </a:cubicBezTo>
                  <a:lnTo>
                    <a:pt x="1" y="98204"/>
                  </a:lnTo>
                  <a:cubicBezTo>
                    <a:pt x="1" y="98571"/>
                    <a:pt x="201" y="98804"/>
                    <a:pt x="468" y="98804"/>
                  </a:cubicBezTo>
                  <a:cubicBezTo>
                    <a:pt x="568" y="98771"/>
                    <a:pt x="701" y="98738"/>
                    <a:pt x="801" y="98671"/>
                  </a:cubicBezTo>
                  <a:lnTo>
                    <a:pt x="56875" y="66315"/>
                  </a:lnTo>
                  <a:cubicBezTo>
                    <a:pt x="57342" y="66014"/>
                    <a:pt x="57642" y="65481"/>
                    <a:pt x="57675" y="64914"/>
                  </a:cubicBezTo>
                  <a:lnTo>
                    <a:pt x="57675" y="567"/>
                  </a:lnTo>
                  <a:cubicBezTo>
                    <a:pt x="57675" y="234"/>
                    <a:pt x="57508" y="0"/>
                    <a:pt x="57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8"/>
            <p:cNvSpPr/>
            <p:nvPr/>
          </p:nvSpPr>
          <p:spPr>
            <a:xfrm>
              <a:off x="1496797" y="2261602"/>
              <a:ext cx="781805" cy="558275"/>
            </a:xfrm>
            <a:custGeom>
              <a:avLst/>
              <a:gdLst/>
              <a:ahLst/>
              <a:cxnLst/>
              <a:rect l="l" t="t" r="r" b="b"/>
              <a:pathLst>
                <a:path w="48469" h="34611" extrusionOk="0">
                  <a:moveTo>
                    <a:pt x="48298" y="0"/>
                  </a:moveTo>
                  <a:cubicBezTo>
                    <a:pt x="48251" y="0"/>
                    <a:pt x="48196" y="19"/>
                    <a:pt x="48135" y="60"/>
                  </a:cubicBezTo>
                  <a:lnTo>
                    <a:pt x="368" y="27613"/>
                  </a:lnTo>
                  <a:cubicBezTo>
                    <a:pt x="134" y="27746"/>
                    <a:pt x="1" y="27980"/>
                    <a:pt x="1" y="28247"/>
                  </a:cubicBezTo>
                  <a:lnTo>
                    <a:pt x="1" y="34351"/>
                  </a:lnTo>
                  <a:cubicBezTo>
                    <a:pt x="1" y="34513"/>
                    <a:pt x="81" y="34611"/>
                    <a:pt x="197" y="34611"/>
                  </a:cubicBezTo>
                  <a:cubicBezTo>
                    <a:pt x="248" y="34611"/>
                    <a:pt x="306" y="34592"/>
                    <a:pt x="368" y="34551"/>
                  </a:cubicBezTo>
                  <a:lnTo>
                    <a:pt x="48135" y="6998"/>
                  </a:lnTo>
                  <a:cubicBezTo>
                    <a:pt x="48335" y="6865"/>
                    <a:pt x="48469" y="6631"/>
                    <a:pt x="48469" y="6364"/>
                  </a:cubicBezTo>
                  <a:lnTo>
                    <a:pt x="48469" y="260"/>
                  </a:lnTo>
                  <a:cubicBezTo>
                    <a:pt x="48469" y="98"/>
                    <a:pt x="48404" y="0"/>
                    <a:pt x="4829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8"/>
            <p:cNvSpPr/>
            <p:nvPr/>
          </p:nvSpPr>
          <p:spPr>
            <a:xfrm>
              <a:off x="1511863" y="2286232"/>
              <a:ext cx="784499" cy="549501"/>
            </a:xfrm>
            <a:custGeom>
              <a:avLst/>
              <a:gdLst/>
              <a:ahLst/>
              <a:cxnLst/>
              <a:rect l="l" t="t" r="r" b="b"/>
              <a:pathLst>
                <a:path w="48636" h="34067" extrusionOk="0">
                  <a:moveTo>
                    <a:pt x="47080" y="1"/>
                  </a:moveTo>
                  <a:cubicBezTo>
                    <a:pt x="46943" y="1"/>
                    <a:pt x="46801" y="34"/>
                    <a:pt x="46667" y="101"/>
                  </a:cubicBezTo>
                  <a:lnTo>
                    <a:pt x="401" y="26786"/>
                  </a:lnTo>
                  <a:cubicBezTo>
                    <a:pt x="168" y="26920"/>
                    <a:pt x="34" y="27187"/>
                    <a:pt x="1" y="27454"/>
                  </a:cubicBezTo>
                  <a:lnTo>
                    <a:pt x="1" y="32891"/>
                  </a:lnTo>
                  <a:cubicBezTo>
                    <a:pt x="1" y="33158"/>
                    <a:pt x="168" y="33424"/>
                    <a:pt x="401" y="33558"/>
                  </a:cubicBezTo>
                  <a:lnTo>
                    <a:pt x="1135" y="33992"/>
                  </a:lnTo>
                  <a:cubicBezTo>
                    <a:pt x="1268" y="34042"/>
                    <a:pt x="1410" y="34067"/>
                    <a:pt x="1548" y="34067"/>
                  </a:cubicBezTo>
                  <a:cubicBezTo>
                    <a:pt x="1685" y="34067"/>
                    <a:pt x="1819" y="34042"/>
                    <a:pt x="1935" y="33992"/>
                  </a:cubicBezTo>
                  <a:lnTo>
                    <a:pt x="48235" y="7272"/>
                  </a:lnTo>
                  <a:cubicBezTo>
                    <a:pt x="48469" y="7106"/>
                    <a:pt x="48602" y="6872"/>
                    <a:pt x="48635" y="6605"/>
                  </a:cubicBezTo>
                  <a:lnTo>
                    <a:pt x="48635" y="1201"/>
                  </a:lnTo>
                  <a:cubicBezTo>
                    <a:pt x="48602" y="935"/>
                    <a:pt x="48469" y="668"/>
                    <a:pt x="48235" y="534"/>
                  </a:cubicBezTo>
                  <a:lnTo>
                    <a:pt x="47468" y="101"/>
                  </a:lnTo>
                  <a:cubicBezTo>
                    <a:pt x="47351" y="34"/>
                    <a:pt x="47218" y="1"/>
                    <a:pt x="47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1512411" y="2722597"/>
              <a:ext cx="31212" cy="113539"/>
            </a:xfrm>
            <a:custGeom>
              <a:avLst/>
              <a:gdLst/>
              <a:ahLst/>
              <a:cxnLst/>
              <a:rect l="l" t="t" r="r" b="b"/>
              <a:pathLst>
                <a:path w="1935" h="7039" extrusionOk="0">
                  <a:moveTo>
                    <a:pt x="1935" y="6939"/>
                  </a:moveTo>
                  <a:cubicBezTo>
                    <a:pt x="1880" y="6966"/>
                    <a:pt x="1823" y="6988"/>
                    <a:pt x="1766" y="7004"/>
                  </a:cubicBezTo>
                  <a:lnTo>
                    <a:pt x="1766" y="7004"/>
                  </a:lnTo>
                  <a:cubicBezTo>
                    <a:pt x="1816" y="6998"/>
                    <a:pt x="1873" y="6977"/>
                    <a:pt x="1935" y="6939"/>
                  </a:cubicBezTo>
                  <a:close/>
                  <a:moveTo>
                    <a:pt x="100" y="0"/>
                  </a:moveTo>
                  <a:cubicBezTo>
                    <a:pt x="33" y="134"/>
                    <a:pt x="0" y="267"/>
                    <a:pt x="0" y="434"/>
                  </a:cubicBezTo>
                  <a:lnTo>
                    <a:pt x="0" y="5871"/>
                  </a:lnTo>
                  <a:cubicBezTo>
                    <a:pt x="0" y="6138"/>
                    <a:pt x="134" y="6371"/>
                    <a:pt x="367" y="6538"/>
                  </a:cubicBezTo>
                  <a:lnTo>
                    <a:pt x="1134" y="6939"/>
                  </a:lnTo>
                  <a:cubicBezTo>
                    <a:pt x="1251" y="7005"/>
                    <a:pt x="1384" y="7039"/>
                    <a:pt x="1522" y="7039"/>
                  </a:cubicBezTo>
                  <a:cubicBezTo>
                    <a:pt x="1603" y="7039"/>
                    <a:pt x="1685" y="7027"/>
                    <a:pt x="1766" y="7004"/>
                  </a:cubicBezTo>
                  <a:lnTo>
                    <a:pt x="1766" y="7004"/>
                  </a:lnTo>
                  <a:cubicBezTo>
                    <a:pt x="1756" y="7005"/>
                    <a:pt x="1745" y="7006"/>
                    <a:pt x="1735" y="7006"/>
                  </a:cubicBezTo>
                  <a:cubicBezTo>
                    <a:pt x="1590" y="7006"/>
                    <a:pt x="1511" y="6873"/>
                    <a:pt x="1535" y="6705"/>
                  </a:cubicBezTo>
                  <a:lnTo>
                    <a:pt x="1535" y="1268"/>
                  </a:lnTo>
                  <a:cubicBezTo>
                    <a:pt x="1535" y="1134"/>
                    <a:pt x="1568" y="1001"/>
                    <a:pt x="1635" y="9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1514024" y="2286635"/>
              <a:ext cx="781805" cy="450495"/>
            </a:xfrm>
            <a:custGeom>
              <a:avLst/>
              <a:gdLst/>
              <a:ahLst/>
              <a:cxnLst/>
              <a:rect l="l" t="t" r="r" b="b"/>
              <a:pathLst>
                <a:path w="48469" h="27929" extrusionOk="0">
                  <a:moveTo>
                    <a:pt x="46950" y="1"/>
                  </a:moveTo>
                  <a:cubicBezTo>
                    <a:pt x="46817" y="1"/>
                    <a:pt x="46684" y="26"/>
                    <a:pt x="46567" y="76"/>
                  </a:cubicBezTo>
                  <a:lnTo>
                    <a:pt x="267" y="26761"/>
                  </a:lnTo>
                  <a:cubicBezTo>
                    <a:pt x="167" y="26828"/>
                    <a:pt x="67" y="26928"/>
                    <a:pt x="0" y="27062"/>
                  </a:cubicBezTo>
                  <a:lnTo>
                    <a:pt x="1535" y="27929"/>
                  </a:lnTo>
                  <a:cubicBezTo>
                    <a:pt x="1601" y="27829"/>
                    <a:pt x="1701" y="27729"/>
                    <a:pt x="1835" y="27662"/>
                  </a:cubicBezTo>
                  <a:lnTo>
                    <a:pt x="48068" y="943"/>
                  </a:lnTo>
                  <a:cubicBezTo>
                    <a:pt x="48130" y="912"/>
                    <a:pt x="48189" y="897"/>
                    <a:pt x="48241" y="897"/>
                  </a:cubicBezTo>
                  <a:cubicBezTo>
                    <a:pt x="48358" y="897"/>
                    <a:pt x="48445" y="972"/>
                    <a:pt x="48468" y="1110"/>
                  </a:cubicBezTo>
                  <a:cubicBezTo>
                    <a:pt x="48435" y="843"/>
                    <a:pt x="48301" y="643"/>
                    <a:pt x="48101" y="509"/>
                  </a:cubicBezTo>
                  <a:lnTo>
                    <a:pt x="47334" y="76"/>
                  </a:lnTo>
                  <a:cubicBezTo>
                    <a:pt x="47217" y="26"/>
                    <a:pt x="47084" y="1"/>
                    <a:pt x="46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1811026" y="1902387"/>
              <a:ext cx="30147" cy="55116"/>
            </a:xfrm>
            <a:custGeom>
              <a:avLst/>
              <a:gdLst/>
              <a:ahLst/>
              <a:cxnLst/>
              <a:rect l="l" t="t" r="r" b="b"/>
              <a:pathLst>
                <a:path w="1869" h="3417" extrusionOk="0">
                  <a:moveTo>
                    <a:pt x="1388" y="0"/>
                  </a:moveTo>
                  <a:cubicBezTo>
                    <a:pt x="1360" y="0"/>
                    <a:pt x="1331" y="4"/>
                    <a:pt x="1301" y="14"/>
                  </a:cubicBezTo>
                  <a:cubicBezTo>
                    <a:pt x="1168" y="14"/>
                    <a:pt x="1034" y="81"/>
                    <a:pt x="934" y="147"/>
                  </a:cubicBezTo>
                  <a:cubicBezTo>
                    <a:pt x="801" y="214"/>
                    <a:pt x="667" y="314"/>
                    <a:pt x="567" y="414"/>
                  </a:cubicBezTo>
                  <a:cubicBezTo>
                    <a:pt x="467" y="514"/>
                    <a:pt x="367" y="614"/>
                    <a:pt x="301" y="748"/>
                  </a:cubicBezTo>
                  <a:cubicBezTo>
                    <a:pt x="234" y="848"/>
                    <a:pt x="167" y="981"/>
                    <a:pt x="134" y="1115"/>
                  </a:cubicBezTo>
                  <a:cubicBezTo>
                    <a:pt x="67" y="1248"/>
                    <a:pt x="67" y="1415"/>
                    <a:pt x="67" y="1548"/>
                  </a:cubicBezTo>
                  <a:cubicBezTo>
                    <a:pt x="67" y="1648"/>
                    <a:pt x="67" y="1748"/>
                    <a:pt x="100" y="1848"/>
                  </a:cubicBezTo>
                  <a:cubicBezTo>
                    <a:pt x="134" y="1915"/>
                    <a:pt x="167" y="1982"/>
                    <a:pt x="200" y="2015"/>
                  </a:cubicBezTo>
                  <a:cubicBezTo>
                    <a:pt x="267" y="2082"/>
                    <a:pt x="334" y="2082"/>
                    <a:pt x="434" y="2082"/>
                  </a:cubicBezTo>
                  <a:cubicBezTo>
                    <a:pt x="534" y="2082"/>
                    <a:pt x="601" y="2082"/>
                    <a:pt x="701" y="2049"/>
                  </a:cubicBezTo>
                  <a:lnTo>
                    <a:pt x="1034" y="1982"/>
                  </a:lnTo>
                  <a:cubicBezTo>
                    <a:pt x="1101" y="1949"/>
                    <a:pt x="1168" y="1915"/>
                    <a:pt x="1235" y="1915"/>
                  </a:cubicBezTo>
                  <a:cubicBezTo>
                    <a:pt x="1301" y="1915"/>
                    <a:pt x="1335" y="1915"/>
                    <a:pt x="1401" y="1949"/>
                  </a:cubicBezTo>
                  <a:cubicBezTo>
                    <a:pt x="1435" y="1982"/>
                    <a:pt x="1435" y="2015"/>
                    <a:pt x="1435" y="2082"/>
                  </a:cubicBezTo>
                  <a:cubicBezTo>
                    <a:pt x="1435" y="2149"/>
                    <a:pt x="1435" y="2215"/>
                    <a:pt x="1401" y="2249"/>
                  </a:cubicBezTo>
                  <a:cubicBezTo>
                    <a:pt x="1368" y="2316"/>
                    <a:pt x="1335" y="2382"/>
                    <a:pt x="1268" y="2449"/>
                  </a:cubicBezTo>
                  <a:cubicBezTo>
                    <a:pt x="1235" y="2516"/>
                    <a:pt x="1168" y="2549"/>
                    <a:pt x="1134" y="2582"/>
                  </a:cubicBezTo>
                  <a:cubicBezTo>
                    <a:pt x="1068" y="2649"/>
                    <a:pt x="1001" y="2682"/>
                    <a:pt x="934" y="2716"/>
                  </a:cubicBezTo>
                  <a:cubicBezTo>
                    <a:pt x="868" y="2783"/>
                    <a:pt x="801" y="2783"/>
                    <a:pt x="734" y="2816"/>
                  </a:cubicBezTo>
                  <a:lnTo>
                    <a:pt x="601" y="2816"/>
                  </a:lnTo>
                  <a:cubicBezTo>
                    <a:pt x="567" y="2816"/>
                    <a:pt x="534" y="2783"/>
                    <a:pt x="501" y="2783"/>
                  </a:cubicBezTo>
                  <a:cubicBezTo>
                    <a:pt x="467" y="2749"/>
                    <a:pt x="467" y="2716"/>
                    <a:pt x="434" y="2682"/>
                  </a:cubicBezTo>
                  <a:cubicBezTo>
                    <a:pt x="434" y="2649"/>
                    <a:pt x="401" y="2649"/>
                    <a:pt x="401" y="2649"/>
                  </a:cubicBezTo>
                  <a:lnTo>
                    <a:pt x="301" y="2649"/>
                  </a:lnTo>
                  <a:lnTo>
                    <a:pt x="67" y="2783"/>
                  </a:lnTo>
                  <a:cubicBezTo>
                    <a:pt x="67" y="2816"/>
                    <a:pt x="34" y="2849"/>
                    <a:pt x="34" y="2849"/>
                  </a:cubicBezTo>
                  <a:cubicBezTo>
                    <a:pt x="0" y="2883"/>
                    <a:pt x="0" y="2916"/>
                    <a:pt x="0" y="2949"/>
                  </a:cubicBezTo>
                  <a:cubicBezTo>
                    <a:pt x="0" y="3083"/>
                    <a:pt x="34" y="3183"/>
                    <a:pt x="67" y="3250"/>
                  </a:cubicBezTo>
                  <a:cubicBezTo>
                    <a:pt x="134" y="3316"/>
                    <a:pt x="200" y="3383"/>
                    <a:pt x="301" y="3416"/>
                  </a:cubicBezTo>
                  <a:lnTo>
                    <a:pt x="567" y="3416"/>
                  </a:lnTo>
                  <a:cubicBezTo>
                    <a:pt x="701" y="3383"/>
                    <a:pt x="834" y="3316"/>
                    <a:pt x="934" y="3250"/>
                  </a:cubicBezTo>
                  <a:cubicBezTo>
                    <a:pt x="1201" y="3116"/>
                    <a:pt x="1435" y="2883"/>
                    <a:pt x="1635" y="2616"/>
                  </a:cubicBezTo>
                  <a:cubicBezTo>
                    <a:pt x="1702" y="2482"/>
                    <a:pt x="1768" y="2349"/>
                    <a:pt x="1802" y="2215"/>
                  </a:cubicBezTo>
                  <a:cubicBezTo>
                    <a:pt x="1868" y="2082"/>
                    <a:pt x="1868" y="1949"/>
                    <a:pt x="1868" y="1782"/>
                  </a:cubicBezTo>
                  <a:cubicBezTo>
                    <a:pt x="1868" y="1715"/>
                    <a:pt x="1868" y="1615"/>
                    <a:pt x="1835" y="1515"/>
                  </a:cubicBezTo>
                  <a:cubicBezTo>
                    <a:pt x="1802" y="1448"/>
                    <a:pt x="1768" y="1381"/>
                    <a:pt x="1702" y="1348"/>
                  </a:cubicBezTo>
                  <a:cubicBezTo>
                    <a:pt x="1635" y="1315"/>
                    <a:pt x="1535" y="1281"/>
                    <a:pt x="1468" y="1281"/>
                  </a:cubicBezTo>
                  <a:cubicBezTo>
                    <a:pt x="1335" y="1281"/>
                    <a:pt x="1235" y="1315"/>
                    <a:pt x="1134" y="1348"/>
                  </a:cubicBezTo>
                  <a:lnTo>
                    <a:pt x="834" y="1448"/>
                  </a:lnTo>
                  <a:lnTo>
                    <a:pt x="634" y="1448"/>
                  </a:lnTo>
                  <a:cubicBezTo>
                    <a:pt x="601" y="1448"/>
                    <a:pt x="567" y="1448"/>
                    <a:pt x="534" y="1415"/>
                  </a:cubicBezTo>
                  <a:cubicBezTo>
                    <a:pt x="501" y="1381"/>
                    <a:pt x="501" y="1315"/>
                    <a:pt x="501" y="1281"/>
                  </a:cubicBezTo>
                  <a:cubicBezTo>
                    <a:pt x="501" y="1215"/>
                    <a:pt x="501" y="1148"/>
                    <a:pt x="534" y="1115"/>
                  </a:cubicBezTo>
                  <a:cubicBezTo>
                    <a:pt x="567" y="1048"/>
                    <a:pt x="601" y="981"/>
                    <a:pt x="634" y="948"/>
                  </a:cubicBezTo>
                  <a:cubicBezTo>
                    <a:pt x="667" y="881"/>
                    <a:pt x="701" y="848"/>
                    <a:pt x="768" y="781"/>
                  </a:cubicBezTo>
                  <a:cubicBezTo>
                    <a:pt x="801" y="748"/>
                    <a:pt x="868" y="714"/>
                    <a:pt x="901" y="681"/>
                  </a:cubicBezTo>
                  <a:cubicBezTo>
                    <a:pt x="1001" y="614"/>
                    <a:pt x="1101" y="581"/>
                    <a:pt x="1201" y="581"/>
                  </a:cubicBezTo>
                  <a:cubicBezTo>
                    <a:pt x="1268" y="614"/>
                    <a:pt x="1335" y="648"/>
                    <a:pt x="1368" y="681"/>
                  </a:cubicBezTo>
                  <a:cubicBezTo>
                    <a:pt x="1368" y="714"/>
                    <a:pt x="1401" y="714"/>
                    <a:pt x="1401" y="748"/>
                  </a:cubicBezTo>
                  <a:lnTo>
                    <a:pt x="1501" y="748"/>
                  </a:lnTo>
                  <a:lnTo>
                    <a:pt x="1735" y="614"/>
                  </a:lnTo>
                  <a:cubicBezTo>
                    <a:pt x="1735" y="581"/>
                    <a:pt x="1768" y="548"/>
                    <a:pt x="1802" y="548"/>
                  </a:cubicBezTo>
                  <a:cubicBezTo>
                    <a:pt x="1802" y="514"/>
                    <a:pt x="1802" y="481"/>
                    <a:pt x="1802" y="447"/>
                  </a:cubicBezTo>
                  <a:cubicBezTo>
                    <a:pt x="1802" y="347"/>
                    <a:pt x="1768" y="281"/>
                    <a:pt x="1735" y="214"/>
                  </a:cubicBezTo>
                  <a:cubicBezTo>
                    <a:pt x="1702" y="147"/>
                    <a:pt x="1635" y="81"/>
                    <a:pt x="1568" y="47"/>
                  </a:cubicBezTo>
                  <a:cubicBezTo>
                    <a:pt x="1521" y="24"/>
                    <a:pt x="1457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1846528" y="1889289"/>
              <a:ext cx="7549" cy="52471"/>
            </a:xfrm>
            <a:custGeom>
              <a:avLst/>
              <a:gdLst/>
              <a:ahLst/>
              <a:cxnLst/>
              <a:rect l="l" t="t" r="r" b="b"/>
              <a:pathLst>
                <a:path w="468" h="3253" extrusionOk="0">
                  <a:moveTo>
                    <a:pt x="418" y="0"/>
                  </a:moveTo>
                  <a:cubicBezTo>
                    <a:pt x="410" y="0"/>
                    <a:pt x="401" y="9"/>
                    <a:pt x="401" y="25"/>
                  </a:cubicBezTo>
                  <a:lnTo>
                    <a:pt x="101" y="159"/>
                  </a:lnTo>
                  <a:cubicBezTo>
                    <a:pt x="68" y="192"/>
                    <a:pt x="68" y="225"/>
                    <a:pt x="34" y="259"/>
                  </a:cubicBezTo>
                  <a:cubicBezTo>
                    <a:pt x="34" y="259"/>
                    <a:pt x="34" y="292"/>
                    <a:pt x="34" y="325"/>
                  </a:cubicBezTo>
                  <a:lnTo>
                    <a:pt x="34" y="692"/>
                  </a:lnTo>
                  <a:cubicBezTo>
                    <a:pt x="1" y="692"/>
                    <a:pt x="34" y="726"/>
                    <a:pt x="34" y="759"/>
                  </a:cubicBezTo>
                  <a:lnTo>
                    <a:pt x="101" y="759"/>
                  </a:lnTo>
                  <a:lnTo>
                    <a:pt x="401" y="592"/>
                  </a:lnTo>
                  <a:cubicBezTo>
                    <a:pt x="401" y="559"/>
                    <a:pt x="435" y="526"/>
                    <a:pt x="435" y="526"/>
                  </a:cubicBezTo>
                  <a:cubicBezTo>
                    <a:pt x="468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68" y="25"/>
                    <a:pt x="435" y="25"/>
                  </a:cubicBezTo>
                  <a:cubicBezTo>
                    <a:pt x="435" y="9"/>
                    <a:pt x="426" y="0"/>
                    <a:pt x="418" y="0"/>
                  </a:cubicBezTo>
                  <a:close/>
                  <a:moveTo>
                    <a:pt x="368" y="826"/>
                  </a:moveTo>
                  <a:lnTo>
                    <a:pt x="134" y="993"/>
                  </a:lnTo>
                  <a:cubicBezTo>
                    <a:pt x="101" y="993"/>
                    <a:pt x="68" y="1026"/>
                    <a:pt x="68" y="1059"/>
                  </a:cubicBezTo>
                  <a:cubicBezTo>
                    <a:pt x="34" y="1093"/>
                    <a:pt x="34" y="1126"/>
                    <a:pt x="34" y="1159"/>
                  </a:cubicBezTo>
                  <a:lnTo>
                    <a:pt x="34" y="3161"/>
                  </a:lnTo>
                  <a:cubicBezTo>
                    <a:pt x="34" y="3194"/>
                    <a:pt x="34" y="3228"/>
                    <a:pt x="68" y="3228"/>
                  </a:cubicBezTo>
                  <a:cubicBezTo>
                    <a:pt x="68" y="3244"/>
                    <a:pt x="76" y="3253"/>
                    <a:pt x="88" y="3253"/>
                  </a:cubicBezTo>
                  <a:cubicBezTo>
                    <a:pt x="101" y="3253"/>
                    <a:pt x="118" y="3244"/>
                    <a:pt x="134" y="3228"/>
                  </a:cubicBezTo>
                  <a:lnTo>
                    <a:pt x="368" y="3094"/>
                  </a:lnTo>
                  <a:cubicBezTo>
                    <a:pt x="401" y="3094"/>
                    <a:pt x="401" y="3061"/>
                    <a:pt x="435" y="3027"/>
                  </a:cubicBezTo>
                  <a:cubicBezTo>
                    <a:pt x="435" y="2994"/>
                    <a:pt x="468" y="2961"/>
                    <a:pt x="468" y="2927"/>
                  </a:cubicBezTo>
                  <a:lnTo>
                    <a:pt x="468" y="893"/>
                  </a:lnTo>
                  <a:cubicBezTo>
                    <a:pt x="468" y="893"/>
                    <a:pt x="435" y="859"/>
                    <a:pt x="435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1859981" y="1884305"/>
              <a:ext cx="26389" cy="60826"/>
            </a:xfrm>
            <a:custGeom>
              <a:avLst/>
              <a:gdLst/>
              <a:ahLst/>
              <a:cxnLst/>
              <a:rect l="l" t="t" r="r" b="b"/>
              <a:pathLst>
                <a:path w="1636" h="3771" extrusionOk="0">
                  <a:moveTo>
                    <a:pt x="971" y="846"/>
                  </a:moveTo>
                  <a:cubicBezTo>
                    <a:pt x="1007" y="846"/>
                    <a:pt x="1041" y="854"/>
                    <a:pt x="1068" y="868"/>
                  </a:cubicBezTo>
                  <a:cubicBezTo>
                    <a:pt x="1168" y="935"/>
                    <a:pt x="1202" y="1068"/>
                    <a:pt x="1202" y="1168"/>
                  </a:cubicBezTo>
                  <a:cubicBezTo>
                    <a:pt x="1202" y="1202"/>
                    <a:pt x="1202" y="1268"/>
                    <a:pt x="1202" y="1335"/>
                  </a:cubicBezTo>
                  <a:lnTo>
                    <a:pt x="1202" y="1502"/>
                  </a:lnTo>
                  <a:cubicBezTo>
                    <a:pt x="1202" y="1635"/>
                    <a:pt x="1135" y="1769"/>
                    <a:pt x="1068" y="1902"/>
                  </a:cubicBezTo>
                  <a:cubicBezTo>
                    <a:pt x="1002" y="2035"/>
                    <a:pt x="935" y="2136"/>
                    <a:pt x="801" y="2202"/>
                  </a:cubicBezTo>
                  <a:cubicBezTo>
                    <a:pt x="754" y="2226"/>
                    <a:pt x="690" y="2249"/>
                    <a:pt x="622" y="2249"/>
                  </a:cubicBezTo>
                  <a:cubicBezTo>
                    <a:pt x="593" y="2249"/>
                    <a:pt x="564" y="2245"/>
                    <a:pt x="535" y="2236"/>
                  </a:cubicBezTo>
                  <a:cubicBezTo>
                    <a:pt x="468" y="2169"/>
                    <a:pt x="401" y="2069"/>
                    <a:pt x="401" y="1902"/>
                  </a:cubicBezTo>
                  <a:cubicBezTo>
                    <a:pt x="401" y="1802"/>
                    <a:pt x="401" y="1735"/>
                    <a:pt x="401" y="1635"/>
                  </a:cubicBezTo>
                  <a:lnTo>
                    <a:pt x="434" y="1635"/>
                  </a:lnTo>
                  <a:cubicBezTo>
                    <a:pt x="434" y="1502"/>
                    <a:pt x="468" y="1335"/>
                    <a:pt x="535" y="1202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60" y="862"/>
                    <a:pt x="919" y="846"/>
                    <a:pt x="971" y="846"/>
                  </a:cubicBezTo>
                  <a:close/>
                  <a:moveTo>
                    <a:pt x="1535" y="1"/>
                  </a:moveTo>
                  <a:lnTo>
                    <a:pt x="1302" y="134"/>
                  </a:lnTo>
                  <a:cubicBezTo>
                    <a:pt x="1268" y="167"/>
                    <a:pt x="1235" y="167"/>
                    <a:pt x="1235" y="201"/>
                  </a:cubicBezTo>
                  <a:cubicBezTo>
                    <a:pt x="1202" y="234"/>
                    <a:pt x="1202" y="268"/>
                    <a:pt x="1202" y="301"/>
                  </a:cubicBezTo>
                  <a:lnTo>
                    <a:pt x="1202" y="401"/>
                  </a:lnTo>
                  <a:cubicBezTo>
                    <a:pt x="1202" y="401"/>
                    <a:pt x="1168" y="368"/>
                    <a:pt x="1135" y="368"/>
                  </a:cubicBezTo>
                  <a:cubicBezTo>
                    <a:pt x="1102" y="334"/>
                    <a:pt x="1068" y="334"/>
                    <a:pt x="1035" y="334"/>
                  </a:cubicBezTo>
                  <a:lnTo>
                    <a:pt x="901" y="334"/>
                  </a:lnTo>
                  <a:cubicBezTo>
                    <a:pt x="835" y="368"/>
                    <a:pt x="768" y="368"/>
                    <a:pt x="701" y="401"/>
                  </a:cubicBezTo>
                  <a:cubicBezTo>
                    <a:pt x="601" y="501"/>
                    <a:pt x="501" y="568"/>
                    <a:pt x="434" y="668"/>
                  </a:cubicBezTo>
                  <a:cubicBezTo>
                    <a:pt x="334" y="768"/>
                    <a:pt x="268" y="901"/>
                    <a:pt x="201" y="1035"/>
                  </a:cubicBezTo>
                  <a:cubicBezTo>
                    <a:pt x="134" y="1168"/>
                    <a:pt x="68" y="1302"/>
                    <a:pt x="34" y="1435"/>
                  </a:cubicBezTo>
                  <a:cubicBezTo>
                    <a:pt x="1" y="1568"/>
                    <a:pt x="1" y="1735"/>
                    <a:pt x="1" y="1869"/>
                  </a:cubicBezTo>
                  <a:lnTo>
                    <a:pt x="1" y="2002"/>
                  </a:lnTo>
                  <a:lnTo>
                    <a:pt x="1" y="2169"/>
                  </a:lnTo>
                  <a:cubicBezTo>
                    <a:pt x="1" y="2269"/>
                    <a:pt x="1" y="2402"/>
                    <a:pt x="34" y="2502"/>
                  </a:cubicBezTo>
                  <a:cubicBezTo>
                    <a:pt x="68" y="2603"/>
                    <a:pt x="134" y="2703"/>
                    <a:pt x="201" y="2769"/>
                  </a:cubicBezTo>
                  <a:cubicBezTo>
                    <a:pt x="268" y="2803"/>
                    <a:pt x="334" y="2836"/>
                    <a:pt x="434" y="2836"/>
                  </a:cubicBezTo>
                  <a:cubicBezTo>
                    <a:pt x="461" y="2845"/>
                    <a:pt x="488" y="2849"/>
                    <a:pt x="514" y="2849"/>
                  </a:cubicBezTo>
                  <a:cubicBezTo>
                    <a:pt x="586" y="2849"/>
                    <a:pt x="652" y="2818"/>
                    <a:pt x="701" y="2769"/>
                  </a:cubicBezTo>
                  <a:cubicBezTo>
                    <a:pt x="768" y="2736"/>
                    <a:pt x="835" y="2703"/>
                    <a:pt x="901" y="2636"/>
                  </a:cubicBezTo>
                  <a:cubicBezTo>
                    <a:pt x="935" y="2603"/>
                    <a:pt x="1002" y="2536"/>
                    <a:pt x="1035" y="2502"/>
                  </a:cubicBezTo>
                  <a:cubicBezTo>
                    <a:pt x="1068" y="2436"/>
                    <a:pt x="1102" y="2402"/>
                    <a:pt x="1135" y="2336"/>
                  </a:cubicBezTo>
                  <a:cubicBezTo>
                    <a:pt x="1168" y="2302"/>
                    <a:pt x="1202" y="2269"/>
                    <a:pt x="1202" y="2236"/>
                  </a:cubicBezTo>
                  <a:lnTo>
                    <a:pt x="1202" y="2369"/>
                  </a:lnTo>
                  <a:cubicBezTo>
                    <a:pt x="1202" y="2469"/>
                    <a:pt x="1202" y="2536"/>
                    <a:pt x="1168" y="2636"/>
                  </a:cubicBezTo>
                  <a:cubicBezTo>
                    <a:pt x="1135" y="2703"/>
                    <a:pt x="1102" y="2769"/>
                    <a:pt x="1068" y="2836"/>
                  </a:cubicBezTo>
                  <a:cubicBezTo>
                    <a:pt x="1035" y="2903"/>
                    <a:pt x="1002" y="2936"/>
                    <a:pt x="935" y="3003"/>
                  </a:cubicBezTo>
                  <a:cubicBezTo>
                    <a:pt x="901" y="3036"/>
                    <a:pt x="868" y="3070"/>
                    <a:pt x="801" y="3103"/>
                  </a:cubicBezTo>
                  <a:cubicBezTo>
                    <a:pt x="735" y="3170"/>
                    <a:pt x="668" y="3203"/>
                    <a:pt x="568" y="3203"/>
                  </a:cubicBezTo>
                  <a:cubicBezTo>
                    <a:pt x="535" y="3203"/>
                    <a:pt x="501" y="3203"/>
                    <a:pt x="468" y="3170"/>
                  </a:cubicBezTo>
                  <a:lnTo>
                    <a:pt x="401" y="3136"/>
                  </a:lnTo>
                  <a:lnTo>
                    <a:pt x="334" y="3136"/>
                  </a:lnTo>
                  <a:lnTo>
                    <a:pt x="101" y="3236"/>
                  </a:lnTo>
                  <a:cubicBezTo>
                    <a:pt x="68" y="3270"/>
                    <a:pt x="68" y="3303"/>
                    <a:pt x="34" y="3303"/>
                  </a:cubicBezTo>
                  <a:cubicBezTo>
                    <a:pt x="34" y="3336"/>
                    <a:pt x="1" y="3370"/>
                    <a:pt x="1" y="3403"/>
                  </a:cubicBezTo>
                  <a:cubicBezTo>
                    <a:pt x="1" y="3503"/>
                    <a:pt x="34" y="3570"/>
                    <a:pt x="101" y="3637"/>
                  </a:cubicBezTo>
                  <a:cubicBezTo>
                    <a:pt x="134" y="3703"/>
                    <a:pt x="168" y="3737"/>
                    <a:pt x="234" y="3770"/>
                  </a:cubicBezTo>
                  <a:lnTo>
                    <a:pt x="501" y="3770"/>
                  </a:lnTo>
                  <a:cubicBezTo>
                    <a:pt x="601" y="3737"/>
                    <a:pt x="701" y="3703"/>
                    <a:pt x="801" y="3637"/>
                  </a:cubicBezTo>
                  <a:cubicBezTo>
                    <a:pt x="1068" y="3503"/>
                    <a:pt x="1268" y="3270"/>
                    <a:pt x="1402" y="3036"/>
                  </a:cubicBezTo>
                  <a:cubicBezTo>
                    <a:pt x="1569" y="2736"/>
                    <a:pt x="1635" y="2402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1893337" y="1868159"/>
              <a:ext cx="25856" cy="46696"/>
            </a:xfrm>
            <a:custGeom>
              <a:avLst/>
              <a:gdLst/>
              <a:ahLst/>
              <a:cxnLst/>
              <a:rect l="l" t="t" r="r" b="b"/>
              <a:pathLst>
                <a:path w="1603" h="2895" extrusionOk="0">
                  <a:moveTo>
                    <a:pt x="1235" y="1"/>
                  </a:moveTo>
                  <a:cubicBezTo>
                    <a:pt x="1135" y="1"/>
                    <a:pt x="1002" y="68"/>
                    <a:pt x="902" y="101"/>
                  </a:cubicBezTo>
                  <a:cubicBezTo>
                    <a:pt x="802" y="168"/>
                    <a:pt x="701" y="268"/>
                    <a:pt x="635" y="335"/>
                  </a:cubicBezTo>
                  <a:cubicBezTo>
                    <a:pt x="568" y="435"/>
                    <a:pt x="501" y="535"/>
                    <a:pt x="435" y="635"/>
                  </a:cubicBezTo>
                  <a:lnTo>
                    <a:pt x="435" y="535"/>
                  </a:lnTo>
                  <a:cubicBezTo>
                    <a:pt x="435" y="535"/>
                    <a:pt x="435" y="501"/>
                    <a:pt x="401" y="468"/>
                  </a:cubicBezTo>
                  <a:lnTo>
                    <a:pt x="368" y="468"/>
                  </a:lnTo>
                  <a:lnTo>
                    <a:pt x="101" y="635"/>
                  </a:lnTo>
                  <a:cubicBezTo>
                    <a:pt x="68" y="635"/>
                    <a:pt x="68" y="668"/>
                    <a:pt x="34" y="701"/>
                  </a:cubicBezTo>
                  <a:cubicBezTo>
                    <a:pt x="34" y="735"/>
                    <a:pt x="1" y="768"/>
                    <a:pt x="34" y="802"/>
                  </a:cubicBezTo>
                  <a:lnTo>
                    <a:pt x="34" y="2803"/>
                  </a:lnTo>
                  <a:cubicBezTo>
                    <a:pt x="1" y="2836"/>
                    <a:pt x="34" y="2870"/>
                    <a:pt x="34" y="2870"/>
                  </a:cubicBezTo>
                  <a:cubicBezTo>
                    <a:pt x="51" y="2886"/>
                    <a:pt x="68" y="2895"/>
                    <a:pt x="80" y="2895"/>
                  </a:cubicBezTo>
                  <a:cubicBezTo>
                    <a:pt x="93" y="2895"/>
                    <a:pt x="101" y="2886"/>
                    <a:pt x="101" y="2870"/>
                  </a:cubicBezTo>
                  <a:lnTo>
                    <a:pt x="368" y="2736"/>
                  </a:lnTo>
                  <a:cubicBezTo>
                    <a:pt x="368" y="2736"/>
                    <a:pt x="401" y="2703"/>
                    <a:pt x="401" y="2670"/>
                  </a:cubicBezTo>
                  <a:cubicBezTo>
                    <a:pt x="435" y="2636"/>
                    <a:pt x="435" y="2603"/>
                    <a:pt x="435" y="2569"/>
                  </a:cubicBezTo>
                  <a:lnTo>
                    <a:pt x="435" y="1469"/>
                  </a:lnTo>
                  <a:cubicBezTo>
                    <a:pt x="435" y="1302"/>
                    <a:pt x="468" y="1135"/>
                    <a:pt x="535" y="1002"/>
                  </a:cubicBezTo>
                  <a:cubicBezTo>
                    <a:pt x="601" y="868"/>
                    <a:pt x="701" y="768"/>
                    <a:pt x="802" y="668"/>
                  </a:cubicBezTo>
                  <a:cubicBezTo>
                    <a:pt x="868" y="635"/>
                    <a:pt x="927" y="618"/>
                    <a:pt x="977" y="618"/>
                  </a:cubicBezTo>
                  <a:cubicBezTo>
                    <a:pt x="1027" y="618"/>
                    <a:pt x="1068" y="635"/>
                    <a:pt x="1102" y="668"/>
                  </a:cubicBezTo>
                  <a:cubicBezTo>
                    <a:pt x="1168" y="802"/>
                    <a:pt x="1202" y="902"/>
                    <a:pt x="1168" y="1035"/>
                  </a:cubicBezTo>
                  <a:lnTo>
                    <a:pt x="1168" y="2136"/>
                  </a:lnTo>
                  <a:cubicBezTo>
                    <a:pt x="1168" y="2169"/>
                    <a:pt x="1202" y="2203"/>
                    <a:pt x="1202" y="2203"/>
                  </a:cubicBezTo>
                  <a:cubicBezTo>
                    <a:pt x="1219" y="2219"/>
                    <a:pt x="1235" y="2228"/>
                    <a:pt x="1248" y="2228"/>
                  </a:cubicBezTo>
                  <a:cubicBezTo>
                    <a:pt x="1260" y="2228"/>
                    <a:pt x="1269" y="2219"/>
                    <a:pt x="1269" y="2203"/>
                  </a:cubicBezTo>
                  <a:lnTo>
                    <a:pt x="1502" y="2069"/>
                  </a:lnTo>
                  <a:cubicBezTo>
                    <a:pt x="1535" y="2069"/>
                    <a:pt x="1569" y="2036"/>
                    <a:pt x="1569" y="2002"/>
                  </a:cubicBezTo>
                  <a:cubicBezTo>
                    <a:pt x="1602" y="1969"/>
                    <a:pt x="1602" y="1936"/>
                    <a:pt x="1602" y="1902"/>
                  </a:cubicBezTo>
                  <a:lnTo>
                    <a:pt x="1602" y="735"/>
                  </a:lnTo>
                  <a:cubicBezTo>
                    <a:pt x="1602" y="601"/>
                    <a:pt x="1602" y="468"/>
                    <a:pt x="1569" y="368"/>
                  </a:cubicBezTo>
                  <a:cubicBezTo>
                    <a:pt x="1569" y="268"/>
                    <a:pt x="1502" y="168"/>
                    <a:pt x="1469" y="101"/>
                  </a:cubicBezTo>
                  <a:cubicBezTo>
                    <a:pt x="1402" y="34"/>
                    <a:pt x="1335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1938001" y="1836560"/>
              <a:ext cx="7549" cy="52068"/>
            </a:xfrm>
            <a:custGeom>
              <a:avLst/>
              <a:gdLst/>
              <a:ahLst/>
              <a:cxnLst/>
              <a:rect l="l" t="t" r="r" b="b"/>
              <a:pathLst>
                <a:path w="468" h="3228" extrusionOk="0">
                  <a:moveTo>
                    <a:pt x="401" y="0"/>
                  </a:moveTo>
                  <a:cubicBezTo>
                    <a:pt x="393" y="0"/>
                    <a:pt x="384" y="9"/>
                    <a:pt x="368" y="25"/>
                  </a:cubicBezTo>
                  <a:lnTo>
                    <a:pt x="101" y="159"/>
                  </a:lnTo>
                  <a:cubicBezTo>
                    <a:pt x="67" y="192"/>
                    <a:pt x="34" y="225"/>
                    <a:pt x="34" y="259"/>
                  </a:cubicBezTo>
                  <a:cubicBezTo>
                    <a:pt x="1" y="259"/>
                    <a:pt x="1" y="292"/>
                    <a:pt x="1" y="325"/>
                  </a:cubicBezTo>
                  <a:lnTo>
                    <a:pt x="1" y="692"/>
                  </a:lnTo>
                  <a:cubicBezTo>
                    <a:pt x="1" y="692"/>
                    <a:pt x="1" y="726"/>
                    <a:pt x="34" y="759"/>
                  </a:cubicBezTo>
                  <a:lnTo>
                    <a:pt x="101" y="759"/>
                  </a:lnTo>
                  <a:lnTo>
                    <a:pt x="368" y="592"/>
                  </a:lnTo>
                  <a:cubicBezTo>
                    <a:pt x="401" y="559"/>
                    <a:pt x="401" y="559"/>
                    <a:pt x="434" y="526"/>
                  </a:cubicBezTo>
                  <a:cubicBezTo>
                    <a:pt x="434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34" y="25"/>
                    <a:pt x="434" y="25"/>
                  </a:cubicBezTo>
                  <a:cubicBezTo>
                    <a:pt x="418" y="9"/>
                    <a:pt x="409" y="0"/>
                    <a:pt x="401" y="0"/>
                  </a:cubicBezTo>
                  <a:close/>
                  <a:moveTo>
                    <a:pt x="368" y="826"/>
                  </a:moveTo>
                  <a:lnTo>
                    <a:pt x="101" y="993"/>
                  </a:lnTo>
                  <a:cubicBezTo>
                    <a:pt x="67" y="993"/>
                    <a:pt x="67" y="1026"/>
                    <a:pt x="34" y="1059"/>
                  </a:cubicBezTo>
                  <a:cubicBezTo>
                    <a:pt x="34" y="1059"/>
                    <a:pt x="1" y="1093"/>
                    <a:pt x="1" y="1159"/>
                  </a:cubicBezTo>
                  <a:lnTo>
                    <a:pt x="1" y="3161"/>
                  </a:lnTo>
                  <a:cubicBezTo>
                    <a:pt x="1" y="3194"/>
                    <a:pt x="34" y="3228"/>
                    <a:pt x="34" y="3228"/>
                  </a:cubicBezTo>
                  <a:lnTo>
                    <a:pt x="101" y="3228"/>
                  </a:lnTo>
                  <a:lnTo>
                    <a:pt x="368" y="3094"/>
                  </a:lnTo>
                  <a:cubicBezTo>
                    <a:pt x="368" y="3094"/>
                    <a:pt x="401" y="3061"/>
                    <a:pt x="401" y="3027"/>
                  </a:cubicBezTo>
                  <a:cubicBezTo>
                    <a:pt x="434" y="2994"/>
                    <a:pt x="434" y="2961"/>
                    <a:pt x="434" y="2927"/>
                  </a:cubicBezTo>
                  <a:lnTo>
                    <a:pt x="434" y="893"/>
                  </a:lnTo>
                  <a:cubicBezTo>
                    <a:pt x="434" y="859"/>
                    <a:pt x="434" y="859"/>
                    <a:pt x="401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1952534" y="1834270"/>
              <a:ext cx="25308" cy="46696"/>
            </a:xfrm>
            <a:custGeom>
              <a:avLst/>
              <a:gdLst/>
              <a:ahLst/>
              <a:cxnLst/>
              <a:rect l="l" t="t" r="r" b="b"/>
              <a:pathLst>
                <a:path w="1569" h="2895" extrusionOk="0">
                  <a:moveTo>
                    <a:pt x="1201" y="0"/>
                  </a:moveTo>
                  <a:cubicBezTo>
                    <a:pt x="1101" y="0"/>
                    <a:pt x="968" y="34"/>
                    <a:pt x="868" y="101"/>
                  </a:cubicBezTo>
                  <a:cubicBezTo>
                    <a:pt x="767" y="167"/>
                    <a:pt x="701" y="234"/>
                    <a:pt x="601" y="334"/>
                  </a:cubicBezTo>
                  <a:cubicBezTo>
                    <a:pt x="534" y="434"/>
                    <a:pt x="467" y="534"/>
                    <a:pt x="401" y="634"/>
                  </a:cubicBezTo>
                  <a:lnTo>
                    <a:pt x="401" y="534"/>
                  </a:lnTo>
                  <a:cubicBezTo>
                    <a:pt x="401" y="534"/>
                    <a:pt x="401" y="501"/>
                    <a:pt x="401" y="467"/>
                  </a:cubicBezTo>
                  <a:lnTo>
                    <a:pt x="334" y="467"/>
                  </a:lnTo>
                  <a:lnTo>
                    <a:pt x="67" y="634"/>
                  </a:lnTo>
                  <a:cubicBezTo>
                    <a:pt x="34" y="634"/>
                    <a:pt x="34" y="668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02"/>
                  </a:lnTo>
                  <a:cubicBezTo>
                    <a:pt x="0" y="2836"/>
                    <a:pt x="0" y="2869"/>
                    <a:pt x="0" y="2869"/>
                  </a:cubicBezTo>
                  <a:cubicBezTo>
                    <a:pt x="17" y="2886"/>
                    <a:pt x="34" y="2894"/>
                    <a:pt x="46" y="2894"/>
                  </a:cubicBezTo>
                  <a:cubicBezTo>
                    <a:pt x="59" y="2894"/>
                    <a:pt x="67" y="2886"/>
                    <a:pt x="67" y="2869"/>
                  </a:cubicBezTo>
                  <a:lnTo>
                    <a:pt x="334" y="2736"/>
                  </a:lnTo>
                  <a:cubicBezTo>
                    <a:pt x="334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35"/>
                    <a:pt x="501" y="1001"/>
                  </a:cubicBezTo>
                  <a:cubicBezTo>
                    <a:pt x="567" y="868"/>
                    <a:pt x="667" y="768"/>
                    <a:pt x="767" y="668"/>
                  </a:cubicBezTo>
                  <a:cubicBezTo>
                    <a:pt x="834" y="634"/>
                    <a:pt x="893" y="618"/>
                    <a:pt x="943" y="618"/>
                  </a:cubicBezTo>
                  <a:cubicBezTo>
                    <a:pt x="993" y="618"/>
                    <a:pt x="1034" y="634"/>
                    <a:pt x="1068" y="668"/>
                  </a:cubicBezTo>
                  <a:cubicBezTo>
                    <a:pt x="1134" y="801"/>
                    <a:pt x="1168" y="901"/>
                    <a:pt x="1168" y="1035"/>
                  </a:cubicBezTo>
                  <a:lnTo>
                    <a:pt x="1168" y="2135"/>
                  </a:lnTo>
                  <a:cubicBezTo>
                    <a:pt x="1134" y="2169"/>
                    <a:pt x="1168" y="2202"/>
                    <a:pt x="1168" y="2202"/>
                  </a:cubicBezTo>
                  <a:cubicBezTo>
                    <a:pt x="1184" y="2219"/>
                    <a:pt x="1201" y="2227"/>
                    <a:pt x="1214" y="2227"/>
                  </a:cubicBezTo>
                  <a:cubicBezTo>
                    <a:pt x="1226" y="2227"/>
                    <a:pt x="1234" y="2219"/>
                    <a:pt x="1234" y="2202"/>
                  </a:cubicBezTo>
                  <a:lnTo>
                    <a:pt x="1501" y="2069"/>
                  </a:lnTo>
                  <a:cubicBezTo>
                    <a:pt x="1501" y="2069"/>
                    <a:pt x="1535" y="2035"/>
                    <a:pt x="1568" y="2002"/>
                  </a:cubicBezTo>
                  <a:cubicBezTo>
                    <a:pt x="1568" y="1969"/>
                    <a:pt x="1568" y="1935"/>
                    <a:pt x="1568" y="1902"/>
                  </a:cubicBezTo>
                  <a:lnTo>
                    <a:pt x="1568" y="734"/>
                  </a:lnTo>
                  <a:cubicBezTo>
                    <a:pt x="1568" y="601"/>
                    <a:pt x="1568" y="467"/>
                    <a:pt x="1535" y="367"/>
                  </a:cubicBezTo>
                  <a:cubicBezTo>
                    <a:pt x="1535" y="267"/>
                    <a:pt x="1501" y="167"/>
                    <a:pt x="1435" y="101"/>
                  </a:cubicBezTo>
                  <a:cubicBezTo>
                    <a:pt x="1368" y="34"/>
                    <a:pt x="1301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1698035" y="2487631"/>
              <a:ext cx="28534" cy="59036"/>
            </a:xfrm>
            <a:custGeom>
              <a:avLst/>
              <a:gdLst/>
              <a:ahLst/>
              <a:cxnLst/>
              <a:rect l="l" t="t" r="r" b="b"/>
              <a:pathLst>
                <a:path w="1769" h="3660" extrusionOk="0">
                  <a:moveTo>
                    <a:pt x="1201" y="624"/>
                  </a:moveTo>
                  <a:cubicBezTo>
                    <a:pt x="1268" y="624"/>
                    <a:pt x="1301" y="724"/>
                    <a:pt x="1301" y="857"/>
                  </a:cubicBezTo>
                  <a:cubicBezTo>
                    <a:pt x="1301" y="1024"/>
                    <a:pt x="1268" y="1158"/>
                    <a:pt x="1201" y="1291"/>
                  </a:cubicBezTo>
                  <a:cubicBezTo>
                    <a:pt x="1101" y="1391"/>
                    <a:pt x="1001" y="1491"/>
                    <a:pt x="901" y="1558"/>
                  </a:cubicBezTo>
                  <a:lnTo>
                    <a:pt x="434" y="1825"/>
                  </a:lnTo>
                  <a:lnTo>
                    <a:pt x="434" y="958"/>
                  </a:lnTo>
                  <a:lnTo>
                    <a:pt x="901" y="691"/>
                  </a:lnTo>
                  <a:cubicBezTo>
                    <a:pt x="968" y="624"/>
                    <a:pt x="1068" y="624"/>
                    <a:pt x="1201" y="624"/>
                  </a:cubicBezTo>
                  <a:close/>
                  <a:moveTo>
                    <a:pt x="1346" y="1"/>
                  </a:moveTo>
                  <a:cubicBezTo>
                    <a:pt x="1222" y="1"/>
                    <a:pt x="1068" y="53"/>
                    <a:pt x="901" y="157"/>
                  </a:cubicBezTo>
                  <a:lnTo>
                    <a:pt x="100" y="657"/>
                  </a:lnTo>
                  <a:cubicBezTo>
                    <a:pt x="67" y="657"/>
                    <a:pt x="67" y="691"/>
                    <a:pt x="34" y="724"/>
                  </a:cubicBezTo>
                  <a:cubicBezTo>
                    <a:pt x="34" y="724"/>
                    <a:pt x="0" y="757"/>
                    <a:pt x="0" y="824"/>
                  </a:cubicBezTo>
                  <a:lnTo>
                    <a:pt x="0" y="3593"/>
                  </a:lnTo>
                  <a:cubicBezTo>
                    <a:pt x="0" y="3626"/>
                    <a:pt x="34" y="3659"/>
                    <a:pt x="34" y="3659"/>
                  </a:cubicBezTo>
                  <a:lnTo>
                    <a:pt x="100" y="3659"/>
                  </a:lnTo>
                  <a:lnTo>
                    <a:pt x="367" y="3493"/>
                  </a:lnTo>
                  <a:cubicBezTo>
                    <a:pt x="401" y="3493"/>
                    <a:pt x="401" y="3459"/>
                    <a:pt x="434" y="3426"/>
                  </a:cubicBezTo>
                  <a:cubicBezTo>
                    <a:pt x="434" y="3393"/>
                    <a:pt x="467" y="3359"/>
                    <a:pt x="467" y="3326"/>
                  </a:cubicBezTo>
                  <a:lnTo>
                    <a:pt x="467" y="2325"/>
                  </a:lnTo>
                  <a:lnTo>
                    <a:pt x="868" y="2058"/>
                  </a:lnTo>
                  <a:lnTo>
                    <a:pt x="1301" y="2826"/>
                  </a:lnTo>
                  <a:cubicBezTo>
                    <a:pt x="1301" y="2859"/>
                    <a:pt x="1301" y="2892"/>
                    <a:pt x="1335" y="2892"/>
                  </a:cubicBezTo>
                  <a:cubicBezTo>
                    <a:pt x="1351" y="2909"/>
                    <a:pt x="1360" y="2917"/>
                    <a:pt x="1372" y="2917"/>
                  </a:cubicBezTo>
                  <a:cubicBezTo>
                    <a:pt x="1385" y="2917"/>
                    <a:pt x="1401" y="2909"/>
                    <a:pt x="1435" y="2892"/>
                  </a:cubicBezTo>
                  <a:lnTo>
                    <a:pt x="1702" y="2725"/>
                  </a:lnTo>
                  <a:cubicBezTo>
                    <a:pt x="1735" y="2725"/>
                    <a:pt x="1735" y="2692"/>
                    <a:pt x="1768" y="2659"/>
                  </a:cubicBezTo>
                  <a:cubicBezTo>
                    <a:pt x="1768" y="2659"/>
                    <a:pt x="1768" y="2625"/>
                    <a:pt x="1768" y="2592"/>
                  </a:cubicBezTo>
                  <a:cubicBezTo>
                    <a:pt x="1768" y="2592"/>
                    <a:pt x="1768" y="2559"/>
                    <a:pt x="1768" y="2559"/>
                  </a:cubicBezTo>
                  <a:lnTo>
                    <a:pt x="1301" y="1725"/>
                  </a:lnTo>
                  <a:cubicBezTo>
                    <a:pt x="1435" y="1591"/>
                    <a:pt x="1568" y="1425"/>
                    <a:pt x="1635" y="1224"/>
                  </a:cubicBezTo>
                  <a:cubicBezTo>
                    <a:pt x="1702" y="1024"/>
                    <a:pt x="1735" y="824"/>
                    <a:pt x="1735" y="624"/>
                  </a:cubicBezTo>
                  <a:cubicBezTo>
                    <a:pt x="1735" y="324"/>
                    <a:pt x="1668" y="124"/>
                    <a:pt x="1535" y="57"/>
                  </a:cubicBezTo>
                  <a:cubicBezTo>
                    <a:pt x="1485" y="19"/>
                    <a:pt x="142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1730311" y="2482615"/>
              <a:ext cx="26389" cy="40922"/>
            </a:xfrm>
            <a:custGeom>
              <a:avLst/>
              <a:gdLst/>
              <a:ahLst/>
              <a:cxnLst/>
              <a:rect l="l" t="t" r="r" b="b"/>
              <a:pathLst>
                <a:path w="1636" h="2537" extrusionOk="0">
                  <a:moveTo>
                    <a:pt x="1001" y="568"/>
                  </a:moveTo>
                  <a:cubicBezTo>
                    <a:pt x="1035" y="568"/>
                    <a:pt x="1068" y="568"/>
                    <a:pt x="1102" y="601"/>
                  </a:cubicBezTo>
                  <a:cubicBezTo>
                    <a:pt x="1135" y="635"/>
                    <a:pt x="1135" y="668"/>
                    <a:pt x="1168" y="701"/>
                  </a:cubicBezTo>
                  <a:cubicBezTo>
                    <a:pt x="1168" y="735"/>
                    <a:pt x="1168" y="768"/>
                    <a:pt x="1168" y="801"/>
                  </a:cubicBezTo>
                  <a:lnTo>
                    <a:pt x="434" y="1235"/>
                  </a:lnTo>
                  <a:cubicBezTo>
                    <a:pt x="434" y="1168"/>
                    <a:pt x="468" y="1135"/>
                    <a:pt x="468" y="1068"/>
                  </a:cubicBezTo>
                  <a:cubicBezTo>
                    <a:pt x="501" y="1002"/>
                    <a:pt x="501" y="968"/>
                    <a:pt x="534" y="902"/>
                  </a:cubicBezTo>
                  <a:cubicBezTo>
                    <a:pt x="568" y="835"/>
                    <a:pt x="601" y="801"/>
                    <a:pt x="668" y="735"/>
                  </a:cubicBezTo>
                  <a:cubicBezTo>
                    <a:pt x="701" y="701"/>
                    <a:pt x="768" y="635"/>
                    <a:pt x="835" y="635"/>
                  </a:cubicBezTo>
                  <a:cubicBezTo>
                    <a:pt x="868" y="601"/>
                    <a:pt x="935" y="568"/>
                    <a:pt x="1001" y="568"/>
                  </a:cubicBezTo>
                  <a:close/>
                  <a:moveTo>
                    <a:pt x="1135" y="1"/>
                  </a:moveTo>
                  <a:cubicBezTo>
                    <a:pt x="1035" y="1"/>
                    <a:pt x="901" y="34"/>
                    <a:pt x="835" y="101"/>
                  </a:cubicBezTo>
                  <a:cubicBezTo>
                    <a:pt x="701" y="168"/>
                    <a:pt x="568" y="268"/>
                    <a:pt x="468" y="368"/>
                  </a:cubicBezTo>
                  <a:cubicBezTo>
                    <a:pt x="401" y="501"/>
                    <a:pt x="301" y="635"/>
                    <a:pt x="234" y="768"/>
                  </a:cubicBezTo>
                  <a:cubicBezTo>
                    <a:pt x="168" y="935"/>
                    <a:pt x="101" y="1068"/>
                    <a:pt x="67" y="1235"/>
                  </a:cubicBezTo>
                  <a:cubicBezTo>
                    <a:pt x="34" y="1402"/>
                    <a:pt x="34" y="1569"/>
                    <a:pt x="34" y="1736"/>
                  </a:cubicBezTo>
                  <a:cubicBezTo>
                    <a:pt x="1" y="1869"/>
                    <a:pt x="34" y="2036"/>
                    <a:pt x="67" y="2169"/>
                  </a:cubicBezTo>
                  <a:cubicBezTo>
                    <a:pt x="67" y="2269"/>
                    <a:pt x="134" y="2369"/>
                    <a:pt x="201" y="2436"/>
                  </a:cubicBezTo>
                  <a:cubicBezTo>
                    <a:pt x="268" y="2503"/>
                    <a:pt x="368" y="2536"/>
                    <a:pt x="468" y="2536"/>
                  </a:cubicBezTo>
                  <a:cubicBezTo>
                    <a:pt x="568" y="2536"/>
                    <a:pt x="701" y="2503"/>
                    <a:pt x="801" y="2436"/>
                  </a:cubicBezTo>
                  <a:cubicBezTo>
                    <a:pt x="901" y="2369"/>
                    <a:pt x="1035" y="2269"/>
                    <a:pt x="1102" y="2169"/>
                  </a:cubicBezTo>
                  <a:cubicBezTo>
                    <a:pt x="1202" y="2102"/>
                    <a:pt x="1268" y="2002"/>
                    <a:pt x="1335" y="1902"/>
                  </a:cubicBezTo>
                  <a:cubicBezTo>
                    <a:pt x="1402" y="1802"/>
                    <a:pt x="1468" y="1702"/>
                    <a:pt x="1502" y="1635"/>
                  </a:cubicBezTo>
                  <a:cubicBezTo>
                    <a:pt x="1502" y="1569"/>
                    <a:pt x="1535" y="1502"/>
                    <a:pt x="1535" y="1435"/>
                  </a:cubicBezTo>
                  <a:cubicBezTo>
                    <a:pt x="1535" y="1402"/>
                    <a:pt x="1535" y="1402"/>
                    <a:pt x="1535" y="1369"/>
                  </a:cubicBezTo>
                  <a:lnTo>
                    <a:pt x="1468" y="1369"/>
                  </a:lnTo>
                  <a:lnTo>
                    <a:pt x="1202" y="1535"/>
                  </a:lnTo>
                  <a:lnTo>
                    <a:pt x="1135" y="1569"/>
                  </a:lnTo>
                  <a:cubicBezTo>
                    <a:pt x="1135" y="1602"/>
                    <a:pt x="1102" y="1635"/>
                    <a:pt x="1102" y="1669"/>
                  </a:cubicBezTo>
                  <a:cubicBezTo>
                    <a:pt x="1068" y="1702"/>
                    <a:pt x="1035" y="1736"/>
                    <a:pt x="968" y="1802"/>
                  </a:cubicBezTo>
                  <a:cubicBezTo>
                    <a:pt x="935" y="1836"/>
                    <a:pt x="868" y="1869"/>
                    <a:pt x="801" y="1902"/>
                  </a:cubicBezTo>
                  <a:cubicBezTo>
                    <a:pt x="768" y="1936"/>
                    <a:pt x="735" y="1969"/>
                    <a:pt x="668" y="1969"/>
                  </a:cubicBezTo>
                  <a:lnTo>
                    <a:pt x="568" y="1969"/>
                  </a:lnTo>
                  <a:cubicBezTo>
                    <a:pt x="534" y="1936"/>
                    <a:pt x="501" y="1936"/>
                    <a:pt x="468" y="1902"/>
                  </a:cubicBezTo>
                  <a:cubicBezTo>
                    <a:pt x="434" y="1836"/>
                    <a:pt x="434" y="1769"/>
                    <a:pt x="434" y="1736"/>
                  </a:cubicBezTo>
                  <a:lnTo>
                    <a:pt x="1535" y="1102"/>
                  </a:lnTo>
                  <a:cubicBezTo>
                    <a:pt x="1569" y="1068"/>
                    <a:pt x="1602" y="1002"/>
                    <a:pt x="1602" y="935"/>
                  </a:cubicBezTo>
                  <a:lnTo>
                    <a:pt x="1602" y="735"/>
                  </a:lnTo>
                  <a:cubicBezTo>
                    <a:pt x="1635" y="601"/>
                    <a:pt x="1602" y="468"/>
                    <a:pt x="1569" y="334"/>
                  </a:cubicBezTo>
                  <a:cubicBezTo>
                    <a:pt x="1535" y="234"/>
                    <a:pt x="1468" y="168"/>
                    <a:pt x="1402" y="101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1760442" y="2465936"/>
              <a:ext cx="23695" cy="41325"/>
            </a:xfrm>
            <a:custGeom>
              <a:avLst/>
              <a:gdLst/>
              <a:ahLst/>
              <a:cxnLst/>
              <a:rect l="l" t="t" r="r" b="b"/>
              <a:pathLst>
                <a:path w="1469" h="2562" extrusionOk="0">
                  <a:moveTo>
                    <a:pt x="1001" y="1"/>
                  </a:moveTo>
                  <a:cubicBezTo>
                    <a:pt x="901" y="34"/>
                    <a:pt x="801" y="68"/>
                    <a:pt x="701" y="134"/>
                  </a:cubicBezTo>
                  <a:cubicBezTo>
                    <a:pt x="601" y="168"/>
                    <a:pt x="501" y="268"/>
                    <a:pt x="434" y="334"/>
                  </a:cubicBezTo>
                  <a:cubicBezTo>
                    <a:pt x="334" y="434"/>
                    <a:pt x="268" y="535"/>
                    <a:pt x="234" y="635"/>
                  </a:cubicBezTo>
                  <a:cubicBezTo>
                    <a:pt x="168" y="735"/>
                    <a:pt x="101" y="835"/>
                    <a:pt x="101" y="935"/>
                  </a:cubicBezTo>
                  <a:cubicBezTo>
                    <a:pt x="67" y="1002"/>
                    <a:pt x="34" y="1102"/>
                    <a:pt x="34" y="1202"/>
                  </a:cubicBezTo>
                  <a:cubicBezTo>
                    <a:pt x="34" y="1268"/>
                    <a:pt x="34" y="1368"/>
                    <a:pt x="67" y="1435"/>
                  </a:cubicBezTo>
                  <a:cubicBezTo>
                    <a:pt x="67" y="1502"/>
                    <a:pt x="101" y="1535"/>
                    <a:pt x="134" y="1602"/>
                  </a:cubicBezTo>
                  <a:cubicBezTo>
                    <a:pt x="168" y="1635"/>
                    <a:pt x="234" y="1635"/>
                    <a:pt x="301" y="1669"/>
                  </a:cubicBezTo>
                  <a:cubicBezTo>
                    <a:pt x="368" y="1669"/>
                    <a:pt x="468" y="1635"/>
                    <a:pt x="534" y="1635"/>
                  </a:cubicBezTo>
                  <a:lnTo>
                    <a:pt x="768" y="1569"/>
                  </a:lnTo>
                  <a:cubicBezTo>
                    <a:pt x="835" y="1535"/>
                    <a:pt x="868" y="1535"/>
                    <a:pt x="935" y="1535"/>
                  </a:cubicBezTo>
                  <a:cubicBezTo>
                    <a:pt x="935" y="1519"/>
                    <a:pt x="943" y="1510"/>
                    <a:pt x="956" y="1510"/>
                  </a:cubicBezTo>
                  <a:cubicBezTo>
                    <a:pt x="968" y="1510"/>
                    <a:pt x="985" y="1519"/>
                    <a:pt x="1001" y="1535"/>
                  </a:cubicBezTo>
                  <a:cubicBezTo>
                    <a:pt x="1035" y="1535"/>
                    <a:pt x="1035" y="1569"/>
                    <a:pt x="1035" y="1602"/>
                  </a:cubicBezTo>
                  <a:cubicBezTo>
                    <a:pt x="1035" y="1602"/>
                    <a:pt x="1001" y="1635"/>
                    <a:pt x="1001" y="1669"/>
                  </a:cubicBezTo>
                  <a:cubicBezTo>
                    <a:pt x="968" y="1702"/>
                    <a:pt x="935" y="1735"/>
                    <a:pt x="901" y="1769"/>
                  </a:cubicBezTo>
                  <a:lnTo>
                    <a:pt x="801" y="1835"/>
                  </a:lnTo>
                  <a:lnTo>
                    <a:pt x="701" y="1902"/>
                  </a:lnTo>
                  <a:cubicBezTo>
                    <a:pt x="668" y="1936"/>
                    <a:pt x="601" y="1969"/>
                    <a:pt x="534" y="1969"/>
                  </a:cubicBezTo>
                  <a:lnTo>
                    <a:pt x="468" y="1969"/>
                  </a:lnTo>
                  <a:cubicBezTo>
                    <a:pt x="434" y="1969"/>
                    <a:pt x="434" y="1936"/>
                    <a:pt x="401" y="1936"/>
                  </a:cubicBezTo>
                  <a:cubicBezTo>
                    <a:pt x="401" y="1924"/>
                    <a:pt x="397" y="1921"/>
                    <a:pt x="391" y="1921"/>
                  </a:cubicBezTo>
                  <a:cubicBezTo>
                    <a:pt x="379" y="1921"/>
                    <a:pt x="357" y="1936"/>
                    <a:pt x="334" y="1936"/>
                  </a:cubicBezTo>
                  <a:lnTo>
                    <a:pt x="101" y="2069"/>
                  </a:lnTo>
                  <a:cubicBezTo>
                    <a:pt x="67" y="2102"/>
                    <a:pt x="34" y="2136"/>
                    <a:pt x="34" y="2136"/>
                  </a:cubicBezTo>
                  <a:cubicBezTo>
                    <a:pt x="1" y="2169"/>
                    <a:pt x="1" y="2202"/>
                    <a:pt x="1" y="2236"/>
                  </a:cubicBezTo>
                  <a:cubicBezTo>
                    <a:pt x="1" y="2303"/>
                    <a:pt x="1" y="2369"/>
                    <a:pt x="34" y="2436"/>
                  </a:cubicBezTo>
                  <a:cubicBezTo>
                    <a:pt x="67" y="2469"/>
                    <a:pt x="134" y="2536"/>
                    <a:pt x="201" y="2536"/>
                  </a:cubicBezTo>
                  <a:cubicBezTo>
                    <a:pt x="234" y="2553"/>
                    <a:pt x="268" y="2561"/>
                    <a:pt x="301" y="2561"/>
                  </a:cubicBezTo>
                  <a:cubicBezTo>
                    <a:pt x="334" y="2561"/>
                    <a:pt x="368" y="2553"/>
                    <a:pt x="401" y="2536"/>
                  </a:cubicBezTo>
                  <a:cubicBezTo>
                    <a:pt x="534" y="2536"/>
                    <a:pt x="635" y="2469"/>
                    <a:pt x="701" y="2436"/>
                  </a:cubicBezTo>
                  <a:cubicBezTo>
                    <a:pt x="835" y="2369"/>
                    <a:pt x="935" y="2269"/>
                    <a:pt x="1035" y="2202"/>
                  </a:cubicBezTo>
                  <a:cubicBezTo>
                    <a:pt x="1102" y="2102"/>
                    <a:pt x="1202" y="2002"/>
                    <a:pt x="1235" y="1902"/>
                  </a:cubicBezTo>
                  <a:cubicBezTo>
                    <a:pt x="1302" y="1802"/>
                    <a:pt x="1368" y="1702"/>
                    <a:pt x="1402" y="1602"/>
                  </a:cubicBezTo>
                  <a:cubicBezTo>
                    <a:pt x="1435" y="1502"/>
                    <a:pt x="1435" y="1402"/>
                    <a:pt x="1435" y="1302"/>
                  </a:cubicBezTo>
                  <a:cubicBezTo>
                    <a:pt x="1468" y="1168"/>
                    <a:pt x="1402" y="1035"/>
                    <a:pt x="1335" y="935"/>
                  </a:cubicBezTo>
                  <a:cubicBezTo>
                    <a:pt x="1285" y="918"/>
                    <a:pt x="1227" y="910"/>
                    <a:pt x="1156" y="910"/>
                  </a:cubicBezTo>
                  <a:cubicBezTo>
                    <a:pt x="1085" y="910"/>
                    <a:pt x="1001" y="918"/>
                    <a:pt x="901" y="935"/>
                  </a:cubicBezTo>
                  <a:lnTo>
                    <a:pt x="668" y="1002"/>
                  </a:lnTo>
                  <a:cubicBezTo>
                    <a:pt x="635" y="1035"/>
                    <a:pt x="568" y="1035"/>
                    <a:pt x="534" y="1035"/>
                  </a:cubicBezTo>
                  <a:cubicBezTo>
                    <a:pt x="501" y="1035"/>
                    <a:pt x="468" y="1002"/>
                    <a:pt x="468" y="1002"/>
                  </a:cubicBezTo>
                  <a:cubicBezTo>
                    <a:pt x="468" y="1002"/>
                    <a:pt x="468" y="968"/>
                    <a:pt x="468" y="935"/>
                  </a:cubicBezTo>
                  <a:cubicBezTo>
                    <a:pt x="468" y="868"/>
                    <a:pt x="501" y="801"/>
                    <a:pt x="534" y="768"/>
                  </a:cubicBezTo>
                  <a:cubicBezTo>
                    <a:pt x="601" y="701"/>
                    <a:pt x="635" y="668"/>
                    <a:pt x="701" y="635"/>
                  </a:cubicBezTo>
                  <a:cubicBezTo>
                    <a:pt x="768" y="601"/>
                    <a:pt x="801" y="568"/>
                    <a:pt x="868" y="568"/>
                  </a:cubicBezTo>
                  <a:lnTo>
                    <a:pt x="935" y="568"/>
                  </a:lnTo>
                  <a:lnTo>
                    <a:pt x="1001" y="601"/>
                  </a:lnTo>
                  <a:lnTo>
                    <a:pt x="1068" y="601"/>
                  </a:lnTo>
                  <a:lnTo>
                    <a:pt x="1302" y="434"/>
                  </a:lnTo>
                  <a:cubicBezTo>
                    <a:pt x="1335" y="434"/>
                    <a:pt x="1368" y="401"/>
                    <a:pt x="1368" y="368"/>
                  </a:cubicBezTo>
                  <a:cubicBezTo>
                    <a:pt x="1402" y="334"/>
                    <a:pt x="1402" y="301"/>
                    <a:pt x="1402" y="268"/>
                  </a:cubicBezTo>
                  <a:cubicBezTo>
                    <a:pt x="1402" y="234"/>
                    <a:pt x="1368" y="168"/>
                    <a:pt x="1335" y="101"/>
                  </a:cubicBezTo>
                  <a:cubicBezTo>
                    <a:pt x="1302" y="68"/>
                    <a:pt x="1268" y="34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1787879" y="2448726"/>
              <a:ext cx="25856" cy="41438"/>
            </a:xfrm>
            <a:custGeom>
              <a:avLst/>
              <a:gdLst/>
              <a:ahLst/>
              <a:cxnLst/>
              <a:rect l="l" t="t" r="r" b="b"/>
              <a:pathLst>
                <a:path w="1603" h="2569" extrusionOk="0">
                  <a:moveTo>
                    <a:pt x="968" y="601"/>
                  </a:moveTo>
                  <a:cubicBezTo>
                    <a:pt x="1035" y="601"/>
                    <a:pt x="1068" y="601"/>
                    <a:pt x="1102" y="634"/>
                  </a:cubicBezTo>
                  <a:cubicBezTo>
                    <a:pt x="1102" y="668"/>
                    <a:pt x="1135" y="701"/>
                    <a:pt x="1135" y="734"/>
                  </a:cubicBezTo>
                  <a:cubicBezTo>
                    <a:pt x="1168" y="768"/>
                    <a:pt x="1168" y="834"/>
                    <a:pt x="1168" y="868"/>
                  </a:cubicBezTo>
                  <a:lnTo>
                    <a:pt x="435" y="1268"/>
                  </a:lnTo>
                  <a:cubicBezTo>
                    <a:pt x="435" y="1235"/>
                    <a:pt x="468" y="1168"/>
                    <a:pt x="468" y="1135"/>
                  </a:cubicBezTo>
                  <a:cubicBezTo>
                    <a:pt x="468" y="1068"/>
                    <a:pt x="501" y="1001"/>
                    <a:pt x="535" y="968"/>
                  </a:cubicBezTo>
                  <a:cubicBezTo>
                    <a:pt x="568" y="901"/>
                    <a:pt x="601" y="834"/>
                    <a:pt x="635" y="801"/>
                  </a:cubicBezTo>
                  <a:cubicBezTo>
                    <a:pt x="701" y="734"/>
                    <a:pt x="735" y="701"/>
                    <a:pt x="802" y="668"/>
                  </a:cubicBezTo>
                  <a:cubicBezTo>
                    <a:pt x="868" y="634"/>
                    <a:pt x="935" y="601"/>
                    <a:pt x="968" y="601"/>
                  </a:cubicBezTo>
                  <a:close/>
                  <a:moveTo>
                    <a:pt x="1135" y="0"/>
                  </a:moveTo>
                  <a:cubicBezTo>
                    <a:pt x="1035" y="34"/>
                    <a:pt x="902" y="67"/>
                    <a:pt x="802" y="100"/>
                  </a:cubicBezTo>
                  <a:cubicBezTo>
                    <a:pt x="701" y="201"/>
                    <a:pt x="568" y="301"/>
                    <a:pt x="468" y="401"/>
                  </a:cubicBezTo>
                  <a:cubicBezTo>
                    <a:pt x="368" y="534"/>
                    <a:pt x="301" y="668"/>
                    <a:pt x="234" y="801"/>
                  </a:cubicBezTo>
                  <a:cubicBezTo>
                    <a:pt x="168" y="968"/>
                    <a:pt x="101" y="1135"/>
                    <a:pt x="68" y="1268"/>
                  </a:cubicBezTo>
                  <a:cubicBezTo>
                    <a:pt x="34" y="1435"/>
                    <a:pt x="1" y="1602"/>
                    <a:pt x="1" y="1768"/>
                  </a:cubicBezTo>
                  <a:cubicBezTo>
                    <a:pt x="1" y="1902"/>
                    <a:pt x="34" y="2035"/>
                    <a:pt x="68" y="2169"/>
                  </a:cubicBezTo>
                  <a:cubicBezTo>
                    <a:pt x="101" y="2302"/>
                    <a:pt x="134" y="2402"/>
                    <a:pt x="234" y="2469"/>
                  </a:cubicBezTo>
                  <a:cubicBezTo>
                    <a:pt x="301" y="2536"/>
                    <a:pt x="401" y="2569"/>
                    <a:pt x="468" y="2569"/>
                  </a:cubicBezTo>
                  <a:cubicBezTo>
                    <a:pt x="601" y="2569"/>
                    <a:pt x="701" y="2502"/>
                    <a:pt x="802" y="2469"/>
                  </a:cubicBezTo>
                  <a:cubicBezTo>
                    <a:pt x="935" y="2402"/>
                    <a:pt x="1035" y="2302"/>
                    <a:pt x="1135" y="2202"/>
                  </a:cubicBezTo>
                  <a:cubicBezTo>
                    <a:pt x="1202" y="2102"/>
                    <a:pt x="1302" y="2002"/>
                    <a:pt x="1369" y="1902"/>
                  </a:cubicBezTo>
                  <a:cubicBezTo>
                    <a:pt x="1435" y="1835"/>
                    <a:pt x="1469" y="1735"/>
                    <a:pt x="1502" y="1635"/>
                  </a:cubicBezTo>
                  <a:cubicBezTo>
                    <a:pt x="1535" y="1568"/>
                    <a:pt x="1535" y="1535"/>
                    <a:pt x="1569" y="1468"/>
                  </a:cubicBezTo>
                  <a:cubicBezTo>
                    <a:pt x="1569" y="1435"/>
                    <a:pt x="1569" y="1401"/>
                    <a:pt x="1535" y="1401"/>
                  </a:cubicBezTo>
                  <a:cubicBezTo>
                    <a:pt x="1519" y="1385"/>
                    <a:pt x="1510" y="1376"/>
                    <a:pt x="1502" y="1376"/>
                  </a:cubicBezTo>
                  <a:cubicBezTo>
                    <a:pt x="1494" y="1376"/>
                    <a:pt x="1485" y="1385"/>
                    <a:pt x="1469" y="1401"/>
                  </a:cubicBezTo>
                  <a:lnTo>
                    <a:pt x="1202" y="1535"/>
                  </a:lnTo>
                  <a:cubicBezTo>
                    <a:pt x="1168" y="1568"/>
                    <a:pt x="1168" y="1568"/>
                    <a:pt x="1135" y="1602"/>
                  </a:cubicBezTo>
                  <a:cubicBezTo>
                    <a:pt x="1135" y="1602"/>
                    <a:pt x="1102" y="1635"/>
                    <a:pt x="1102" y="1668"/>
                  </a:cubicBezTo>
                  <a:cubicBezTo>
                    <a:pt x="1068" y="1735"/>
                    <a:pt x="1035" y="1768"/>
                    <a:pt x="968" y="1802"/>
                  </a:cubicBezTo>
                  <a:cubicBezTo>
                    <a:pt x="935" y="1868"/>
                    <a:pt x="868" y="1902"/>
                    <a:pt x="802" y="1935"/>
                  </a:cubicBezTo>
                  <a:cubicBezTo>
                    <a:pt x="768" y="1968"/>
                    <a:pt x="735" y="1968"/>
                    <a:pt x="668" y="2002"/>
                  </a:cubicBezTo>
                  <a:lnTo>
                    <a:pt x="535" y="2002"/>
                  </a:lnTo>
                  <a:cubicBezTo>
                    <a:pt x="501" y="1968"/>
                    <a:pt x="468" y="1935"/>
                    <a:pt x="468" y="1902"/>
                  </a:cubicBezTo>
                  <a:cubicBezTo>
                    <a:pt x="435" y="1868"/>
                    <a:pt x="435" y="1802"/>
                    <a:pt x="435" y="1735"/>
                  </a:cubicBezTo>
                  <a:lnTo>
                    <a:pt x="1535" y="1135"/>
                  </a:lnTo>
                  <a:cubicBezTo>
                    <a:pt x="1535" y="1101"/>
                    <a:pt x="1569" y="1068"/>
                    <a:pt x="1569" y="1034"/>
                  </a:cubicBezTo>
                  <a:cubicBezTo>
                    <a:pt x="1602" y="1034"/>
                    <a:pt x="1602" y="1001"/>
                    <a:pt x="1602" y="968"/>
                  </a:cubicBezTo>
                  <a:lnTo>
                    <a:pt x="1602" y="768"/>
                  </a:lnTo>
                  <a:cubicBezTo>
                    <a:pt x="1602" y="634"/>
                    <a:pt x="1602" y="501"/>
                    <a:pt x="1569" y="367"/>
                  </a:cubicBezTo>
                  <a:cubicBezTo>
                    <a:pt x="1535" y="267"/>
                    <a:pt x="1469" y="167"/>
                    <a:pt x="1402" y="100"/>
                  </a:cubicBezTo>
                  <a:cubicBezTo>
                    <a:pt x="1335" y="34"/>
                    <a:pt x="123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1816946" y="2423031"/>
              <a:ext cx="20453" cy="48874"/>
            </a:xfrm>
            <a:custGeom>
              <a:avLst/>
              <a:gdLst/>
              <a:ahLst/>
              <a:cxnLst/>
              <a:rect l="l" t="t" r="r" b="b"/>
              <a:pathLst>
                <a:path w="1268" h="3030" extrusionOk="0">
                  <a:moveTo>
                    <a:pt x="680" y="1"/>
                  </a:moveTo>
                  <a:cubicBezTo>
                    <a:pt x="667" y="1"/>
                    <a:pt x="651" y="9"/>
                    <a:pt x="634" y="26"/>
                  </a:cubicBezTo>
                  <a:lnTo>
                    <a:pt x="401" y="159"/>
                  </a:lnTo>
                  <a:cubicBezTo>
                    <a:pt x="367" y="159"/>
                    <a:pt x="367" y="192"/>
                    <a:pt x="334" y="226"/>
                  </a:cubicBezTo>
                  <a:cubicBezTo>
                    <a:pt x="334" y="259"/>
                    <a:pt x="300" y="292"/>
                    <a:pt x="300" y="326"/>
                  </a:cubicBezTo>
                  <a:lnTo>
                    <a:pt x="300" y="1026"/>
                  </a:lnTo>
                  <a:lnTo>
                    <a:pt x="100" y="1160"/>
                  </a:lnTo>
                  <a:cubicBezTo>
                    <a:pt x="67" y="1160"/>
                    <a:pt x="34" y="1193"/>
                    <a:pt x="34" y="1226"/>
                  </a:cubicBezTo>
                  <a:cubicBezTo>
                    <a:pt x="34" y="1260"/>
                    <a:pt x="0" y="1293"/>
                    <a:pt x="0" y="1327"/>
                  </a:cubicBezTo>
                  <a:lnTo>
                    <a:pt x="0" y="1593"/>
                  </a:lnTo>
                  <a:cubicBezTo>
                    <a:pt x="0" y="1627"/>
                    <a:pt x="0" y="1660"/>
                    <a:pt x="34" y="1660"/>
                  </a:cubicBezTo>
                  <a:cubicBezTo>
                    <a:pt x="50" y="1677"/>
                    <a:pt x="59" y="1685"/>
                    <a:pt x="67" y="1685"/>
                  </a:cubicBezTo>
                  <a:cubicBezTo>
                    <a:pt x="75" y="1685"/>
                    <a:pt x="84" y="1677"/>
                    <a:pt x="100" y="1660"/>
                  </a:cubicBezTo>
                  <a:lnTo>
                    <a:pt x="300" y="1560"/>
                  </a:lnTo>
                  <a:lnTo>
                    <a:pt x="300" y="2494"/>
                  </a:lnTo>
                  <a:cubicBezTo>
                    <a:pt x="300" y="2761"/>
                    <a:pt x="367" y="2928"/>
                    <a:pt x="467" y="2994"/>
                  </a:cubicBezTo>
                  <a:cubicBezTo>
                    <a:pt x="503" y="3018"/>
                    <a:pt x="547" y="3029"/>
                    <a:pt x="597" y="3029"/>
                  </a:cubicBezTo>
                  <a:cubicBezTo>
                    <a:pt x="690" y="3029"/>
                    <a:pt x="805" y="2992"/>
                    <a:pt x="934" y="2928"/>
                  </a:cubicBezTo>
                  <a:lnTo>
                    <a:pt x="1201" y="2794"/>
                  </a:lnTo>
                  <a:cubicBezTo>
                    <a:pt x="1201" y="2761"/>
                    <a:pt x="1234" y="2728"/>
                    <a:pt x="1234" y="2694"/>
                  </a:cubicBezTo>
                  <a:cubicBezTo>
                    <a:pt x="1268" y="2694"/>
                    <a:pt x="1268" y="2661"/>
                    <a:pt x="1268" y="2594"/>
                  </a:cubicBezTo>
                  <a:lnTo>
                    <a:pt x="1268" y="2327"/>
                  </a:lnTo>
                  <a:cubicBezTo>
                    <a:pt x="1268" y="2294"/>
                    <a:pt x="1268" y="2261"/>
                    <a:pt x="1234" y="2261"/>
                  </a:cubicBezTo>
                  <a:cubicBezTo>
                    <a:pt x="1234" y="2244"/>
                    <a:pt x="1226" y="2236"/>
                    <a:pt x="1218" y="2236"/>
                  </a:cubicBezTo>
                  <a:cubicBezTo>
                    <a:pt x="1209" y="2236"/>
                    <a:pt x="1201" y="2244"/>
                    <a:pt x="1201" y="2261"/>
                  </a:cubicBezTo>
                  <a:lnTo>
                    <a:pt x="1001" y="2361"/>
                  </a:lnTo>
                  <a:cubicBezTo>
                    <a:pt x="942" y="2400"/>
                    <a:pt x="895" y="2416"/>
                    <a:pt x="859" y="2416"/>
                  </a:cubicBezTo>
                  <a:cubicBezTo>
                    <a:pt x="834" y="2416"/>
                    <a:pt x="815" y="2408"/>
                    <a:pt x="801" y="2394"/>
                  </a:cubicBezTo>
                  <a:cubicBezTo>
                    <a:pt x="734" y="2361"/>
                    <a:pt x="734" y="2294"/>
                    <a:pt x="734" y="2227"/>
                  </a:cubicBezTo>
                  <a:lnTo>
                    <a:pt x="734" y="1327"/>
                  </a:lnTo>
                  <a:lnTo>
                    <a:pt x="1168" y="1060"/>
                  </a:lnTo>
                  <a:cubicBezTo>
                    <a:pt x="1168" y="1060"/>
                    <a:pt x="1201" y="1026"/>
                    <a:pt x="1201" y="993"/>
                  </a:cubicBezTo>
                  <a:cubicBezTo>
                    <a:pt x="1234" y="960"/>
                    <a:pt x="1234" y="926"/>
                    <a:pt x="1234" y="893"/>
                  </a:cubicBezTo>
                  <a:lnTo>
                    <a:pt x="1234" y="626"/>
                  </a:lnTo>
                  <a:cubicBezTo>
                    <a:pt x="1234" y="593"/>
                    <a:pt x="1234" y="559"/>
                    <a:pt x="1201" y="559"/>
                  </a:cubicBezTo>
                  <a:cubicBezTo>
                    <a:pt x="1201" y="543"/>
                    <a:pt x="1193" y="534"/>
                    <a:pt x="1184" y="534"/>
                  </a:cubicBezTo>
                  <a:cubicBezTo>
                    <a:pt x="1176" y="534"/>
                    <a:pt x="1168" y="543"/>
                    <a:pt x="1168" y="559"/>
                  </a:cubicBezTo>
                  <a:lnTo>
                    <a:pt x="734" y="793"/>
                  </a:lnTo>
                  <a:lnTo>
                    <a:pt x="734" y="92"/>
                  </a:lnTo>
                  <a:cubicBezTo>
                    <a:pt x="734" y="59"/>
                    <a:pt x="734" y="26"/>
                    <a:pt x="701" y="26"/>
                  </a:cubicBezTo>
                  <a:cubicBezTo>
                    <a:pt x="701" y="9"/>
                    <a:pt x="69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8"/>
            <p:cNvSpPr/>
            <p:nvPr/>
          </p:nvSpPr>
          <p:spPr>
            <a:xfrm>
              <a:off x="1855142" y="2396529"/>
              <a:ext cx="29066" cy="59213"/>
            </a:xfrm>
            <a:custGeom>
              <a:avLst/>
              <a:gdLst/>
              <a:ahLst/>
              <a:cxnLst/>
              <a:rect l="l" t="t" r="r" b="b"/>
              <a:pathLst>
                <a:path w="1802" h="3671" extrusionOk="0">
                  <a:moveTo>
                    <a:pt x="1154" y="621"/>
                  </a:moveTo>
                  <a:cubicBezTo>
                    <a:pt x="1181" y="621"/>
                    <a:pt x="1208" y="626"/>
                    <a:pt x="1235" y="635"/>
                  </a:cubicBezTo>
                  <a:cubicBezTo>
                    <a:pt x="1302" y="635"/>
                    <a:pt x="1368" y="735"/>
                    <a:pt x="1368" y="901"/>
                  </a:cubicBezTo>
                  <a:cubicBezTo>
                    <a:pt x="1368" y="1035"/>
                    <a:pt x="1335" y="1168"/>
                    <a:pt x="1235" y="1302"/>
                  </a:cubicBezTo>
                  <a:cubicBezTo>
                    <a:pt x="1168" y="1402"/>
                    <a:pt x="1068" y="1502"/>
                    <a:pt x="935" y="1569"/>
                  </a:cubicBezTo>
                  <a:lnTo>
                    <a:pt x="434" y="1869"/>
                  </a:lnTo>
                  <a:lnTo>
                    <a:pt x="434" y="1001"/>
                  </a:lnTo>
                  <a:lnTo>
                    <a:pt x="935" y="701"/>
                  </a:lnTo>
                  <a:cubicBezTo>
                    <a:pt x="1008" y="652"/>
                    <a:pt x="1081" y="621"/>
                    <a:pt x="1154" y="621"/>
                  </a:cubicBezTo>
                  <a:close/>
                  <a:moveTo>
                    <a:pt x="1413" y="1"/>
                  </a:moveTo>
                  <a:cubicBezTo>
                    <a:pt x="1294" y="1"/>
                    <a:pt x="1146" y="45"/>
                    <a:pt x="968" y="134"/>
                  </a:cubicBezTo>
                  <a:lnTo>
                    <a:pt x="101" y="635"/>
                  </a:lnTo>
                  <a:cubicBezTo>
                    <a:pt x="67" y="635"/>
                    <a:pt x="34" y="668"/>
                    <a:pt x="34" y="701"/>
                  </a:cubicBezTo>
                  <a:cubicBezTo>
                    <a:pt x="1" y="735"/>
                    <a:pt x="1" y="768"/>
                    <a:pt x="1" y="801"/>
                  </a:cubicBezTo>
                  <a:lnTo>
                    <a:pt x="1" y="3603"/>
                  </a:lnTo>
                  <a:cubicBezTo>
                    <a:pt x="1" y="3637"/>
                    <a:pt x="1" y="3637"/>
                    <a:pt x="34" y="3670"/>
                  </a:cubicBezTo>
                  <a:lnTo>
                    <a:pt x="101" y="3670"/>
                  </a:lnTo>
                  <a:lnTo>
                    <a:pt x="368" y="3503"/>
                  </a:lnTo>
                  <a:cubicBezTo>
                    <a:pt x="368" y="3503"/>
                    <a:pt x="401" y="3470"/>
                    <a:pt x="401" y="3437"/>
                  </a:cubicBezTo>
                  <a:cubicBezTo>
                    <a:pt x="434" y="3403"/>
                    <a:pt x="434" y="3370"/>
                    <a:pt x="434" y="3336"/>
                  </a:cubicBezTo>
                  <a:lnTo>
                    <a:pt x="434" y="2369"/>
                  </a:lnTo>
                  <a:lnTo>
                    <a:pt x="968" y="2069"/>
                  </a:lnTo>
                  <a:cubicBezTo>
                    <a:pt x="1201" y="1935"/>
                    <a:pt x="1435" y="1735"/>
                    <a:pt x="1568" y="1468"/>
                  </a:cubicBezTo>
                  <a:cubicBezTo>
                    <a:pt x="1702" y="1235"/>
                    <a:pt x="1802" y="935"/>
                    <a:pt x="1802" y="635"/>
                  </a:cubicBezTo>
                  <a:cubicBezTo>
                    <a:pt x="1802" y="334"/>
                    <a:pt x="1735" y="134"/>
                    <a:pt x="1568" y="34"/>
                  </a:cubicBezTo>
                  <a:cubicBezTo>
                    <a:pt x="1524" y="12"/>
                    <a:pt x="1472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8"/>
            <p:cNvSpPr/>
            <p:nvPr/>
          </p:nvSpPr>
          <p:spPr>
            <a:xfrm>
              <a:off x="1886885" y="2392013"/>
              <a:ext cx="24776" cy="43277"/>
            </a:xfrm>
            <a:custGeom>
              <a:avLst/>
              <a:gdLst/>
              <a:ahLst/>
              <a:cxnLst/>
              <a:rect l="l" t="t" r="r" b="b"/>
              <a:pathLst>
                <a:path w="1536" h="2683" extrusionOk="0">
                  <a:moveTo>
                    <a:pt x="1101" y="1248"/>
                  </a:moveTo>
                  <a:lnTo>
                    <a:pt x="1101" y="1281"/>
                  </a:lnTo>
                  <a:cubicBezTo>
                    <a:pt x="1101" y="1348"/>
                    <a:pt x="1101" y="1415"/>
                    <a:pt x="1101" y="1482"/>
                  </a:cubicBezTo>
                  <a:cubicBezTo>
                    <a:pt x="1068" y="1548"/>
                    <a:pt x="1035" y="1615"/>
                    <a:pt x="1001" y="1682"/>
                  </a:cubicBezTo>
                  <a:cubicBezTo>
                    <a:pt x="968" y="1748"/>
                    <a:pt x="901" y="1815"/>
                    <a:pt x="868" y="1882"/>
                  </a:cubicBezTo>
                  <a:cubicBezTo>
                    <a:pt x="801" y="1915"/>
                    <a:pt x="735" y="1982"/>
                    <a:pt x="668" y="2015"/>
                  </a:cubicBezTo>
                  <a:cubicBezTo>
                    <a:pt x="601" y="2049"/>
                    <a:pt x="534" y="2082"/>
                    <a:pt x="501" y="2082"/>
                  </a:cubicBezTo>
                  <a:cubicBezTo>
                    <a:pt x="434" y="2082"/>
                    <a:pt x="434" y="2049"/>
                    <a:pt x="434" y="1982"/>
                  </a:cubicBezTo>
                  <a:cubicBezTo>
                    <a:pt x="434" y="1915"/>
                    <a:pt x="434" y="1849"/>
                    <a:pt x="468" y="1782"/>
                  </a:cubicBezTo>
                  <a:cubicBezTo>
                    <a:pt x="534" y="1715"/>
                    <a:pt x="601" y="1648"/>
                    <a:pt x="668" y="1582"/>
                  </a:cubicBezTo>
                  <a:lnTo>
                    <a:pt x="1101" y="1248"/>
                  </a:lnTo>
                  <a:close/>
                  <a:moveTo>
                    <a:pt x="1182" y="0"/>
                  </a:moveTo>
                  <a:cubicBezTo>
                    <a:pt x="1157" y="0"/>
                    <a:pt x="1131" y="4"/>
                    <a:pt x="1101" y="14"/>
                  </a:cubicBezTo>
                  <a:cubicBezTo>
                    <a:pt x="1001" y="14"/>
                    <a:pt x="901" y="47"/>
                    <a:pt x="801" y="114"/>
                  </a:cubicBezTo>
                  <a:cubicBezTo>
                    <a:pt x="701" y="181"/>
                    <a:pt x="601" y="247"/>
                    <a:pt x="501" y="347"/>
                  </a:cubicBezTo>
                  <a:cubicBezTo>
                    <a:pt x="434" y="414"/>
                    <a:pt x="368" y="514"/>
                    <a:pt x="301" y="614"/>
                  </a:cubicBezTo>
                  <a:cubicBezTo>
                    <a:pt x="268" y="681"/>
                    <a:pt x="201" y="781"/>
                    <a:pt x="167" y="881"/>
                  </a:cubicBezTo>
                  <a:cubicBezTo>
                    <a:pt x="134" y="948"/>
                    <a:pt x="134" y="1048"/>
                    <a:pt x="101" y="1115"/>
                  </a:cubicBezTo>
                  <a:cubicBezTo>
                    <a:pt x="101" y="1148"/>
                    <a:pt x="101" y="1148"/>
                    <a:pt x="101" y="1181"/>
                  </a:cubicBezTo>
                  <a:lnTo>
                    <a:pt x="167" y="1181"/>
                  </a:lnTo>
                  <a:lnTo>
                    <a:pt x="468" y="1015"/>
                  </a:lnTo>
                  <a:cubicBezTo>
                    <a:pt x="501" y="981"/>
                    <a:pt x="501" y="981"/>
                    <a:pt x="534" y="948"/>
                  </a:cubicBezTo>
                  <a:cubicBezTo>
                    <a:pt x="534" y="948"/>
                    <a:pt x="568" y="915"/>
                    <a:pt x="568" y="881"/>
                  </a:cubicBezTo>
                  <a:cubicBezTo>
                    <a:pt x="601" y="814"/>
                    <a:pt x="634" y="781"/>
                    <a:pt x="668" y="748"/>
                  </a:cubicBezTo>
                  <a:cubicBezTo>
                    <a:pt x="701" y="714"/>
                    <a:pt x="735" y="681"/>
                    <a:pt x="801" y="648"/>
                  </a:cubicBezTo>
                  <a:cubicBezTo>
                    <a:pt x="868" y="614"/>
                    <a:pt x="935" y="581"/>
                    <a:pt x="1001" y="581"/>
                  </a:cubicBezTo>
                  <a:cubicBezTo>
                    <a:pt x="1068" y="614"/>
                    <a:pt x="1101" y="681"/>
                    <a:pt x="1101" y="781"/>
                  </a:cubicBezTo>
                  <a:lnTo>
                    <a:pt x="568" y="1215"/>
                  </a:lnTo>
                  <a:cubicBezTo>
                    <a:pt x="401" y="1348"/>
                    <a:pt x="268" y="1515"/>
                    <a:pt x="167" y="1682"/>
                  </a:cubicBezTo>
                  <a:cubicBezTo>
                    <a:pt x="67" y="1849"/>
                    <a:pt x="1" y="2049"/>
                    <a:pt x="1" y="2249"/>
                  </a:cubicBezTo>
                  <a:cubicBezTo>
                    <a:pt x="1" y="2349"/>
                    <a:pt x="1" y="2416"/>
                    <a:pt x="34" y="2482"/>
                  </a:cubicBezTo>
                  <a:cubicBezTo>
                    <a:pt x="67" y="2549"/>
                    <a:pt x="101" y="2616"/>
                    <a:pt x="167" y="2649"/>
                  </a:cubicBezTo>
                  <a:cubicBezTo>
                    <a:pt x="201" y="2682"/>
                    <a:pt x="268" y="2682"/>
                    <a:pt x="334" y="2682"/>
                  </a:cubicBezTo>
                  <a:cubicBezTo>
                    <a:pt x="434" y="2649"/>
                    <a:pt x="501" y="2616"/>
                    <a:pt x="601" y="2582"/>
                  </a:cubicBezTo>
                  <a:cubicBezTo>
                    <a:pt x="701" y="2516"/>
                    <a:pt x="835" y="2416"/>
                    <a:pt x="901" y="2316"/>
                  </a:cubicBezTo>
                  <a:cubicBezTo>
                    <a:pt x="1001" y="2215"/>
                    <a:pt x="1068" y="2082"/>
                    <a:pt x="1101" y="1982"/>
                  </a:cubicBezTo>
                  <a:lnTo>
                    <a:pt x="1101" y="2115"/>
                  </a:lnTo>
                  <a:cubicBezTo>
                    <a:pt x="1101" y="2149"/>
                    <a:pt x="1135" y="2182"/>
                    <a:pt x="1135" y="2182"/>
                  </a:cubicBezTo>
                  <a:lnTo>
                    <a:pt x="1202" y="2182"/>
                  </a:lnTo>
                  <a:lnTo>
                    <a:pt x="1435" y="2049"/>
                  </a:lnTo>
                  <a:cubicBezTo>
                    <a:pt x="1468" y="2015"/>
                    <a:pt x="1502" y="2015"/>
                    <a:pt x="1502" y="1982"/>
                  </a:cubicBezTo>
                  <a:cubicBezTo>
                    <a:pt x="1535" y="1949"/>
                    <a:pt x="1535" y="1915"/>
                    <a:pt x="1535" y="1882"/>
                  </a:cubicBezTo>
                  <a:lnTo>
                    <a:pt x="1535" y="614"/>
                  </a:lnTo>
                  <a:cubicBezTo>
                    <a:pt x="1535" y="481"/>
                    <a:pt x="1535" y="347"/>
                    <a:pt x="1468" y="247"/>
                  </a:cubicBezTo>
                  <a:cubicBezTo>
                    <a:pt x="1468" y="147"/>
                    <a:pt x="1402" y="81"/>
                    <a:pt x="1335" y="47"/>
                  </a:cubicBezTo>
                  <a:cubicBezTo>
                    <a:pt x="1288" y="24"/>
                    <a:pt x="124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8"/>
            <p:cNvSpPr/>
            <p:nvPr/>
          </p:nvSpPr>
          <p:spPr>
            <a:xfrm>
              <a:off x="1918097" y="237514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68" y="1"/>
                  </a:moveTo>
                  <a:cubicBezTo>
                    <a:pt x="1034" y="1"/>
                    <a:pt x="1001" y="9"/>
                    <a:pt x="968" y="26"/>
                  </a:cubicBezTo>
                  <a:cubicBezTo>
                    <a:pt x="868" y="26"/>
                    <a:pt x="768" y="59"/>
                    <a:pt x="668" y="126"/>
                  </a:cubicBezTo>
                  <a:cubicBezTo>
                    <a:pt x="567" y="193"/>
                    <a:pt x="467" y="259"/>
                    <a:pt x="401" y="359"/>
                  </a:cubicBezTo>
                  <a:cubicBezTo>
                    <a:pt x="301" y="426"/>
                    <a:pt x="234" y="526"/>
                    <a:pt x="201" y="626"/>
                  </a:cubicBezTo>
                  <a:cubicBezTo>
                    <a:pt x="134" y="726"/>
                    <a:pt x="100" y="826"/>
                    <a:pt x="67" y="926"/>
                  </a:cubicBezTo>
                  <a:cubicBezTo>
                    <a:pt x="34" y="1027"/>
                    <a:pt x="0" y="1127"/>
                    <a:pt x="0" y="1227"/>
                  </a:cubicBezTo>
                  <a:cubicBezTo>
                    <a:pt x="0" y="1293"/>
                    <a:pt x="0" y="1360"/>
                    <a:pt x="0" y="1460"/>
                  </a:cubicBezTo>
                  <a:cubicBezTo>
                    <a:pt x="34" y="1494"/>
                    <a:pt x="34" y="1560"/>
                    <a:pt x="100" y="1594"/>
                  </a:cubicBezTo>
                  <a:cubicBezTo>
                    <a:pt x="134" y="1627"/>
                    <a:pt x="201" y="1660"/>
                    <a:pt x="234" y="1660"/>
                  </a:cubicBezTo>
                  <a:cubicBezTo>
                    <a:pt x="334" y="1660"/>
                    <a:pt x="401" y="1660"/>
                    <a:pt x="467" y="1627"/>
                  </a:cubicBezTo>
                  <a:lnTo>
                    <a:pt x="734" y="1560"/>
                  </a:lnTo>
                  <a:cubicBezTo>
                    <a:pt x="768" y="1560"/>
                    <a:pt x="834" y="1527"/>
                    <a:pt x="868" y="1527"/>
                  </a:cubicBezTo>
                  <a:lnTo>
                    <a:pt x="968" y="1527"/>
                  </a:lnTo>
                  <a:cubicBezTo>
                    <a:pt x="968" y="1560"/>
                    <a:pt x="968" y="1594"/>
                    <a:pt x="968" y="1627"/>
                  </a:cubicBezTo>
                  <a:cubicBezTo>
                    <a:pt x="968" y="1627"/>
                    <a:pt x="1001" y="1660"/>
                    <a:pt x="1001" y="1694"/>
                  </a:cubicBezTo>
                  <a:cubicBezTo>
                    <a:pt x="968" y="1727"/>
                    <a:pt x="968" y="1760"/>
                    <a:pt x="934" y="1794"/>
                  </a:cubicBezTo>
                  <a:lnTo>
                    <a:pt x="834" y="1860"/>
                  </a:lnTo>
                  <a:lnTo>
                    <a:pt x="734" y="1927"/>
                  </a:lnTo>
                  <a:cubicBezTo>
                    <a:pt x="668" y="1961"/>
                    <a:pt x="634" y="1994"/>
                    <a:pt x="567" y="1994"/>
                  </a:cubicBezTo>
                  <a:lnTo>
                    <a:pt x="467" y="1994"/>
                  </a:lnTo>
                  <a:lnTo>
                    <a:pt x="434" y="1961"/>
                  </a:lnTo>
                  <a:cubicBezTo>
                    <a:pt x="417" y="1944"/>
                    <a:pt x="401" y="1936"/>
                    <a:pt x="384" y="1936"/>
                  </a:cubicBezTo>
                  <a:cubicBezTo>
                    <a:pt x="367" y="1936"/>
                    <a:pt x="351" y="1944"/>
                    <a:pt x="334" y="1961"/>
                  </a:cubicBezTo>
                  <a:lnTo>
                    <a:pt x="100" y="2094"/>
                  </a:lnTo>
                  <a:cubicBezTo>
                    <a:pt x="67" y="2094"/>
                    <a:pt x="34" y="2127"/>
                    <a:pt x="34" y="2161"/>
                  </a:cubicBezTo>
                  <a:cubicBezTo>
                    <a:pt x="0" y="2194"/>
                    <a:pt x="0" y="2227"/>
                    <a:pt x="0" y="2261"/>
                  </a:cubicBezTo>
                  <a:cubicBezTo>
                    <a:pt x="0" y="2327"/>
                    <a:pt x="34" y="2394"/>
                    <a:pt x="67" y="2428"/>
                  </a:cubicBezTo>
                  <a:cubicBezTo>
                    <a:pt x="100" y="2494"/>
                    <a:pt x="134" y="2528"/>
                    <a:pt x="201" y="2561"/>
                  </a:cubicBezTo>
                  <a:lnTo>
                    <a:pt x="434" y="2561"/>
                  </a:lnTo>
                  <a:cubicBezTo>
                    <a:pt x="534" y="2528"/>
                    <a:pt x="634" y="2494"/>
                    <a:pt x="734" y="2428"/>
                  </a:cubicBezTo>
                  <a:cubicBezTo>
                    <a:pt x="834" y="2361"/>
                    <a:pt x="934" y="2294"/>
                    <a:pt x="1034" y="2194"/>
                  </a:cubicBezTo>
                  <a:cubicBezTo>
                    <a:pt x="1135" y="2127"/>
                    <a:pt x="1201" y="2027"/>
                    <a:pt x="1268" y="1927"/>
                  </a:cubicBezTo>
                  <a:cubicBezTo>
                    <a:pt x="1335" y="1827"/>
                    <a:pt x="1368" y="1727"/>
                    <a:pt x="1401" y="1627"/>
                  </a:cubicBezTo>
                  <a:cubicBezTo>
                    <a:pt x="1435" y="1527"/>
                    <a:pt x="1435" y="1427"/>
                    <a:pt x="1468" y="1327"/>
                  </a:cubicBezTo>
                  <a:cubicBezTo>
                    <a:pt x="1468" y="1193"/>
                    <a:pt x="1435" y="1060"/>
                    <a:pt x="1335" y="960"/>
                  </a:cubicBezTo>
                  <a:cubicBezTo>
                    <a:pt x="1277" y="941"/>
                    <a:pt x="1208" y="921"/>
                    <a:pt x="1122" y="921"/>
                  </a:cubicBezTo>
                  <a:cubicBezTo>
                    <a:pt x="1058" y="921"/>
                    <a:pt x="986" y="932"/>
                    <a:pt x="901" y="960"/>
                  </a:cubicBezTo>
                  <a:lnTo>
                    <a:pt x="668" y="1027"/>
                  </a:lnTo>
                  <a:cubicBezTo>
                    <a:pt x="634" y="1027"/>
                    <a:pt x="601" y="1060"/>
                    <a:pt x="534" y="1060"/>
                  </a:cubicBezTo>
                  <a:cubicBezTo>
                    <a:pt x="501" y="1060"/>
                    <a:pt x="501" y="1060"/>
                    <a:pt x="467" y="1027"/>
                  </a:cubicBezTo>
                  <a:cubicBezTo>
                    <a:pt x="467" y="1027"/>
                    <a:pt x="434" y="993"/>
                    <a:pt x="467" y="960"/>
                  </a:cubicBezTo>
                  <a:cubicBezTo>
                    <a:pt x="467" y="893"/>
                    <a:pt x="467" y="826"/>
                    <a:pt x="534" y="793"/>
                  </a:cubicBezTo>
                  <a:cubicBezTo>
                    <a:pt x="567" y="726"/>
                    <a:pt x="634" y="693"/>
                    <a:pt x="701" y="626"/>
                  </a:cubicBezTo>
                  <a:cubicBezTo>
                    <a:pt x="734" y="626"/>
                    <a:pt x="801" y="593"/>
                    <a:pt x="834" y="593"/>
                  </a:cubicBezTo>
                  <a:cubicBezTo>
                    <a:pt x="851" y="576"/>
                    <a:pt x="868" y="568"/>
                    <a:pt x="884" y="568"/>
                  </a:cubicBezTo>
                  <a:cubicBezTo>
                    <a:pt x="901" y="568"/>
                    <a:pt x="918" y="576"/>
                    <a:pt x="934" y="593"/>
                  </a:cubicBez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59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368" y="359"/>
                    <a:pt x="1368" y="326"/>
                    <a:pt x="1368" y="293"/>
                  </a:cubicBezTo>
                  <a:cubicBezTo>
                    <a:pt x="1368" y="226"/>
                    <a:pt x="1335" y="159"/>
                    <a:pt x="1301" y="126"/>
                  </a:cubicBezTo>
                  <a:cubicBezTo>
                    <a:pt x="1268" y="59"/>
                    <a:pt x="12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8"/>
            <p:cNvSpPr/>
            <p:nvPr/>
          </p:nvSpPr>
          <p:spPr>
            <a:xfrm>
              <a:off x="1944453" y="2359011"/>
              <a:ext cx="23163" cy="41841"/>
            </a:xfrm>
            <a:custGeom>
              <a:avLst/>
              <a:gdLst/>
              <a:ahLst/>
              <a:cxnLst/>
              <a:rect l="l" t="t" r="r" b="b"/>
              <a:pathLst>
                <a:path w="1436" h="2594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02" y="58"/>
                    <a:pt x="801" y="125"/>
                    <a:pt x="735" y="159"/>
                  </a:cubicBezTo>
                  <a:cubicBezTo>
                    <a:pt x="601" y="225"/>
                    <a:pt x="535" y="292"/>
                    <a:pt x="435" y="392"/>
                  </a:cubicBezTo>
                  <a:cubicBezTo>
                    <a:pt x="368" y="492"/>
                    <a:pt x="301" y="559"/>
                    <a:pt x="234" y="659"/>
                  </a:cubicBezTo>
                  <a:cubicBezTo>
                    <a:pt x="168" y="759"/>
                    <a:pt x="134" y="859"/>
                    <a:pt x="101" y="959"/>
                  </a:cubicBezTo>
                  <a:cubicBezTo>
                    <a:pt x="68" y="1059"/>
                    <a:pt x="68" y="1159"/>
                    <a:pt x="68" y="1259"/>
                  </a:cubicBezTo>
                  <a:cubicBezTo>
                    <a:pt x="34" y="1326"/>
                    <a:pt x="34" y="1426"/>
                    <a:pt x="68" y="1493"/>
                  </a:cubicBezTo>
                  <a:cubicBezTo>
                    <a:pt x="68" y="1560"/>
                    <a:pt x="101" y="1593"/>
                    <a:pt x="134" y="1626"/>
                  </a:cubicBezTo>
                  <a:cubicBezTo>
                    <a:pt x="168" y="1660"/>
                    <a:pt x="234" y="1693"/>
                    <a:pt x="301" y="1693"/>
                  </a:cubicBezTo>
                  <a:cubicBezTo>
                    <a:pt x="368" y="1693"/>
                    <a:pt x="435" y="1693"/>
                    <a:pt x="535" y="1660"/>
                  </a:cubicBezTo>
                  <a:lnTo>
                    <a:pt x="768" y="1593"/>
                  </a:lnTo>
                  <a:cubicBezTo>
                    <a:pt x="801" y="1593"/>
                    <a:pt x="868" y="1560"/>
                    <a:pt x="902" y="1560"/>
                  </a:cubicBezTo>
                  <a:lnTo>
                    <a:pt x="1002" y="1560"/>
                  </a:lnTo>
                  <a:cubicBezTo>
                    <a:pt x="1002" y="1593"/>
                    <a:pt x="1035" y="1593"/>
                    <a:pt x="1035" y="1626"/>
                  </a:cubicBezTo>
                  <a:cubicBezTo>
                    <a:pt x="1002" y="1660"/>
                    <a:pt x="1002" y="1693"/>
                    <a:pt x="968" y="1726"/>
                  </a:cubicBezTo>
                  <a:cubicBezTo>
                    <a:pt x="968" y="1726"/>
                    <a:pt x="935" y="1760"/>
                    <a:pt x="902" y="1793"/>
                  </a:cubicBezTo>
                  <a:lnTo>
                    <a:pt x="801" y="1893"/>
                  </a:lnTo>
                  <a:cubicBezTo>
                    <a:pt x="768" y="1926"/>
                    <a:pt x="735" y="1926"/>
                    <a:pt x="701" y="1960"/>
                  </a:cubicBezTo>
                  <a:cubicBezTo>
                    <a:pt x="668" y="1993"/>
                    <a:pt x="601" y="2027"/>
                    <a:pt x="535" y="2027"/>
                  </a:cubicBezTo>
                  <a:lnTo>
                    <a:pt x="468" y="2027"/>
                  </a:lnTo>
                  <a:lnTo>
                    <a:pt x="401" y="1960"/>
                  </a:lnTo>
                  <a:lnTo>
                    <a:pt x="334" y="1960"/>
                  </a:lnTo>
                  <a:lnTo>
                    <a:pt x="68" y="2127"/>
                  </a:lnTo>
                  <a:cubicBezTo>
                    <a:pt x="34" y="2127"/>
                    <a:pt x="34" y="2160"/>
                    <a:pt x="1" y="2193"/>
                  </a:cubicBezTo>
                  <a:cubicBezTo>
                    <a:pt x="1" y="2227"/>
                    <a:pt x="1" y="2260"/>
                    <a:pt x="1" y="2293"/>
                  </a:cubicBezTo>
                  <a:cubicBezTo>
                    <a:pt x="1" y="2360"/>
                    <a:pt x="1" y="2427"/>
                    <a:pt x="34" y="2460"/>
                  </a:cubicBezTo>
                  <a:cubicBezTo>
                    <a:pt x="68" y="2527"/>
                    <a:pt x="134" y="2560"/>
                    <a:pt x="168" y="2594"/>
                  </a:cubicBezTo>
                  <a:lnTo>
                    <a:pt x="401" y="2594"/>
                  </a:lnTo>
                  <a:cubicBezTo>
                    <a:pt x="501" y="2560"/>
                    <a:pt x="601" y="2527"/>
                    <a:pt x="701" y="2460"/>
                  </a:cubicBezTo>
                  <a:cubicBezTo>
                    <a:pt x="835" y="2393"/>
                    <a:pt x="935" y="2327"/>
                    <a:pt x="1002" y="2227"/>
                  </a:cubicBezTo>
                  <a:cubicBezTo>
                    <a:pt x="1102" y="2160"/>
                    <a:pt x="1168" y="2060"/>
                    <a:pt x="1235" y="1926"/>
                  </a:cubicBezTo>
                  <a:cubicBezTo>
                    <a:pt x="1302" y="1860"/>
                    <a:pt x="1335" y="1760"/>
                    <a:pt x="1369" y="1626"/>
                  </a:cubicBezTo>
                  <a:cubicBezTo>
                    <a:pt x="1402" y="1560"/>
                    <a:pt x="1435" y="1459"/>
                    <a:pt x="1435" y="1359"/>
                  </a:cubicBezTo>
                  <a:cubicBezTo>
                    <a:pt x="1435" y="1226"/>
                    <a:pt x="1402" y="1093"/>
                    <a:pt x="1302" y="992"/>
                  </a:cubicBezTo>
                  <a:cubicBezTo>
                    <a:pt x="1263" y="953"/>
                    <a:pt x="1201" y="937"/>
                    <a:pt x="1116" y="937"/>
                  </a:cubicBezTo>
                  <a:cubicBezTo>
                    <a:pt x="1056" y="937"/>
                    <a:pt x="984" y="945"/>
                    <a:pt x="902" y="959"/>
                  </a:cubicBezTo>
                  <a:lnTo>
                    <a:pt x="668" y="1026"/>
                  </a:lnTo>
                  <a:lnTo>
                    <a:pt x="535" y="1059"/>
                  </a:lnTo>
                  <a:cubicBezTo>
                    <a:pt x="501" y="1059"/>
                    <a:pt x="468" y="1026"/>
                    <a:pt x="468" y="1026"/>
                  </a:cubicBezTo>
                  <a:cubicBezTo>
                    <a:pt x="435" y="1026"/>
                    <a:pt x="435" y="992"/>
                    <a:pt x="468" y="959"/>
                  </a:cubicBezTo>
                  <a:cubicBezTo>
                    <a:pt x="468" y="892"/>
                    <a:pt x="468" y="826"/>
                    <a:pt x="535" y="792"/>
                  </a:cubicBezTo>
                  <a:cubicBezTo>
                    <a:pt x="568" y="726"/>
                    <a:pt x="635" y="692"/>
                    <a:pt x="701" y="659"/>
                  </a:cubicBezTo>
                  <a:cubicBezTo>
                    <a:pt x="735" y="626"/>
                    <a:pt x="801" y="592"/>
                    <a:pt x="835" y="592"/>
                  </a:cubicBezTo>
                  <a:lnTo>
                    <a:pt x="935" y="592"/>
                  </a:lnTo>
                  <a:lnTo>
                    <a:pt x="968" y="626"/>
                  </a:lnTo>
                  <a:lnTo>
                    <a:pt x="1068" y="626"/>
                  </a:lnTo>
                  <a:lnTo>
                    <a:pt x="1302" y="459"/>
                  </a:lnTo>
                  <a:cubicBezTo>
                    <a:pt x="1335" y="459"/>
                    <a:pt x="1369" y="425"/>
                    <a:pt x="1369" y="392"/>
                  </a:cubicBezTo>
                  <a:cubicBezTo>
                    <a:pt x="1369" y="359"/>
                    <a:pt x="1402" y="325"/>
                    <a:pt x="1402" y="292"/>
                  </a:cubicBezTo>
                  <a:cubicBezTo>
                    <a:pt x="1402" y="225"/>
                    <a:pt x="1369" y="192"/>
                    <a:pt x="1335" y="125"/>
                  </a:cubicBezTo>
                  <a:cubicBezTo>
                    <a:pt x="1302" y="92"/>
                    <a:pt x="1268" y="25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8"/>
            <p:cNvSpPr/>
            <p:nvPr/>
          </p:nvSpPr>
          <p:spPr>
            <a:xfrm>
              <a:off x="1970826" y="2331025"/>
              <a:ext cx="40373" cy="53681"/>
            </a:xfrm>
            <a:custGeom>
              <a:avLst/>
              <a:gdLst/>
              <a:ahLst/>
              <a:cxnLst/>
              <a:rect l="l" t="t" r="r" b="b"/>
              <a:pathLst>
                <a:path w="2503" h="3328" extrusionOk="0">
                  <a:moveTo>
                    <a:pt x="2423" y="1"/>
                  </a:moveTo>
                  <a:cubicBezTo>
                    <a:pt x="2410" y="1"/>
                    <a:pt x="2402" y="9"/>
                    <a:pt x="2402" y="26"/>
                  </a:cubicBezTo>
                  <a:lnTo>
                    <a:pt x="2169" y="159"/>
                  </a:lnTo>
                  <a:cubicBezTo>
                    <a:pt x="2135" y="159"/>
                    <a:pt x="2102" y="192"/>
                    <a:pt x="2102" y="226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3"/>
                  </a:lnTo>
                  <a:cubicBezTo>
                    <a:pt x="1435" y="659"/>
                    <a:pt x="1435" y="626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793"/>
                    <a:pt x="1068" y="826"/>
                  </a:cubicBezTo>
                  <a:cubicBezTo>
                    <a:pt x="1034" y="859"/>
                    <a:pt x="1034" y="893"/>
                    <a:pt x="1034" y="926"/>
                  </a:cubicBezTo>
                  <a:lnTo>
                    <a:pt x="701" y="2327"/>
                  </a:lnTo>
                  <a:lnTo>
                    <a:pt x="434" y="1260"/>
                  </a:lnTo>
                  <a:cubicBezTo>
                    <a:pt x="401" y="1260"/>
                    <a:pt x="401" y="1226"/>
                    <a:pt x="401" y="1226"/>
                  </a:cubicBezTo>
                  <a:lnTo>
                    <a:pt x="334" y="1226"/>
                  </a:lnTo>
                  <a:lnTo>
                    <a:pt x="100" y="1360"/>
                  </a:lnTo>
                  <a:cubicBezTo>
                    <a:pt x="67" y="1360"/>
                    <a:pt x="34" y="1393"/>
                    <a:pt x="34" y="1427"/>
                  </a:cubicBezTo>
                  <a:cubicBezTo>
                    <a:pt x="0" y="1460"/>
                    <a:pt x="0" y="1493"/>
                    <a:pt x="0" y="1527"/>
                  </a:cubicBezTo>
                  <a:cubicBezTo>
                    <a:pt x="0" y="1527"/>
                    <a:pt x="0" y="1527"/>
                    <a:pt x="0" y="1560"/>
                  </a:cubicBezTo>
                  <a:lnTo>
                    <a:pt x="501" y="3261"/>
                  </a:lnTo>
                  <a:cubicBezTo>
                    <a:pt x="501" y="3295"/>
                    <a:pt x="501" y="3295"/>
                    <a:pt x="501" y="3328"/>
                  </a:cubicBezTo>
                  <a:lnTo>
                    <a:pt x="567" y="3328"/>
                  </a:lnTo>
                  <a:lnTo>
                    <a:pt x="834" y="3194"/>
                  </a:lnTo>
                  <a:cubicBezTo>
                    <a:pt x="868" y="3161"/>
                    <a:pt x="868" y="3128"/>
                    <a:pt x="901" y="3094"/>
                  </a:cubicBezTo>
                  <a:cubicBezTo>
                    <a:pt x="901" y="3061"/>
                    <a:pt x="901" y="3061"/>
                    <a:pt x="934" y="3028"/>
                  </a:cubicBezTo>
                  <a:lnTo>
                    <a:pt x="1235" y="1660"/>
                  </a:lnTo>
                  <a:lnTo>
                    <a:pt x="1568" y="2661"/>
                  </a:lnTo>
                  <a:cubicBezTo>
                    <a:pt x="1568" y="2661"/>
                    <a:pt x="1568" y="2694"/>
                    <a:pt x="1602" y="2694"/>
                  </a:cubicBezTo>
                  <a:cubicBezTo>
                    <a:pt x="1602" y="2711"/>
                    <a:pt x="1602" y="2719"/>
                    <a:pt x="1606" y="2719"/>
                  </a:cubicBezTo>
                  <a:cubicBezTo>
                    <a:pt x="1610" y="2719"/>
                    <a:pt x="1618" y="2711"/>
                    <a:pt x="1635" y="2694"/>
                  </a:cubicBezTo>
                  <a:lnTo>
                    <a:pt x="1902" y="2561"/>
                  </a:lnTo>
                  <a:cubicBezTo>
                    <a:pt x="1935" y="2561"/>
                    <a:pt x="1935" y="2527"/>
                    <a:pt x="1968" y="2494"/>
                  </a:cubicBezTo>
                  <a:cubicBezTo>
                    <a:pt x="1968" y="2461"/>
                    <a:pt x="1968" y="2427"/>
                    <a:pt x="2002" y="2394"/>
                  </a:cubicBezTo>
                  <a:lnTo>
                    <a:pt x="2469" y="126"/>
                  </a:lnTo>
                  <a:cubicBezTo>
                    <a:pt x="2502" y="92"/>
                    <a:pt x="2469" y="26"/>
                    <a:pt x="2469" y="26"/>
                  </a:cubicBezTo>
                  <a:cubicBezTo>
                    <a:pt x="2452" y="9"/>
                    <a:pt x="2435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8"/>
            <p:cNvSpPr/>
            <p:nvPr/>
          </p:nvSpPr>
          <p:spPr>
            <a:xfrm>
              <a:off x="2014409" y="2318299"/>
              <a:ext cx="26373" cy="41890"/>
            </a:xfrm>
            <a:custGeom>
              <a:avLst/>
              <a:gdLst/>
              <a:ahLst/>
              <a:cxnLst/>
              <a:rect l="l" t="t" r="r" b="b"/>
              <a:pathLst>
                <a:path w="1635" h="2597" extrusionOk="0">
                  <a:moveTo>
                    <a:pt x="1068" y="581"/>
                  </a:moveTo>
                  <a:cubicBezTo>
                    <a:pt x="1101" y="614"/>
                    <a:pt x="1134" y="614"/>
                    <a:pt x="1168" y="681"/>
                  </a:cubicBezTo>
                  <a:cubicBezTo>
                    <a:pt x="1201" y="714"/>
                    <a:pt x="1201" y="781"/>
                    <a:pt x="1201" y="848"/>
                  </a:cubicBezTo>
                  <a:lnTo>
                    <a:pt x="1201" y="881"/>
                  </a:lnTo>
                  <a:lnTo>
                    <a:pt x="1201" y="1248"/>
                  </a:lnTo>
                  <a:cubicBezTo>
                    <a:pt x="1201" y="1348"/>
                    <a:pt x="1201" y="1415"/>
                    <a:pt x="1168" y="1515"/>
                  </a:cubicBezTo>
                  <a:cubicBezTo>
                    <a:pt x="1134" y="1582"/>
                    <a:pt x="1101" y="1648"/>
                    <a:pt x="1068" y="1715"/>
                  </a:cubicBezTo>
                  <a:cubicBezTo>
                    <a:pt x="1034" y="1749"/>
                    <a:pt x="1001" y="1815"/>
                    <a:pt x="934" y="1849"/>
                  </a:cubicBezTo>
                  <a:cubicBezTo>
                    <a:pt x="901" y="1882"/>
                    <a:pt x="868" y="1915"/>
                    <a:pt x="801" y="1949"/>
                  </a:cubicBezTo>
                  <a:cubicBezTo>
                    <a:pt x="768" y="1949"/>
                    <a:pt x="734" y="1982"/>
                    <a:pt x="667" y="1982"/>
                  </a:cubicBezTo>
                  <a:cubicBezTo>
                    <a:pt x="651" y="1999"/>
                    <a:pt x="634" y="2007"/>
                    <a:pt x="617" y="2007"/>
                  </a:cubicBezTo>
                  <a:cubicBezTo>
                    <a:pt x="601" y="2007"/>
                    <a:pt x="584" y="1999"/>
                    <a:pt x="567" y="1982"/>
                  </a:cubicBezTo>
                  <a:cubicBezTo>
                    <a:pt x="534" y="1982"/>
                    <a:pt x="501" y="1949"/>
                    <a:pt x="467" y="1915"/>
                  </a:cubicBezTo>
                  <a:cubicBezTo>
                    <a:pt x="434" y="1849"/>
                    <a:pt x="434" y="1782"/>
                    <a:pt x="434" y="1715"/>
                  </a:cubicBezTo>
                  <a:lnTo>
                    <a:pt x="434" y="1648"/>
                  </a:lnTo>
                  <a:lnTo>
                    <a:pt x="434" y="1415"/>
                  </a:lnTo>
                  <a:lnTo>
                    <a:pt x="434" y="1315"/>
                  </a:lnTo>
                  <a:cubicBezTo>
                    <a:pt x="434" y="1248"/>
                    <a:pt x="434" y="1148"/>
                    <a:pt x="467" y="1081"/>
                  </a:cubicBezTo>
                  <a:cubicBezTo>
                    <a:pt x="501" y="1015"/>
                    <a:pt x="534" y="948"/>
                    <a:pt x="567" y="881"/>
                  </a:cubicBezTo>
                  <a:cubicBezTo>
                    <a:pt x="601" y="815"/>
                    <a:pt x="634" y="781"/>
                    <a:pt x="667" y="748"/>
                  </a:cubicBezTo>
                  <a:cubicBezTo>
                    <a:pt x="734" y="714"/>
                    <a:pt x="768" y="681"/>
                    <a:pt x="801" y="648"/>
                  </a:cubicBezTo>
                  <a:cubicBezTo>
                    <a:pt x="868" y="614"/>
                    <a:pt x="901" y="581"/>
                    <a:pt x="934" y="581"/>
                  </a:cubicBezTo>
                  <a:close/>
                  <a:moveTo>
                    <a:pt x="1222" y="0"/>
                  </a:moveTo>
                  <a:cubicBezTo>
                    <a:pt x="1193" y="0"/>
                    <a:pt x="1164" y="4"/>
                    <a:pt x="1134" y="14"/>
                  </a:cubicBezTo>
                  <a:cubicBezTo>
                    <a:pt x="1034" y="14"/>
                    <a:pt x="901" y="47"/>
                    <a:pt x="834" y="114"/>
                  </a:cubicBezTo>
                  <a:cubicBezTo>
                    <a:pt x="701" y="181"/>
                    <a:pt x="601" y="281"/>
                    <a:pt x="501" y="381"/>
                  </a:cubicBezTo>
                  <a:cubicBezTo>
                    <a:pt x="401" y="481"/>
                    <a:pt x="301" y="614"/>
                    <a:pt x="234" y="748"/>
                  </a:cubicBezTo>
                  <a:cubicBezTo>
                    <a:pt x="167" y="848"/>
                    <a:pt x="100" y="1015"/>
                    <a:pt x="67" y="1148"/>
                  </a:cubicBezTo>
                  <a:cubicBezTo>
                    <a:pt x="34" y="1282"/>
                    <a:pt x="0" y="1415"/>
                    <a:pt x="0" y="1582"/>
                  </a:cubicBezTo>
                  <a:lnTo>
                    <a:pt x="0" y="1682"/>
                  </a:lnTo>
                  <a:lnTo>
                    <a:pt x="0" y="1915"/>
                  </a:lnTo>
                  <a:lnTo>
                    <a:pt x="0" y="2015"/>
                  </a:lnTo>
                  <a:cubicBezTo>
                    <a:pt x="0" y="2115"/>
                    <a:pt x="34" y="2216"/>
                    <a:pt x="67" y="2349"/>
                  </a:cubicBezTo>
                  <a:cubicBezTo>
                    <a:pt x="100" y="2416"/>
                    <a:pt x="167" y="2482"/>
                    <a:pt x="234" y="2549"/>
                  </a:cubicBezTo>
                  <a:cubicBezTo>
                    <a:pt x="305" y="2573"/>
                    <a:pt x="359" y="2596"/>
                    <a:pt x="420" y="2596"/>
                  </a:cubicBezTo>
                  <a:cubicBezTo>
                    <a:pt x="445" y="2596"/>
                    <a:pt x="471" y="2592"/>
                    <a:pt x="501" y="2582"/>
                  </a:cubicBezTo>
                  <a:cubicBezTo>
                    <a:pt x="601" y="2582"/>
                    <a:pt x="734" y="2549"/>
                    <a:pt x="834" y="2482"/>
                  </a:cubicBezTo>
                  <a:cubicBezTo>
                    <a:pt x="934" y="2416"/>
                    <a:pt x="1034" y="2316"/>
                    <a:pt x="1134" y="2216"/>
                  </a:cubicBezTo>
                  <a:cubicBezTo>
                    <a:pt x="1235" y="2115"/>
                    <a:pt x="1335" y="2015"/>
                    <a:pt x="1401" y="1882"/>
                  </a:cubicBezTo>
                  <a:cubicBezTo>
                    <a:pt x="1468" y="1749"/>
                    <a:pt x="1535" y="1615"/>
                    <a:pt x="1568" y="1448"/>
                  </a:cubicBezTo>
                  <a:cubicBezTo>
                    <a:pt x="1601" y="1315"/>
                    <a:pt x="1635" y="1181"/>
                    <a:pt x="1635" y="1048"/>
                  </a:cubicBezTo>
                  <a:cubicBezTo>
                    <a:pt x="1635" y="1015"/>
                    <a:pt x="1635" y="981"/>
                    <a:pt x="1635" y="948"/>
                  </a:cubicBezTo>
                  <a:lnTo>
                    <a:pt x="1635" y="681"/>
                  </a:lnTo>
                  <a:cubicBezTo>
                    <a:pt x="1635" y="681"/>
                    <a:pt x="1635" y="648"/>
                    <a:pt x="1635" y="614"/>
                  </a:cubicBezTo>
                  <a:cubicBezTo>
                    <a:pt x="1635" y="481"/>
                    <a:pt x="1601" y="381"/>
                    <a:pt x="1568" y="281"/>
                  </a:cubicBezTo>
                  <a:cubicBezTo>
                    <a:pt x="1535" y="181"/>
                    <a:pt x="1468" y="114"/>
                    <a:pt x="1401" y="47"/>
                  </a:cubicBezTo>
                  <a:cubicBezTo>
                    <a:pt x="1354" y="24"/>
                    <a:pt x="1290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8"/>
            <p:cNvSpPr/>
            <p:nvPr/>
          </p:nvSpPr>
          <p:spPr>
            <a:xfrm>
              <a:off x="2046685" y="2300362"/>
              <a:ext cx="17775" cy="45067"/>
            </a:xfrm>
            <a:custGeom>
              <a:avLst/>
              <a:gdLst/>
              <a:ahLst/>
              <a:cxnLst/>
              <a:rect l="l" t="t" r="r" b="b"/>
              <a:pathLst>
                <a:path w="1102" h="2794" extrusionOk="0">
                  <a:moveTo>
                    <a:pt x="1035" y="0"/>
                  </a:moveTo>
                  <a:cubicBezTo>
                    <a:pt x="1026" y="0"/>
                    <a:pt x="1018" y="9"/>
                    <a:pt x="1001" y="25"/>
                  </a:cubicBezTo>
                  <a:lnTo>
                    <a:pt x="868" y="92"/>
                  </a:lnTo>
                  <a:cubicBezTo>
                    <a:pt x="768" y="159"/>
                    <a:pt x="668" y="225"/>
                    <a:pt x="601" y="292"/>
                  </a:cubicBezTo>
                  <a:cubicBezTo>
                    <a:pt x="534" y="392"/>
                    <a:pt x="468" y="459"/>
                    <a:pt x="434" y="559"/>
                  </a:cubicBezTo>
                  <a:lnTo>
                    <a:pt x="434" y="459"/>
                  </a:lnTo>
                  <a:cubicBezTo>
                    <a:pt x="434" y="425"/>
                    <a:pt x="401" y="425"/>
                    <a:pt x="401" y="392"/>
                  </a:cubicBezTo>
                  <a:lnTo>
                    <a:pt x="334" y="392"/>
                  </a:lnTo>
                  <a:lnTo>
                    <a:pt x="101" y="526"/>
                  </a:lnTo>
                  <a:cubicBezTo>
                    <a:pt x="67" y="559"/>
                    <a:pt x="34" y="559"/>
                    <a:pt x="34" y="592"/>
                  </a:cubicBezTo>
                  <a:cubicBezTo>
                    <a:pt x="1" y="626"/>
                    <a:pt x="1" y="659"/>
                    <a:pt x="1" y="692"/>
                  </a:cubicBezTo>
                  <a:lnTo>
                    <a:pt x="1" y="2727"/>
                  </a:lnTo>
                  <a:cubicBezTo>
                    <a:pt x="1" y="2727"/>
                    <a:pt x="1" y="2760"/>
                    <a:pt x="34" y="2794"/>
                  </a:cubicBezTo>
                  <a:lnTo>
                    <a:pt x="101" y="2794"/>
                  </a:lnTo>
                  <a:lnTo>
                    <a:pt x="334" y="2627"/>
                  </a:lnTo>
                  <a:cubicBezTo>
                    <a:pt x="368" y="2627"/>
                    <a:pt x="368" y="2594"/>
                    <a:pt x="401" y="2560"/>
                  </a:cubicBezTo>
                  <a:cubicBezTo>
                    <a:pt x="401" y="2527"/>
                    <a:pt x="434" y="2494"/>
                    <a:pt x="434" y="2460"/>
                  </a:cubicBezTo>
                  <a:lnTo>
                    <a:pt x="434" y="1359"/>
                  </a:lnTo>
                  <a:cubicBezTo>
                    <a:pt x="434" y="1193"/>
                    <a:pt x="434" y="1059"/>
                    <a:pt x="501" y="926"/>
                  </a:cubicBezTo>
                  <a:cubicBezTo>
                    <a:pt x="568" y="826"/>
                    <a:pt x="668" y="726"/>
                    <a:pt x="801" y="659"/>
                  </a:cubicBezTo>
                  <a:lnTo>
                    <a:pt x="1001" y="526"/>
                  </a:lnTo>
                  <a:cubicBezTo>
                    <a:pt x="1068" y="492"/>
                    <a:pt x="1102" y="425"/>
                    <a:pt x="1102" y="359"/>
                  </a:cubicBezTo>
                  <a:lnTo>
                    <a:pt x="1102" y="92"/>
                  </a:lnTo>
                  <a:cubicBezTo>
                    <a:pt x="1102" y="59"/>
                    <a:pt x="1068" y="25"/>
                    <a:pt x="1068" y="25"/>
                  </a:cubicBezTo>
                  <a:cubicBezTo>
                    <a:pt x="1052" y="9"/>
                    <a:pt x="1043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8"/>
            <p:cNvSpPr/>
            <p:nvPr/>
          </p:nvSpPr>
          <p:spPr>
            <a:xfrm>
              <a:off x="2067138" y="2270231"/>
              <a:ext cx="26373" cy="59600"/>
            </a:xfrm>
            <a:custGeom>
              <a:avLst/>
              <a:gdLst/>
              <a:ahLst/>
              <a:cxnLst/>
              <a:rect l="l" t="t" r="r" b="b"/>
              <a:pathLst>
                <a:path w="1635" h="3695" extrusionOk="0">
                  <a:moveTo>
                    <a:pt x="979" y="1690"/>
                  </a:moveTo>
                  <a:cubicBezTo>
                    <a:pt x="1012" y="1690"/>
                    <a:pt x="1042" y="1701"/>
                    <a:pt x="1068" y="1726"/>
                  </a:cubicBezTo>
                  <a:cubicBezTo>
                    <a:pt x="1168" y="1793"/>
                    <a:pt x="1201" y="1893"/>
                    <a:pt x="1201" y="1993"/>
                  </a:cubicBezTo>
                  <a:cubicBezTo>
                    <a:pt x="1201" y="2060"/>
                    <a:pt x="1201" y="2127"/>
                    <a:pt x="1201" y="2160"/>
                  </a:cubicBezTo>
                  <a:lnTo>
                    <a:pt x="1201" y="2327"/>
                  </a:lnTo>
                  <a:cubicBezTo>
                    <a:pt x="1201" y="2494"/>
                    <a:pt x="1168" y="2627"/>
                    <a:pt x="1068" y="2760"/>
                  </a:cubicBezTo>
                  <a:cubicBezTo>
                    <a:pt x="1034" y="2861"/>
                    <a:pt x="934" y="2961"/>
                    <a:pt x="801" y="3027"/>
                  </a:cubicBezTo>
                  <a:cubicBezTo>
                    <a:pt x="762" y="3066"/>
                    <a:pt x="711" y="3083"/>
                    <a:pt x="656" y="3083"/>
                  </a:cubicBezTo>
                  <a:cubicBezTo>
                    <a:pt x="617" y="3083"/>
                    <a:pt x="575" y="3075"/>
                    <a:pt x="534" y="3061"/>
                  </a:cubicBezTo>
                  <a:cubicBezTo>
                    <a:pt x="467" y="3027"/>
                    <a:pt x="434" y="2927"/>
                    <a:pt x="434" y="2727"/>
                  </a:cubicBezTo>
                  <a:cubicBezTo>
                    <a:pt x="401" y="2660"/>
                    <a:pt x="401" y="2560"/>
                    <a:pt x="434" y="2494"/>
                  </a:cubicBezTo>
                  <a:cubicBezTo>
                    <a:pt x="434" y="2327"/>
                    <a:pt x="467" y="2160"/>
                    <a:pt x="534" y="2027"/>
                  </a:cubicBezTo>
                  <a:cubicBezTo>
                    <a:pt x="601" y="1893"/>
                    <a:pt x="701" y="1826"/>
                    <a:pt x="801" y="1760"/>
                  </a:cubicBezTo>
                  <a:cubicBezTo>
                    <a:pt x="863" y="1719"/>
                    <a:pt x="925" y="1690"/>
                    <a:pt x="979" y="1690"/>
                  </a:cubicBezTo>
                  <a:close/>
                  <a:moveTo>
                    <a:pt x="1581" y="0"/>
                  </a:moveTo>
                  <a:cubicBezTo>
                    <a:pt x="1568" y="0"/>
                    <a:pt x="1551" y="9"/>
                    <a:pt x="1535" y="25"/>
                  </a:cubicBezTo>
                  <a:lnTo>
                    <a:pt x="1301" y="159"/>
                  </a:lnTo>
                  <a:cubicBezTo>
                    <a:pt x="1268" y="192"/>
                    <a:pt x="1268" y="192"/>
                    <a:pt x="1235" y="225"/>
                  </a:cubicBezTo>
                  <a:cubicBezTo>
                    <a:pt x="1235" y="259"/>
                    <a:pt x="1201" y="292"/>
                    <a:pt x="1201" y="325"/>
                  </a:cubicBezTo>
                  <a:lnTo>
                    <a:pt x="1201" y="1259"/>
                  </a:lnTo>
                  <a:cubicBezTo>
                    <a:pt x="1201" y="1226"/>
                    <a:pt x="1168" y="1226"/>
                    <a:pt x="1134" y="1226"/>
                  </a:cubicBezTo>
                  <a:cubicBezTo>
                    <a:pt x="1101" y="1193"/>
                    <a:pt x="1068" y="1193"/>
                    <a:pt x="1034" y="1193"/>
                  </a:cubicBezTo>
                  <a:lnTo>
                    <a:pt x="901" y="1193"/>
                  </a:lnTo>
                  <a:cubicBezTo>
                    <a:pt x="834" y="1193"/>
                    <a:pt x="768" y="1226"/>
                    <a:pt x="734" y="1259"/>
                  </a:cubicBezTo>
                  <a:cubicBezTo>
                    <a:pt x="601" y="1326"/>
                    <a:pt x="501" y="1426"/>
                    <a:pt x="434" y="1526"/>
                  </a:cubicBezTo>
                  <a:cubicBezTo>
                    <a:pt x="334" y="1626"/>
                    <a:pt x="267" y="1760"/>
                    <a:pt x="200" y="1893"/>
                  </a:cubicBezTo>
                  <a:cubicBezTo>
                    <a:pt x="134" y="2027"/>
                    <a:pt x="100" y="2160"/>
                    <a:pt x="67" y="2293"/>
                  </a:cubicBezTo>
                  <a:cubicBezTo>
                    <a:pt x="34" y="2427"/>
                    <a:pt x="0" y="2594"/>
                    <a:pt x="0" y="2727"/>
                  </a:cubicBezTo>
                  <a:lnTo>
                    <a:pt x="0" y="3027"/>
                  </a:lnTo>
                  <a:cubicBezTo>
                    <a:pt x="0" y="3127"/>
                    <a:pt x="0" y="3261"/>
                    <a:pt x="67" y="3361"/>
                  </a:cubicBezTo>
                  <a:cubicBezTo>
                    <a:pt x="67" y="3461"/>
                    <a:pt x="134" y="3561"/>
                    <a:pt x="200" y="3628"/>
                  </a:cubicBezTo>
                  <a:cubicBezTo>
                    <a:pt x="267" y="3661"/>
                    <a:pt x="334" y="3694"/>
                    <a:pt x="434" y="3694"/>
                  </a:cubicBezTo>
                  <a:cubicBezTo>
                    <a:pt x="534" y="3694"/>
                    <a:pt x="634" y="3694"/>
                    <a:pt x="734" y="3628"/>
                  </a:cubicBezTo>
                  <a:cubicBezTo>
                    <a:pt x="768" y="3594"/>
                    <a:pt x="834" y="3528"/>
                    <a:pt x="901" y="3494"/>
                  </a:cubicBezTo>
                  <a:cubicBezTo>
                    <a:pt x="968" y="3461"/>
                    <a:pt x="1001" y="3394"/>
                    <a:pt x="1034" y="3361"/>
                  </a:cubicBezTo>
                  <a:cubicBezTo>
                    <a:pt x="1068" y="3294"/>
                    <a:pt x="1101" y="3261"/>
                    <a:pt x="1134" y="3194"/>
                  </a:cubicBezTo>
                  <a:cubicBezTo>
                    <a:pt x="1168" y="3161"/>
                    <a:pt x="1201" y="3127"/>
                    <a:pt x="1201" y="3094"/>
                  </a:cubicBezTo>
                  <a:lnTo>
                    <a:pt x="1201" y="3194"/>
                  </a:lnTo>
                  <a:cubicBezTo>
                    <a:pt x="1201" y="3194"/>
                    <a:pt x="1201" y="3227"/>
                    <a:pt x="1235" y="3261"/>
                  </a:cubicBezTo>
                  <a:lnTo>
                    <a:pt x="1301" y="3261"/>
                  </a:lnTo>
                  <a:lnTo>
                    <a:pt x="1535" y="3094"/>
                  </a:lnTo>
                  <a:cubicBezTo>
                    <a:pt x="1568" y="3094"/>
                    <a:pt x="1601" y="3061"/>
                    <a:pt x="1601" y="3027"/>
                  </a:cubicBezTo>
                  <a:cubicBezTo>
                    <a:pt x="1635" y="2994"/>
                    <a:pt x="1635" y="2961"/>
                    <a:pt x="1635" y="2927"/>
                  </a:cubicBezTo>
                  <a:lnTo>
                    <a:pt x="1635" y="92"/>
                  </a:lnTo>
                  <a:cubicBezTo>
                    <a:pt x="1635" y="59"/>
                    <a:pt x="1635" y="25"/>
                    <a:pt x="1601" y="25"/>
                  </a:cubicBezTo>
                  <a:cubicBezTo>
                    <a:pt x="1601" y="9"/>
                    <a:pt x="1593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8"/>
            <p:cNvSpPr/>
            <p:nvPr/>
          </p:nvSpPr>
          <p:spPr>
            <a:xfrm>
              <a:off x="1743764" y="2754341"/>
              <a:ext cx="30147" cy="55294"/>
            </a:xfrm>
            <a:custGeom>
              <a:avLst/>
              <a:gdLst/>
              <a:ahLst/>
              <a:cxnLst/>
              <a:rect l="l" t="t" r="r" b="b"/>
              <a:pathLst>
                <a:path w="1869" h="3428" extrusionOk="0">
                  <a:moveTo>
                    <a:pt x="1302" y="0"/>
                  </a:moveTo>
                  <a:cubicBezTo>
                    <a:pt x="1168" y="34"/>
                    <a:pt x="1035" y="67"/>
                    <a:pt x="935" y="167"/>
                  </a:cubicBezTo>
                  <a:cubicBezTo>
                    <a:pt x="801" y="234"/>
                    <a:pt x="668" y="301"/>
                    <a:pt x="568" y="401"/>
                  </a:cubicBezTo>
                  <a:cubicBezTo>
                    <a:pt x="468" y="501"/>
                    <a:pt x="368" y="634"/>
                    <a:pt x="301" y="734"/>
                  </a:cubicBezTo>
                  <a:cubicBezTo>
                    <a:pt x="234" y="868"/>
                    <a:pt x="167" y="1001"/>
                    <a:pt x="134" y="1134"/>
                  </a:cubicBezTo>
                  <a:cubicBezTo>
                    <a:pt x="67" y="1268"/>
                    <a:pt x="67" y="1401"/>
                    <a:pt x="67" y="1535"/>
                  </a:cubicBezTo>
                  <a:cubicBezTo>
                    <a:pt x="67" y="1635"/>
                    <a:pt x="67" y="1768"/>
                    <a:pt x="101" y="1868"/>
                  </a:cubicBezTo>
                  <a:cubicBezTo>
                    <a:pt x="134" y="2002"/>
                    <a:pt x="268" y="2102"/>
                    <a:pt x="434" y="2102"/>
                  </a:cubicBezTo>
                  <a:cubicBezTo>
                    <a:pt x="534" y="2102"/>
                    <a:pt x="601" y="2068"/>
                    <a:pt x="701" y="2035"/>
                  </a:cubicBezTo>
                  <a:lnTo>
                    <a:pt x="1035" y="1968"/>
                  </a:lnTo>
                  <a:cubicBezTo>
                    <a:pt x="1101" y="1935"/>
                    <a:pt x="1168" y="1935"/>
                    <a:pt x="1268" y="1902"/>
                  </a:cubicBezTo>
                  <a:cubicBezTo>
                    <a:pt x="1302" y="1902"/>
                    <a:pt x="1335" y="1902"/>
                    <a:pt x="1402" y="1935"/>
                  </a:cubicBezTo>
                  <a:cubicBezTo>
                    <a:pt x="1435" y="1968"/>
                    <a:pt x="1435" y="2002"/>
                    <a:pt x="1435" y="2068"/>
                  </a:cubicBezTo>
                  <a:cubicBezTo>
                    <a:pt x="1435" y="2135"/>
                    <a:pt x="1435" y="2202"/>
                    <a:pt x="1402" y="2269"/>
                  </a:cubicBezTo>
                  <a:cubicBezTo>
                    <a:pt x="1368" y="2335"/>
                    <a:pt x="1335" y="2402"/>
                    <a:pt x="1302" y="2435"/>
                  </a:cubicBezTo>
                  <a:cubicBezTo>
                    <a:pt x="1235" y="2502"/>
                    <a:pt x="1168" y="2569"/>
                    <a:pt x="1135" y="2602"/>
                  </a:cubicBezTo>
                  <a:cubicBezTo>
                    <a:pt x="1068" y="2636"/>
                    <a:pt x="1001" y="2702"/>
                    <a:pt x="935" y="2736"/>
                  </a:cubicBezTo>
                  <a:cubicBezTo>
                    <a:pt x="868" y="2769"/>
                    <a:pt x="801" y="2802"/>
                    <a:pt x="735" y="2802"/>
                  </a:cubicBezTo>
                  <a:cubicBezTo>
                    <a:pt x="701" y="2819"/>
                    <a:pt x="676" y="2827"/>
                    <a:pt x="655" y="2827"/>
                  </a:cubicBezTo>
                  <a:cubicBezTo>
                    <a:pt x="634" y="2827"/>
                    <a:pt x="618" y="2819"/>
                    <a:pt x="601" y="2802"/>
                  </a:cubicBezTo>
                  <a:cubicBezTo>
                    <a:pt x="568" y="2802"/>
                    <a:pt x="534" y="2802"/>
                    <a:pt x="501" y="2769"/>
                  </a:cubicBezTo>
                  <a:cubicBezTo>
                    <a:pt x="468" y="2736"/>
                    <a:pt x="468" y="2702"/>
                    <a:pt x="434" y="2702"/>
                  </a:cubicBezTo>
                  <a:cubicBezTo>
                    <a:pt x="434" y="2669"/>
                    <a:pt x="434" y="2636"/>
                    <a:pt x="401" y="2636"/>
                  </a:cubicBezTo>
                  <a:cubicBezTo>
                    <a:pt x="368" y="2636"/>
                    <a:pt x="368" y="2636"/>
                    <a:pt x="301" y="2669"/>
                  </a:cubicBezTo>
                  <a:lnTo>
                    <a:pt x="101" y="2802"/>
                  </a:lnTo>
                  <a:cubicBezTo>
                    <a:pt x="67" y="2802"/>
                    <a:pt x="34" y="2836"/>
                    <a:pt x="34" y="2869"/>
                  </a:cubicBezTo>
                  <a:cubicBezTo>
                    <a:pt x="1" y="2902"/>
                    <a:pt x="1" y="2936"/>
                    <a:pt x="1" y="2969"/>
                  </a:cubicBezTo>
                  <a:cubicBezTo>
                    <a:pt x="1" y="3069"/>
                    <a:pt x="34" y="3169"/>
                    <a:pt x="101" y="3269"/>
                  </a:cubicBezTo>
                  <a:cubicBezTo>
                    <a:pt x="134" y="3336"/>
                    <a:pt x="201" y="3369"/>
                    <a:pt x="301" y="3403"/>
                  </a:cubicBezTo>
                  <a:cubicBezTo>
                    <a:pt x="351" y="3419"/>
                    <a:pt x="401" y="3428"/>
                    <a:pt x="451" y="3428"/>
                  </a:cubicBezTo>
                  <a:cubicBezTo>
                    <a:pt x="501" y="3428"/>
                    <a:pt x="551" y="3419"/>
                    <a:pt x="601" y="3403"/>
                  </a:cubicBezTo>
                  <a:cubicBezTo>
                    <a:pt x="701" y="3369"/>
                    <a:pt x="835" y="3336"/>
                    <a:pt x="935" y="3269"/>
                  </a:cubicBezTo>
                  <a:cubicBezTo>
                    <a:pt x="1202" y="3103"/>
                    <a:pt x="1468" y="2869"/>
                    <a:pt x="1635" y="2602"/>
                  </a:cubicBezTo>
                  <a:cubicBezTo>
                    <a:pt x="1702" y="2502"/>
                    <a:pt x="1769" y="2369"/>
                    <a:pt x="1802" y="2202"/>
                  </a:cubicBezTo>
                  <a:cubicBezTo>
                    <a:pt x="1869" y="2068"/>
                    <a:pt x="1869" y="1935"/>
                    <a:pt x="1869" y="1802"/>
                  </a:cubicBezTo>
                  <a:cubicBezTo>
                    <a:pt x="1869" y="1702"/>
                    <a:pt x="1869" y="1601"/>
                    <a:pt x="1835" y="1501"/>
                  </a:cubicBezTo>
                  <a:cubicBezTo>
                    <a:pt x="1802" y="1435"/>
                    <a:pt x="1769" y="1368"/>
                    <a:pt x="1702" y="1335"/>
                  </a:cubicBezTo>
                  <a:cubicBezTo>
                    <a:pt x="1655" y="1311"/>
                    <a:pt x="1591" y="1287"/>
                    <a:pt x="1534" y="1287"/>
                  </a:cubicBezTo>
                  <a:cubicBezTo>
                    <a:pt x="1510" y="1287"/>
                    <a:pt x="1488" y="1291"/>
                    <a:pt x="1468" y="1301"/>
                  </a:cubicBezTo>
                  <a:cubicBezTo>
                    <a:pt x="1368" y="1301"/>
                    <a:pt x="1235" y="1301"/>
                    <a:pt x="1135" y="1335"/>
                  </a:cubicBezTo>
                  <a:lnTo>
                    <a:pt x="835" y="1435"/>
                  </a:lnTo>
                  <a:cubicBezTo>
                    <a:pt x="768" y="1468"/>
                    <a:pt x="701" y="1468"/>
                    <a:pt x="634" y="1468"/>
                  </a:cubicBezTo>
                  <a:cubicBezTo>
                    <a:pt x="601" y="1468"/>
                    <a:pt x="568" y="1435"/>
                    <a:pt x="534" y="1401"/>
                  </a:cubicBezTo>
                  <a:cubicBezTo>
                    <a:pt x="501" y="1368"/>
                    <a:pt x="501" y="1335"/>
                    <a:pt x="501" y="1268"/>
                  </a:cubicBezTo>
                  <a:cubicBezTo>
                    <a:pt x="501" y="1201"/>
                    <a:pt x="501" y="1168"/>
                    <a:pt x="534" y="1101"/>
                  </a:cubicBezTo>
                  <a:cubicBezTo>
                    <a:pt x="568" y="1034"/>
                    <a:pt x="601" y="1001"/>
                    <a:pt x="634" y="934"/>
                  </a:cubicBezTo>
                  <a:cubicBezTo>
                    <a:pt x="668" y="901"/>
                    <a:pt x="701" y="834"/>
                    <a:pt x="768" y="801"/>
                  </a:cubicBezTo>
                  <a:cubicBezTo>
                    <a:pt x="801" y="734"/>
                    <a:pt x="868" y="701"/>
                    <a:pt x="901" y="667"/>
                  </a:cubicBezTo>
                  <a:cubicBezTo>
                    <a:pt x="1001" y="601"/>
                    <a:pt x="1101" y="567"/>
                    <a:pt x="1202" y="567"/>
                  </a:cubicBezTo>
                  <a:cubicBezTo>
                    <a:pt x="1268" y="601"/>
                    <a:pt x="1335" y="634"/>
                    <a:pt x="1368" y="701"/>
                  </a:cubicBezTo>
                  <a:cubicBezTo>
                    <a:pt x="1368" y="701"/>
                    <a:pt x="1402" y="734"/>
                    <a:pt x="1402" y="734"/>
                  </a:cubicBezTo>
                  <a:lnTo>
                    <a:pt x="1502" y="734"/>
                  </a:lnTo>
                  <a:lnTo>
                    <a:pt x="1735" y="601"/>
                  </a:lnTo>
                  <a:cubicBezTo>
                    <a:pt x="1735" y="601"/>
                    <a:pt x="1769" y="567"/>
                    <a:pt x="1802" y="534"/>
                  </a:cubicBezTo>
                  <a:cubicBezTo>
                    <a:pt x="1802" y="501"/>
                    <a:pt x="1802" y="467"/>
                    <a:pt x="1802" y="434"/>
                  </a:cubicBezTo>
                  <a:cubicBezTo>
                    <a:pt x="1802" y="367"/>
                    <a:pt x="1769" y="267"/>
                    <a:pt x="1735" y="200"/>
                  </a:cubicBezTo>
                  <a:cubicBezTo>
                    <a:pt x="1702" y="134"/>
                    <a:pt x="1669" y="67"/>
                    <a:pt x="1568" y="34"/>
                  </a:cubicBezTo>
                  <a:cubicBezTo>
                    <a:pt x="1502" y="0"/>
                    <a:pt x="14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8"/>
            <p:cNvSpPr/>
            <p:nvPr/>
          </p:nvSpPr>
          <p:spPr>
            <a:xfrm>
              <a:off x="1779282" y="2741421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67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5"/>
                  </a:cubicBezTo>
                  <a:lnTo>
                    <a:pt x="67" y="735"/>
                  </a:lnTo>
                  <a:lnTo>
                    <a:pt x="367" y="568"/>
                  </a:lnTo>
                  <a:cubicBezTo>
                    <a:pt x="367" y="568"/>
                    <a:pt x="401" y="534"/>
                    <a:pt x="434" y="501"/>
                  </a:cubicBezTo>
                  <a:cubicBezTo>
                    <a:pt x="434" y="468"/>
                    <a:pt x="434" y="434"/>
                    <a:pt x="434" y="401"/>
                  </a:cubicBezTo>
                  <a:lnTo>
                    <a:pt x="434" y="67"/>
                  </a:lnTo>
                  <a:cubicBezTo>
                    <a:pt x="434" y="34"/>
                    <a:pt x="434" y="1"/>
                    <a:pt x="434" y="1"/>
                  </a:cubicBezTo>
                  <a:close/>
                  <a:moveTo>
                    <a:pt x="334" y="835"/>
                  </a:moveTo>
                  <a:lnTo>
                    <a:pt x="100" y="968"/>
                  </a:lnTo>
                  <a:cubicBezTo>
                    <a:pt x="67" y="1001"/>
                    <a:pt x="34" y="1001"/>
                    <a:pt x="34" y="1035"/>
                  </a:cubicBezTo>
                  <a:cubicBezTo>
                    <a:pt x="0" y="1068"/>
                    <a:pt x="0" y="1102"/>
                    <a:pt x="0" y="1135"/>
                  </a:cubicBezTo>
                  <a:lnTo>
                    <a:pt x="0" y="3170"/>
                  </a:lnTo>
                  <a:cubicBezTo>
                    <a:pt x="0" y="3203"/>
                    <a:pt x="0" y="3203"/>
                    <a:pt x="34" y="3236"/>
                  </a:cubicBezTo>
                  <a:lnTo>
                    <a:pt x="100" y="3236"/>
                  </a:lnTo>
                  <a:lnTo>
                    <a:pt x="334" y="3103"/>
                  </a:lnTo>
                  <a:cubicBezTo>
                    <a:pt x="367" y="3070"/>
                    <a:pt x="401" y="3036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901"/>
                  </a:lnTo>
                  <a:cubicBezTo>
                    <a:pt x="434" y="868"/>
                    <a:pt x="434" y="835"/>
                    <a:pt x="401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8"/>
            <p:cNvSpPr/>
            <p:nvPr/>
          </p:nvSpPr>
          <p:spPr>
            <a:xfrm>
              <a:off x="1792735" y="2736178"/>
              <a:ext cx="26373" cy="61084"/>
            </a:xfrm>
            <a:custGeom>
              <a:avLst/>
              <a:gdLst/>
              <a:ahLst/>
              <a:cxnLst/>
              <a:rect l="l" t="t" r="r" b="b"/>
              <a:pathLst>
                <a:path w="1635" h="3787" extrusionOk="0">
                  <a:moveTo>
                    <a:pt x="946" y="871"/>
                  </a:moveTo>
                  <a:cubicBezTo>
                    <a:pt x="985" y="871"/>
                    <a:pt x="1026" y="879"/>
                    <a:pt x="1068" y="893"/>
                  </a:cubicBezTo>
                  <a:cubicBezTo>
                    <a:pt x="1134" y="960"/>
                    <a:pt x="1201" y="1060"/>
                    <a:pt x="1168" y="1160"/>
                  </a:cubicBezTo>
                  <a:cubicBezTo>
                    <a:pt x="1168" y="1226"/>
                    <a:pt x="1168" y="1293"/>
                    <a:pt x="1168" y="1326"/>
                  </a:cubicBezTo>
                  <a:lnTo>
                    <a:pt x="1168" y="1493"/>
                  </a:lnTo>
                  <a:cubicBezTo>
                    <a:pt x="1168" y="1660"/>
                    <a:pt x="1134" y="1793"/>
                    <a:pt x="1068" y="1927"/>
                  </a:cubicBezTo>
                  <a:cubicBezTo>
                    <a:pt x="1001" y="2027"/>
                    <a:pt x="901" y="2127"/>
                    <a:pt x="801" y="2194"/>
                  </a:cubicBezTo>
                  <a:cubicBezTo>
                    <a:pt x="742" y="2233"/>
                    <a:pt x="684" y="2249"/>
                    <a:pt x="625" y="2249"/>
                  </a:cubicBezTo>
                  <a:cubicBezTo>
                    <a:pt x="583" y="2249"/>
                    <a:pt x="542" y="2241"/>
                    <a:pt x="501" y="2227"/>
                  </a:cubicBezTo>
                  <a:cubicBezTo>
                    <a:pt x="434" y="2194"/>
                    <a:pt x="400" y="2094"/>
                    <a:pt x="400" y="1894"/>
                  </a:cubicBezTo>
                  <a:cubicBezTo>
                    <a:pt x="367" y="1827"/>
                    <a:pt x="367" y="1727"/>
                    <a:pt x="400" y="1660"/>
                  </a:cubicBezTo>
                  <a:cubicBezTo>
                    <a:pt x="400" y="1493"/>
                    <a:pt x="434" y="1326"/>
                    <a:pt x="501" y="1193"/>
                  </a:cubicBezTo>
                  <a:cubicBezTo>
                    <a:pt x="567" y="1093"/>
                    <a:pt x="667" y="993"/>
                    <a:pt x="801" y="926"/>
                  </a:cubicBezTo>
                  <a:cubicBezTo>
                    <a:pt x="840" y="887"/>
                    <a:pt x="890" y="871"/>
                    <a:pt x="946" y="871"/>
                  </a:cubicBezTo>
                  <a:close/>
                  <a:moveTo>
                    <a:pt x="1580" y="1"/>
                  </a:moveTo>
                  <a:cubicBezTo>
                    <a:pt x="1568" y="1"/>
                    <a:pt x="1551" y="9"/>
                    <a:pt x="1535" y="26"/>
                  </a:cubicBezTo>
                  <a:lnTo>
                    <a:pt x="1301" y="159"/>
                  </a:lnTo>
                  <a:cubicBezTo>
                    <a:pt x="1268" y="159"/>
                    <a:pt x="1234" y="192"/>
                    <a:pt x="1234" y="226"/>
                  </a:cubicBezTo>
                  <a:cubicBezTo>
                    <a:pt x="1201" y="259"/>
                    <a:pt x="1201" y="292"/>
                    <a:pt x="1201" y="326"/>
                  </a:cubicBezTo>
                  <a:lnTo>
                    <a:pt x="1201" y="426"/>
                  </a:lnTo>
                  <a:cubicBezTo>
                    <a:pt x="1201" y="392"/>
                    <a:pt x="1168" y="392"/>
                    <a:pt x="1134" y="392"/>
                  </a:cubicBezTo>
                  <a:cubicBezTo>
                    <a:pt x="1101" y="359"/>
                    <a:pt x="1068" y="359"/>
                    <a:pt x="1034" y="359"/>
                  </a:cubicBezTo>
                  <a:cubicBezTo>
                    <a:pt x="1018" y="342"/>
                    <a:pt x="993" y="334"/>
                    <a:pt x="968" y="334"/>
                  </a:cubicBezTo>
                  <a:cubicBezTo>
                    <a:pt x="943" y="334"/>
                    <a:pt x="918" y="342"/>
                    <a:pt x="901" y="359"/>
                  </a:cubicBezTo>
                  <a:cubicBezTo>
                    <a:pt x="834" y="359"/>
                    <a:pt x="767" y="392"/>
                    <a:pt x="701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34" y="793"/>
                    <a:pt x="267" y="893"/>
                    <a:pt x="200" y="1026"/>
                  </a:cubicBezTo>
                  <a:cubicBezTo>
                    <a:pt x="134" y="1160"/>
                    <a:pt x="67" y="1293"/>
                    <a:pt x="67" y="1460"/>
                  </a:cubicBezTo>
                  <a:cubicBezTo>
                    <a:pt x="0" y="1593"/>
                    <a:pt x="0" y="1727"/>
                    <a:pt x="0" y="1860"/>
                  </a:cubicBezTo>
                  <a:lnTo>
                    <a:pt x="0" y="2027"/>
                  </a:lnTo>
                  <a:lnTo>
                    <a:pt x="0" y="2160"/>
                  </a:lnTo>
                  <a:cubicBezTo>
                    <a:pt x="0" y="2294"/>
                    <a:pt x="0" y="2394"/>
                    <a:pt x="67" y="2527"/>
                  </a:cubicBezTo>
                  <a:cubicBezTo>
                    <a:pt x="67" y="2627"/>
                    <a:pt x="134" y="2694"/>
                    <a:pt x="200" y="2761"/>
                  </a:cubicBezTo>
                  <a:cubicBezTo>
                    <a:pt x="267" y="2828"/>
                    <a:pt x="334" y="2861"/>
                    <a:pt x="434" y="2861"/>
                  </a:cubicBezTo>
                  <a:cubicBezTo>
                    <a:pt x="534" y="2861"/>
                    <a:pt x="634" y="2828"/>
                    <a:pt x="701" y="2761"/>
                  </a:cubicBezTo>
                  <a:cubicBezTo>
                    <a:pt x="767" y="2727"/>
                    <a:pt x="834" y="2694"/>
                    <a:pt x="901" y="2661"/>
                  </a:cubicBezTo>
                  <a:cubicBezTo>
                    <a:pt x="934" y="2594"/>
                    <a:pt x="1001" y="2561"/>
                    <a:pt x="1034" y="2494"/>
                  </a:cubicBezTo>
                  <a:cubicBezTo>
                    <a:pt x="1068" y="2461"/>
                    <a:pt x="1101" y="2394"/>
                    <a:pt x="1134" y="2361"/>
                  </a:cubicBezTo>
                  <a:cubicBezTo>
                    <a:pt x="1168" y="2327"/>
                    <a:pt x="1201" y="2260"/>
                    <a:pt x="1201" y="2227"/>
                  </a:cubicBezTo>
                  <a:lnTo>
                    <a:pt x="1201" y="2394"/>
                  </a:lnTo>
                  <a:cubicBezTo>
                    <a:pt x="1201" y="2461"/>
                    <a:pt x="1201" y="2561"/>
                    <a:pt x="1168" y="2627"/>
                  </a:cubicBezTo>
                  <a:cubicBezTo>
                    <a:pt x="1134" y="2694"/>
                    <a:pt x="1101" y="2761"/>
                    <a:pt x="1068" y="2828"/>
                  </a:cubicBezTo>
                  <a:cubicBezTo>
                    <a:pt x="1034" y="2894"/>
                    <a:pt x="1001" y="2961"/>
                    <a:pt x="934" y="2994"/>
                  </a:cubicBezTo>
                  <a:cubicBezTo>
                    <a:pt x="901" y="3061"/>
                    <a:pt x="867" y="3094"/>
                    <a:pt x="801" y="3128"/>
                  </a:cubicBezTo>
                  <a:cubicBezTo>
                    <a:pt x="734" y="3161"/>
                    <a:pt x="667" y="3228"/>
                    <a:pt x="567" y="3228"/>
                  </a:cubicBezTo>
                  <a:cubicBezTo>
                    <a:pt x="534" y="3228"/>
                    <a:pt x="501" y="3194"/>
                    <a:pt x="467" y="3161"/>
                  </a:cubicBezTo>
                  <a:lnTo>
                    <a:pt x="400" y="3128"/>
                  </a:lnTo>
                  <a:lnTo>
                    <a:pt x="334" y="3128"/>
                  </a:lnTo>
                  <a:lnTo>
                    <a:pt x="100" y="3261"/>
                  </a:lnTo>
                  <a:cubicBezTo>
                    <a:pt x="34" y="3295"/>
                    <a:pt x="0" y="3361"/>
                    <a:pt x="0" y="3428"/>
                  </a:cubicBezTo>
                  <a:cubicBezTo>
                    <a:pt x="0" y="3495"/>
                    <a:pt x="34" y="3595"/>
                    <a:pt x="67" y="3628"/>
                  </a:cubicBezTo>
                  <a:cubicBezTo>
                    <a:pt x="134" y="3695"/>
                    <a:pt x="167" y="3728"/>
                    <a:pt x="234" y="3762"/>
                  </a:cubicBezTo>
                  <a:cubicBezTo>
                    <a:pt x="284" y="3778"/>
                    <a:pt x="325" y="3787"/>
                    <a:pt x="367" y="3787"/>
                  </a:cubicBezTo>
                  <a:cubicBezTo>
                    <a:pt x="409" y="3787"/>
                    <a:pt x="451" y="3778"/>
                    <a:pt x="501" y="3762"/>
                  </a:cubicBezTo>
                  <a:cubicBezTo>
                    <a:pt x="601" y="3762"/>
                    <a:pt x="701" y="3695"/>
                    <a:pt x="801" y="3661"/>
                  </a:cubicBezTo>
                  <a:cubicBezTo>
                    <a:pt x="1068" y="3495"/>
                    <a:pt x="1268" y="3295"/>
                    <a:pt x="1401" y="3028"/>
                  </a:cubicBezTo>
                  <a:cubicBezTo>
                    <a:pt x="1568" y="2761"/>
                    <a:pt x="1635" y="2427"/>
                    <a:pt x="1635" y="2127"/>
                  </a:cubicBezTo>
                  <a:lnTo>
                    <a:pt x="1635" y="92"/>
                  </a:lnTo>
                  <a:cubicBezTo>
                    <a:pt x="1635" y="59"/>
                    <a:pt x="1635" y="26"/>
                    <a:pt x="1601" y="26"/>
                  </a:cubicBezTo>
                  <a:cubicBezTo>
                    <a:pt x="1601" y="9"/>
                    <a:pt x="1593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8"/>
            <p:cNvSpPr/>
            <p:nvPr/>
          </p:nvSpPr>
          <p:spPr>
            <a:xfrm>
              <a:off x="1826091" y="2719903"/>
              <a:ext cx="25308" cy="46825"/>
            </a:xfrm>
            <a:custGeom>
              <a:avLst/>
              <a:gdLst/>
              <a:ahLst/>
              <a:cxnLst/>
              <a:rect l="l" t="t" r="r" b="b"/>
              <a:pathLst>
                <a:path w="1569" h="2903" extrusionOk="0">
                  <a:moveTo>
                    <a:pt x="1201" y="0"/>
                  </a:moveTo>
                  <a:cubicBezTo>
                    <a:pt x="1101" y="34"/>
                    <a:pt x="968" y="67"/>
                    <a:pt x="901" y="134"/>
                  </a:cubicBezTo>
                  <a:cubicBezTo>
                    <a:pt x="768" y="201"/>
                    <a:pt x="701" y="267"/>
                    <a:pt x="601" y="367"/>
                  </a:cubicBezTo>
                  <a:cubicBezTo>
                    <a:pt x="534" y="467"/>
                    <a:pt x="467" y="568"/>
                    <a:pt x="401" y="668"/>
                  </a:cubicBezTo>
                  <a:lnTo>
                    <a:pt x="401" y="568"/>
                  </a:lnTo>
                  <a:cubicBezTo>
                    <a:pt x="401" y="534"/>
                    <a:pt x="401" y="501"/>
                    <a:pt x="401" y="501"/>
                  </a:cubicBezTo>
                  <a:cubicBezTo>
                    <a:pt x="384" y="484"/>
                    <a:pt x="367" y="476"/>
                    <a:pt x="355" y="476"/>
                  </a:cubicBezTo>
                  <a:cubicBezTo>
                    <a:pt x="342" y="476"/>
                    <a:pt x="334" y="484"/>
                    <a:pt x="334" y="501"/>
                  </a:cubicBezTo>
                  <a:lnTo>
                    <a:pt x="67" y="634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36"/>
                  </a:lnTo>
                  <a:cubicBezTo>
                    <a:pt x="0" y="2869"/>
                    <a:pt x="0" y="2869"/>
                    <a:pt x="34" y="2903"/>
                  </a:cubicBezTo>
                  <a:lnTo>
                    <a:pt x="67" y="2903"/>
                  </a:lnTo>
                  <a:lnTo>
                    <a:pt x="334" y="2736"/>
                  </a:lnTo>
                  <a:cubicBezTo>
                    <a:pt x="367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68"/>
                    <a:pt x="501" y="1001"/>
                  </a:cubicBezTo>
                  <a:cubicBezTo>
                    <a:pt x="567" y="868"/>
                    <a:pt x="667" y="768"/>
                    <a:pt x="801" y="701"/>
                  </a:cubicBezTo>
                  <a:cubicBezTo>
                    <a:pt x="851" y="668"/>
                    <a:pt x="901" y="651"/>
                    <a:pt x="947" y="651"/>
                  </a:cubicBezTo>
                  <a:cubicBezTo>
                    <a:pt x="993" y="651"/>
                    <a:pt x="1034" y="668"/>
                    <a:pt x="1068" y="701"/>
                  </a:cubicBezTo>
                  <a:cubicBezTo>
                    <a:pt x="1134" y="801"/>
                    <a:pt x="1168" y="934"/>
                    <a:pt x="1168" y="1068"/>
                  </a:cubicBezTo>
                  <a:lnTo>
                    <a:pt x="1168" y="2169"/>
                  </a:lnTo>
                  <a:cubicBezTo>
                    <a:pt x="1168" y="2169"/>
                    <a:pt x="1168" y="2202"/>
                    <a:pt x="1168" y="2235"/>
                  </a:cubicBezTo>
                  <a:lnTo>
                    <a:pt x="1235" y="2235"/>
                  </a:lnTo>
                  <a:lnTo>
                    <a:pt x="1501" y="2069"/>
                  </a:lnTo>
                  <a:cubicBezTo>
                    <a:pt x="1535" y="2035"/>
                    <a:pt x="1568" y="1969"/>
                    <a:pt x="1568" y="1935"/>
                  </a:cubicBezTo>
                  <a:lnTo>
                    <a:pt x="1568" y="734"/>
                  </a:lnTo>
                  <a:cubicBezTo>
                    <a:pt x="1568" y="634"/>
                    <a:pt x="1568" y="501"/>
                    <a:pt x="1535" y="367"/>
                  </a:cubicBezTo>
                  <a:cubicBezTo>
                    <a:pt x="1535" y="267"/>
                    <a:pt x="1501" y="201"/>
                    <a:pt x="1435" y="101"/>
                  </a:cubicBezTo>
                  <a:cubicBezTo>
                    <a:pt x="1368" y="67"/>
                    <a:pt x="1301" y="34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8"/>
            <p:cNvSpPr/>
            <p:nvPr/>
          </p:nvSpPr>
          <p:spPr>
            <a:xfrm>
              <a:off x="1870207" y="2691918"/>
              <a:ext cx="25308" cy="46293"/>
            </a:xfrm>
            <a:custGeom>
              <a:avLst/>
              <a:gdLst/>
              <a:ahLst/>
              <a:cxnLst/>
              <a:rect l="l" t="t" r="r" b="b"/>
              <a:pathLst>
                <a:path w="1569" h="2870" extrusionOk="0">
                  <a:moveTo>
                    <a:pt x="1468" y="1"/>
                  </a:moveTo>
                  <a:lnTo>
                    <a:pt x="1235" y="134"/>
                  </a:lnTo>
                  <a:cubicBezTo>
                    <a:pt x="1201" y="168"/>
                    <a:pt x="1168" y="168"/>
                    <a:pt x="1168" y="201"/>
                  </a:cubicBezTo>
                  <a:cubicBezTo>
                    <a:pt x="1135" y="234"/>
                    <a:pt x="1135" y="268"/>
                    <a:pt x="1135" y="301"/>
                  </a:cubicBezTo>
                  <a:lnTo>
                    <a:pt x="1135" y="1402"/>
                  </a:lnTo>
                  <a:cubicBezTo>
                    <a:pt x="1135" y="1569"/>
                    <a:pt x="1101" y="1735"/>
                    <a:pt x="1035" y="1869"/>
                  </a:cubicBezTo>
                  <a:cubicBezTo>
                    <a:pt x="1001" y="2002"/>
                    <a:pt x="901" y="2136"/>
                    <a:pt x="768" y="2202"/>
                  </a:cubicBezTo>
                  <a:cubicBezTo>
                    <a:pt x="718" y="2236"/>
                    <a:pt x="668" y="2252"/>
                    <a:pt x="622" y="2252"/>
                  </a:cubicBezTo>
                  <a:cubicBezTo>
                    <a:pt x="576" y="2252"/>
                    <a:pt x="534" y="2236"/>
                    <a:pt x="501" y="2202"/>
                  </a:cubicBezTo>
                  <a:cubicBezTo>
                    <a:pt x="434" y="2069"/>
                    <a:pt x="401" y="1936"/>
                    <a:pt x="434" y="1836"/>
                  </a:cubicBezTo>
                  <a:lnTo>
                    <a:pt x="434" y="735"/>
                  </a:lnTo>
                  <a:cubicBezTo>
                    <a:pt x="434" y="701"/>
                    <a:pt x="434" y="668"/>
                    <a:pt x="401" y="668"/>
                  </a:cubicBezTo>
                  <a:cubicBezTo>
                    <a:pt x="384" y="651"/>
                    <a:pt x="376" y="643"/>
                    <a:pt x="368" y="643"/>
                  </a:cubicBezTo>
                  <a:cubicBezTo>
                    <a:pt x="359" y="643"/>
                    <a:pt x="351" y="651"/>
                    <a:pt x="334" y="668"/>
                  </a:cubicBezTo>
                  <a:lnTo>
                    <a:pt x="101" y="801"/>
                  </a:lnTo>
                  <a:cubicBezTo>
                    <a:pt x="67" y="801"/>
                    <a:pt x="34" y="835"/>
                    <a:pt x="34" y="868"/>
                  </a:cubicBezTo>
                  <a:cubicBezTo>
                    <a:pt x="1" y="902"/>
                    <a:pt x="1" y="935"/>
                    <a:pt x="1" y="968"/>
                  </a:cubicBezTo>
                  <a:lnTo>
                    <a:pt x="1" y="2136"/>
                  </a:lnTo>
                  <a:cubicBezTo>
                    <a:pt x="1" y="2269"/>
                    <a:pt x="1" y="2369"/>
                    <a:pt x="34" y="2503"/>
                  </a:cubicBezTo>
                  <a:cubicBezTo>
                    <a:pt x="67" y="2603"/>
                    <a:pt x="101" y="2669"/>
                    <a:pt x="134" y="2770"/>
                  </a:cubicBezTo>
                  <a:cubicBezTo>
                    <a:pt x="201" y="2836"/>
                    <a:pt x="267" y="2870"/>
                    <a:pt x="368" y="2870"/>
                  </a:cubicBezTo>
                  <a:cubicBezTo>
                    <a:pt x="468" y="2870"/>
                    <a:pt x="601" y="2836"/>
                    <a:pt x="701" y="2770"/>
                  </a:cubicBezTo>
                  <a:cubicBezTo>
                    <a:pt x="801" y="2703"/>
                    <a:pt x="868" y="2603"/>
                    <a:pt x="968" y="2536"/>
                  </a:cubicBezTo>
                  <a:cubicBezTo>
                    <a:pt x="1035" y="2436"/>
                    <a:pt x="1068" y="2336"/>
                    <a:pt x="1135" y="2236"/>
                  </a:cubicBezTo>
                  <a:lnTo>
                    <a:pt x="1135" y="2336"/>
                  </a:lnTo>
                  <a:cubicBezTo>
                    <a:pt x="1135" y="2369"/>
                    <a:pt x="1135" y="2369"/>
                    <a:pt x="1168" y="2403"/>
                  </a:cubicBezTo>
                  <a:lnTo>
                    <a:pt x="1235" y="2403"/>
                  </a:lnTo>
                  <a:lnTo>
                    <a:pt x="1468" y="2269"/>
                  </a:lnTo>
                  <a:cubicBezTo>
                    <a:pt x="1502" y="2236"/>
                    <a:pt x="1535" y="2236"/>
                    <a:pt x="1535" y="2202"/>
                  </a:cubicBezTo>
                  <a:cubicBezTo>
                    <a:pt x="1535" y="2169"/>
                    <a:pt x="1568" y="2136"/>
                    <a:pt x="1568" y="2102"/>
                  </a:cubicBezTo>
                  <a:lnTo>
                    <a:pt x="1568" y="68"/>
                  </a:lnTo>
                  <a:cubicBezTo>
                    <a:pt x="1568" y="34"/>
                    <a:pt x="1568" y="34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8"/>
            <p:cNvSpPr/>
            <p:nvPr/>
          </p:nvSpPr>
          <p:spPr>
            <a:xfrm>
              <a:off x="1902499" y="2676320"/>
              <a:ext cx="26905" cy="59197"/>
            </a:xfrm>
            <a:custGeom>
              <a:avLst/>
              <a:gdLst/>
              <a:ahLst/>
              <a:cxnLst/>
              <a:rect l="l" t="t" r="r" b="b"/>
              <a:pathLst>
                <a:path w="1668" h="3670" extrusionOk="0">
                  <a:moveTo>
                    <a:pt x="979" y="612"/>
                  </a:moveTo>
                  <a:cubicBezTo>
                    <a:pt x="1018" y="612"/>
                    <a:pt x="1059" y="620"/>
                    <a:pt x="1101" y="634"/>
                  </a:cubicBezTo>
                  <a:cubicBezTo>
                    <a:pt x="1168" y="668"/>
                    <a:pt x="1234" y="768"/>
                    <a:pt x="1234" y="968"/>
                  </a:cubicBezTo>
                  <a:cubicBezTo>
                    <a:pt x="1234" y="1035"/>
                    <a:pt x="1234" y="1101"/>
                    <a:pt x="1234" y="1201"/>
                  </a:cubicBezTo>
                  <a:cubicBezTo>
                    <a:pt x="1201" y="1368"/>
                    <a:pt x="1168" y="1535"/>
                    <a:pt x="1101" y="1668"/>
                  </a:cubicBezTo>
                  <a:cubicBezTo>
                    <a:pt x="1034" y="1768"/>
                    <a:pt x="934" y="1869"/>
                    <a:pt x="834" y="1935"/>
                  </a:cubicBezTo>
                  <a:cubicBezTo>
                    <a:pt x="775" y="1974"/>
                    <a:pt x="717" y="1991"/>
                    <a:pt x="665" y="1991"/>
                  </a:cubicBezTo>
                  <a:cubicBezTo>
                    <a:pt x="628" y="1991"/>
                    <a:pt x="595" y="1982"/>
                    <a:pt x="567" y="1969"/>
                  </a:cubicBezTo>
                  <a:cubicBezTo>
                    <a:pt x="467" y="1902"/>
                    <a:pt x="434" y="1802"/>
                    <a:pt x="434" y="1668"/>
                  </a:cubicBezTo>
                  <a:lnTo>
                    <a:pt x="434" y="1535"/>
                  </a:lnTo>
                  <a:lnTo>
                    <a:pt x="434" y="1368"/>
                  </a:lnTo>
                  <a:cubicBezTo>
                    <a:pt x="434" y="1201"/>
                    <a:pt x="500" y="1068"/>
                    <a:pt x="567" y="935"/>
                  </a:cubicBezTo>
                  <a:cubicBezTo>
                    <a:pt x="634" y="834"/>
                    <a:pt x="701" y="734"/>
                    <a:pt x="834" y="668"/>
                  </a:cubicBezTo>
                  <a:cubicBezTo>
                    <a:pt x="873" y="629"/>
                    <a:pt x="924" y="612"/>
                    <a:pt x="979" y="612"/>
                  </a:cubicBezTo>
                  <a:close/>
                  <a:moveTo>
                    <a:pt x="1234" y="1"/>
                  </a:moveTo>
                  <a:cubicBezTo>
                    <a:pt x="1101" y="1"/>
                    <a:pt x="1001" y="34"/>
                    <a:pt x="934" y="101"/>
                  </a:cubicBezTo>
                  <a:cubicBezTo>
                    <a:pt x="867" y="134"/>
                    <a:pt x="801" y="167"/>
                    <a:pt x="734" y="234"/>
                  </a:cubicBezTo>
                  <a:cubicBezTo>
                    <a:pt x="701" y="267"/>
                    <a:pt x="634" y="334"/>
                    <a:pt x="600" y="367"/>
                  </a:cubicBezTo>
                  <a:cubicBezTo>
                    <a:pt x="567" y="434"/>
                    <a:pt x="534" y="468"/>
                    <a:pt x="500" y="534"/>
                  </a:cubicBezTo>
                  <a:cubicBezTo>
                    <a:pt x="467" y="568"/>
                    <a:pt x="434" y="601"/>
                    <a:pt x="434" y="634"/>
                  </a:cubicBezTo>
                  <a:lnTo>
                    <a:pt x="434" y="534"/>
                  </a:lnTo>
                  <a:cubicBezTo>
                    <a:pt x="434" y="501"/>
                    <a:pt x="434" y="501"/>
                    <a:pt x="400" y="468"/>
                  </a:cubicBezTo>
                  <a:lnTo>
                    <a:pt x="334" y="468"/>
                  </a:lnTo>
                  <a:lnTo>
                    <a:pt x="100" y="601"/>
                  </a:lnTo>
                  <a:cubicBezTo>
                    <a:pt x="67" y="634"/>
                    <a:pt x="33" y="668"/>
                    <a:pt x="33" y="701"/>
                  </a:cubicBezTo>
                  <a:cubicBezTo>
                    <a:pt x="33" y="734"/>
                    <a:pt x="0" y="734"/>
                    <a:pt x="0" y="801"/>
                  </a:cubicBezTo>
                  <a:lnTo>
                    <a:pt x="0" y="3603"/>
                  </a:lnTo>
                  <a:cubicBezTo>
                    <a:pt x="0" y="3636"/>
                    <a:pt x="0" y="3636"/>
                    <a:pt x="33" y="3670"/>
                  </a:cubicBezTo>
                  <a:lnTo>
                    <a:pt x="100" y="3670"/>
                  </a:lnTo>
                  <a:lnTo>
                    <a:pt x="334" y="3536"/>
                  </a:lnTo>
                  <a:cubicBezTo>
                    <a:pt x="367" y="3503"/>
                    <a:pt x="400" y="3470"/>
                    <a:pt x="400" y="3470"/>
                  </a:cubicBezTo>
                  <a:cubicBezTo>
                    <a:pt x="434" y="3436"/>
                    <a:pt x="434" y="3403"/>
                    <a:pt x="434" y="3370"/>
                  </a:cubicBezTo>
                  <a:lnTo>
                    <a:pt x="434" y="2436"/>
                  </a:lnTo>
                  <a:cubicBezTo>
                    <a:pt x="467" y="2436"/>
                    <a:pt x="467" y="2469"/>
                    <a:pt x="500" y="2469"/>
                  </a:cubicBezTo>
                  <a:cubicBezTo>
                    <a:pt x="534" y="2502"/>
                    <a:pt x="567" y="2502"/>
                    <a:pt x="600" y="2502"/>
                  </a:cubicBezTo>
                  <a:lnTo>
                    <a:pt x="734" y="2502"/>
                  </a:lnTo>
                  <a:cubicBezTo>
                    <a:pt x="801" y="2502"/>
                    <a:pt x="867" y="2469"/>
                    <a:pt x="934" y="2436"/>
                  </a:cubicBezTo>
                  <a:cubicBezTo>
                    <a:pt x="1034" y="2369"/>
                    <a:pt x="1134" y="2269"/>
                    <a:pt x="1234" y="2202"/>
                  </a:cubicBezTo>
                  <a:cubicBezTo>
                    <a:pt x="1301" y="2069"/>
                    <a:pt x="1368" y="1969"/>
                    <a:pt x="1434" y="1835"/>
                  </a:cubicBezTo>
                  <a:cubicBezTo>
                    <a:pt x="1501" y="1702"/>
                    <a:pt x="1568" y="1568"/>
                    <a:pt x="1601" y="1435"/>
                  </a:cubicBezTo>
                  <a:cubicBezTo>
                    <a:pt x="1635" y="1268"/>
                    <a:pt x="1635" y="1135"/>
                    <a:pt x="1668" y="1001"/>
                  </a:cubicBezTo>
                  <a:lnTo>
                    <a:pt x="1668" y="701"/>
                  </a:lnTo>
                  <a:cubicBezTo>
                    <a:pt x="1635" y="568"/>
                    <a:pt x="1635" y="468"/>
                    <a:pt x="1601" y="334"/>
                  </a:cubicBezTo>
                  <a:cubicBezTo>
                    <a:pt x="1568" y="267"/>
                    <a:pt x="1501" y="167"/>
                    <a:pt x="1434" y="101"/>
                  </a:cubicBezTo>
                  <a:cubicBezTo>
                    <a:pt x="1368" y="34"/>
                    <a:pt x="1301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8"/>
            <p:cNvSpPr/>
            <p:nvPr/>
          </p:nvSpPr>
          <p:spPr>
            <a:xfrm>
              <a:off x="1947147" y="2650496"/>
              <a:ext cx="25840" cy="46293"/>
            </a:xfrm>
            <a:custGeom>
              <a:avLst/>
              <a:gdLst/>
              <a:ahLst/>
              <a:cxnLst/>
              <a:rect l="l" t="t" r="r" b="b"/>
              <a:pathLst>
                <a:path w="1602" h="2870" extrusionOk="0">
                  <a:moveTo>
                    <a:pt x="1202" y="0"/>
                  </a:moveTo>
                  <a:cubicBezTo>
                    <a:pt x="1101" y="0"/>
                    <a:pt x="968" y="34"/>
                    <a:pt x="868" y="100"/>
                  </a:cubicBezTo>
                  <a:cubicBezTo>
                    <a:pt x="768" y="167"/>
                    <a:pt x="701" y="234"/>
                    <a:pt x="601" y="334"/>
                  </a:cubicBezTo>
                  <a:cubicBezTo>
                    <a:pt x="534" y="434"/>
                    <a:pt x="468" y="534"/>
                    <a:pt x="401" y="634"/>
                  </a:cubicBezTo>
                  <a:lnTo>
                    <a:pt x="401" y="534"/>
                  </a:lnTo>
                  <a:cubicBezTo>
                    <a:pt x="401" y="501"/>
                    <a:pt x="401" y="467"/>
                    <a:pt x="401" y="467"/>
                  </a:cubicBezTo>
                  <a:cubicBezTo>
                    <a:pt x="384" y="451"/>
                    <a:pt x="368" y="442"/>
                    <a:pt x="355" y="442"/>
                  </a:cubicBezTo>
                  <a:cubicBezTo>
                    <a:pt x="343" y="442"/>
                    <a:pt x="334" y="451"/>
                    <a:pt x="334" y="467"/>
                  </a:cubicBezTo>
                  <a:lnTo>
                    <a:pt x="67" y="601"/>
                  </a:lnTo>
                  <a:cubicBezTo>
                    <a:pt x="34" y="634"/>
                    <a:pt x="34" y="634"/>
                    <a:pt x="1" y="668"/>
                  </a:cubicBezTo>
                  <a:cubicBezTo>
                    <a:pt x="1" y="701"/>
                    <a:pt x="1" y="734"/>
                    <a:pt x="1" y="768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34" y="2869"/>
                  </a:cubicBezTo>
                  <a:lnTo>
                    <a:pt x="101" y="2869"/>
                  </a:lnTo>
                  <a:lnTo>
                    <a:pt x="334" y="2702"/>
                  </a:lnTo>
                  <a:cubicBezTo>
                    <a:pt x="368" y="2702"/>
                    <a:pt x="368" y="2669"/>
                    <a:pt x="401" y="2636"/>
                  </a:cubicBezTo>
                  <a:cubicBezTo>
                    <a:pt x="401" y="2602"/>
                    <a:pt x="434" y="2569"/>
                    <a:pt x="434" y="2536"/>
                  </a:cubicBezTo>
                  <a:lnTo>
                    <a:pt x="434" y="1435"/>
                  </a:lnTo>
                  <a:cubicBezTo>
                    <a:pt x="434" y="1268"/>
                    <a:pt x="468" y="1135"/>
                    <a:pt x="534" y="968"/>
                  </a:cubicBezTo>
                  <a:cubicBezTo>
                    <a:pt x="568" y="834"/>
                    <a:pt x="668" y="734"/>
                    <a:pt x="801" y="668"/>
                  </a:cubicBezTo>
                  <a:cubicBezTo>
                    <a:pt x="868" y="634"/>
                    <a:pt x="918" y="617"/>
                    <a:pt x="960" y="617"/>
                  </a:cubicBezTo>
                  <a:cubicBezTo>
                    <a:pt x="1001" y="617"/>
                    <a:pt x="1035" y="634"/>
                    <a:pt x="1068" y="668"/>
                  </a:cubicBezTo>
                  <a:cubicBezTo>
                    <a:pt x="1135" y="768"/>
                    <a:pt x="1168" y="901"/>
                    <a:pt x="1168" y="1034"/>
                  </a:cubicBezTo>
                  <a:lnTo>
                    <a:pt x="1168" y="2135"/>
                  </a:lnTo>
                  <a:cubicBezTo>
                    <a:pt x="1168" y="2169"/>
                    <a:pt x="1168" y="2169"/>
                    <a:pt x="1202" y="2202"/>
                  </a:cubicBezTo>
                  <a:lnTo>
                    <a:pt x="1268" y="2202"/>
                  </a:lnTo>
                  <a:lnTo>
                    <a:pt x="1502" y="2069"/>
                  </a:lnTo>
                  <a:cubicBezTo>
                    <a:pt x="1535" y="2035"/>
                    <a:pt x="1535" y="2002"/>
                    <a:pt x="1568" y="1968"/>
                  </a:cubicBezTo>
                  <a:cubicBezTo>
                    <a:pt x="1568" y="1968"/>
                    <a:pt x="1602" y="1935"/>
                    <a:pt x="1602" y="1902"/>
                  </a:cubicBezTo>
                  <a:lnTo>
                    <a:pt x="1568" y="701"/>
                  </a:lnTo>
                  <a:cubicBezTo>
                    <a:pt x="1568" y="601"/>
                    <a:pt x="1568" y="467"/>
                    <a:pt x="1535" y="334"/>
                  </a:cubicBezTo>
                  <a:cubicBezTo>
                    <a:pt x="1535" y="267"/>
                    <a:pt x="1502" y="167"/>
                    <a:pt x="1435" y="100"/>
                  </a:cubicBezTo>
                  <a:cubicBezTo>
                    <a:pt x="1368" y="34"/>
                    <a:pt x="1302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8"/>
            <p:cNvSpPr/>
            <p:nvPr/>
          </p:nvSpPr>
          <p:spPr>
            <a:xfrm>
              <a:off x="1978359" y="2632737"/>
              <a:ext cx="26373" cy="41664"/>
            </a:xfrm>
            <a:custGeom>
              <a:avLst/>
              <a:gdLst/>
              <a:ahLst/>
              <a:cxnLst/>
              <a:rect l="l" t="t" r="r" b="b"/>
              <a:pathLst>
                <a:path w="1635" h="2583" extrusionOk="0">
                  <a:moveTo>
                    <a:pt x="1018" y="576"/>
                  </a:moveTo>
                  <a:cubicBezTo>
                    <a:pt x="1034" y="576"/>
                    <a:pt x="1051" y="584"/>
                    <a:pt x="1068" y="601"/>
                  </a:cubicBezTo>
                  <a:cubicBezTo>
                    <a:pt x="1135" y="601"/>
                    <a:pt x="1168" y="634"/>
                    <a:pt x="1168" y="668"/>
                  </a:cubicBezTo>
                  <a:cubicBezTo>
                    <a:pt x="1201" y="734"/>
                    <a:pt x="1235" y="801"/>
                    <a:pt x="1235" y="868"/>
                  </a:cubicBezTo>
                  <a:cubicBezTo>
                    <a:pt x="1235" y="901"/>
                    <a:pt x="1235" y="901"/>
                    <a:pt x="1235" y="968"/>
                  </a:cubicBezTo>
                  <a:lnTo>
                    <a:pt x="1235" y="1168"/>
                  </a:lnTo>
                  <a:lnTo>
                    <a:pt x="1235" y="1268"/>
                  </a:lnTo>
                  <a:cubicBezTo>
                    <a:pt x="1235" y="1335"/>
                    <a:pt x="1201" y="1435"/>
                    <a:pt x="1168" y="1502"/>
                  </a:cubicBezTo>
                  <a:cubicBezTo>
                    <a:pt x="1168" y="1568"/>
                    <a:pt x="1135" y="1635"/>
                    <a:pt x="1068" y="1702"/>
                  </a:cubicBezTo>
                  <a:cubicBezTo>
                    <a:pt x="1034" y="1769"/>
                    <a:pt x="1001" y="1802"/>
                    <a:pt x="968" y="1835"/>
                  </a:cubicBezTo>
                  <a:cubicBezTo>
                    <a:pt x="934" y="1869"/>
                    <a:pt x="868" y="1902"/>
                    <a:pt x="834" y="1935"/>
                  </a:cubicBezTo>
                  <a:cubicBezTo>
                    <a:pt x="801" y="1969"/>
                    <a:pt x="734" y="1969"/>
                    <a:pt x="701" y="2002"/>
                  </a:cubicBezTo>
                  <a:lnTo>
                    <a:pt x="567" y="2002"/>
                  </a:lnTo>
                  <a:cubicBezTo>
                    <a:pt x="534" y="1969"/>
                    <a:pt x="501" y="1935"/>
                    <a:pt x="467" y="1902"/>
                  </a:cubicBezTo>
                  <a:cubicBezTo>
                    <a:pt x="467" y="1835"/>
                    <a:pt x="434" y="1769"/>
                    <a:pt x="434" y="1702"/>
                  </a:cubicBezTo>
                  <a:cubicBezTo>
                    <a:pt x="434" y="1702"/>
                    <a:pt x="434" y="1668"/>
                    <a:pt x="434" y="1635"/>
                  </a:cubicBezTo>
                  <a:cubicBezTo>
                    <a:pt x="434" y="1568"/>
                    <a:pt x="434" y="1502"/>
                    <a:pt x="434" y="1402"/>
                  </a:cubicBezTo>
                  <a:cubicBezTo>
                    <a:pt x="434" y="1368"/>
                    <a:pt x="434" y="1368"/>
                    <a:pt x="434" y="1335"/>
                  </a:cubicBezTo>
                  <a:cubicBezTo>
                    <a:pt x="434" y="1235"/>
                    <a:pt x="467" y="1168"/>
                    <a:pt x="467" y="1068"/>
                  </a:cubicBezTo>
                  <a:cubicBezTo>
                    <a:pt x="501" y="1001"/>
                    <a:pt x="534" y="935"/>
                    <a:pt x="567" y="868"/>
                  </a:cubicBezTo>
                  <a:cubicBezTo>
                    <a:pt x="601" y="835"/>
                    <a:pt x="668" y="768"/>
                    <a:pt x="701" y="734"/>
                  </a:cubicBezTo>
                  <a:lnTo>
                    <a:pt x="834" y="634"/>
                  </a:lnTo>
                  <a:cubicBezTo>
                    <a:pt x="868" y="601"/>
                    <a:pt x="901" y="601"/>
                    <a:pt x="968" y="601"/>
                  </a:cubicBezTo>
                  <a:cubicBezTo>
                    <a:pt x="984" y="584"/>
                    <a:pt x="1001" y="576"/>
                    <a:pt x="1018" y="576"/>
                  </a:cubicBezTo>
                  <a:close/>
                  <a:moveTo>
                    <a:pt x="1168" y="1"/>
                  </a:moveTo>
                  <a:cubicBezTo>
                    <a:pt x="1034" y="34"/>
                    <a:pt x="934" y="67"/>
                    <a:pt x="834" y="134"/>
                  </a:cubicBezTo>
                  <a:lnTo>
                    <a:pt x="834" y="101"/>
                  </a:lnTo>
                  <a:cubicBezTo>
                    <a:pt x="601" y="234"/>
                    <a:pt x="401" y="468"/>
                    <a:pt x="267" y="701"/>
                  </a:cubicBezTo>
                  <a:cubicBezTo>
                    <a:pt x="201" y="835"/>
                    <a:pt x="134" y="1001"/>
                    <a:pt x="100" y="1135"/>
                  </a:cubicBezTo>
                  <a:cubicBezTo>
                    <a:pt x="34" y="1268"/>
                    <a:pt x="34" y="1402"/>
                    <a:pt x="0" y="1535"/>
                  </a:cubicBezTo>
                  <a:lnTo>
                    <a:pt x="0" y="1635"/>
                  </a:lnTo>
                  <a:lnTo>
                    <a:pt x="0" y="1902"/>
                  </a:lnTo>
                  <a:lnTo>
                    <a:pt x="0" y="1969"/>
                  </a:lnTo>
                  <a:cubicBezTo>
                    <a:pt x="34" y="2102"/>
                    <a:pt x="34" y="2202"/>
                    <a:pt x="100" y="2302"/>
                  </a:cubicBezTo>
                  <a:cubicBezTo>
                    <a:pt x="134" y="2402"/>
                    <a:pt x="167" y="2469"/>
                    <a:pt x="267" y="2536"/>
                  </a:cubicBezTo>
                  <a:cubicBezTo>
                    <a:pt x="314" y="2559"/>
                    <a:pt x="378" y="2583"/>
                    <a:pt x="435" y="2583"/>
                  </a:cubicBezTo>
                  <a:cubicBezTo>
                    <a:pt x="459" y="2583"/>
                    <a:pt x="481" y="2579"/>
                    <a:pt x="501" y="2569"/>
                  </a:cubicBezTo>
                  <a:cubicBezTo>
                    <a:pt x="634" y="2569"/>
                    <a:pt x="734" y="2536"/>
                    <a:pt x="834" y="2469"/>
                  </a:cubicBezTo>
                  <a:cubicBezTo>
                    <a:pt x="934" y="2402"/>
                    <a:pt x="1068" y="2302"/>
                    <a:pt x="1168" y="2202"/>
                  </a:cubicBezTo>
                  <a:cubicBezTo>
                    <a:pt x="1268" y="2102"/>
                    <a:pt x="1335" y="1969"/>
                    <a:pt x="1401" y="1869"/>
                  </a:cubicBezTo>
                  <a:cubicBezTo>
                    <a:pt x="1468" y="1735"/>
                    <a:pt x="1535" y="1602"/>
                    <a:pt x="1568" y="1468"/>
                  </a:cubicBezTo>
                  <a:cubicBezTo>
                    <a:pt x="1602" y="1335"/>
                    <a:pt x="1635" y="1168"/>
                    <a:pt x="1635" y="1035"/>
                  </a:cubicBezTo>
                  <a:cubicBezTo>
                    <a:pt x="1635" y="1001"/>
                    <a:pt x="1635" y="968"/>
                    <a:pt x="1635" y="935"/>
                  </a:cubicBezTo>
                  <a:lnTo>
                    <a:pt x="1635" y="701"/>
                  </a:lnTo>
                  <a:cubicBezTo>
                    <a:pt x="1635" y="668"/>
                    <a:pt x="1635" y="634"/>
                    <a:pt x="1635" y="601"/>
                  </a:cubicBezTo>
                  <a:cubicBezTo>
                    <a:pt x="1635" y="501"/>
                    <a:pt x="1635" y="368"/>
                    <a:pt x="1568" y="267"/>
                  </a:cubicBezTo>
                  <a:cubicBezTo>
                    <a:pt x="1535" y="201"/>
                    <a:pt x="1468" y="134"/>
                    <a:pt x="1401" y="67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8"/>
            <p:cNvSpPr/>
            <p:nvPr/>
          </p:nvSpPr>
          <p:spPr>
            <a:xfrm>
              <a:off x="2008489" y="2603283"/>
              <a:ext cx="39825" cy="53681"/>
            </a:xfrm>
            <a:custGeom>
              <a:avLst/>
              <a:gdLst/>
              <a:ahLst/>
              <a:cxnLst/>
              <a:rect l="l" t="t" r="r" b="b"/>
              <a:pathLst>
                <a:path w="2469" h="3328" extrusionOk="0">
                  <a:moveTo>
                    <a:pt x="2423" y="0"/>
                  </a:moveTo>
                  <a:cubicBezTo>
                    <a:pt x="2410" y="0"/>
                    <a:pt x="2402" y="9"/>
                    <a:pt x="2402" y="25"/>
                  </a:cubicBezTo>
                  <a:lnTo>
                    <a:pt x="2135" y="159"/>
                  </a:lnTo>
                  <a:cubicBezTo>
                    <a:pt x="2102" y="159"/>
                    <a:pt x="2102" y="192"/>
                    <a:pt x="2069" y="225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2"/>
                  </a:lnTo>
                  <a:cubicBezTo>
                    <a:pt x="1435" y="659"/>
                    <a:pt x="1435" y="659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826"/>
                    <a:pt x="1034" y="826"/>
                  </a:cubicBezTo>
                  <a:cubicBezTo>
                    <a:pt x="1034" y="859"/>
                    <a:pt x="1034" y="893"/>
                    <a:pt x="1001" y="926"/>
                  </a:cubicBezTo>
                  <a:lnTo>
                    <a:pt x="701" y="2360"/>
                  </a:lnTo>
                  <a:lnTo>
                    <a:pt x="401" y="1293"/>
                  </a:lnTo>
                  <a:cubicBezTo>
                    <a:pt x="401" y="1260"/>
                    <a:pt x="401" y="1226"/>
                    <a:pt x="367" y="1226"/>
                  </a:cubicBezTo>
                  <a:lnTo>
                    <a:pt x="334" y="1226"/>
                  </a:lnTo>
                  <a:lnTo>
                    <a:pt x="67" y="1360"/>
                  </a:lnTo>
                  <a:cubicBezTo>
                    <a:pt x="34" y="1393"/>
                    <a:pt x="34" y="1393"/>
                    <a:pt x="0" y="1426"/>
                  </a:cubicBezTo>
                  <a:cubicBezTo>
                    <a:pt x="0" y="1460"/>
                    <a:pt x="0" y="1493"/>
                    <a:pt x="0" y="1526"/>
                  </a:cubicBezTo>
                  <a:lnTo>
                    <a:pt x="0" y="1560"/>
                  </a:lnTo>
                  <a:lnTo>
                    <a:pt x="467" y="3261"/>
                  </a:lnTo>
                  <a:cubicBezTo>
                    <a:pt x="501" y="3261"/>
                    <a:pt x="501" y="3294"/>
                    <a:pt x="501" y="3328"/>
                  </a:cubicBezTo>
                  <a:lnTo>
                    <a:pt x="567" y="3328"/>
                  </a:lnTo>
                  <a:lnTo>
                    <a:pt x="834" y="3161"/>
                  </a:lnTo>
                  <a:cubicBezTo>
                    <a:pt x="868" y="3161"/>
                    <a:pt x="868" y="3128"/>
                    <a:pt x="901" y="3094"/>
                  </a:cubicBezTo>
                  <a:lnTo>
                    <a:pt x="934" y="2994"/>
                  </a:lnTo>
                  <a:lnTo>
                    <a:pt x="1235" y="1660"/>
                  </a:lnTo>
                  <a:lnTo>
                    <a:pt x="1568" y="2627"/>
                  </a:lnTo>
                  <a:cubicBezTo>
                    <a:pt x="1568" y="2661"/>
                    <a:pt x="1568" y="2694"/>
                    <a:pt x="1568" y="2694"/>
                  </a:cubicBezTo>
                  <a:lnTo>
                    <a:pt x="1635" y="2694"/>
                  </a:lnTo>
                  <a:lnTo>
                    <a:pt x="1902" y="2560"/>
                  </a:lnTo>
                  <a:cubicBezTo>
                    <a:pt x="1935" y="2527"/>
                    <a:pt x="1935" y="2527"/>
                    <a:pt x="1968" y="2494"/>
                  </a:cubicBezTo>
                  <a:cubicBezTo>
                    <a:pt x="1968" y="2460"/>
                    <a:pt x="1968" y="2427"/>
                    <a:pt x="2002" y="2394"/>
                  </a:cubicBezTo>
                  <a:lnTo>
                    <a:pt x="2469" y="125"/>
                  </a:lnTo>
                  <a:cubicBezTo>
                    <a:pt x="2469" y="92"/>
                    <a:pt x="2469" y="92"/>
                    <a:pt x="2469" y="92"/>
                  </a:cubicBezTo>
                  <a:cubicBezTo>
                    <a:pt x="2469" y="59"/>
                    <a:pt x="2469" y="25"/>
                    <a:pt x="2469" y="25"/>
                  </a:cubicBezTo>
                  <a:cubicBezTo>
                    <a:pt x="2452" y="9"/>
                    <a:pt x="243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8"/>
            <p:cNvSpPr/>
            <p:nvPr/>
          </p:nvSpPr>
          <p:spPr>
            <a:xfrm>
              <a:off x="1512411" y="1755733"/>
              <a:ext cx="765110" cy="541549"/>
            </a:xfrm>
            <a:custGeom>
              <a:avLst/>
              <a:gdLst/>
              <a:ahLst/>
              <a:cxnLst/>
              <a:rect l="l" t="t" r="r" b="b"/>
              <a:pathLst>
                <a:path w="47434" h="33574" extrusionOk="0">
                  <a:moveTo>
                    <a:pt x="47150" y="1"/>
                  </a:moveTo>
                  <a:cubicBezTo>
                    <a:pt x="47092" y="1"/>
                    <a:pt x="47030" y="21"/>
                    <a:pt x="46967" y="66"/>
                  </a:cubicBezTo>
                  <a:lnTo>
                    <a:pt x="467" y="26885"/>
                  </a:lnTo>
                  <a:cubicBezTo>
                    <a:pt x="167" y="27085"/>
                    <a:pt x="0" y="27419"/>
                    <a:pt x="0" y="27786"/>
                  </a:cubicBezTo>
                  <a:lnTo>
                    <a:pt x="0" y="33156"/>
                  </a:lnTo>
                  <a:cubicBezTo>
                    <a:pt x="0" y="33430"/>
                    <a:pt x="111" y="33574"/>
                    <a:pt x="279" y="33574"/>
                  </a:cubicBezTo>
                  <a:cubicBezTo>
                    <a:pt x="336" y="33574"/>
                    <a:pt x="399" y="33557"/>
                    <a:pt x="467" y="33523"/>
                  </a:cubicBezTo>
                  <a:lnTo>
                    <a:pt x="46967" y="6671"/>
                  </a:lnTo>
                  <a:cubicBezTo>
                    <a:pt x="47234" y="6471"/>
                    <a:pt x="47434" y="6137"/>
                    <a:pt x="47434" y="5770"/>
                  </a:cubicBezTo>
                  <a:lnTo>
                    <a:pt x="47434" y="400"/>
                  </a:lnTo>
                  <a:cubicBezTo>
                    <a:pt x="47434" y="155"/>
                    <a:pt x="47309" y="1"/>
                    <a:pt x="4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8"/>
            <p:cNvSpPr/>
            <p:nvPr/>
          </p:nvSpPr>
          <p:spPr>
            <a:xfrm>
              <a:off x="1541461" y="2189517"/>
              <a:ext cx="25840" cy="62697"/>
            </a:xfrm>
            <a:custGeom>
              <a:avLst/>
              <a:gdLst/>
              <a:ahLst/>
              <a:cxnLst/>
              <a:rect l="l" t="t" r="r" b="b"/>
              <a:pathLst>
                <a:path w="1602" h="3887" extrusionOk="0">
                  <a:moveTo>
                    <a:pt x="1522" y="1"/>
                  </a:moveTo>
                  <a:cubicBezTo>
                    <a:pt x="1510" y="1"/>
                    <a:pt x="1501" y="9"/>
                    <a:pt x="1501" y="26"/>
                  </a:cubicBezTo>
                  <a:lnTo>
                    <a:pt x="100" y="826"/>
                  </a:lnTo>
                  <a:cubicBezTo>
                    <a:pt x="67" y="860"/>
                    <a:pt x="34" y="860"/>
                    <a:pt x="34" y="893"/>
                  </a:cubicBezTo>
                  <a:cubicBezTo>
                    <a:pt x="0" y="926"/>
                    <a:pt x="0" y="960"/>
                    <a:pt x="0" y="993"/>
                  </a:cubicBezTo>
                  <a:lnTo>
                    <a:pt x="0" y="3795"/>
                  </a:lnTo>
                  <a:cubicBezTo>
                    <a:pt x="0" y="3828"/>
                    <a:pt x="0" y="3862"/>
                    <a:pt x="34" y="3862"/>
                  </a:cubicBezTo>
                  <a:cubicBezTo>
                    <a:pt x="34" y="3878"/>
                    <a:pt x="42" y="3887"/>
                    <a:pt x="55" y="3887"/>
                  </a:cubicBezTo>
                  <a:cubicBezTo>
                    <a:pt x="67" y="3887"/>
                    <a:pt x="84" y="3878"/>
                    <a:pt x="100" y="3862"/>
                  </a:cubicBezTo>
                  <a:lnTo>
                    <a:pt x="1501" y="3028"/>
                  </a:lnTo>
                  <a:cubicBezTo>
                    <a:pt x="1535" y="3028"/>
                    <a:pt x="1568" y="2994"/>
                    <a:pt x="1568" y="2961"/>
                  </a:cubicBezTo>
                  <a:cubicBezTo>
                    <a:pt x="1602" y="2928"/>
                    <a:pt x="1602" y="2894"/>
                    <a:pt x="1602" y="2861"/>
                  </a:cubicBezTo>
                  <a:lnTo>
                    <a:pt x="1602" y="2561"/>
                  </a:lnTo>
                  <a:cubicBezTo>
                    <a:pt x="1602" y="2527"/>
                    <a:pt x="1602" y="2527"/>
                    <a:pt x="1568" y="2494"/>
                  </a:cubicBezTo>
                  <a:lnTo>
                    <a:pt x="1501" y="2494"/>
                  </a:lnTo>
                  <a:lnTo>
                    <a:pt x="434" y="3128"/>
                  </a:lnTo>
                  <a:lnTo>
                    <a:pt x="434" y="2394"/>
                  </a:lnTo>
                  <a:lnTo>
                    <a:pt x="1401" y="1827"/>
                  </a:lnTo>
                  <a:cubicBezTo>
                    <a:pt x="1435" y="1827"/>
                    <a:pt x="1468" y="1794"/>
                    <a:pt x="1468" y="1760"/>
                  </a:cubicBezTo>
                  <a:cubicBezTo>
                    <a:pt x="1501" y="1727"/>
                    <a:pt x="1501" y="1693"/>
                    <a:pt x="1501" y="1660"/>
                  </a:cubicBezTo>
                  <a:lnTo>
                    <a:pt x="1501" y="1360"/>
                  </a:lnTo>
                  <a:cubicBezTo>
                    <a:pt x="1501" y="1327"/>
                    <a:pt x="1501" y="1293"/>
                    <a:pt x="1468" y="1293"/>
                  </a:cubicBezTo>
                  <a:lnTo>
                    <a:pt x="1401" y="1293"/>
                  </a:lnTo>
                  <a:lnTo>
                    <a:pt x="434" y="1860"/>
                  </a:lnTo>
                  <a:lnTo>
                    <a:pt x="434" y="1160"/>
                  </a:lnTo>
                  <a:lnTo>
                    <a:pt x="1501" y="559"/>
                  </a:lnTo>
                  <a:cubicBezTo>
                    <a:pt x="1501" y="559"/>
                    <a:pt x="1535" y="526"/>
                    <a:pt x="1568" y="493"/>
                  </a:cubicBezTo>
                  <a:cubicBezTo>
                    <a:pt x="1568" y="459"/>
                    <a:pt x="1568" y="426"/>
                    <a:pt x="1568" y="393"/>
                  </a:cubicBezTo>
                  <a:lnTo>
                    <a:pt x="1568" y="92"/>
                  </a:lnTo>
                  <a:cubicBezTo>
                    <a:pt x="1568" y="59"/>
                    <a:pt x="1568" y="26"/>
                    <a:pt x="1568" y="26"/>
                  </a:cubicBezTo>
                  <a:cubicBezTo>
                    <a:pt x="1551" y="9"/>
                    <a:pt x="1535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8"/>
            <p:cNvSpPr/>
            <p:nvPr/>
          </p:nvSpPr>
          <p:spPr>
            <a:xfrm>
              <a:off x="1572125" y="2199211"/>
              <a:ext cx="19388" cy="18162"/>
            </a:xfrm>
            <a:custGeom>
              <a:avLst/>
              <a:gdLst/>
              <a:ahLst/>
              <a:cxnLst/>
              <a:rect l="l" t="t" r="r" b="b"/>
              <a:pathLst>
                <a:path w="1202" h="1126" extrusionOk="0">
                  <a:moveTo>
                    <a:pt x="1122" y="0"/>
                  </a:moveTo>
                  <a:cubicBezTo>
                    <a:pt x="1110" y="0"/>
                    <a:pt x="1102" y="8"/>
                    <a:pt x="1102" y="25"/>
                  </a:cubicBezTo>
                  <a:lnTo>
                    <a:pt x="101" y="592"/>
                  </a:lnTo>
                  <a:cubicBezTo>
                    <a:pt x="67" y="625"/>
                    <a:pt x="67" y="625"/>
                    <a:pt x="34" y="659"/>
                  </a:cubicBezTo>
                  <a:cubicBezTo>
                    <a:pt x="34" y="692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59"/>
                    <a:pt x="34" y="1092"/>
                    <a:pt x="34" y="1126"/>
                  </a:cubicBezTo>
                  <a:lnTo>
                    <a:pt x="101" y="1126"/>
                  </a:lnTo>
                  <a:lnTo>
                    <a:pt x="1102" y="525"/>
                  </a:lnTo>
                  <a:cubicBezTo>
                    <a:pt x="1135" y="525"/>
                    <a:pt x="1135" y="492"/>
                    <a:pt x="1168" y="459"/>
                  </a:cubicBezTo>
                  <a:cubicBezTo>
                    <a:pt x="1168" y="425"/>
                    <a:pt x="1202" y="392"/>
                    <a:pt x="1202" y="359"/>
                  </a:cubicBezTo>
                  <a:lnTo>
                    <a:pt x="1202" y="92"/>
                  </a:lnTo>
                  <a:cubicBezTo>
                    <a:pt x="1202" y="58"/>
                    <a:pt x="1168" y="25"/>
                    <a:pt x="1168" y="25"/>
                  </a:cubicBezTo>
                  <a:cubicBezTo>
                    <a:pt x="1152" y="8"/>
                    <a:pt x="1135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1597949" y="2163563"/>
              <a:ext cx="41454" cy="55294"/>
            </a:xfrm>
            <a:custGeom>
              <a:avLst/>
              <a:gdLst/>
              <a:ahLst/>
              <a:cxnLst/>
              <a:rect l="l" t="t" r="r" b="b"/>
              <a:pathLst>
                <a:path w="2570" h="3428" extrusionOk="0">
                  <a:moveTo>
                    <a:pt x="2236" y="0"/>
                  </a:moveTo>
                  <a:cubicBezTo>
                    <a:pt x="2136" y="0"/>
                    <a:pt x="2002" y="33"/>
                    <a:pt x="1936" y="100"/>
                  </a:cubicBezTo>
                  <a:cubicBezTo>
                    <a:pt x="1869" y="134"/>
                    <a:pt x="1836" y="167"/>
                    <a:pt x="1769" y="200"/>
                  </a:cubicBezTo>
                  <a:cubicBezTo>
                    <a:pt x="1735" y="234"/>
                    <a:pt x="1669" y="300"/>
                    <a:pt x="1635" y="367"/>
                  </a:cubicBezTo>
                  <a:cubicBezTo>
                    <a:pt x="1569" y="400"/>
                    <a:pt x="1535" y="467"/>
                    <a:pt x="1502" y="534"/>
                  </a:cubicBezTo>
                  <a:cubicBezTo>
                    <a:pt x="1469" y="601"/>
                    <a:pt x="1435" y="701"/>
                    <a:pt x="1402" y="767"/>
                  </a:cubicBezTo>
                  <a:cubicBezTo>
                    <a:pt x="1369" y="701"/>
                    <a:pt x="1268" y="634"/>
                    <a:pt x="1202" y="601"/>
                  </a:cubicBezTo>
                  <a:cubicBezTo>
                    <a:pt x="1068" y="601"/>
                    <a:pt x="968" y="634"/>
                    <a:pt x="868" y="701"/>
                  </a:cubicBezTo>
                  <a:cubicBezTo>
                    <a:pt x="768" y="767"/>
                    <a:pt x="701" y="834"/>
                    <a:pt x="635" y="901"/>
                  </a:cubicBezTo>
                  <a:cubicBezTo>
                    <a:pt x="535" y="1001"/>
                    <a:pt x="468" y="1101"/>
                    <a:pt x="435" y="1201"/>
                  </a:cubicBezTo>
                  <a:lnTo>
                    <a:pt x="435" y="1068"/>
                  </a:lnTo>
                  <a:cubicBezTo>
                    <a:pt x="435" y="1034"/>
                    <a:pt x="435" y="1034"/>
                    <a:pt x="401" y="1001"/>
                  </a:cubicBezTo>
                  <a:lnTo>
                    <a:pt x="334" y="1001"/>
                  </a:lnTo>
                  <a:lnTo>
                    <a:pt x="101" y="1134"/>
                  </a:lnTo>
                  <a:cubicBezTo>
                    <a:pt x="68" y="1168"/>
                    <a:pt x="68" y="1201"/>
                    <a:pt x="34" y="1234"/>
                  </a:cubicBezTo>
                  <a:cubicBezTo>
                    <a:pt x="34" y="1234"/>
                    <a:pt x="1" y="1268"/>
                    <a:pt x="1" y="1301"/>
                  </a:cubicBezTo>
                  <a:lnTo>
                    <a:pt x="1" y="3336"/>
                  </a:lnTo>
                  <a:cubicBezTo>
                    <a:pt x="1" y="3369"/>
                    <a:pt x="34" y="3403"/>
                    <a:pt x="34" y="3403"/>
                  </a:cubicBezTo>
                  <a:cubicBezTo>
                    <a:pt x="51" y="3419"/>
                    <a:pt x="59" y="3428"/>
                    <a:pt x="68" y="3428"/>
                  </a:cubicBezTo>
                  <a:cubicBezTo>
                    <a:pt x="76" y="3428"/>
                    <a:pt x="84" y="3419"/>
                    <a:pt x="101" y="3403"/>
                  </a:cubicBezTo>
                  <a:lnTo>
                    <a:pt x="334" y="3269"/>
                  </a:lnTo>
                  <a:cubicBezTo>
                    <a:pt x="368" y="3236"/>
                    <a:pt x="401" y="3236"/>
                    <a:pt x="401" y="3202"/>
                  </a:cubicBezTo>
                  <a:cubicBezTo>
                    <a:pt x="435" y="3169"/>
                    <a:pt x="435" y="3136"/>
                    <a:pt x="435" y="3102"/>
                  </a:cubicBezTo>
                  <a:lnTo>
                    <a:pt x="435" y="1968"/>
                  </a:lnTo>
                  <a:cubicBezTo>
                    <a:pt x="435" y="1801"/>
                    <a:pt x="468" y="1635"/>
                    <a:pt x="535" y="1501"/>
                  </a:cubicBezTo>
                  <a:cubicBezTo>
                    <a:pt x="568" y="1368"/>
                    <a:pt x="668" y="1301"/>
                    <a:pt x="768" y="1234"/>
                  </a:cubicBezTo>
                  <a:cubicBezTo>
                    <a:pt x="818" y="1218"/>
                    <a:pt x="860" y="1209"/>
                    <a:pt x="897" y="1209"/>
                  </a:cubicBezTo>
                  <a:cubicBezTo>
                    <a:pt x="935" y="1209"/>
                    <a:pt x="968" y="1218"/>
                    <a:pt x="1002" y="1234"/>
                  </a:cubicBezTo>
                  <a:cubicBezTo>
                    <a:pt x="1068" y="1268"/>
                    <a:pt x="1068" y="1401"/>
                    <a:pt x="1068" y="1601"/>
                  </a:cubicBezTo>
                  <a:lnTo>
                    <a:pt x="1068" y="2735"/>
                  </a:lnTo>
                  <a:cubicBezTo>
                    <a:pt x="1068" y="2769"/>
                    <a:pt x="1102" y="2802"/>
                    <a:pt x="1102" y="2802"/>
                  </a:cubicBezTo>
                  <a:cubicBezTo>
                    <a:pt x="1118" y="2819"/>
                    <a:pt x="1127" y="2827"/>
                    <a:pt x="1135" y="2827"/>
                  </a:cubicBezTo>
                  <a:cubicBezTo>
                    <a:pt x="1143" y="2827"/>
                    <a:pt x="1152" y="2819"/>
                    <a:pt x="1168" y="2802"/>
                  </a:cubicBezTo>
                  <a:lnTo>
                    <a:pt x="1402" y="2669"/>
                  </a:lnTo>
                  <a:cubicBezTo>
                    <a:pt x="1435" y="2635"/>
                    <a:pt x="1469" y="2635"/>
                    <a:pt x="1469" y="2602"/>
                  </a:cubicBezTo>
                  <a:cubicBezTo>
                    <a:pt x="1502" y="2569"/>
                    <a:pt x="1502" y="2535"/>
                    <a:pt x="1502" y="2502"/>
                  </a:cubicBezTo>
                  <a:lnTo>
                    <a:pt x="1502" y="1334"/>
                  </a:lnTo>
                  <a:cubicBezTo>
                    <a:pt x="1502" y="1168"/>
                    <a:pt x="1535" y="1001"/>
                    <a:pt x="1602" y="867"/>
                  </a:cubicBezTo>
                  <a:cubicBezTo>
                    <a:pt x="1669" y="767"/>
                    <a:pt x="1735" y="701"/>
                    <a:pt x="1836" y="634"/>
                  </a:cubicBezTo>
                  <a:cubicBezTo>
                    <a:pt x="1886" y="617"/>
                    <a:pt x="1927" y="609"/>
                    <a:pt x="1965" y="609"/>
                  </a:cubicBezTo>
                  <a:cubicBezTo>
                    <a:pt x="2002" y="609"/>
                    <a:pt x="2036" y="617"/>
                    <a:pt x="2069" y="634"/>
                  </a:cubicBezTo>
                  <a:cubicBezTo>
                    <a:pt x="2136" y="667"/>
                    <a:pt x="2136" y="801"/>
                    <a:pt x="2136" y="1001"/>
                  </a:cubicBezTo>
                  <a:lnTo>
                    <a:pt x="2136" y="2135"/>
                  </a:lnTo>
                  <a:cubicBezTo>
                    <a:pt x="2136" y="2168"/>
                    <a:pt x="2169" y="2202"/>
                    <a:pt x="2169" y="2202"/>
                  </a:cubicBezTo>
                  <a:cubicBezTo>
                    <a:pt x="2186" y="2218"/>
                    <a:pt x="2194" y="2227"/>
                    <a:pt x="2202" y="2227"/>
                  </a:cubicBezTo>
                  <a:cubicBezTo>
                    <a:pt x="2211" y="2227"/>
                    <a:pt x="2219" y="2218"/>
                    <a:pt x="2236" y="2202"/>
                  </a:cubicBezTo>
                  <a:lnTo>
                    <a:pt x="2469" y="2068"/>
                  </a:lnTo>
                  <a:cubicBezTo>
                    <a:pt x="2503" y="2035"/>
                    <a:pt x="2536" y="2035"/>
                    <a:pt x="2536" y="2002"/>
                  </a:cubicBezTo>
                  <a:cubicBezTo>
                    <a:pt x="2569" y="1968"/>
                    <a:pt x="2569" y="1935"/>
                    <a:pt x="2569" y="1901"/>
                  </a:cubicBezTo>
                  <a:lnTo>
                    <a:pt x="2569" y="734"/>
                  </a:lnTo>
                  <a:cubicBezTo>
                    <a:pt x="2569" y="601"/>
                    <a:pt x="2569" y="467"/>
                    <a:pt x="2536" y="367"/>
                  </a:cubicBezTo>
                  <a:cubicBezTo>
                    <a:pt x="2536" y="267"/>
                    <a:pt x="2503" y="167"/>
                    <a:pt x="2436" y="100"/>
                  </a:cubicBezTo>
                  <a:cubicBezTo>
                    <a:pt x="2369" y="33"/>
                    <a:pt x="2303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1644758" y="2146337"/>
              <a:ext cx="24776" cy="43293"/>
            </a:xfrm>
            <a:custGeom>
              <a:avLst/>
              <a:gdLst/>
              <a:ahLst/>
              <a:cxnLst/>
              <a:rect l="l" t="t" r="r" b="b"/>
              <a:pathLst>
                <a:path w="1536" h="2684" extrusionOk="0">
                  <a:moveTo>
                    <a:pt x="1102" y="1235"/>
                  </a:moveTo>
                  <a:lnTo>
                    <a:pt x="1102" y="1268"/>
                  </a:lnTo>
                  <a:cubicBezTo>
                    <a:pt x="1102" y="1335"/>
                    <a:pt x="1102" y="1402"/>
                    <a:pt x="1068" y="1468"/>
                  </a:cubicBezTo>
                  <a:cubicBezTo>
                    <a:pt x="1068" y="1535"/>
                    <a:pt x="1035" y="1602"/>
                    <a:pt x="1002" y="1669"/>
                  </a:cubicBezTo>
                  <a:cubicBezTo>
                    <a:pt x="935" y="1735"/>
                    <a:pt x="902" y="1802"/>
                    <a:pt x="835" y="1869"/>
                  </a:cubicBezTo>
                  <a:cubicBezTo>
                    <a:pt x="802" y="1935"/>
                    <a:pt x="735" y="2002"/>
                    <a:pt x="635" y="2035"/>
                  </a:cubicBezTo>
                  <a:cubicBezTo>
                    <a:pt x="601" y="2069"/>
                    <a:pt x="535" y="2069"/>
                    <a:pt x="468" y="2069"/>
                  </a:cubicBezTo>
                  <a:cubicBezTo>
                    <a:pt x="435" y="2069"/>
                    <a:pt x="401" y="2035"/>
                    <a:pt x="401" y="2002"/>
                  </a:cubicBezTo>
                  <a:cubicBezTo>
                    <a:pt x="401" y="1902"/>
                    <a:pt x="435" y="1835"/>
                    <a:pt x="468" y="1802"/>
                  </a:cubicBezTo>
                  <a:cubicBezTo>
                    <a:pt x="535" y="1702"/>
                    <a:pt x="601" y="1635"/>
                    <a:pt x="668" y="1602"/>
                  </a:cubicBezTo>
                  <a:lnTo>
                    <a:pt x="1102" y="1235"/>
                  </a:lnTo>
                  <a:close/>
                  <a:moveTo>
                    <a:pt x="1102" y="1"/>
                  </a:moveTo>
                  <a:cubicBezTo>
                    <a:pt x="1002" y="34"/>
                    <a:pt x="902" y="67"/>
                    <a:pt x="802" y="134"/>
                  </a:cubicBezTo>
                  <a:cubicBezTo>
                    <a:pt x="701" y="167"/>
                    <a:pt x="601" y="268"/>
                    <a:pt x="501" y="334"/>
                  </a:cubicBezTo>
                  <a:cubicBezTo>
                    <a:pt x="435" y="434"/>
                    <a:pt x="368" y="501"/>
                    <a:pt x="301" y="601"/>
                  </a:cubicBezTo>
                  <a:cubicBezTo>
                    <a:pt x="234" y="701"/>
                    <a:pt x="201" y="801"/>
                    <a:pt x="168" y="901"/>
                  </a:cubicBezTo>
                  <a:cubicBezTo>
                    <a:pt x="134" y="968"/>
                    <a:pt x="101" y="1035"/>
                    <a:pt x="101" y="1135"/>
                  </a:cubicBezTo>
                  <a:cubicBezTo>
                    <a:pt x="101" y="1168"/>
                    <a:pt x="101" y="1168"/>
                    <a:pt x="101" y="1168"/>
                  </a:cubicBezTo>
                  <a:cubicBezTo>
                    <a:pt x="118" y="1185"/>
                    <a:pt x="126" y="1193"/>
                    <a:pt x="134" y="1193"/>
                  </a:cubicBezTo>
                  <a:cubicBezTo>
                    <a:pt x="143" y="1193"/>
                    <a:pt x="151" y="1185"/>
                    <a:pt x="168" y="1168"/>
                  </a:cubicBezTo>
                  <a:lnTo>
                    <a:pt x="468" y="1001"/>
                  </a:lnTo>
                  <a:cubicBezTo>
                    <a:pt x="501" y="1001"/>
                    <a:pt x="501" y="968"/>
                    <a:pt x="535" y="968"/>
                  </a:cubicBezTo>
                  <a:cubicBezTo>
                    <a:pt x="535" y="935"/>
                    <a:pt x="568" y="901"/>
                    <a:pt x="568" y="901"/>
                  </a:cubicBezTo>
                  <a:cubicBezTo>
                    <a:pt x="601" y="835"/>
                    <a:pt x="635" y="801"/>
                    <a:pt x="668" y="768"/>
                  </a:cubicBezTo>
                  <a:cubicBezTo>
                    <a:pt x="701" y="701"/>
                    <a:pt x="735" y="668"/>
                    <a:pt x="802" y="634"/>
                  </a:cubicBezTo>
                  <a:cubicBezTo>
                    <a:pt x="868" y="601"/>
                    <a:pt x="935" y="601"/>
                    <a:pt x="1002" y="601"/>
                  </a:cubicBezTo>
                  <a:cubicBezTo>
                    <a:pt x="1068" y="601"/>
                    <a:pt x="1102" y="668"/>
                    <a:pt x="1102" y="801"/>
                  </a:cubicBezTo>
                  <a:lnTo>
                    <a:pt x="568" y="1202"/>
                  </a:lnTo>
                  <a:cubicBezTo>
                    <a:pt x="401" y="1335"/>
                    <a:pt x="268" y="1502"/>
                    <a:pt x="168" y="1702"/>
                  </a:cubicBezTo>
                  <a:cubicBezTo>
                    <a:pt x="34" y="1869"/>
                    <a:pt x="1" y="2069"/>
                    <a:pt x="1" y="2236"/>
                  </a:cubicBezTo>
                  <a:cubicBezTo>
                    <a:pt x="1" y="2336"/>
                    <a:pt x="1" y="2436"/>
                    <a:pt x="34" y="2502"/>
                  </a:cubicBezTo>
                  <a:cubicBezTo>
                    <a:pt x="68" y="2569"/>
                    <a:pt x="101" y="2603"/>
                    <a:pt x="134" y="2636"/>
                  </a:cubicBezTo>
                  <a:cubicBezTo>
                    <a:pt x="182" y="2659"/>
                    <a:pt x="229" y="2683"/>
                    <a:pt x="276" y="2683"/>
                  </a:cubicBezTo>
                  <a:cubicBezTo>
                    <a:pt x="295" y="2683"/>
                    <a:pt x="315" y="2679"/>
                    <a:pt x="335" y="2669"/>
                  </a:cubicBezTo>
                  <a:cubicBezTo>
                    <a:pt x="435" y="2669"/>
                    <a:pt x="501" y="2636"/>
                    <a:pt x="568" y="2569"/>
                  </a:cubicBezTo>
                  <a:cubicBezTo>
                    <a:pt x="701" y="2502"/>
                    <a:pt x="835" y="2436"/>
                    <a:pt x="902" y="2302"/>
                  </a:cubicBezTo>
                  <a:cubicBezTo>
                    <a:pt x="1002" y="2202"/>
                    <a:pt x="1068" y="2102"/>
                    <a:pt x="1102" y="1969"/>
                  </a:cubicBezTo>
                  <a:lnTo>
                    <a:pt x="1102" y="2136"/>
                  </a:lnTo>
                  <a:cubicBezTo>
                    <a:pt x="1102" y="2136"/>
                    <a:pt x="1102" y="2169"/>
                    <a:pt x="1135" y="2202"/>
                  </a:cubicBezTo>
                  <a:lnTo>
                    <a:pt x="1202" y="2202"/>
                  </a:lnTo>
                  <a:lnTo>
                    <a:pt x="1435" y="2035"/>
                  </a:lnTo>
                  <a:cubicBezTo>
                    <a:pt x="1469" y="2035"/>
                    <a:pt x="1502" y="2002"/>
                    <a:pt x="1502" y="1969"/>
                  </a:cubicBezTo>
                  <a:cubicBezTo>
                    <a:pt x="1535" y="1935"/>
                    <a:pt x="1535" y="1902"/>
                    <a:pt x="1535" y="1869"/>
                  </a:cubicBezTo>
                  <a:lnTo>
                    <a:pt x="1535" y="601"/>
                  </a:lnTo>
                  <a:cubicBezTo>
                    <a:pt x="1535" y="468"/>
                    <a:pt x="1502" y="368"/>
                    <a:pt x="1469" y="234"/>
                  </a:cubicBezTo>
                  <a:cubicBezTo>
                    <a:pt x="1469" y="167"/>
                    <a:pt x="1402" y="101"/>
                    <a:pt x="1335" y="34"/>
                  </a:cubicBezTo>
                  <a:cubicBezTo>
                    <a:pt x="1269" y="1"/>
                    <a:pt x="1168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1675969" y="2121593"/>
              <a:ext cx="7549" cy="52197"/>
            </a:xfrm>
            <a:custGeom>
              <a:avLst/>
              <a:gdLst/>
              <a:ahLst/>
              <a:cxnLst/>
              <a:rect l="l" t="t" r="r" b="b"/>
              <a:pathLst>
                <a:path w="468" h="3236" extrusionOk="0">
                  <a:moveTo>
                    <a:pt x="368" y="0"/>
                  </a:moveTo>
                  <a:lnTo>
                    <a:pt x="134" y="167"/>
                  </a:lnTo>
                  <a:cubicBezTo>
                    <a:pt x="67" y="167"/>
                    <a:pt x="67" y="200"/>
                    <a:pt x="34" y="234"/>
                  </a:cubicBezTo>
                  <a:cubicBezTo>
                    <a:pt x="34" y="267"/>
                    <a:pt x="1" y="300"/>
                    <a:pt x="1" y="334"/>
                  </a:cubicBezTo>
                  <a:lnTo>
                    <a:pt x="1" y="667"/>
                  </a:lnTo>
                  <a:cubicBezTo>
                    <a:pt x="1" y="701"/>
                    <a:pt x="34" y="734"/>
                    <a:pt x="34" y="734"/>
                  </a:cubicBezTo>
                  <a:cubicBezTo>
                    <a:pt x="51" y="751"/>
                    <a:pt x="59" y="759"/>
                    <a:pt x="67" y="759"/>
                  </a:cubicBezTo>
                  <a:cubicBezTo>
                    <a:pt x="76" y="759"/>
                    <a:pt x="84" y="751"/>
                    <a:pt x="101" y="734"/>
                  </a:cubicBezTo>
                  <a:lnTo>
                    <a:pt x="368" y="567"/>
                  </a:lnTo>
                  <a:cubicBezTo>
                    <a:pt x="401" y="567"/>
                    <a:pt x="434" y="534"/>
                    <a:pt x="434" y="501"/>
                  </a:cubicBezTo>
                  <a:cubicBezTo>
                    <a:pt x="468" y="467"/>
                    <a:pt x="468" y="467"/>
                    <a:pt x="468" y="434"/>
                  </a:cubicBezTo>
                  <a:lnTo>
                    <a:pt x="468" y="67"/>
                  </a:lnTo>
                  <a:cubicBezTo>
                    <a:pt x="468" y="67"/>
                    <a:pt x="468" y="34"/>
                    <a:pt x="434" y="0"/>
                  </a:cubicBezTo>
                  <a:close/>
                  <a:moveTo>
                    <a:pt x="368" y="834"/>
                  </a:moveTo>
                  <a:lnTo>
                    <a:pt x="134" y="1001"/>
                  </a:lnTo>
                  <a:cubicBezTo>
                    <a:pt x="101" y="1001"/>
                    <a:pt x="67" y="1034"/>
                    <a:pt x="67" y="1068"/>
                  </a:cubicBezTo>
                  <a:cubicBezTo>
                    <a:pt x="34" y="1101"/>
                    <a:pt x="34" y="1101"/>
                    <a:pt x="34" y="1168"/>
                  </a:cubicBezTo>
                  <a:lnTo>
                    <a:pt x="34" y="3169"/>
                  </a:lnTo>
                  <a:cubicBezTo>
                    <a:pt x="34" y="3203"/>
                    <a:pt x="34" y="3236"/>
                    <a:pt x="67" y="3236"/>
                  </a:cubicBezTo>
                  <a:lnTo>
                    <a:pt x="101" y="3236"/>
                  </a:lnTo>
                  <a:lnTo>
                    <a:pt x="368" y="3102"/>
                  </a:lnTo>
                  <a:cubicBezTo>
                    <a:pt x="401" y="3069"/>
                    <a:pt x="401" y="3069"/>
                    <a:pt x="434" y="3036"/>
                  </a:cubicBezTo>
                  <a:cubicBezTo>
                    <a:pt x="434" y="3002"/>
                    <a:pt x="434" y="2969"/>
                    <a:pt x="468" y="2936"/>
                  </a:cubicBezTo>
                  <a:lnTo>
                    <a:pt x="468" y="901"/>
                  </a:lnTo>
                  <a:cubicBezTo>
                    <a:pt x="468" y="901"/>
                    <a:pt x="434" y="868"/>
                    <a:pt x="434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1690503" y="2113512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34" y="1"/>
                  </a:moveTo>
                  <a:lnTo>
                    <a:pt x="100" y="168"/>
                  </a:lnTo>
                  <a:cubicBezTo>
                    <a:pt x="67" y="168"/>
                    <a:pt x="34" y="201"/>
                    <a:pt x="34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3170"/>
                  </a:lnTo>
                  <a:cubicBezTo>
                    <a:pt x="0" y="3203"/>
                    <a:pt x="0" y="3237"/>
                    <a:pt x="34" y="3237"/>
                  </a:cubicBezTo>
                  <a:lnTo>
                    <a:pt x="100" y="3237"/>
                  </a:lnTo>
                  <a:lnTo>
                    <a:pt x="334" y="3103"/>
                  </a:lnTo>
                  <a:cubicBezTo>
                    <a:pt x="367" y="3070"/>
                    <a:pt x="367" y="3070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68"/>
                  </a:lnTo>
                  <a:cubicBezTo>
                    <a:pt x="434" y="68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1512411" y="1992715"/>
              <a:ext cx="765110" cy="541855"/>
            </a:xfrm>
            <a:custGeom>
              <a:avLst/>
              <a:gdLst/>
              <a:ahLst/>
              <a:cxnLst/>
              <a:rect l="l" t="t" r="r" b="b"/>
              <a:pathLst>
                <a:path w="47434" h="33593" extrusionOk="0">
                  <a:moveTo>
                    <a:pt x="47141" y="1"/>
                  </a:moveTo>
                  <a:cubicBezTo>
                    <a:pt x="47086" y="1"/>
                    <a:pt x="47026" y="17"/>
                    <a:pt x="46967" y="51"/>
                  </a:cubicBezTo>
                  <a:lnTo>
                    <a:pt x="467" y="26904"/>
                  </a:lnTo>
                  <a:cubicBezTo>
                    <a:pt x="167" y="27104"/>
                    <a:pt x="0" y="27437"/>
                    <a:pt x="0" y="27804"/>
                  </a:cubicBezTo>
                  <a:lnTo>
                    <a:pt x="0" y="33175"/>
                  </a:lnTo>
                  <a:cubicBezTo>
                    <a:pt x="0" y="33449"/>
                    <a:pt x="111" y="33592"/>
                    <a:pt x="279" y="33592"/>
                  </a:cubicBezTo>
                  <a:cubicBezTo>
                    <a:pt x="336" y="33592"/>
                    <a:pt x="399" y="33576"/>
                    <a:pt x="467" y="33542"/>
                  </a:cubicBezTo>
                  <a:lnTo>
                    <a:pt x="46967" y="6689"/>
                  </a:lnTo>
                  <a:cubicBezTo>
                    <a:pt x="47234" y="6489"/>
                    <a:pt x="47434" y="6122"/>
                    <a:pt x="47434" y="5789"/>
                  </a:cubicBezTo>
                  <a:lnTo>
                    <a:pt x="47434" y="418"/>
                  </a:lnTo>
                  <a:cubicBezTo>
                    <a:pt x="47434" y="144"/>
                    <a:pt x="47304" y="1"/>
                    <a:pt x="4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8"/>
            <p:cNvSpPr/>
            <p:nvPr/>
          </p:nvSpPr>
          <p:spPr>
            <a:xfrm>
              <a:off x="1541461" y="2429370"/>
              <a:ext cx="29066" cy="59729"/>
            </a:xfrm>
            <a:custGeom>
              <a:avLst/>
              <a:gdLst/>
              <a:ahLst/>
              <a:cxnLst/>
              <a:rect l="l" t="t" r="r" b="b"/>
              <a:pathLst>
                <a:path w="1802" h="3703" extrusionOk="0">
                  <a:moveTo>
                    <a:pt x="1235" y="600"/>
                  </a:moveTo>
                  <a:cubicBezTo>
                    <a:pt x="1301" y="633"/>
                    <a:pt x="1335" y="733"/>
                    <a:pt x="1335" y="900"/>
                  </a:cubicBezTo>
                  <a:cubicBezTo>
                    <a:pt x="1335" y="1034"/>
                    <a:pt x="1301" y="1167"/>
                    <a:pt x="1235" y="1300"/>
                  </a:cubicBezTo>
                  <a:cubicBezTo>
                    <a:pt x="1168" y="1401"/>
                    <a:pt x="1068" y="1501"/>
                    <a:pt x="934" y="1567"/>
                  </a:cubicBezTo>
                  <a:lnTo>
                    <a:pt x="434" y="1868"/>
                  </a:lnTo>
                  <a:lnTo>
                    <a:pt x="434" y="1000"/>
                  </a:lnTo>
                  <a:lnTo>
                    <a:pt x="934" y="700"/>
                  </a:lnTo>
                  <a:cubicBezTo>
                    <a:pt x="1034" y="633"/>
                    <a:pt x="1135" y="600"/>
                    <a:pt x="1235" y="600"/>
                  </a:cubicBezTo>
                  <a:close/>
                  <a:moveTo>
                    <a:pt x="1400" y="1"/>
                  </a:moveTo>
                  <a:cubicBezTo>
                    <a:pt x="1271" y="1"/>
                    <a:pt x="1127" y="52"/>
                    <a:pt x="968" y="166"/>
                  </a:cubicBezTo>
                  <a:lnTo>
                    <a:pt x="67" y="667"/>
                  </a:lnTo>
                  <a:cubicBezTo>
                    <a:pt x="34" y="667"/>
                    <a:pt x="34" y="700"/>
                    <a:pt x="0" y="733"/>
                  </a:cubicBezTo>
                  <a:cubicBezTo>
                    <a:pt x="0" y="767"/>
                    <a:pt x="0" y="800"/>
                    <a:pt x="0" y="833"/>
                  </a:cubicBezTo>
                  <a:lnTo>
                    <a:pt x="0" y="3635"/>
                  </a:lnTo>
                  <a:cubicBezTo>
                    <a:pt x="0" y="3635"/>
                    <a:pt x="0" y="3669"/>
                    <a:pt x="0" y="3702"/>
                  </a:cubicBezTo>
                  <a:lnTo>
                    <a:pt x="67" y="3702"/>
                  </a:lnTo>
                  <a:lnTo>
                    <a:pt x="334" y="3535"/>
                  </a:lnTo>
                  <a:cubicBezTo>
                    <a:pt x="367" y="3535"/>
                    <a:pt x="401" y="3502"/>
                    <a:pt x="401" y="3469"/>
                  </a:cubicBezTo>
                  <a:cubicBezTo>
                    <a:pt x="434" y="3435"/>
                    <a:pt x="434" y="3402"/>
                    <a:pt x="434" y="3369"/>
                  </a:cubicBezTo>
                  <a:lnTo>
                    <a:pt x="434" y="2401"/>
                  </a:lnTo>
                  <a:lnTo>
                    <a:pt x="968" y="2101"/>
                  </a:lnTo>
                  <a:cubicBezTo>
                    <a:pt x="1201" y="1968"/>
                    <a:pt x="1401" y="1767"/>
                    <a:pt x="1568" y="1501"/>
                  </a:cubicBezTo>
                  <a:cubicBezTo>
                    <a:pt x="1702" y="1234"/>
                    <a:pt x="1802" y="934"/>
                    <a:pt x="1768" y="633"/>
                  </a:cubicBezTo>
                  <a:cubicBezTo>
                    <a:pt x="1768" y="333"/>
                    <a:pt x="1702" y="133"/>
                    <a:pt x="1568" y="33"/>
                  </a:cubicBezTo>
                  <a:cubicBezTo>
                    <a:pt x="1515" y="12"/>
                    <a:pt x="1459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8"/>
            <p:cNvSpPr/>
            <p:nvPr/>
          </p:nvSpPr>
          <p:spPr>
            <a:xfrm>
              <a:off x="1573205" y="2424821"/>
              <a:ext cx="24760" cy="43293"/>
            </a:xfrm>
            <a:custGeom>
              <a:avLst/>
              <a:gdLst/>
              <a:ahLst/>
              <a:cxnLst/>
              <a:rect l="l" t="t" r="r" b="b"/>
              <a:pathLst>
                <a:path w="1535" h="2684" extrusionOk="0">
                  <a:moveTo>
                    <a:pt x="1101" y="1249"/>
                  </a:moveTo>
                  <a:lnTo>
                    <a:pt x="1101" y="1282"/>
                  </a:lnTo>
                  <a:cubicBezTo>
                    <a:pt x="1101" y="1349"/>
                    <a:pt x="1101" y="1416"/>
                    <a:pt x="1101" y="1482"/>
                  </a:cubicBezTo>
                  <a:cubicBezTo>
                    <a:pt x="1068" y="1549"/>
                    <a:pt x="1035" y="1616"/>
                    <a:pt x="1001" y="1683"/>
                  </a:cubicBezTo>
                  <a:cubicBezTo>
                    <a:pt x="968" y="1749"/>
                    <a:pt x="901" y="1816"/>
                    <a:pt x="868" y="1883"/>
                  </a:cubicBezTo>
                  <a:cubicBezTo>
                    <a:pt x="801" y="1949"/>
                    <a:pt x="734" y="1983"/>
                    <a:pt x="668" y="2049"/>
                  </a:cubicBezTo>
                  <a:cubicBezTo>
                    <a:pt x="601" y="2049"/>
                    <a:pt x="534" y="2083"/>
                    <a:pt x="501" y="2083"/>
                  </a:cubicBezTo>
                  <a:cubicBezTo>
                    <a:pt x="434" y="2083"/>
                    <a:pt x="434" y="2049"/>
                    <a:pt x="434" y="1983"/>
                  </a:cubicBezTo>
                  <a:cubicBezTo>
                    <a:pt x="434" y="1916"/>
                    <a:pt x="434" y="1849"/>
                    <a:pt x="467" y="1816"/>
                  </a:cubicBezTo>
                  <a:cubicBezTo>
                    <a:pt x="534" y="1716"/>
                    <a:pt x="601" y="1649"/>
                    <a:pt x="668" y="1616"/>
                  </a:cubicBezTo>
                  <a:lnTo>
                    <a:pt x="1101" y="1249"/>
                  </a:lnTo>
                  <a:close/>
                  <a:moveTo>
                    <a:pt x="1167" y="1"/>
                  </a:moveTo>
                  <a:cubicBezTo>
                    <a:pt x="1143" y="1"/>
                    <a:pt x="1121" y="5"/>
                    <a:pt x="1101" y="15"/>
                  </a:cubicBezTo>
                  <a:cubicBezTo>
                    <a:pt x="1001" y="15"/>
                    <a:pt x="901" y="81"/>
                    <a:pt x="801" y="115"/>
                  </a:cubicBezTo>
                  <a:cubicBezTo>
                    <a:pt x="701" y="181"/>
                    <a:pt x="601" y="248"/>
                    <a:pt x="501" y="348"/>
                  </a:cubicBezTo>
                  <a:cubicBezTo>
                    <a:pt x="434" y="448"/>
                    <a:pt x="367" y="515"/>
                    <a:pt x="301" y="615"/>
                  </a:cubicBezTo>
                  <a:cubicBezTo>
                    <a:pt x="234" y="715"/>
                    <a:pt x="201" y="815"/>
                    <a:pt x="167" y="882"/>
                  </a:cubicBezTo>
                  <a:cubicBezTo>
                    <a:pt x="134" y="982"/>
                    <a:pt x="134" y="1049"/>
                    <a:pt x="101" y="1115"/>
                  </a:cubicBezTo>
                  <a:cubicBezTo>
                    <a:pt x="101" y="1149"/>
                    <a:pt x="134" y="1182"/>
                    <a:pt x="134" y="1182"/>
                  </a:cubicBezTo>
                  <a:lnTo>
                    <a:pt x="167" y="1182"/>
                  </a:lnTo>
                  <a:lnTo>
                    <a:pt x="467" y="1015"/>
                  </a:lnTo>
                  <a:cubicBezTo>
                    <a:pt x="501" y="982"/>
                    <a:pt x="501" y="982"/>
                    <a:pt x="534" y="949"/>
                  </a:cubicBezTo>
                  <a:lnTo>
                    <a:pt x="568" y="882"/>
                  </a:lnTo>
                  <a:cubicBezTo>
                    <a:pt x="601" y="849"/>
                    <a:pt x="634" y="782"/>
                    <a:pt x="668" y="749"/>
                  </a:cubicBezTo>
                  <a:cubicBezTo>
                    <a:pt x="701" y="715"/>
                    <a:pt x="734" y="682"/>
                    <a:pt x="801" y="648"/>
                  </a:cubicBezTo>
                  <a:cubicBezTo>
                    <a:pt x="868" y="615"/>
                    <a:pt x="934" y="582"/>
                    <a:pt x="1035" y="582"/>
                  </a:cubicBezTo>
                  <a:cubicBezTo>
                    <a:pt x="1068" y="615"/>
                    <a:pt x="1101" y="682"/>
                    <a:pt x="1101" y="782"/>
                  </a:cubicBezTo>
                  <a:lnTo>
                    <a:pt x="568" y="1216"/>
                  </a:lnTo>
                  <a:cubicBezTo>
                    <a:pt x="401" y="1349"/>
                    <a:pt x="267" y="1516"/>
                    <a:pt x="167" y="1683"/>
                  </a:cubicBezTo>
                  <a:cubicBezTo>
                    <a:pt x="67" y="1849"/>
                    <a:pt x="0" y="2049"/>
                    <a:pt x="0" y="2250"/>
                  </a:cubicBezTo>
                  <a:cubicBezTo>
                    <a:pt x="0" y="2350"/>
                    <a:pt x="0" y="2416"/>
                    <a:pt x="34" y="2516"/>
                  </a:cubicBezTo>
                  <a:cubicBezTo>
                    <a:pt x="67" y="2550"/>
                    <a:pt x="101" y="2617"/>
                    <a:pt x="167" y="2650"/>
                  </a:cubicBezTo>
                  <a:cubicBezTo>
                    <a:pt x="201" y="2683"/>
                    <a:pt x="267" y="2683"/>
                    <a:pt x="334" y="2683"/>
                  </a:cubicBezTo>
                  <a:cubicBezTo>
                    <a:pt x="434" y="2683"/>
                    <a:pt x="501" y="2650"/>
                    <a:pt x="601" y="2583"/>
                  </a:cubicBezTo>
                  <a:cubicBezTo>
                    <a:pt x="701" y="2516"/>
                    <a:pt x="834" y="2416"/>
                    <a:pt x="934" y="2316"/>
                  </a:cubicBezTo>
                  <a:cubicBezTo>
                    <a:pt x="1001" y="2216"/>
                    <a:pt x="1068" y="2116"/>
                    <a:pt x="1101" y="1983"/>
                  </a:cubicBezTo>
                  <a:lnTo>
                    <a:pt x="1101" y="2116"/>
                  </a:lnTo>
                  <a:cubicBezTo>
                    <a:pt x="1101" y="2150"/>
                    <a:pt x="1135" y="2183"/>
                    <a:pt x="1135" y="2183"/>
                  </a:cubicBezTo>
                  <a:cubicBezTo>
                    <a:pt x="1151" y="2200"/>
                    <a:pt x="1160" y="2208"/>
                    <a:pt x="1168" y="2208"/>
                  </a:cubicBezTo>
                  <a:cubicBezTo>
                    <a:pt x="1176" y="2208"/>
                    <a:pt x="1185" y="2200"/>
                    <a:pt x="1201" y="2183"/>
                  </a:cubicBezTo>
                  <a:lnTo>
                    <a:pt x="1435" y="2049"/>
                  </a:lnTo>
                  <a:cubicBezTo>
                    <a:pt x="1468" y="2049"/>
                    <a:pt x="1502" y="2016"/>
                    <a:pt x="1502" y="1983"/>
                  </a:cubicBezTo>
                  <a:cubicBezTo>
                    <a:pt x="1535" y="1949"/>
                    <a:pt x="1535" y="1916"/>
                    <a:pt x="1535" y="1883"/>
                  </a:cubicBezTo>
                  <a:lnTo>
                    <a:pt x="1535" y="615"/>
                  </a:lnTo>
                  <a:cubicBezTo>
                    <a:pt x="1535" y="482"/>
                    <a:pt x="1535" y="382"/>
                    <a:pt x="1502" y="248"/>
                  </a:cubicBezTo>
                  <a:cubicBezTo>
                    <a:pt x="1468" y="181"/>
                    <a:pt x="1401" y="81"/>
                    <a:pt x="1335" y="48"/>
                  </a:cubicBezTo>
                  <a:cubicBezTo>
                    <a:pt x="1288" y="24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1603336" y="2408498"/>
              <a:ext cx="23695" cy="41180"/>
            </a:xfrm>
            <a:custGeom>
              <a:avLst/>
              <a:gdLst/>
              <a:ahLst/>
              <a:cxnLst/>
              <a:rect l="l" t="t" r="r" b="b"/>
              <a:pathLst>
                <a:path w="1469" h="2553" extrusionOk="0">
                  <a:moveTo>
                    <a:pt x="1101" y="1"/>
                  </a:moveTo>
                  <a:cubicBezTo>
                    <a:pt x="1068" y="1"/>
                    <a:pt x="1035" y="9"/>
                    <a:pt x="1001" y="26"/>
                  </a:cubicBezTo>
                  <a:cubicBezTo>
                    <a:pt x="901" y="26"/>
                    <a:pt x="801" y="59"/>
                    <a:pt x="701" y="126"/>
                  </a:cubicBezTo>
                  <a:cubicBezTo>
                    <a:pt x="601" y="193"/>
                    <a:pt x="501" y="259"/>
                    <a:pt x="434" y="360"/>
                  </a:cubicBezTo>
                  <a:cubicBezTo>
                    <a:pt x="334" y="426"/>
                    <a:pt x="267" y="526"/>
                    <a:pt x="201" y="626"/>
                  </a:cubicBezTo>
                  <a:cubicBezTo>
                    <a:pt x="167" y="726"/>
                    <a:pt x="101" y="827"/>
                    <a:pt x="67" y="927"/>
                  </a:cubicBezTo>
                  <a:cubicBezTo>
                    <a:pt x="67" y="1027"/>
                    <a:pt x="34" y="1127"/>
                    <a:pt x="34" y="1227"/>
                  </a:cubicBezTo>
                  <a:cubicBezTo>
                    <a:pt x="34" y="1294"/>
                    <a:pt x="34" y="1360"/>
                    <a:pt x="67" y="1427"/>
                  </a:cubicBezTo>
                  <a:cubicBezTo>
                    <a:pt x="67" y="1494"/>
                    <a:pt x="101" y="1560"/>
                    <a:pt x="134" y="1594"/>
                  </a:cubicBezTo>
                  <a:cubicBezTo>
                    <a:pt x="167" y="1627"/>
                    <a:pt x="234" y="1660"/>
                    <a:pt x="301" y="1660"/>
                  </a:cubicBezTo>
                  <a:cubicBezTo>
                    <a:pt x="367" y="1660"/>
                    <a:pt x="467" y="1660"/>
                    <a:pt x="534" y="1627"/>
                  </a:cubicBezTo>
                  <a:lnTo>
                    <a:pt x="768" y="1560"/>
                  </a:lnTo>
                  <a:cubicBezTo>
                    <a:pt x="801" y="1527"/>
                    <a:pt x="868" y="1527"/>
                    <a:pt x="934" y="1527"/>
                  </a:cubicBezTo>
                  <a:lnTo>
                    <a:pt x="1001" y="1527"/>
                  </a:lnTo>
                  <a:cubicBezTo>
                    <a:pt x="1001" y="1527"/>
                    <a:pt x="1035" y="1560"/>
                    <a:pt x="1035" y="1594"/>
                  </a:cubicBezTo>
                  <a:cubicBezTo>
                    <a:pt x="1001" y="1627"/>
                    <a:pt x="1001" y="1660"/>
                    <a:pt x="968" y="1660"/>
                  </a:cubicBezTo>
                  <a:cubicBezTo>
                    <a:pt x="968" y="1694"/>
                    <a:pt x="934" y="1727"/>
                    <a:pt x="901" y="1761"/>
                  </a:cubicBezTo>
                  <a:lnTo>
                    <a:pt x="801" y="1827"/>
                  </a:lnTo>
                  <a:cubicBezTo>
                    <a:pt x="768" y="1861"/>
                    <a:pt x="734" y="1894"/>
                    <a:pt x="701" y="1894"/>
                  </a:cubicBezTo>
                  <a:cubicBezTo>
                    <a:pt x="668" y="1961"/>
                    <a:pt x="601" y="1961"/>
                    <a:pt x="534" y="1961"/>
                  </a:cubicBezTo>
                  <a:cubicBezTo>
                    <a:pt x="534" y="1972"/>
                    <a:pt x="530" y="1976"/>
                    <a:pt x="524" y="1976"/>
                  </a:cubicBezTo>
                  <a:cubicBezTo>
                    <a:pt x="512" y="1976"/>
                    <a:pt x="490" y="1961"/>
                    <a:pt x="467" y="1961"/>
                  </a:cubicBezTo>
                  <a:lnTo>
                    <a:pt x="401" y="1927"/>
                  </a:lnTo>
                  <a:cubicBezTo>
                    <a:pt x="401" y="1916"/>
                    <a:pt x="397" y="1913"/>
                    <a:pt x="391" y="1913"/>
                  </a:cubicBezTo>
                  <a:cubicBezTo>
                    <a:pt x="379" y="1913"/>
                    <a:pt x="356" y="1927"/>
                    <a:pt x="334" y="1927"/>
                  </a:cubicBezTo>
                  <a:lnTo>
                    <a:pt x="67" y="2061"/>
                  </a:lnTo>
                  <a:cubicBezTo>
                    <a:pt x="67" y="2094"/>
                    <a:pt x="34" y="2094"/>
                    <a:pt x="34" y="2127"/>
                  </a:cubicBezTo>
                  <a:cubicBezTo>
                    <a:pt x="0" y="2161"/>
                    <a:pt x="0" y="2194"/>
                    <a:pt x="0" y="2228"/>
                  </a:cubicBezTo>
                  <a:cubicBezTo>
                    <a:pt x="0" y="2294"/>
                    <a:pt x="0" y="2361"/>
                    <a:pt x="34" y="2428"/>
                  </a:cubicBezTo>
                  <a:cubicBezTo>
                    <a:pt x="67" y="2461"/>
                    <a:pt x="134" y="2494"/>
                    <a:pt x="201" y="2528"/>
                  </a:cubicBezTo>
                  <a:cubicBezTo>
                    <a:pt x="234" y="2544"/>
                    <a:pt x="267" y="2553"/>
                    <a:pt x="301" y="2553"/>
                  </a:cubicBezTo>
                  <a:cubicBezTo>
                    <a:pt x="334" y="2553"/>
                    <a:pt x="367" y="2544"/>
                    <a:pt x="401" y="2528"/>
                  </a:cubicBezTo>
                  <a:cubicBezTo>
                    <a:pt x="501" y="2528"/>
                    <a:pt x="634" y="2461"/>
                    <a:pt x="701" y="2394"/>
                  </a:cubicBezTo>
                  <a:cubicBezTo>
                    <a:pt x="834" y="2361"/>
                    <a:pt x="934" y="2261"/>
                    <a:pt x="1001" y="2161"/>
                  </a:cubicBezTo>
                  <a:cubicBezTo>
                    <a:pt x="1101" y="2094"/>
                    <a:pt x="1168" y="1994"/>
                    <a:pt x="1235" y="1894"/>
                  </a:cubicBezTo>
                  <a:cubicBezTo>
                    <a:pt x="1301" y="1794"/>
                    <a:pt x="1368" y="1694"/>
                    <a:pt x="1401" y="1594"/>
                  </a:cubicBezTo>
                  <a:cubicBezTo>
                    <a:pt x="1435" y="1494"/>
                    <a:pt x="1435" y="1394"/>
                    <a:pt x="1435" y="1294"/>
                  </a:cubicBezTo>
                  <a:cubicBezTo>
                    <a:pt x="1468" y="1160"/>
                    <a:pt x="1401" y="1027"/>
                    <a:pt x="1301" y="927"/>
                  </a:cubicBezTo>
                  <a:cubicBezTo>
                    <a:pt x="1263" y="907"/>
                    <a:pt x="1202" y="888"/>
                    <a:pt x="1119" y="888"/>
                  </a:cubicBezTo>
                  <a:cubicBezTo>
                    <a:pt x="1058" y="888"/>
                    <a:pt x="986" y="898"/>
                    <a:pt x="901" y="927"/>
                  </a:cubicBezTo>
                  <a:lnTo>
                    <a:pt x="668" y="993"/>
                  </a:lnTo>
                  <a:cubicBezTo>
                    <a:pt x="634" y="1027"/>
                    <a:pt x="568" y="1027"/>
                    <a:pt x="534" y="1027"/>
                  </a:cubicBezTo>
                  <a:lnTo>
                    <a:pt x="467" y="1027"/>
                  </a:lnTo>
                  <a:cubicBezTo>
                    <a:pt x="467" y="993"/>
                    <a:pt x="467" y="993"/>
                    <a:pt x="467" y="960"/>
                  </a:cubicBezTo>
                  <a:cubicBezTo>
                    <a:pt x="467" y="893"/>
                    <a:pt x="501" y="827"/>
                    <a:pt x="534" y="760"/>
                  </a:cubicBezTo>
                  <a:cubicBezTo>
                    <a:pt x="601" y="726"/>
                    <a:pt x="634" y="660"/>
                    <a:pt x="701" y="626"/>
                  </a:cubicBezTo>
                  <a:cubicBezTo>
                    <a:pt x="734" y="593"/>
                    <a:pt x="801" y="593"/>
                    <a:pt x="868" y="560"/>
                  </a:cubicBezTo>
                  <a:lnTo>
                    <a:pt x="934" y="560"/>
                  </a:ln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60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401" y="360"/>
                    <a:pt x="1401" y="326"/>
                    <a:pt x="1401" y="293"/>
                  </a:cubicBezTo>
                  <a:cubicBezTo>
                    <a:pt x="1401" y="226"/>
                    <a:pt x="1368" y="159"/>
                    <a:pt x="1335" y="126"/>
                  </a:cubicBezTo>
                  <a:cubicBezTo>
                    <a:pt x="1301" y="59"/>
                    <a:pt x="1268" y="26"/>
                    <a:pt x="1201" y="26"/>
                  </a:cubicBezTo>
                  <a:cubicBezTo>
                    <a:pt x="1168" y="9"/>
                    <a:pt x="1135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1630241" y="239277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34" y="0"/>
                  </a:moveTo>
                  <a:cubicBezTo>
                    <a:pt x="901" y="34"/>
                    <a:pt x="834" y="67"/>
                    <a:pt x="734" y="134"/>
                  </a:cubicBezTo>
                  <a:cubicBezTo>
                    <a:pt x="634" y="167"/>
                    <a:pt x="534" y="267"/>
                    <a:pt x="434" y="334"/>
                  </a:cubicBezTo>
                  <a:cubicBezTo>
                    <a:pt x="367" y="434"/>
                    <a:pt x="301" y="534"/>
                    <a:pt x="234" y="634"/>
                  </a:cubicBezTo>
                  <a:cubicBezTo>
                    <a:pt x="167" y="734"/>
                    <a:pt x="134" y="834"/>
                    <a:pt x="100" y="934"/>
                  </a:cubicBezTo>
                  <a:cubicBezTo>
                    <a:pt x="67" y="1001"/>
                    <a:pt x="67" y="1101"/>
                    <a:pt x="67" y="1201"/>
                  </a:cubicBezTo>
                  <a:cubicBezTo>
                    <a:pt x="67" y="1268"/>
                    <a:pt x="67" y="1368"/>
                    <a:pt x="67" y="1435"/>
                  </a:cubicBezTo>
                  <a:cubicBezTo>
                    <a:pt x="100" y="1501"/>
                    <a:pt x="134" y="1535"/>
                    <a:pt x="167" y="1601"/>
                  </a:cubicBezTo>
                  <a:cubicBezTo>
                    <a:pt x="200" y="1635"/>
                    <a:pt x="267" y="1635"/>
                    <a:pt x="301" y="1668"/>
                  </a:cubicBezTo>
                  <a:cubicBezTo>
                    <a:pt x="401" y="1668"/>
                    <a:pt x="467" y="1635"/>
                    <a:pt x="567" y="1635"/>
                  </a:cubicBezTo>
                  <a:lnTo>
                    <a:pt x="801" y="1568"/>
                  </a:lnTo>
                  <a:cubicBezTo>
                    <a:pt x="834" y="1535"/>
                    <a:pt x="901" y="1535"/>
                    <a:pt x="934" y="1535"/>
                  </a:cubicBezTo>
                  <a:cubicBezTo>
                    <a:pt x="951" y="1518"/>
                    <a:pt x="968" y="1510"/>
                    <a:pt x="984" y="1510"/>
                  </a:cubicBezTo>
                  <a:cubicBezTo>
                    <a:pt x="1001" y="1510"/>
                    <a:pt x="1018" y="1518"/>
                    <a:pt x="1034" y="1535"/>
                  </a:cubicBezTo>
                  <a:cubicBezTo>
                    <a:pt x="1034" y="1535"/>
                    <a:pt x="1034" y="1535"/>
                    <a:pt x="1034" y="1601"/>
                  </a:cubicBezTo>
                  <a:cubicBezTo>
                    <a:pt x="1034" y="1601"/>
                    <a:pt x="1034" y="1635"/>
                    <a:pt x="1001" y="1668"/>
                  </a:cubicBezTo>
                  <a:cubicBezTo>
                    <a:pt x="1001" y="1701"/>
                    <a:pt x="968" y="1735"/>
                    <a:pt x="934" y="1768"/>
                  </a:cubicBezTo>
                  <a:lnTo>
                    <a:pt x="834" y="1835"/>
                  </a:lnTo>
                  <a:lnTo>
                    <a:pt x="734" y="1902"/>
                  </a:lnTo>
                  <a:cubicBezTo>
                    <a:pt x="701" y="1935"/>
                    <a:pt x="634" y="1968"/>
                    <a:pt x="567" y="1968"/>
                  </a:cubicBezTo>
                  <a:lnTo>
                    <a:pt x="501" y="1968"/>
                  </a:lnTo>
                  <a:lnTo>
                    <a:pt x="434" y="1935"/>
                  </a:lnTo>
                  <a:cubicBezTo>
                    <a:pt x="417" y="1918"/>
                    <a:pt x="409" y="1910"/>
                    <a:pt x="401" y="1910"/>
                  </a:cubicBezTo>
                  <a:cubicBezTo>
                    <a:pt x="392" y="1910"/>
                    <a:pt x="384" y="1918"/>
                    <a:pt x="367" y="1935"/>
                  </a:cubicBezTo>
                  <a:lnTo>
                    <a:pt x="100" y="2068"/>
                  </a:lnTo>
                  <a:cubicBezTo>
                    <a:pt x="67" y="2102"/>
                    <a:pt x="67" y="2135"/>
                    <a:pt x="34" y="2135"/>
                  </a:cubicBezTo>
                  <a:cubicBezTo>
                    <a:pt x="34" y="2168"/>
                    <a:pt x="0" y="2202"/>
                    <a:pt x="34" y="2235"/>
                  </a:cubicBezTo>
                  <a:cubicBezTo>
                    <a:pt x="34" y="2302"/>
                    <a:pt x="34" y="2369"/>
                    <a:pt x="67" y="2435"/>
                  </a:cubicBezTo>
                  <a:cubicBezTo>
                    <a:pt x="100" y="2469"/>
                    <a:pt x="134" y="2535"/>
                    <a:pt x="200" y="2535"/>
                  </a:cubicBezTo>
                  <a:cubicBezTo>
                    <a:pt x="234" y="2552"/>
                    <a:pt x="276" y="2560"/>
                    <a:pt x="317" y="2560"/>
                  </a:cubicBezTo>
                  <a:cubicBezTo>
                    <a:pt x="359" y="2560"/>
                    <a:pt x="401" y="2552"/>
                    <a:pt x="434" y="2535"/>
                  </a:cubicBezTo>
                  <a:cubicBezTo>
                    <a:pt x="534" y="2535"/>
                    <a:pt x="634" y="2469"/>
                    <a:pt x="734" y="2435"/>
                  </a:cubicBezTo>
                  <a:cubicBezTo>
                    <a:pt x="834" y="2369"/>
                    <a:pt x="934" y="2269"/>
                    <a:pt x="1034" y="2202"/>
                  </a:cubicBezTo>
                  <a:cubicBezTo>
                    <a:pt x="1134" y="2102"/>
                    <a:pt x="1201" y="2002"/>
                    <a:pt x="1268" y="1902"/>
                  </a:cubicBezTo>
                  <a:cubicBezTo>
                    <a:pt x="1335" y="1802"/>
                    <a:pt x="1368" y="1701"/>
                    <a:pt x="1401" y="1601"/>
                  </a:cubicBezTo>
                  <a:cubicBezTo>
                    <a:pt x="1435" y="1501"/>
                    <a:pt x="1468" y="1401"/>
                    <a:pt x="1468" y="1301"/>
                  </a:cubicBezTo>
                  <a:cubicBezTo>
                    <a:pt x="1468" y="1168"/>
                    <a:pt x="1435" y="1034"/>
                    <a:pt x="1335" y="934"/>
                  </a:cubicBezTo>
                  <a:cubicBezTo>
                    <a:pt x="1301" y="918"/>
                    <a:pt x="1251" y="909"/>
                    <a:pt x="1185" y="909"/>
                  </a:cubicBezTo>
                  <a:cubicBezTo>
                    <a:pt x="1118" y="909"/>
                    <a:pt x="1034" y="918"/>
                    <a:pt x="934" y="934"/>
                  </a:cubicBezTo>
                  <a:lnTo>
                    <a:pt x="701" y="1001"/>
                  </a:lnTo>
                  <a:cubicBezTo>
                    <a:pt x="634" y="1034"/>
                    <a:pt x="601" y="1034"/>
                    <a:pt x="534" y="1034"/>
                  </a:cubicBezTo>
                  <a:cubicBezTo>
                    <a:pt x="534" y="1034"/>
                    <a:pt x="501" y="1001"/>
                    <a:pt x="501" y="1001"/>
                  </a:cubicBezTo>
                  <a:cubicBezTo>
                    <a:pt x="467" y="1001"/>
                    <a:pt x="467" y="968"/>
                    <a:pt x="501" y="934"/>
                  </a:cubicBezTo>
                  <a:cubicBezTo>
                    <a:pt x="501" y="868"/>
                    <a:pt x="501" y="801"/>
                    <a:pt x="567" y="767"/>
                  </a:cubicBezTo>
                  <a:cubicBezTo>
                    <a:pt x="601" y="701"/>
                    <a:pt x="667" y="667"/>
                    <a:pt x="734" y="634"/>
                  </a:cubicBezTo>
                  <a:cubicBezTo>
                    <a:pt x="768" y="601"/>
                    <a:pt x="834" y="567"/>
                    <a:pt x="868" y="567"/>
                  </a:cubicBezTo>
                  <a:lnTo>
                    <a:pt x="968" y="567"/>
                  </a:lnTo>
                  <a:lnTo>
                    <a:pt x="1001" y="601"/>
                  </a:lnTo>
                  <a:lnTo>
                    <a:pt x="1101" y="601"/>
                  </a:lnTo>
                  <a:lnTo>
                    <a:pt x="1335" y="434"/>
                  </a:lnTo>
                  <a:cubicBezTo>
                    <a:pt x="1368" y="434"/>
                    <a:pt x="1368" y="401"/>
                    <a:pt x="1401" y="367"/>
                  </a:cubicBezTo>
                  <a:cubicBezTo>
                    <a:pt x="1401" y="334"/>
                    <a:pt x="1435" y="300"/>
                    <a:pt x="1435" y="267"/>
                  </a:cubicBezTo>
                  <a:cubicBezTo>
                    <a:pt x="1435" y="234"/>
                    <a:pt x="1401" y="167"/>
                    <a:pt x="1368" y="100"/>
                  </a:cubicBezTo>
                  <a:cubicBezTo>
                    <a:pt x="1335" y="67"/>
                    <a:pt x="1301" y="34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1657146" y="2364253"/>
              <a:ext cx="40357" cy="53277"/>
            </a:xfrm>
            <a:custGeom>
              <a:avLst/>
              <a:gdLst/>
              <a:ahLst/>
              <a:cxnLst/>
              <a:rect l="l" t="t" r="r" b="b"/>
              <a:pathLst>
                <a:path w="2502" h="3303" extrusionOk="0">
                  <a:moveTo>
                    <a:pt x="2402" y="0"/>
                  </a:moveTo>
                  <a:lnTo>
                    <a:pt x="2135" y="134"/>
                  </a:lnTo>
                  <a:cubicBezTo>
                    <a:pt x="2135" y="167"/>
                    <a:pt x="2102" y="167"/>
                    <a:pt x="2102" y="200"/>
                  </a:cubicBezTo>
                  <a:cubicBezTo>
                    <a:pt x="2068" y="234"/>
                    <a:pt x="2068" y="267"/>
                    <a:pt x="2068" y="301"/>
                  </a:cubicBezTo>
                  <a:lnTo>
                    <a:pt x="1768" y="1702"/>
                  </a:lnTo>
                  <a:lnTo>
                    <a:pt x="1468" y="634"/>
                  </a:lnTo>
                  <a:cubicBezTo>
                    <a:pt x="1468" y="634"/>
                    <a:pt x="1435" y="601"/>
                    <a:pt x="1435" y="601"/>
                  </a:cubicBezTo>
                  <a:cubicBezTo>
                    <a:pt x="1418" y="584"/>
                    <a:pt x="1401" y="576"/>
                    <a:pt x="1389" y="576"/>
                  </a:cubicBezTo>
                  <a:cubicBezTo>
                    <a:pt x="1376" y="576"/>
                    <a:pt x="1368" y="584"/>
                    <a:pt x="1368" y="601"/>
                  </a:cubicBezTo>
                  <a:lnTo>
                    <a:pt x="1101" y="734"/>
                  </a:lnTo>
                  <a:cubicBezTo>
                    <a:pt x="1101" y="768"/>
                    <a:pt x="1068" y="768"/>
                    <a:pt x="1068" y="801"/>
                  </a:cubicBezTo>
                  <a:cubicBezTo>
                    <a:pt x="1034" y="834"/>
                    <a:pt x="1034" y="868"/>
                    <a:pt x="1034" y="901"/>
                  </a:cubicBezTo>
                  <a:lnTo>
                    <a:pt x="701" y="2302"/>
                  </a:lnTo>
                  <a:lnTo>
                    <a:pt x="434" y="1235"/>
                  </a:lnTo>
                  <a:cubicBezTo>
                    <a:pt x="400" y="1235"/>
                    <a:pt x="400" y="1201"/>
                    <a:pt x="400" y="1201"/>
                  </a:cubicBezTo>
                  <a:cubicBezTo>
                    <a:pt x="384" y="1185"/>
                    <a:pt x="375" y="1176"/>
                    <a:pt x="367" y="1176"/>
                  </a:cubicBezTo>
                  <a:cubicBezTo>
                    <a:pt x="359" y="1176"/>
                    <a:pt x="350" y="1185"/>
                    <a:pt x="334" y="1201"/>
                  </a:cubicBezTo>
                  <a:lnTo>
                    <a:pt x="67" y="1335"/>
                  </a:lnTo>
                  <a:cubicBezTo>
                    <a:pt x="67" y="1335"/>
                    <a:pt x="34" y="1368"/>
                    <a:pt x="34" y="1401"/>
                  </a:cubicBezTo>
                  <a:cubicBezTo>
                    <a:pt x="0" y="1435"/>
                    <a:pt x="0" y="1468"/>
                    <a:pt x="0" y="1501"/>
                  </a:cubicBezTo>
                  <a:lnTo>
                    <a:pt x="0" y="1535"/>
                  </a:lnTo>
                  <a:lnTo>
                    <a:pt x="501" y="3236"/>
                  </a:lnTo>
                  <a:cubicBezTo>
                    <a:pt x="501" y="3269"/>
                    <a:pt x="501" y="3269"/>
                    <a:pt x="501" y="3303"/>
                  </a:cubicBezTo>
                  <a:lnTo>
                    <a:pt x="567" y="3303"/>
                  </a:lnTo>
                  <a:lnTo>
                    <a:pt x="834" y="3169"/>
                  </a:lnTo>
                  <a:cubicBezTo>
                    <a:pt x="867" y="3136"/>
                    <a:pt x="867" y="3136"/>
                    <a:pt x="901" y="3103"/>
                  </a:cubicBezTo>
                  <a:cubicBezTo>
                    <a:pt x="934" y="3069"/>
                    <a:pt x="934" y="3036"/>
                    <a:pt x="934" y="3002"/>
                  </a:cubicBezTo>
                  <a:lnTo>
                    <a:pt x="1234" y="1668"/>
                  </a:lnTo>
                  <a:lnTo>
                    <a:pt x="1568" y="2636"/>
                  </a:lnTo>
                  <a:cubicBezTo>
                    <a:pt x="1568" y="2636"/>
                    <a:pt x="1568" y="2669"/>
                    <a:pt x="1601" y="2702"/>
                  </a:cubicBezTo>
                  <a:lnTo>
                    <a:pt x="1668" y="2702"/>
                  </a:lnTo>
                  <a:lnTo>
                    <a:pt x="1902" y="2535"/>
                  </a:lnTo>
                  <a:cubicBezTo>
                    <a:pt x="1935" y="2535"/>
                    <a:pt x="1968" y="2502"/>
                    <a:pt x="1968" y="2469"/>
                  </a:cubicBezTo>
                  <a:cubicBezTo>
                    <a:pt x="1968" y="2435"/>
                    <a:pt x="2002" y="2402"/>
                    <a:pt x="2002" y="2402"/>
                  </a:cubicBezTo>
                  <a:lnTo>
                    <a:pt x="2502" y="100"/>
                  </a:lnTo>
                  <a:lnTo>
                    <a:pt x="2502" y="67"/>
                  </a:lnTo>
                  <a:cubicBezTo>
                    <a:pt x="2502" y="34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1700729" y="2351333"/>
              <a:ext cx="26373" cy="41454"/>
            </a:xfrm>
            <a:custGeom>
              <a:avLst/>
              <a:gdLst/>
              <a:ahLst/>
              <a:cxnLst/>
              <a:rect l="l" t="t" r="r" b="b"/>
              <a:pathLst>
                <a:path w="1635" h="2570" extrusionOk="0">
                  <a:moveTo>
                    <a:pt x="1068" y="568"/>
                  </a:move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1"/>
                    <a:pt x="1201" y="935"/>
                    <a:pt x="1201" y="935"/>
                  </a:cubicBezTo>
                  <a:lnTo>
                    <a:pt x="1201" y="1168"/>
                  </a:lnTo>
                  <a:cubicBezTo>
                    <a:pt x="1201" y="1202"/>
                    <a:pt x="1201" y="1235"/>
                    <a:pt x="1201" y="1268"/>
                  </a:cubicBezTo>
                  <a:cubicBezTo>
                    <a:pt x="1201" y="1335"/>
                    <a:pt x="1168" y="1435"/>
                    <a:pt x="1168" y="1502"/>
                  </a:cubicBezTo>
                  <a:cubicBezTo>
                    <a:pt x="1134" y="1569"/>
                    <a:pt x="1101" y="1635"/>
                    <a:pt x="1068" y="1702"/>
                  </a:cubicBezTo>
                  <a:cubicBezTo>
                    <a:pt x="1034" y="1769"/>
                    <a:pt x="1001" y="1802"/>
                    <a:pt x="934" y="1835"/>
                  </a:cubicBezTo>
                  <a:cubicBezTo>
                    <a:pt x="901" y="1869"/>
                    <a:pt x="867" y="1902"/>
                    <a:pt x="801" y="1935"/>
                  </a:cubicBezTo>
                  <a:cubicBezTo>
                    <a:pt x="767" y="1969"/>
                    <a:pt x="734" y="1969"/>
                    <a:pt x="667" y="2002"/>
                  </a:cubicBezTo>
                  <a:lnTo>
                    <a:pt x="567" y="2002"/>
                  </a:lnTo>
                  <a:cubicBezTo>
                    <a:pt x="500" y="1969"/>
                    <a:pt x="467" y="1935"/>
                    <a:pt x="467" y="1902"/>
                  </a:cubicBezTo>
                  <a:cubicBezTo>
                    <a:pt x="434" y="1835"/>
                    <a:pt x="400" y="1769"/>
                    <a:pt x="400" y="1702"/>
                  </a:cubicBezTo>
                  <a:lnTo>
                    <a:pt x="400" y="1635"/>
                  </a:lnTo>
                  <a:lnTo>
                    <a:pt x="400" y="1402"/>
                  </a:lnTo>
                  <a:lnTo>
                    <a:pt x="400" y="1335"/>
                  </a:lnTo>
                  <a:cubicBezTo>
                    <a:pt x="434" y="1235"/>
                    <a:pt x="434" y="1168"/>
                    <a:pt x="467" y="1068"/>
                  </a:cubicBezTo>
                  <a:cubicBezTo>
                    <a:pt x="500" y="1001"/>
                    <a:pt x="500" y="935"/>
                    <a:pt x="567" y="868"/>
                  </a:cubicBezTo>
                  <a:cubicBezTo>
                    <a:pt x="601" y="835"/>
                    <a:pt x="634" y="768"/>
                    <a:pt x="667" y="735"/>
                  </a:cubicBezTo>
                  <a:cubicBezTo>
                    <a:pt x="701" y="701"/>
                    <a:pt x="767" y="668"/>
                    <a:pt x="801" y="635"/>
                  </a:cubicBezTo>
                  <a:cubicBezTo>
                    <a:pt x="867" y="601"/>
                    <a:pt x="901" y="601"/>
                    <a:pt x="934" y="568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67"/>
                    <a:pt x="801" y="101"/>
                  </a:cubicBezTo>
                  <a:cubicBezTo>
                    <a:pt x="701" y="168"/>
                    <a:pt x="567" y="268"/>
                    <a:pt x="467" y="368"/>
                  </a:cubicBezTo>
                  <a:cubicBezTo>
                    <a:pt x="400" y="468"/>
                    <a:pt x="300" y="568"/>
                    <a:pt x="234" y="701"/>
                  </a:cubicBezTo>
                  <a:cubicBezTo>
                    <a:pt x="167" y="835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569"/>
                    <a:pt x="0" y="1602"/>
                    <a:pt x="0" y="1635"/>
                  </a:cubicBezTo>
                  <a:lnTo>
                    <a:pt x="0" y="1769"/>
                  </a:lnTo>
                  <a:cubicBezTo>
                    <a:pt x="0" y="1802"/>
                    <a:pt x="0" y="1835"/>
                    <a:pt x="0" y="1902"/>
                  </a:cubicBezTo>
                  <a:cubicBezTo>
                    <a:pt x="0" y="1902"/>
                    <a:pt x="0" y="1935"/>
                    <a:pt x="0" y="1969"/>
                  </a:cubicBezTo>
                  <a:cubicBezTo>
                    <a:pt x="0" y="2102"/>
                    <a:pt x="33" y="2202"/>
                    <a:pt x="67" y="2302"/>
                  </a:cubicBezTo>
                  <a:cubicBezTo>
                    <a:pt x="100" y="2402"/>
                    <a:pt x="167" y="2469"/>
                    <a:pt x="234" y="2503"/>
                  </a:cubicBezTo>
                  <a:cubicBezTo>
                    <a:pt x="300" y="2569"/>
                    <a:pt x="400" y="2569"/>
                    <a:pt x="500" y="2569"/>
                  </a:cubicBezTo>
                  <a:cubicBezTo>
                    <a:pt x="601" y="2569"/>
                    <a:pt x="701" y="2536"/>
                    <a:pt x="801" y="2469"/>
                  </a:cubicBezTo>
                  <a:cubicBezTo>
                    <a:pt x="934" y="2402"/>
                    <a:pt x="1034" y="2302"/>
                    <a:pt x="1134" y="2202"/>
                  </a:cubicBezTo>
                  <a:cubicBezTo>
                    <a:pt x="1234" y="2102"/>
                    <a:pt x="1301" y="1969"/>
                    <a:pt x="1401" y="1869"/>
                  </a:cubicBezTo>
                  <a:cubicBezTo>
                    <a:pt x="1468" y="1735"/>
                    <a:pt x="1501" y="1569"/>
                    <a:pt x="1568" y="1435"/>
                  </a:cubicBezTo>
                  <a:cubicBezTo>
                    <a:pt x="1601" y="1302"/>
                    <a:pt x="1601" y="1168"/>
                    <a:pt x="1635" y="1035"/>
                  </a:cubicBezTo>
                  <a:lnTo>
                    <a:pt x="1635" y="935"/>
                  </a:lnTo>
                  <a:lnTo>
                    <a:pt x="1635" y="701"/>
                  </a:lnTo>
                  <a:lnTo>
                    <a:pt x="1635" y="601"/>
                  </a:lnTo>
                  <a:cubicBezTo>
                    <a:pt x="1635" y="468"/>
                    <a:pt x="1601" y="368"/>
                    <a:pt x="1568" y="268"/>
                  </a:cubicBezTo>
                  <a:cubicBezTo>
                    <a:pt x="1501" y="168"/>
                    <a:pt x="1468" y="101"/>
                    <a:pt x="1401" y="67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1733005" y="2333170"/>
              <a:ext cx="17775" cy="45083"/>
            </a:xfrm>
            <a:custGeom>
              <a:avLst/>
              <a:gdLst/>
              <a:ahLst/>
              <a:cxnLst/>
              <a:rect l="l" t="t" r="r" b="b"/>
              <a:pathLst>
                <a:path w="1102" h="2795" extrusionOk="0">
                  <a:moveTo>
                    <a:pt x="1035" y="1"/>
                  </a:moveTo>
                  <a:cubicBezTo>
                    <a:pt x="1026" y="1"/>
                    <a:pt x="1018" y="9"/>
                    <a:pt x="1001" y="26"/>
                  </a:cubicBezTo>
                  <a:lnTo>
                    <a:pt x="868" y="93"/>
                  </a:lnTo>
                  <a:cubicBezTo>
                    <a:pt x="768" y="159"/>
                    <a:pt x="668" y="226"/>
                    <a:pt x="601" y="293"/>
                  </a:cubicBezTo>
                  <a:cubicBezTo>
                    <a:pt x="534" y="360"/>
                    <a:pt x="468" y="460"/>
                    <a:pt x="434" y="560"/>
                  </a:cubicBezTo>
                  <a:lnTo>
                    <a:pt x="434" y="460"/>
                  </a:lnTo>
                  <a:cubicBezTo>
                    <a:pt x="434" y="426"/>
                    <a:pt x="401" y="393"/>
                    <a:pt x="401" y="393"/>
                  </a:cubicBezTo>
                  <a:lnTo>
                    <a:pt x="334" y="393"/>
                  </a:lnTo>
                  <a:lnTo>
                    <a:pt x="101" y="526"/>
                  </a:lnTo>
                  <a:cubicBezTo>
                    <a:pt x="67" y="560"/>
                    <a:pt x="34" y="593"/>
                    <a:pt x="34" y="593"/>
                  </a:cubicBezTo>
                  <a:cubicBezTo>
                    <a:pt x="1" y="626"/>
                    <a:pt x="1" y="660"/>
                    <a:pt x="1" y="693"/>
                  </a:cubicBezTo>
                  <a:lnTo>
                    <a:pt x="1" y="2728"/>
                  </a:lnTo>
                  <a:cubicBezTo>
                    <a:pt x="1" y="2761"/>
                    <a:pt x="1" y="2795"/>
                    <a:pt x="34" y="2795"/>
                  </a:cubicBezTo>
                  <a:lnTo>
                    <a:pt x="101" y="2795"/>
                  </a:lnTo>
                  <a:lnTo>
                    <a:pt x="334" y="2661"/>
                  </a:lnTo>
                  <a:cubicBezTo>
                    <a:pt x="367" y="2628"/>
                    <a:pt x="367" y="2594"/>
                    <a:pt x="401" y="2594"/>
                  </a:cubicBezTo>
                  <a:cubicBezTo>
                    <a:pt x="401" y="2561"/>
                    <a:pt x="434" y="2528"/>
                    <a:pt x="434" y="2494"/>
                  </a:cubicBezTo>
                  <a:lnTo>
                    <a:pt x="434" y="1360"/>
                  </a:lnTo>
                  <a:cubicBezTo>
                    <a:pt x="434" y="1193"/>
                    <a:pt x="434" y="1060"/>
                    <a:pt x="501" y="927"/>
                  </a:cubicBezTo>
                  <a:cubicBezTo>
                    <a:pt x="568" y="827"/>
                    <a:pt x="668" y="726"/>
                    <a:pt x="801" y="660"/>
                  </a:cubicBezTo>
                  <a:lnTo>
                    <a:pt x="1001" y="560"/>
                  </a:lnTo>
                  <a:cubicBezTo>
                    <a:pt x="1035" y="526"/>
                    <a:pt x="1035" y="493"/>
                    <a:pt x="1068" y="493"/>
                  </a:cubicBezTo>
                  <a:cubicBezTo>
                    <a:pt x="1068" y="460"/>
                    <a:pt x="1101" y="426"/>
                    <a:pt x="1101" y="393"/>
                  </a:cubicBezTo>
                  <a:lnTo>
                    <a:pt x="1101" y="93"/>
                  </a:lnTo>
                  <a:cubicBezTo>
                    <a:pt x="1101" y="59"/>
                    <a:pt x="1068" y="26"/>
                    <a:pt x="1068" y="26"/>
                  </a:cubicBezTo>
                  <a:cubicBezTo>
                    <a:pt x="1051" y="9"/>
                    <a:pt x="104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1753458" y="2303040"/>
              <a:ext cx="26905" cy="59616"/>
            </a:xfrm>
            <a:custGeom>
              <a:avLst/>
              <a:gdLst/>
              <a:ahLst/>
              <a:cxnLst/>
              <a:rect l="l" t="t" r="r" b="b"/>
              <a:pathLst>
                <a:path w="1668" h="3696" extrusionOk="0">
                  <a:moveTo>
                    <a:pt x="979" y="1705"/>
                  </a:moveTo>
                  <a:cubicBezTo>
                    <a:pt x="1018" y="1705"/>
                    <a:pt x="1059" y="1713"/>
                    <a:pt x="1101" y="1727"/>
                  </a:cubicBezTo>
                  <a:cubicBezTo>
                    <a:pt x="1168" y="1761"/>
                    <a:pt x="1234" y="1861"/>
                    <a:pt x="1234" y="1994"/>
                  </a:cubicBezTo>
                  <a:cubicBezTo>
                    <a:pt x="1234" y="2061"/>
                    <a:pt x="1234" y="2127"/>
                    <a:pt x="1234" y="2161"/>
                  </a:cubicBezTo>
                  <a:lnTo>
                    <a:pt x="1234" y="2328"/>
                  </a:lnTo>
                  <a:cubicBezTo>
                    <a:pt x="1201" y="2494"/>
                    <a:pt x="1168" y="2628"/>
                    <a:pt x="1101" y="2761"/>
                  </a:cubicBezTo>
                  <a:cubicBezTo>
                    <a:pt x="1034" y="2861"/>
                    <a:pt x="934" y="2961"/>
                    <a:pt x="834" y="3028"/>
                  </a:cubicBezTo>
                  <a:cubicBezTo>
                    <a:pt x="793" y="3069"/>
                    <a:pt x="739" y="3098"/>
                    <a:pt x="680" y="3098"/>
                  </a:cubicBezTo>
                  <a:cubicBezTo>
                    <a:pt x="644" y="3098"/>
                    <a:pt x="605" y="3087"/>
                    <a:pt x="567" y="3061"/>
                  </a:cubicBezTo>
                  <a:cubicBezTo>
                    <a:pt x="500" y="3028"/>
                    <a:pt x="434" y="2928"/>
                    <a:pt x="434" y="2728"/>
                  </a:cubicBezTo>
                  <a:cubicBezTo>
                    <a:pt x="434" y="2661"/>
                    <a:pt x="434" y="2594"/>
                    <a:pt x="434" y="2494"/>
                  </a:cubicBezTo>
                  <a:cubicBezTo>
                    <a:pt x="434" y="2328"/>
                    <a:pt x="467" y="2161"/>
                    <a:pt x="567" y="2027"/>
                  </a:cubicBezTo>
                  <a:cubicBezTo>
                    <a:pt x="634" y="1927"/>
                    <a:pt x="734" y="1827"/>
                    <a:pt x="834" y="1761"/>
                  </a:cubicBezTo>
                  <a:cubicBezTo>
                    <a:pt x="873" y="1721"/>
                    <a:pt x="924" y="1705"/>
                    <a:pt x="979" y="1705"/>
                  </a:cubicBezTo>
                  <a:close/>
                  <a:moveTo>
                    <a:pt x="1589" y="1"/>
                  </a:moveTo>
                  <a:cubicBezTo>
                    <a:pt x="1576" y="1"/>
                    <a:pt x="1568" y="9"/>
                    <a:pt x="1568" y="26"/>
                  </a:cubicBezTo>
                  <a:lnTo>
                    <a:pt x="1301" y="159"/>
                  </a:lnTo>
                  <a:cubicBezTo>
                    <a:pt x="1301" y="159"/>
                    <a:pt x="1268" y="193"/>
                    <a:pt x="1268" y="226"/>
                  </a:cubicBezTo>
                  <a:cubicBezTo>
                    <a:pt x="1234" y="259"/>
                    <a:pt x="1234" y="293"/>
                    <a:pt x="1234" y="326"/>
                  </a:cubicBezTo>
                  <a:lnTo>
                    <a:pt x="1234" y="1260"/>
                  </a:lnTo>
                  <a:lnTo>
                    <a:pt x="1168" y="1227"/>
                  </a:lnTo>
                  <a:cubicBezTo>
                    <a:pt x="1134" y="1193"/>
                    <a:pt x="1101" y="1193"/>
                    <a:pt x="1068" y="1193"/>
                  </a:cubicBezTo>
                  <a:lnTo>
                    <a:pt x="934" y="1193"/>
                  </a:lnTo>
                  <a:cubicBezTo>
                    <a:pt x="867" y="1227"/>
                    <a:pt x="801" y="1227"/>
                    <a:pt x="734" y="1260"/>
                  </a:cubicBezTo>
                  <a:cubicBezTo>
                    <a:pt x="634" y="1327"/>
                    <a:pt x="534" y="1427"/>
                    <a:pt x="434" y="1527"/>
                  </a:cubicBezTo>
                  <a:cubicBezTo>
                    <a:pt x="367" y="1627"/>
                    <a:pt x="267" y="1761"/>
                    <a:pt x="234" y="1894"/>
                  </a:cubicBezTo>
                  <a:cubicBezTo>
                    <a:pt x="167" y="2027"/>
                    <a:pt x="100" y="2161"/>
                    <a:pt x="67" y="2294"/>
                  </a:cubicBezTo>
                  <a:cubicBezTo>
                    <a:pt x="33" y="2428"/>
                    <a:pt x="0" y="2561"/>
                    <a:pt x="0" y="2728"/>
                  </a:cubicBezTo>
                  <a:lnTo>
                    <a:pt x="0" y="2861"/>
                  </a:lnTo>
                  <a:lnTo>
                    <a:pt x="0" y="3028"/>
                  </a:lnTo>
                  <a:cubicBezTo>
                    <a:pt x="0" y="3128"/>
                    <a:pt x="33" y="3262"/>
                    <a:pt x="67" y="3362"/>
                  </a:cubicBezTo>
                  <a:cubicBezTo>
                    <a:pt x="100" y="3462"/>
                    <a:pt x="134" y="3528"/>
                    <a:pt x="234" y="3629"/>
                  </a:cubicBezTo>
                  <a:cubicBezTo>
                    <a:pt x="267" y="3662"/>
                    <a:pt x="367" y="3695"/>
                    <a:pt x="434" y="3695"/>
                  </a:cubicBezTo>
                  <a:cubicBezTo>
                    <a:pt x="534" y="3695"/>
                    <a:pt x="634" y="3662"/>
                    <a:pt x="734" y="3629"/>
                  </a:cubicBezTo>
                  <a:cubicBezTo>
                    <a:pt x="801" y="3595"/>
                    <a:pt x="867" y="3528"/>
                    <a:pt x="934" y="3495"/>
                  </a:cubicBezTo>
                  <a:cubicBezTo>
                    <a:pt x="967" y="3462"/>
                    <a:pt x="1001" y="3395"/>
                    <a:pt x="1068" y="3362"/>
                  </a:cubicBezTo>
                  <a:cubicBezTo>
                    <a:pt x="1101" y="3295"/>
                    <a:pt x="1134" y="3262"/>
                    <a:pt x="1168" y="3195"/>
                  </a:cubicBezTo>
                  <a:lnTo>
                    <a:pt x="1234" y="3095"/>
                  </a:lnTo>
                  <a:lnTo>
                    <a:pt x="1234" y="3162"/>
                  </a:lnTo>
                  <a:cubicBezTo>
                    <a:pt x="1234" y="3195"/>
                    <a:pt x="1234" y="3228"/>
                    <a:pt x="1268" y="3228"/>
                  </a:cubicBezTo>
                  <a:cubicBezTo>
                    <a:pt x="1268" y="3245"/>
                    <a:pt x="1276" y="3253"/>
                    <a:pt x="1284" y="3253"/>
                  </a:cubicBezTo>
                  <a:cubicBezTo>
                    <a:pt x="1293" y="3253"/>
                    <a:pt x="1301" y="3245"/>
                    <a:pt x="1301" y="3228"/>
                  </a:cubicBezTo>
                  <a:lnTo>
                    <a:pt x="1568" y="3095"/>
                  </a:lnTo>
                  <a:cubicBezTo>
                    <a:pt x="1601" y="3095"/>
                    <a:pt x="1601" y="3061"/>
                    <a:pt x="1635" y="3028"/>
                  </a:cubicBezTo>
                  <a:cubicBezTo>
                    <a:pt x="1635" y="2995"/>
                    <a:pt x="1668" y="2961"/>
                    <a:pt x="1668" y="2928"/>
                  </a:cubicBezTo>
                  <a:lnTo>
                    <a:pt x="1668" y="93"/>
                  </a:lnTo>
                  <a:cubicBezTo>
                    <a:pt x="1668" y="59"/>
                    <a:pt x="1635" y="26"/>
                    <a:pt x="1635" y="26"/>
                  </a:cubicBezTo>
                  <a:cubicBezTo>
                    <a:pt x="1618" y="9"/>
                    <a:pt x="1601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2186048" y="2044169"/>
              <a:ext cx="69956" cy="61955"/>
            </a:xfrm>
            <a:custGeom>
              <a:avLst/>
              <a:gdLst/>
              <a:ahLst/>
              <a:cxnLst/>
              <a:rect l="l" t="t" r="r" b="b"/>
              <a:pathLst>
                <a:path w="4337" h="3841" extrusionOk="0">
                  <a:moveTo>
                    <a:pt x="2987" y="187"/>
                  </a:moveTo>
                  <a:cubicBezTo>
                    <a:pt x="3444" y="187"/>
                    <a:pt x="3894" y="393"/>
                    <a:pt x="4203" y="764"/>
                  </a:cubicBezTo>
                  <a:cubicBezTo>
                    <a:pt x="4036" y="1131"/>
                    <a:pt x="3269" y="2799"/>
                    <a:pt x="2168" y="3433"/>
                  </a:cubicBezTo>
                  <a:cubicBezTo>
                    <a:pt x="1925" y="3586"/>
                    <a:pt x="1647" y="3661"/>
                    <a:pt x="1369" y="3661"/>
                  </a:cubicBezTo>
                  <a:cubicBezTo>
                    <a:pt x="922" y="3661"/>
                    <a:pt x="475" y="3469"/>
                    <a:pt x="167" y="3099"/>
                  </a:cubicBezTo>
                  <a:cubicBezTo>
                    <a:pt x="334" y="2732"/>
                    <a:pt x="1068" y="1064"/>
                    <a:pt x="2168" y="430"/>
                  </a:cubicBezTo>
                  <a:cubicBezTo>
                    <a:pt x="2423" y="265"/>
                    <a:pt x="2706" y="187"/>
                    <a:pt x="2987" y="187"/>
                  </a:cubicBezTo>
                  <a:close/>
                  <a:moveTo>
                    <a:pt x="2997" y="1"/>
                  </a:moveTo>
                  <a:cubicBezTo>
                    <a:pt x="2717" y="1"/>
                    <a:pt x="2432" y="75"/>
                    <a:pt x="2168" y="230"/>
                  </a:cubicBezTo>
                  <a:cubicBezTo>
                    <a:pt x="868" y="998"/>
                    <a:pt x="34" y="3099"/>
                    <a:pt x="34" y="3099"/>
                  </a:cubicBezTo>
                  <a:lnTo>
                    <a:pt x="0" y="3199"/>
                  </a:lnTo>
                  <a:lnTo>
                    <a:pt x="34" y="3232"/>
                  </a:lnTo>
                  <a:cubicBezTo>
                    <a:pt x="345" y="3627"/>
                    <a:pt x="826" y="3841"/>
                    <a:pt x="1313" y="3841"/>
                  </a:cubicBezTo>
                  <a:cubicBezTo>
                    <a:pt x="1607" y="3841"/>
                    <a:pt x="1904" y="3763"/>
                    <a:pt x="2168" y="3599"/>
                  </a:cubicBezTo>
                  <a:cubicBezTo>
                    <a:pt x="3469" y="2866"/>
                    <a:pt x="4303" y="797"/>
                    <a:pt x="4303" y="764"/>
                  </a:cubicBezTo>
                  <a:lnTo>
                    <a:pt x="4337" y="697"/>
                  </a:lnTo>
                  <a:lnTo>
                    <a:pt x="4303" y="664"/>
                  </a:lnTo>
                  <a:cubicBezTo>
                    <a:pt x="3983" y="236"/>
                    <a:pt x="3498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2205421" y="2052557"/>
              <a:ext cx="31212" cy="45083"/>
            </a:xfrm>
            <a:custGeom>
              <a:avLst/>
              <a:gdLst/>
              <a:ahLst/>
              <a:cxnLst/>
              <a:rect l="l" t="t" r="r" b="b"/>
              <a:pathLst>
                <a:path w="1935" h="2795" extrusionOk="0">
                  <a:moveTo>
                    <a:pt x="1156" y="727"/>
                  </a:moveTo>
                  <a:cubicBezTo>
                    <a:pt x="1323" y="727"/>
                    <a:pt x="1434" y="871"/>
                    <a:pt x="1434" y="1145"/>
                  </a:cubicBezTo>
                  <a:cubicBezTo>
                    <a:pt x="1434" y="1478"/>
                    <a:pt x="1268" y="1812"/>
                    <a:pt x="967" y="2012"/>
                  </a:cubicBezTo>
                  <a:cubicBezTo>
                    <a:pt x="896" y="2057"/>
                    <a:pt x="829" y="2077"/>
                    <a:pt x="770" y="2077"/>
                  </a:cubicBezTo>
                  <a:cubicBezTo>
                    <a:pt x="608" y="2077"/>
                    <a:pt x="500" y="1923"/>
                    <a:pt x="500" y="1678"/>
                  </a:cubicBezTo>
                  <a:cubicBezTo>
                    <a:pt x="500" y="1311"/>
                    <a:pt x="701" y="978"/>
                    <a:pt x="967" y="778"/>
                  </a:cubicBezTo>
                  <a:cubicBezTo>
                    <a:pt x="1035" y="744"/>
                    <a:pt x="1099" y="727"/>
                    <a:pt x="1156" y="727"/>
                  </a:cubicBezTo>
                  <a:close/>
                  <a:moveTo>
                    <a:pt x="1344" y="0"/>
                  </a:moveTo>
                  <a:cubicBezTo>
                    <a:pt x="1228" y="0"/>
                    <a:pt x="1101" y="36"/>
                    <a:pt x="967" y="111"/>
                  </a:cubicBezTo>
                  <a:cubicBezTo>
                    <a:pt x="367" y="544"/>
                    <a:pt x="33" y="1211"/>
                    <a:pt x="0" y="1945"/>
                  </a:cubicBezTo>
                  <a:cubicBezTo>
                    <a:pt x="0" y="2489"/>
                    <a:pt x="238" y="2794"/>
                    <a:pt x="578" y="2794"/>
                  </a:cubicBezTo>
                  <a:cubicBezTo>
                    <a:pt x="697" y="2794"/>
                    <a:pt x="829" y="2757"/>
                    <a:pt x="967" y="2679"/>
                  </a:cubicBezTo>
                  <a:cubicBezTo>
                    <a:pt x="1568" y="2245"/>
                    <a:pt x="1935" y="1578"/>
                    <a:pt x="1935" y="844"/>
                  </a:cubicBezTo>
                  <a:cubicBezTo>
                    <a:pt x="1935" y="319"/>
                    <a:pt x="1691" y="0"/>
                    <a:pt x="1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1850303" y="2575169"/>
              <a:ext cx="25840" cy="51664"/>
            </a:xfrm>
            <a:custGeom>
              <a:avLst/>
              <a:gdLst/>
              <a:ahLst/>
              <a:cxnLst/>
              <a:rect l="l" t="t" r="r" b="b"/>
              <a:pathLst>
                <a:path w="1602" h="3203" extrusionOk="0">
                  <a:moveTo>
                    <a:pt x="367" y="0"/>
                  </a:moveTo>
                  <a:lnTo>
                    <a:pt x="100" y="167"/>
                  </a:lnTo>
                  <a:cubicBezTo>
                    <a:pt x="67" y="201"/>
                    <a:pt x="34" y="201"/>
                    <a:pt x="34" y="234"/>
                  </a:cubicBezTo>
                  <a:cubicBezTo>
                    <a:pt x="0" y="267"/>
                    <a:pt x="0" y="301"/>
                    <a:pt x="0" y="334"/>
                  </a:cubicBezTo>
                  <a:lnTo>
                    <a:pt x="0" y="3136"/>
                  </a:lnTo>
                  <a:cubicBezTo>
                    <a:pt x="0" y="3169"/>
                    <a:pt x="0" y="3203"/>
                    <a:pt x="34" y="3203"/>
                  </a:cubicBezTo>
                  <a:lnTo>
                    <a:pt x="100" y="3203"/>
                  </a:lnTo>
                  <a:lnTo>
                    <a:pt x="1535" y="2369"/>
                  </a:lnTo>
                  <a:cubicBezTo>
                    <a:pt x="1535" y="2369"/>
                    <a:pt x="1568" y="2335"/>
                    <a:pt x="1568" y="2302"/>
                  </a:cubicBezTo>
                  <a:cubicBezTo>
                    <a:pt x="1602" y="2269"/>
                    <a:pt x="1602" y="2235"/>
                    <a:pt x="1602" y="2202"/>
                  </a:cubicBezTo>
                  <a:lnTo>
                    <a:pt x="1602" y="1902"/>
                  </a:lnTo>
                  <a:cubicBezTo>
                    <a:pt x="1602" y="1868"/>
                    <a:pt x="1602" y="1835"/>
                    <a:pt x="1568" y="1835"/>
                  </a:cubicBezTo>
                  <a:lnTo>
                    <a:pt x="1535" y="1835"/>
                  </a:lnTo>
                  <a:lnTo>
                    <a:pt x="434" y="2469"/>
                  </a:lnTo>
                  <a:lnTo>
                    <a:pt x="434" y="67"/>
                  </a:lnTo>
                  <a:cubicBezTo>
                    <a:pt x="434" y="67"/>
                    <a:pt x="434" y="34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1879901" y="2563862"/>
              <a:ext cx="26373" cy="41680"/>
            </a:xfrm>
            <a:custGeom>
              <a:avLst/>
              <a:gdLst/>
              <a:ahLst/>
              <a:cxnLst/>
              <a:rect l="l" t="t" r="r" b="b"/>
              <a:pathLst>
                <a:path w="1635" h="2584" extrusionOk="0">
                  <a:moveTo>
                    <a:pt x="1017" y="576"/>
                  </a:moveTo>
                  <a:cubicBezTo>
                    <a:pt x="1034" y="576"/>
                    <a:pt x="1051" y="585"/>
                    <a:pt x="1067" y="601"/>
                  </a:cubicBez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2"/>
                    <a:pt x="1201" y="935"/>
                    <a:pt x="1201" y="968"/>
                  </a:cubicBezTo>
                  <a:lnTo>
                    <a:pt x="1201" y="1168"/>
                  </a:lnTo>
                  <a:lnTo>
                    <a:pt x="1201" y="1268"/>
                  </a:lnTo>
                  <a:cubicBezTo>
                    <a:pt x="1201" y="1335"/>
                    <a:pt x="1201" y="1435"/>
                    <a:pt x="1168" y="1502"/>
                  </a:cubicBezTo>
                  <a:cubicBezTo>
                    <a:pt x="1134" y="1569"/>
                    <a:pt x="1101" y="1635"/>
                    <a:pt x="1067" y="1702"/>
                  </a:cubicBezTo>
                  <a:cubicBezTo>
                    <a:pt x="1034" y="1769"/>
                    <a:pt x="1001" y="1802"/>
                    <a:pt x="967" y="1836"/>
                  </a:cubicBezTo>
                  <a:cubicBezTo>
                    <a:pt x="901" y="1902"/>
                    <a:pt x="867" y="1936"/>
                    <a:pt x="834" y="1936"/>
                  </a:cubicBezTo>
                  <a:cubicBezTo>
                    <a:pt x="767" y="1969"/>
                    <a:pt x="734" y="2002"/>
                    <a:pt x="701" y="2002"/>
                  </a:cubicBezTo>
                  <a:cubicBezTo>
                    <a:pt x="667" y="2019"/>
                    <a:pt x="642" y="2027"/>
                    <a:pt x="621" y="2027"/>
                  </a:cubicBezTo>
                  <a:cubicBezTo>
                    <a:pt x="600" y="2027"/>
                    <a:pt x="584" y="2019"/>
                    <a:pt x="567" y="2002"/>
                  </a:cubicBezTo>
                  <a:cubicBezTo>
                    <a:pt x="534" y="2002"/>
                    <a:pt x="500" y="1969"/>
                    <a:pt x="467" y="1936"/>
                  </a:cubicBezTo>
                  <a:cubicBezTo>
                    <a:pt x="434" y="1836"/>
                    <a:pt x="434" y="1735"/>
                    <a:pt x="434" y="1635"/>
                  </a:cubicBezTo>
                  <a:lnTo>
                    <a:pt x="434" y="1535"/>
                  </a:lnTo>
                  <a:lnTo>
                    <a:pt x="434" y="1435"/>
                  </a:lnTo>
                  <a:cubicBezTo>
                    <a:pt x="434" y="1402"/>
                    <a:pt x="434" y="1369"/>
                    <a:pt x="434" y="1335"/>
                  </a:cubicBezTo>
                  <a:cubicBezTo>
                    <a:pt x="434" y="1235"/>
                    <a:pt x="434" y="1168"/>
                    <a:pt x="467" y="1068"/>
                  </a:cubicBezTo>
                  <a:cubicBezTo>
                    <a:pt x="500" y="1002"/>
                    <a:pt x="534" y="935"/>
                    <a:pt x="567" y="902"/>
                  </a:cubicBezTo>
                  <a:cubicBezTo>
                    <a:pt x="600" y="835"/>
                    <a:pt x="634" y="801"/>
                    <a:pt x="701" y="735"/>
                  </a:cubicBezTo>
                  <a:cubicBezTo>
                    <a:pt x="734" y="701"/>
                    <a:pt x="767" y="668"/>
                    <a:pt x="834" y="635"/>
                  </a:cubicBezTo>
                  <a:cubicBezTo>
                    <a:pt x="867" y="635"/>
                    <a:pt x="901" y="601"/>
                    <a:pt x="967" y="601"/>
                  </a:cubicBezTo>
                  <a:cubicBezTo>
                    <a:pt x="984" y="585"/>
                    <a:pt x="1001" y="576"/>
                    <a:pt x="1017" y="576"/>
                  </a:cubicBezTo>
                  <a:close/>
                  <a:moveTo>
                    <a:pt x="1134" y="1"/>
                  </a:moveTo>
                  <a:cubicBezTo>
                    <a:pt x="1034" y="34"/>
                    <a:pt x="901" y="68"/>
                    <a:pt x="834" y="134"/>
                  </a:cubicBezTo>
                  <a:cubicBezTo>
                    <a:pt x="701" y="201"/>
                    <a:pt x="600" y="268"/>
                    <a:pt x="500" y="368"/>
                  </a:cubicBezTo>
                  <a:cubicBezTo>
                    <a:pt x="400" y="468"/>
                    <a:pt x="300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3" y="1268"/>
                    <a:pt x="0" y="1402"/>
                    <a:pt x="0" y="1569"/>
                  </a:cubicBezTo>
                  <a:lnTo>
                    <a:pt x="0" y="1669"/>
                  </a:lnTo>
                  <a:lnTo>
                    <a:pt x="0" y="1902"/>
                  </a:lnTo>
                  <a:lnTo>
                    <a:pt x="0" y="2002"/>
                  </a:lnTo>
                  <a:cubicBezTo>
                    <a:pt x="0" y="2102"/>
                    <a:pt x="33" y="2202"/>
                    <a:pt x="67" y="2336"/>
                  </a:cubicBezTo>
                  <a:cubicBezTo>
                    <a:pt x="100" y="2403"/>
                    <a:pt x="167" y="2469"/>
                    <a:pt x="234" y="2536"/>
                  </a:cubicBezTo>
                  <a:cubicBezTo>
                    <a:pt x="304" y="2560"/>
                    <a:pt x="358" y="2583"/>
                    <a:pt x="419" y="2583"/>
                  </a:cubicBezTo>
                  <a:cubicBezTo>
                    <a:pt x="445" y="2583"/>
                    <a:pt x="471" y="2579"/>
                    <a:pt x="500" y="2569"/>
                  </a:cubicBezTo>
                  <a:cubicBezTo>
                    <a:pt x="600" y="2569"/>
                    <a:pt x="734" y="2536"/>
                    <a:pt x="801" y="2469"/>
                  </a:cubicBezTo>
                  <a:cubicBezTo>
                    <a:pt x="934" y="2403"/>
                    <a:pt x="1034" y="2303"/>
                    <a:pt x="1134" y="2202"/>
                  </a:cubicBezTo>
                  <a:cubicBezTo>
                    <a:pt x="1234" y="2102"/>
                    <a:pt x="1334" y="2002"/>
                    <a:pt x="1401" y="1869"/>
                  </a:cubicBezTo>
                  <a:cubicBezTo>
                    <a:pt x="1468" y="1735"/>
                    <a:pt x="1534" y="1602"/>
                    <a:pt x="1568" y="1469"/>
                  </a:cubicBezTo>
                  <a:cubicBezTo>
                    <a:pt x="1601" y="1335"/>
                    <a:pt x="1635" y="1202"/>
                    <a:pt x="1635" y="1068"/>
                  </a:cubicBezTo>
                  <a:cubicBezTo>
                    <a:pt x="1635" y="1035"/>
                    <a:pt x="1635" y="968"/>
                    <a:pt x="1635" y="968"/>
                  </a:cubicBezTo>
                  <a:lnTo>
                    <a:pt x="1635" y="701"/>
                  </a:lnTo>
                  <a:cubicBezTo>
                    <a:pt x="1635" y="668"/>
                    <a:pt x="1635" y="635"/>
                    <a:pt x="1635" y="601"/>
                  </a:cubicBezTo>
                  <a:cubicBezTo>
                    <a:pt x="1635" y="501"/>
                    <a:pt x="1601" y="368"/>
                    <a:pt x="1568" y="268"/>
                  </a:cubicBezTo>
                  <a:cubicBezTo>
                    <a:pt x="1534" y="201"/>
                    <a:pt x="1468" y="134"/>
                    <a:pt x="1401" y="68"/>
                  </a:cubicBezTo>
                  <a:cubicBezTo>
                    <a:pt x="1334" y="34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1911097" y="2541812"/>
              <a:ext cx="26389" cy="61213"/>
            </a:xfrm>
            <a:custGeom>
              <a:avLst/>
              <a:gdLst/>
              <a:ahLst/>
              <a:cxnLst/>
              <a:rect l="l" t="t" r="r" b="b"/>
              <a:pathLst>
                <a:path w="1636" h="3795" extrusionOk="0">
                  <a:moveTo>
                    <a:pt x="968" y="862"/>
                  </a:moveTo>
                  <a:cubicBezTo>
                    <a:pt x="1006" y="862"/>
                    <a:pt x="1040" y="873"/>
                    <a:pt x="1068" y="901"/>
                  </a:cubicBezTo>
                  <a:cubicBezTo>
                    <a:pt x="1168" y="968"/>
                    <a:pt x="1202" y="1068"/>
                    <a:pt x="1202" y="1168"/>
                  </a:cubicBezTo>
                  <a:cubicBezTo>
                    <a:pt x="1202" y="1234"/>
                    <a:pt x="1202" y="1268"/>
                    <a:pt x="1202" y="1335"/>
                  </a:cubicBezTo>
                  <a:lnTo>
                    <a:pt x="1202" y="1501"/>
                  </a:lnTo>
                  <a:cubicBezTo>
                    <a:pt x="1202" y="1635"/>
                    <a:pt x="1135" y="1802"/>
                    <a:pt x="1068" y="1902"/>
                  </a:cubicBezTo>
                  <a:cubicBezTo>
                    <a:pt x="1001" y="2035"/>
                    <a:pt x="935" y="2135"/>
                    <a:pt x="801" y="2202"/>
                  </a:cubicBezTo>
                  <a:cubicBezTo>
                    <a:pt x="762" y="2241"/>
                    <a:pt x="712" y="2257"/>
                    <a:pt x="656" y="2257"/>
                  </a:cubicBezTo>
                  <a:cubicBezTo>
                    <a:pt x="617" y="2257"/>
                    <a:pt x="576" y="2249"/>
                    <a:pt x="534" y="2235"/>
                  </a:cubicBezTo>
                  <a:cubicBezTo>
                    <a:pt x="468" y="2202"/>
                    <a:pt x="401" y="2068"/>
                    <a:pt x="401" y="1902"/>
                  </a:cubicBezTo>
                  <a:cubicBezTo>
                    <a:pt x="401" y="1835"/>
                    <a:pt x="401" y="1735"/>
                    <a:pt x="401" y="1668"/>
                  </a:cubicBezTo>
                  <a:cubicBezTo>
                    <a:pt x="401" y="1501"/>
                    <a:pt x="468" y="1335"/>
                    <a:pt x="534" y="1201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59" y="882"/>
                    <a:pt x="917" y="862"/>
                    <a:pt x="968" y="862"/>
                  </a:cubicBezTo>
                  <a:close/>
                  <a:moveTo>
                    <a:pt x="1535" y="0"/>
                  </a:moveTo>
                  <a:lnTo>
                    <a:pt x="1302" y="167"/>
                  </a:lnTo>
                  <a:cubicBezTo>
                    <a:pt x="1268" y="167"/>
                    <a:pt x="1235" y="200"/>
                    <a:pt x="1235" y="234"/>
                  </a:cubicBezTo>
                  <a:cubicBezTo>
                    <a:pt x="1202" y="267"/>
                    <a:pt x="1202" y="300"/>
                    <a:pt x="1202" y="334"/>
                  </a:cubicBezTo>
                  <a:lnTo>
                    <a:pt x="1202" y="434"/>
                  </a:lnTo>
                  <a:cubicBezTo>
                    <a:pt x="1168" y="401"/>
                    <a:pt x="1168" y="401"/>
                    <a:pt x="1135" y="367"/>
                  </a:cubicBezTo>
                  <a:cubicBezTo>
                    <a:pt x="1102" y="367"/>
                    <a:pt x="1068" y="367"/>
                    <a:pt x="1035" y="334"/>
                  </a:cubicBezTo>
                  <a:lnTo>
                    <a:pt x="901" y="334"/>
                  </a:lnTo>
                  <a:cubicBezTo>
                    <a:pt x="835" y="367"/>
                    <a:pt x="768" y="401"/>
                    <a:pt x="701" y="434"/>
                  </a:cubicBezTo>
                  <a:cubicBezTo>
                    <a:pt x="601" y="501"/>
                    <a:pt x="501" y="567"/>
                    <a:pt x="434" y="667"/>
                  </a:cubicBezTo>
                  <a:cubicBezTo>
                    <a:pt x="334" y="801"/>
                    <a:pt x="268" y="901"/>
                    <a:pt x="201" y="1034"/>
                  </a:cubicBezTo>
                  <a:cubicBezTo>
                    <a:pt x="134" y="1168"/>
                    <a:pt x="67" y="1301"/>
                    <a:pt x="34" y="1468"/>
                  </a:cubicBezTo>
                  <a:cubicBezTo>
                    <a:pt x="1" y="1601"/>
                    <a:pt x="1" y="1735"/>
                    <a:pt x="1" y="1868"/>
                  </a:cubicBezTo>
                  <a:lnTo>
                    <a:pt x="1" y="2168"/>
                  </a:lnTo>
                  <a:cubicBezTo>
                    <a:pt x="1" y="2302"/>
                    <a:pt x="1" y="2402"/>
                    <a:pt x="34" y="2535"/>
                  </a:cubicBezTo>
                  <a:cubicBezTo>
                    <a:pt x="67" y="2602"/>
                    <a:pt x="134" y="2702"/>
                    <a:pt x="201" y="2769"/>
                  </a:cubicBezTo>
                  <a:cubicBezTo>
                    <a:pt x="268" y="2836"/>
                    <a:pt x="334" y="2869"/>
                    <a:pt x="434" y="2869"/>
                  </a:cubicBezTo>
                  <a:cubicBezTo>
                    <a:pt x="534" y="2869"/>
                    <a:pt x="635" y="2836"/>
                    <a:pt x="701" y="2769"/>
                  </a:cubicBezTo>
                  <a:cubicBezTo>
                    <a:pt x="768" y="2736"/>
                    <a:pt x="835" y="2702"/>
                    <a:pt x="901" y="2635"/>
                  </a:cubicBezTo>
                  <a:cubicBezTo>
                    <a:pt x="935" y="2602"/>
                    <a:pt x="1001" y="2535"/>
                    <a:pt x="1035" y="2502"/>
                  </a:cubicBezTo>
                  <a:cubicBezTo>
                    <a:pt x="1068" y="2469"/>
                    <a:pt x="1102" y="2402"/>
                    <a:pt x="1135" y="2369"/>
                  </a:cubicBezTo>
                  <a:cubicBezTo>
                    <a:pt x="1168" y="2302"/>
                    <a:pt x="1168" y="2269"/>
                    <a:pt x="1202" y="2235"/>
                  </a:cubicBezTo>
                  <a:lnTo>
                    <a:pt x="1202" y="2402"/>
                  </a:lnTo>
                  <a:cubicBezTo>
                    <a:pt x="1202" y="2469"/>
                    <a:pt x="1202" y="2569"/>
                    <a:pt x="1168" y="2635"/>
                  </a:cubicBezTo>
                  <a:cubicBezTo>
                    <a:pt x="1135" y="2702"/>
                    <a:pt x="1102" y="2769"/>
                    <a:pt x="1068" y="2836"/>
                  </a:cubicBezTo>
                  <a:cubicBezTo>
                    <a:pt x="1035" y="2902"/>
                    <a:pt x="1001" y="2969"/>
                    <a:pt x="935" y="3002"/>
                  </a:cubicBezTo>
                  <a:cubicBezTo>
                    <a:pt x="901" y="3036"/>
                    <a:pt x="868" y="3069"/>
                    <a:pt x="801" y="3102"/>
                  </a:cubicBezTo>
                  <a:cubicBezTo>
                    <a:pt x="735" y="3169"/>
                    <a:pt x="635" y="3236"/>
                    <a:pt x="568" y="3236"/>
                  </a:cubicBezTo>
                  <a:cubicBezTo>
                    <a:pt x="501" y="3236"/>
                    <a:pt x="468" y="3203"/>
                    <a:pt x="434" y="3169"/>
                  </a:cubicBezTo>
                  <a:lnTo>
                    <a:pt x="368" y="3136"/>
                  </a:lnTo>
                  <a:lnTo>
                    <a:pt x="301" y="3136"/>
                  </a:lnTo>
                  <a:lnTo>
                    <a:pt x="67" y="3269"/>
                  </a:lnTo>
                  <a:cubicBezTo>
                    <a:pt x="67" y="3269"/>
                    <a:pt x="34" y="3303"/>
                    <a:pt x="1" y="3336"/>
                  </a:cubicBezTo>
                  <a:cubicBezTo>
                    <a:pt x="1" y="3369"/>
                    <a:pt x="1" y="3403"/>
                    <a:pt x="1" y="3436"/>
                  </a:cubicBezTo>
                  <a:cubicBezTo>
                    <a:pt x="1" y="3503"/>
                    <a:pt x="34" y="3569"/>
                    <a:pt x="67" y="3636"/>
                  </a:cubicBezTo>
                  <a:cubicBezTo>
                    <a:pt x="134" y="3703"/>
                    <a:pt x="168" y="3736"/>
                    <a:pt x="234" y="3770"/>
                  </a:cubicBezTo>
                  <a:cubicBezTo>
                    <a:pt x="284" y="3786"/>
                    <a:pt x="326" y="3795"/>
                    <a:pt x="368" y="3795"/>
                  </a:cubicBezTo>
                  <a:cubicBezTo>
                    <a:pt x="409" y="3795"/>
                    <a:pt x="451" y="3786"/>
                    <a:pt x="501" y="3770"/>
                  </a:cubicBezTo>
                  <a:cubicBezTo>
                    <a:pt x="601" y="3736"/>
                    <a:pt x="701" y="3703"/>
                    <a:pt x="801" y="3636"/>
                  </a:cubicBezTo>
                  <a:cubicBezTo>
                    <a:pt x="1068" y="3503"/>
                    <a:pt x="1268" y="3303"/>
                    <a:pt x="1402" y="3036"/>
                  </a:cubicBezTo>
                  <a:cubicBezTo>
                    <a:pt x="1569" y="2736"/>
                    <a:pt x="1635" y="2435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1944453" y="2519875"/>
              <a:ext cx="7017" cy="52616"/>
            </a:xfrm>
            <a:custGeom>
              <a:avLst/>
              <a:gdLst/>
              <a:ahLst/>
              <a:cxnLst/>
              <a:rect l="l" t="t" r="r" b="b"/>
              <a:pathLst>
                <a:path w="435" h="3262" extrusionOk="0">
                  <a:moveTo>
                    <a:pt x="389" y="1"/>
                  </a:moveTo>
                  <a:cubicBezTo>
                    <a:pt x="376" y="1"/>
                    <a:pt x="368" y="9"/>
                    <a:pt x="368" y="26"/>
                  </a:cubicBezTo>
                  <a:lnTo>
                    <a:pt x="68" y="193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60"/>
                  </a:cubicBezTo>
                  <a:lnTo>
                    <a:pt x="1" y="693"/>
                  </a:lnTo>
                  <a:cubicBezTo>
                    <a:pt x="1" y="726"/>
                    <a:pt x="1" y="726"/>
                    <a:pt x="34" y="760"/>
                  </a:cubicBezTo>
                  <a:lnTo>
                    <a:pt x="68" y="760"/>
                  </a:lnTo>
                  <a:lnTo>
                    <a:pt x="368" y="593"/>
                  </a:lnTo>
                  <a:cubicBezTo>
                    <a:pt x="401" y="560"/>
                    <a:pt x="401" y="560"/>
                    <a:pt x="435" y="526"/>
                  </a:cubicBezTo>
                  <a:cubicBezTo>
                    <a:pt x="435" y="493"/>
                    <a:pt x="435" y="460"/>
                    <a:pt x="435" y="426"/>
                  </a:cubicBezTo>
                  <a:lnTo>
                    <a:pt x="435" y="93"/>
                  </a:lnTo>
                  <a:cubicBezTo>
                    <a:pt x="435" y="59"/>
                    <a:pt x="435" y="26"/>
                    <a:pt x="435" y="26"/>
                  </a:cubicBezTo>
                  <a:cubicBezTo>
                    <a:pt x="418" y="9"/>
                    <a:pt x="401" y="1"/>
                    <a:pt x="389" y="1"/>
                  </a:cubicBezTo>
                  <a:close/>
                  <a:moveTo>
                    <a:pt x="380" y="835"/>
                  </a:moveTo>
                  <a:cubicBezTo>
                    <a:pt x="368" y="835"/>
                    <a:pt x="351" y="843"/>
                    <a:pt x="334" y="860"/>
                  </a:cubicBezTo>
                  <a:lnTo>
                    <a:pt x="101" y="993"/>
                  </a:lnTo>
                  <a:cubicBezTo>
                    <a:pt x="68" y="993"/>
                    <a:pt x="34" y="1027"/>
                    <a:pt x="34" y="1060"/>
                  </a:cubicBezTo>
                  <a:cubicBezTo>
                    <a:pt x="34" y="1093"/>
                    <a:pt x="1" y="1127"/>
                    <a:pt x="1" y="1160"/>
                  </a:cubicBezTo>
                  <a:lnTo>
                    <a:pt x="1" y="3162"/>
                  </a:lnTo>
                  <a:cubicBezTo>
                    <a:pt x="1" y="3195"/>
                    <a:pt x="1" y="3228"/>
                    <a:pt x="34" y="3262"/>
                  </a:cubicBezTo>
                  <a:lnTo>
                    <a:pt x="101" y="3262"/>
                  </a:lnTo>
                  <a:lnTo>
                    <a:pt x="334" y="3095"/>
                  </a:lnTo>
                  <a:cubicBezTo>
                    <a:pt x="368" y="3095"/>
                    <a:pt x="401" y="3061"/>
                    <a:pt x="401" y="3028"/>
                  </a:cubicBezTo>
                  <a:cubicBezTo>
                    <a:pt x="435" y="2995"/>
                    <a:pt x="435" y="2961"/>
                    <a:pt x="435" y="2928"/>
                  </a:cubicBezTo>
                  <a:lnTo>
                    <a:pt x="435" y="927"/>
                  </a:lnTo>
                  <a:cubicBezTo>
                    <a:pt x="435" y="893"/>
                    <a:pt x="435" y="860"/>
                    <a:pt x="401" y="860"/>
                  </a:cubicBezTo>
                  <a:cubicBezTo>
                    <a:pt x="401" y="843"/>
                    <a:pt x="393" y="835"/>
                    <a:pt x="380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1958454" y="2517601"/>
              <a:ext cx="26373" cy="46680"/>
            </a:xfrm>
            <a:custGeom>
              <a:avLst/>
              <a:gdLst/>
              <a:ahLst/>
              <a:cxnLst/>
              <a:rect l="l" t="t" r="r" b="b"/>
              <a:pathLst>
                <a:path w="1635" h="2894" extrusionOk="0">
                  <a:moveTo>
                    <a:pt x="1268" y="0"/>
                  </a:moveTo>
                  <a:cubicBezTo>
                    <a:pt x="1134" y="0"/>
                    <a:pt x="1034" y="34"/>
                    <a:pt x="934" y="100"/>
                  </a:cubicBezTo>
                  <a:cubicBezTo>
                    <a:pt x="834" y="167"/>
                    <a:pt x="734" y="234"/>
                    <a:pt x="634" y="334"/>
                  </a:cubicBezTo>
                  <a:cubicBezTo>
                    <a:pt x="567" y="434"/>
                    <a:pt x="501" y="534"/>
                    <a:pt x="467" y="634"/>
                  </a:cubicBezTo>
                  <a:lnTo>
                    <a:pt x="467" y="534"/>
                  </a:lnTo>
                  <a:cubicBezTo>
                    <a:pt x="467" y="501"/>
                    <a:pt x="434" y="501"/>
                    <a:pt x="434" y="467"/>
                  </a:cubicBezTo>
                  <a:lnTo>
                    <a:pt x="367" y="467"/>
                  </a:lnTo>
                  <a:lnTo>
                    <a:pt x="134" y="634"/>
                  </a:lnTo>
                  <a:cubicBezTo>
                    <a:pt x="67" y="634"/>
                    <a:pt x="67" y="667"/>
                    <a:pt x="34" y="667"/>
                  </a:cubicBezTo>
                  <a:cubicBezTo>
                    <a:pt x="34" y="701"/>
                    <a:pt x="0" y="734"/>
                    <a:pt x="0" y="767"/>
                  </a:cubicBezTo>
                  <a:lnTo>
                    <a:pt x="0" y="2802"/>
                  </a:lnTo>
                  <a:cubicBezTo>
                    <a:pt x="0" y="2836"/>
                    <a:pt x="34" y="2869"/>
                    <a:pt x="34" y="2869"/>
                  </a:cubicBezTo>
                  <a:cubicBezTo>
                    <a:pt x="50" y="2886"/>
                    <a:pt x="59" y="2894"/>
                    <a:pt x="67" y="2894"/>
                  </a:cubicBezTo>
                  <a:cubicBezTo>
                    <a:pt x="75" y="2894"/>
                    <a:pt x="84" y="2886"/>
                    <a:pt x="100" y="2869"/>
                  </a:cubicBezTo>
                  <a:lnTo>
                    <a:pt x="367" y="2735"/>
                  </a:lnTo>
                  <a:cubicBezTo>
                    <a:pt x="367" y="2702"/>
                    <a:pt x="400" y="2702"/>
                    <a:pt x="400" y="2669"/>
                  </a:cubicBezTo>
                  <a:cubicBezTo>
                    <a:pt x="434" y="2635"/>
                    <a:pt x="434" y="2602"/>
                    <a:pt x="434" y="2569"/>
                  </a:cubicBezTo>
                  <a:lnTo>
                    <a:pt x="434" y="1468"/>
                  </a:lnTo>
                  <a:cubicBezTo>
                    <a:pt x="434" y="1301"/>
                    <a:pt x="467" y="1134"/>
                    <a:pt x="534" y="1001"/>
                  </a:cubicBezTo>
                  <a:cubicBezTo>
                    <a:pt x="601" y="867"/>
                    <a:pt x="701" y="734"/>
                    <a:pt x="801" y="667"/>
                  </a:cubicBezTo>
                  <a:cubicBezTo>
                    <a:pt x="867" y="634"/>
                    <a:pt x="926" y="617"/>
                    <a:pt x="976" y="617"/>
                  </a:cubicBezTo>
                  <a:cubicBezTo>
                    <a:pt x="1026" y="617"/>
                    <a:pt x="1068" y="634"/>
                    <a:pt x="1101" y="667"/>
                  </a:cubicBezTo>
                  <a:cubicBezTo>
                    <a:pt x="1168" y="767"/>
                    <a:pt x="1201" y="901"/>
                    <a:pt x="1168" y="1034"/>
                  </a:cubicBezTo>
                  <a:lnTo>
                    <a:pt x="1168" y="2168"/>
                  </a:lnTo>
                  <a:cubicBezTo>
                    <a:pt x="1168" y="2168"/>
                    <a:pt x="1201" y="2202"/>
                    <a:pt x="1201" y="2235"/>
                  </a:cubicBezTo>
                  <a:lnTo>
                    <a:pt x="1268" y="2235"/>
                  </a:lnTo>
                  <a:lnTo>
                    <a:pt x="1501" y="2068"/>
                  </a:lnTo>
                  <a:cubicBezTo>
                    <a:pt x="1535" y="2068"/>
                    <a:pt x="1568" y="2035"/>
                    <a:pt x="1568" y="2002"/>
                  </a:cubicBezTo>
                  <a:cubicBezTo>
                    <a:pt x="1601" y="1968"/>
                    <a:pt x="1601" y="1935"/>
                    <a:pt x="1601" y="1902"/>
                  </a:cubicBezTo>
                  <a:lnTo>
                    <a:pt x="1601" y="734"/>
                  </a:lnTo>
                  <a:cubicBezTo>
                    <a:pt x="1635" y="601"/>
                    <a:pt x="1601" y="467"/>
                    <a:pt x="1568" y="367"/>
                  </a:cubicBezTo>
                  <a:cubicBezTo>
                    <a:pt x="1568" y="267"/>
                    <a:pt x="1535" y="167"/>
                    <a:pt x="1468" y="100"/>
                  </a:cubicBezTo>
                  <a:cubicBezTo>
                    <a:pt x="1401" y="34"/>
                    <a:pt x="1334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8"/>
            <p:cNvSpPr/>
            <p:nvPr/>
          </p:nvSpPr>
          <p:spPr>
            <a:xfrm>
              <a:off x="820467" y="2395594"/>
              <a:ext cx="394943" cy="577615"/>
            </a:xfrm>
            <a:custGeom>
              <a:avLst/>
              <a:gdLst/>
              <a:ahLst/>
              <a:cxnLst/>
              <a:rect l="l" t="t" r="r" b="b"/>
              <a:pathLst>
                <a:path w="24485" h="35810" extrusionOk="0">
                  <a:moveTo>
                    <a:pt x="19519" y="0"/>
                  </a:moveTo>
                  <a:cubicBezTo>
                    <a:pt x="18756" y="0"/>
                    <a:pt x="17997" y="176"/>
                    <a:pt x="17313" y="526"/>
                  </a:cubicBezTo>
                  <a:lnTo>
                    <a:pt x="901" y="9999"/>
                  </a:lnTo>
                  <a:cubicBezTo>
                    <a:pt x="401" y="10233"/>
                    <a:pt x="34" y="10733"/>
                    <a:pt x="1" y="11300"/>
                  </a:cubicBezTo>
                  <a:lnTo>
                    <a:pt x="1" y="32949"/>
                  </a:lnTo>
                  <a:cubicBezTo>
                    <a:pt x="34" y="33516"/>
                    <a:pt x="401" y="33983"/>
                    <a:pt x="901" y="34217"/>
                  </a:cubicBezTo>
                  <a:lnTo>
                    <a:pt x="2703" y="35284"/>
                  </a:lnTo>
                  <a:cubicBezTo>
                    <a:pt x="3403" y="35634"/>
                    <a:pt x="4162" y="35809"/>
                    <a:pt x="4921" y="35809"/>
                  </a:cubicBezTo>
                  <a:cubicBezTo>
                    <a:pt x="5680" y="35809"/>
                    <a:pt x="6439" y="35634"/>
                    <a:pt x="7139" y="35284"/>
                  </a:cubicBezTo>
                  <a:lnTo>
                    <a:pt x="23551" y="25811"/>
                  </a:lnTo>
                  <a:cubicBezTo>
                    <a:pt x="24051" y="25577"/>
                    <a:pt x="24418" y="25077"/>
                    <a:pt x="24485" y="24510"/>
                  </a:cubicBezTo>
                  <a:lnTo>
                    <a:pt x="24485" y="2861"/>
                  </a:lnTo>
                  <a:cubicBezTo>
                    <a:pt x="24418" y="2294"/>
                    <a:pt x="24051" y="1793"/>
                    <a:pt x="23551" y="1593"/>
                  </a:cubicBezTo>
                  <a:lnTo>
                    <a:pt x="21750" y="526"/>
                  </a:lnTo>
                  <a:cubicBezTo>
                    <a:pt x="21049" y="176"/>
                    <a:pt x="20282" y="0"/>
                    <a:pt x="1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8"/>
            <p:cNvSpPr/>
            <p:nvPr/>
          </p:nvSpPr>
          <p:spPr>
            <a:xfrm>
              <a:off x="819934" y="2577863"/>
              <a:ext cx="80182" cy="395008"/>
            </a:xfrm>
            <a:custGeom>
              <a:avLst/>
              <a:gdLst/>
              <a:ahLst/>
              <a:cxnLst/>
              <a:rect l="l" t="t" r="r" b="b"/>
              <a:pathLst>
                <a:path w="4971" h="2448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67" y="22216"/>
                    <a:pt x="401" y="22716"/>
                    <a:pt x="934" y="22950"/>
                  </a:cubicBezTo>
                  <a:lnTo>
                    <a:pt x="2736" y="23984"/>
                  </a:lnTo>
                  <a:cubicBezTo>
                    <a:pt x="3378" y="24320"/>
                    <a:pt x="4076" y="24489"/>
                    <a:pt x="4779" y="24489"/>
                  </a:cubicBezTo>
                  <a:cubicBezTo>
                    <a:pt x="4843" y="24489"/>
                    <a:pt x="4907" y="24487"/>
                    <a:pt x="4971" y="24484"/>
                  </a:cubicBezTo>
                  <a:lnTo>
                    <a:pt x="4971" y="2836"/>
                  </a:lnTo>
                  <a:cubicBezTo>
                    <a:pt x="4915" y="2838"/>
                    <a:pt x="4860" y="2839"/>
                    <a:pt x="4805" y="2839"/>
                  </a:cubicBezTo>
                  <a:cubicBezTo>
                    <a:pt x="4093" y="2839"/>
                    <a:pt x="3386" y="2642"/>
                    <a:pt x="2736" y="2302"/>
                  </a:cubicBezTo>
                  <a:lnTo>
                    <a:pt x="934" y="1268"/>
                  </a:lnTo>
                  <a:cubicBezTo>
                    <a:pt x="401" y="1034"/>
                    <a:pt x="67" y="5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8"/>
            <p:cNvSpPr/>
            <p:nvPr/>
          </p:nvSpPr>
          <p:spPr>
            <a:xfrm>
              <a:off x="1027076" y="2621446"/>
              <a:ext cx="68359" cy="211464"/>
            </a:xfrm>
            <a:custGeom>
              <a:avLst/>
              <a:gdLst/>
              <a:ahLst/>
              <a:cxnLst/>
              <a:rect l="l" t="t" r="r" b="b"/>
              <a:pathLst>
                <a:path w="4238" h="13110" extrusionOk="0">
                  <a:moveTo>
                    <a:pt x="2953" y="1"/>
                  </a:moveTo>
                  <a:cubicBezTo>
                    <a:pt x="2692" y="1"/>
                    <a:pt x="2404" y="86"/>
                    <a:pt x="2102" y="267"/>
                  </a:cubicBezTo>
                  <a:cubicBezTo>
                    <a:pt x="935" y="934"/>
                    <a:pt x="1" y="2735"/>
                    <a:pt x="1" y="4303"/>
                  </a:cubicBezTo>
                  <a:cubicBezTo>
                    <a:pt x="1" y="5170"/>
                    <a:pt x="301" y="5771"/>
                    <a:pt x="768" y="6038"/>
                  </a:cubicBezTo>
                  <a:lnTo>
                    <a:pt x="168" y="13109"/>
                  </a:lnTo>
                  <a:lnTo>
                    <a:pt x="4071" y="10875"/>
                  </a:lnTo>
                  <a:lnTo>
                    <a:pt x="3470" y="4470"/>
                  </a:lnTo>
                  <a:cubicBezTo>
                    <a:pt x="3937" y="3669"/>
                    <a:pt x="4204" y="2769"/>
                    <a:pt x="4237" y="1868"/>
                  </a:cubicBezTo>
                  <a:cubicBezTo>
                    <a:pt x="4237" y="705"/>
                    <a:pt x="3705" y="1"/>
                    <a:pt x="2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8"/>
            <p:cNvSpPr/>
            <p:nvPr/>
          </p:nvSpPr>
          <p:spPr>
            <a:xfrm>
              <a:off x="1029237" y="2763487"/>
              <a:ext cx="63504" cy="69424"/>
            </a:xfrm>
            <a:custGeom>
              <a:avLst/>
              <a:gdLst/>
              <a:ahLst/>
              <a:cxnLst/>
              <a:rect l="l" t="t" r="r" b="b"/>
              <a:pathLst>
                <a:path w="3937" h="4304" extrusionOk="0">
                  <a:moveTo>
                    <a:pt x="367" y="0"/>
                  </a:moveTo>
                  <a:lnTo>
                    <a:pt x="0" y="4303"/>
                  </a:lnTo>
                  <a:lnTo>
                    <a:pt x="0" y="4303"/>
                  </a:lnTo>
                  <a:lnTo>
                    <a:pt x="3937" y="203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8"/>
            <p:cNvSpPr/>
            <p:nvPr/>
          </p:nvSpPr>
          <p:spPr>
            <a:xfrm>
              <a:off x="1031931" y="2621688"/>
              <a:ext cx="63504" cy="71859"/>
            </a:xfrm>
            <a:custGeom>
              <a:avLst/>
              <a:gdLst/>
              <a:ahLst/>
              <a:cxnLst/>
              <a:rect l="l" t="t" r="r" b="b"/>
              <a:pathLst>
                <a:path w="3937" h="4455" extrusionOk="0">
                  <a:moveTo>
                    <a:pt x="2646" y="0"/>
                  </a:moveTo>
                  <a:cubicBezTo>
                    <a:pt x="2386" y="0"/>
                    <a:pt x="2100" y="81"/>
                    <a:pt x="1801" y="252"/>
                  </a:cubicBezTo>
                  <a:cubicBezTo>
                    <a:pt x="934" y="819"/>
                    <a:pt x="300" y="1653"/>
                    <a:pt x="0" y="2620"/>
                  </a:cubicBezTo>
                  <a:lnTo>
                    <a:pt x="3169" y="4455"/>
                  </a:lnTo>
                  <a:cubicBezTo>
                    <a:pt x="3636" y="3654"/>
                    <a:pt x="3903" y="2754"/>
                    <a:pt x="3936" y="1853"/>
                  </a:cubicBezTo>
                  <a:cubicBezTo>
                    <a:pt x="3936" y="686"/>
                    <a:pt x="3401" y="0"/>
                    <a:pt x="2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8"/>
            <p:cNvSpPr/>
            <p:nvPr/>
          </p:nvSpPr>
          <p:spPr>
            <a:xfrm>
              <a:off x="540143" y="1088080"/>
              <a:ext cx="869504" cy="691074"/>
            </a:xfrm>
            <a:custGeom>
              <a:avLst/>
              <a:gdLst/>
              <a:ahLst/>
              <a:cxnLst/>
              <a:rect l="l" t="t" r="r" b="b"/>
              <a:pathLst>
                <a:path w="53906" h="42844" extrusionOk="0">
                  <a:moveTo>
                    <a:pt x="52973" y="0"/>
                  </a:moveTo>
                  <a:cubicBezTo>
                    <a:pt x="52750" y="0"/>
                    <a:pt x="52500" y="74"/>
                    <a:pt x="52238" y="229"/>
                  </a:cubicBezTo>
                  <a:lnTo>
                    <a:pt x="668" y="29983"/>
                  </a:lnTo>
                  <a:cubicBezTo>
                    <a:pt x="268" y="30250"/>
                    <a:pt x="34" y="30684"/>
                    <a:pt x="1" y="31151"/>
                  </a:cubicBezTo>
                  <a:lnTo>
                    <a:pt x="1" y="42359"/>
                  </a:lnTo>
                  <a:cubicBezTo>
                    <a:pt x="1" y="42669"/>
                    <a:pt x="155" y="42843"/>
                    <a:pt x="377" y="42843"/>
                  </a:cubicBezTo>
                  <a:cubicBezTo>
                    <a:pt x="465" y="42843"/>
                    <a:pt x="564" y="42816"/>
                    <a:pt x="668" y="42759"/>
                  </a:cubicBezTo>
                  <a:lnTo>
                    <a:pt x="53239" y="12404"/>
                  </a:lnTo>
                  <a:cubicBezTo>
                    <a:pt x="53606" y="12137"/>
                    <a:pt x="53873" y="11703"/>
                    <a:pt x="53906" y="11236"/>
                  </a:cubicBezTo>
                  <a:lnTo>
                    <a:pt x="53906" y="1196"/>
                  </a:lnTo>
                  <a:cubicBezTo>
                    <a:pt x="53906" y="438"/>
                    <a:pt x="53520" y="0"/>
                    <a:pt x="5297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8"/>
            <p:cNvSpPr/>
            <p:nvPr/>
          </p:nvSpPr>
          <p:spPr>
            <a:xfrm>
              <a:off x="569210" y="1120807"/>
              <a:ext cx="873262" cy="689396"/>
            </a:xfrm>
            <a:custGeom>
              <a:avLst/>
              <a:gdLst/>
              <a:ahLst/>
              <a:cxnLst/>
              <a:rect l="l" t="t" r="r" b="b"/>
              <a:pathLst>
                <a:path w="54139" h="42740" extrusionOk="0">
                  <a:moveTo>
                    <a:pt x="51220" y="1"/>
                  </a:moveTo>
                  <a:cubicBezTo>
                    <a:pt x="50961" y="1"/>
                    <a:pt x="50703" y="68"/>
                    <a:pt x="50469" y="201"/>
                  </a:cubicBezTo>
                  <a:lnTo>
                    <a:pt x="734" y="28888"/>
                  </a:lnTo>
                  <a:cubicBezTo>
                    <a:pt x="300" y="29188"/>
                    <a:pt x="0" y="29655"/>
                    <a:pt x="0" y="30189"/>
                  </a:cubicBezTo>
                  <a:lnTo>
                    <a:pt x="0" y="40463"/>
                  </a:lnTo>
                  <a:cubicBezTo>
                    <a:pt x="0" y="40997"/>
                    <a:pt x="300" y="41464"/>
                    <a:pt x="734" y="41764"/>
                  </a:cubicBezTo>
                  <a:lnTo>
                    <a:pt x="2168" y="42565"/>
                  </a:lnTo>
                  <a:cubicBezTo>
                    <a:pt x="2402" y="42681"/>
                    <a:pt x="2652" y="42740"/>
                    <a:pt x="2902" y="42740"/>
                  </a:cubicBezTo>
                  <a:cubicBezTo>
                    <a:pt x="3152" y="42740"/>
                    <a:pt x="3402" y="42681"/>
                    <a:pt x="3636" y="42565"/>
                  </a:cubicBezTo>
                  <a:lnTo>
                    <a:pt x="53371" y="13844"/>
                  </a:lnTo>
                  <a:cubicBezTo>
                    <a:pt x="53805" y="13577"/>
                    <a:pt x="54105" y="13110"/>
                    <a:pt x="54139" y="12576"/>
                  </a:cubicBezTo>
                  <a:lnTo>
                    <a:pt x="54139" y="2269"/>
                  </a:lnTo>
                  <a:cubicBezTo>
                    <a:pt x="54105" y="1769"/>
                    <a:pt x="53838" y="1268"/>
                    <a:pt x="53405" y="1002"/>
                  </a:cubicBezTo>
                  <a:lnTo>
                    <a:pt x="51970" y="201"/>
                  </a:lnTo>
                  <a:cubicBezTo>
                    <a:pt x="51737" y="68"/>
                    <a:pt x="51478" y="1"/>
                    <a:pt x="512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8"/>
            <p:cNvSpPr/>
            <p:nvPr/>
          </p:nvSpPr>
          <p:spPr>
            <a:xfrm>
              <a:off x="670893" y="1636935"/>
              <a:ext cx="50051" cy="72520"/>
            </a:xfrm>
            <a:custGeom>
              <a:avLst/>
              <a:gdLst/>
              <a:ahLst/>
              <a:cxnLst/>
              <a:rect l="l" t="t" r="r" b="b"/>
              <a:pathLst>
                <a:path w="3103" h="4496" extrusionOk="0">
                  <a:moveTo>
                    <a:pt x="1869" y="1"/>
                  </a:moveTo>
                  <a:cubicBezTo>
                    <a:pt x="1843" y="1"/>
                    <a:pt x="1818" y="9"/>
                    <a:pt x="1802" y="26"/>
                  </a:cubicBezTo>
                  <a:lnTo>
                    <a:pt x="1268" y="359"/>
                  </a:lnTo>
                  <a:cubicBezTo>
                    <a:pt x="1201" y="393"/>
                    <a:pt x="1135" y="426"/>
                    <a:pt x="1135" y="493"/>
                  </a:cubicBezTo>
                  <a:cubicBezTo>
                    <a:pt x="1068" y="559"/>
                    <a:pt x="1068" y="660"/>
                    <a:pt x="1068" y="726"/>
                  </a:cubicBezTo>
                  <a:lnTo>
                    <a:pt x="1068" y="826"/>
                  </a:lnTo>
                  <a:lnTo>
                    <a:pt x="1268" y="1894"/>
                  </a:lnTo>
                  <a:lnTo>
                    <a:pt x="468" y="1727"/>
                  </a:lnTo>
                  <a:lnTo>
                    <a:pt x="434" y="1727"/>
                  </a:lnTo>
                  <a:cubicBezTo>
                    <a:pt x="367" y="1760"/>
                    <a:pt x="334" y="1794"/>
                    <a:pt x="267" y="1827"/>
                  </a:cubicBezTo>
                  <a:cubicBezTo>
                    <a:pt x="234" y="1894"/>
                    <a:pt x="201" y="1960"/>
                    <a:pt x="167" y="2061"/>
                  </a:cubicBezTo>
                  <a:lnTo>
                    <a:pt x="1" y="2828"/>
                  </a:lnTo>
                  <a:cubicBezTo>
                    <a:pt x="1" y="2894"/>
                    <a:pt x="1" y="2961"/>
                    <a:pt x="1" y="3028"/>
                  </a:cubicBezTo>
                  <a:cubicBezTo>
                    <a:pt x="34" y="3095"/>
                    <a:pt x="67" y="3095"/>
                    <a:pt x="134" y="3095"/>
                  </a:cubicBezTo>
                  <a:cubicBezTo>
                    <a:pt x="134" y="3106"/>
                    <a:pt x="134" y="3109"/>
                    <a:pt x="136" y="3109"/>
                  </a:cubicBezTo>
                  <a:cubicBezTo>
                    <a:pt x="141" y="3109"/>
                    <a:pt x="156" y="3095"/>
                    <a:pt x="201" y="3095"/>
                  </a:cubicBezTo>
                  <a:lnTo>
                    <a:pt x="1101" y="2694"/>
                  </a:lnTo>
                  <a:lnTo>
                    <a:pt x="434" y="3862"/>
                  </a:lnTo>
                  <a:cubicBezTo>
                    <a:pt x="401" y="3895"/>
                    <a:pt x="401" y="3895"/>
                    <a:pt x="401" y="3929"/>
                  </a:cubicBezTo>
                  <a:lnTo>
                    <a:pt x="401" y="3962"/>
                  </a:lnTo>
                  <a:cubicBezTo>
                    <a:pt x="367" y="4029"/>
                    <a:pt x="334" y="4095"/>
                    <a:pt x="367" y="4195"/>
                  </a:cubicBezTo>
                  <a:cubicBezTo>
                    <a:pt x="367" y="4262"/>
                    <a:pt x="401" y="4329"/>
                    <a:pt x="434" y="4329"/>
                  </a:cubicBezTo>
                  <a:lnTo>
                    <a:pt x="868" y="4496"/>
                  </a:lnTo>
                  <a:cubicBezTo>
                    <a:pt x="935" y="4496"/>
                    <a:pt x="1001" y="4462"/>
                    <a:pt x="1035" y="4429"/>
                  </a:cubicBezTo>
                  <a:cubicBezTo>
                    <a:pt x="1068" y="4396"/>
                    <a:pt x="1135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2" y="3728"/>
                  </a:lnTo>
                  <a:lnTo>
                    <a:pt x="1935" y="3795"/>
                  </a:lnTo>
                  <a:cubicBezTo>
                    <a:pt x="1969" y="3828"/>
                    <a:pt x="2002" y="3828"/>
                    <a:pt x="2035" y="3828"/>
                  </a:cubicBezTo>
                  <a:cubicBezTo>
                    <a:pt x="2102" y="3795"/>
                    <a:pt x="2169" y="3762"/>
                    <a:pt x="2202" y="3695"/>
                  </a:cubicBezTo>
                  <a:lnTo>
                    <a:pt x="2636" y="3028"/>
                  </a:lnTo>
                  <a:cubicBezTo>
                    <a:pt x="2702" y="2961"/>
                    <a:pt x="2702" y="2861"/>
                    <a:pt x="2736" y="2794"/>
                  </a:cubicBezTo>
                  <a:cubicBezTo>
                    <a:pt x="2736" y="2728"/>
                    <a:pt x="2736" y="2661"/>
                    <a:pt x="2702" y="2628"/>
                  </a:cubicBezTo>
                  <a:lnTo>
                    <a:pt x="2702" y="2594"/>
                  </a:lnTo>
                  <a:lnTo>
                    <a:pt x="2669" y="2594"/>
                  </a:lnTo>
                  <a:lnTo>
                    <a:pt x="1969" y="2194"/>
                  </a:lnTo>
                  <a:lnTo>
                    <a:pt x="2869" y="1527"/>
                  </a:lnTo>
                  <a:lnTo>
                    <a:pt x="2969" y="1460"/>
                  </a:lnTo>
                  <a:cubicBezTo>
                    <a:pt x="3003" y="1393"/>
                    <a:pt x="3036" y="1327"/>
                    <a:pt x="3069" y="1260"/>
                  </a:cubicBezTo>
                  <a:cubicBezTo>
                    <a:pt x="3103" y="1193"/>
                    <a:pt x="3103" y="1127"/>
                    <a:pt x="3069" y="1060"/>
                  </a:cubicBezTo>
                  <a:lnTo>
                    <a:pt x="2903" y="459"/>
                  </a:lnTo>
                  <a:cubicBezTo>
                    <a:pt x="2869" y="393"/>
                    <a:pt x="2836" y="359"/>
                    <a:pt x="2803" y="359"/>
                  </a:cubicBezTo>
                  <a:cubicBezTo>
                    <a:pt x="2736" y="359"/>
                    <a:pt x="2702" y="393"/>
                    <a:pt x="2636" y="426"/>
                  </a:cubicBezTo>
                  <a:lnTo>
                    <a:pt x="2636" y="459"/>
                  </a:lnTo>
                  <a:cubicBezTo>
                    <a:pt x="2602" y="493"/>
                    <a:pt x="2602" y="493"/>
                    <a:pt x="2602" y="526"/>
                  </a:cubicBezTo>
                  <a:lnTo>
                    <a:pt x="1802" y="1594"/>
                  </a:lnTo>
                  <a:lnTo>
                    <a:pt x="2002" y="293"/>
                  </a:lnTo>
                  <a:lnTo>
                    <a:pt x="2002" y="159"/>
                  </a:lnTo>
                  <a:cubicBezTo>
                    <a:pt x="2002" y="126"/>
                    <a:pt x="2002" y="59"/>
                    <a:pt x="1935" y="26"/>
                  </a:cubicBezTo>
                  <a:cubicBezTo>
                    <a:pt x="1919" y="9"/>
                    <a:pt x="1894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8"/>
            <p:cNvSpPr/>
            <p:nvPr/>
          </p:nvSpPr>
          <p:spPr>
            <a:xfrm>
              <a:off x="765060" y="1582593"/>
              <a:ext cx="49503" cy="72198"/>
            </a:xfrm>
            <a:custGeom>
              <a:avLst/>
              <a:gdLst/>
              <a:ahLst/>
              <a:cxnLst/>
              <a:rect l="l" t="t" r="r" b="b"/>
              <a:pathLst>
                <a:path w="3069" h="4476" extrusionOk="0">
                  <a:moveTo>
                    <a:pt x="1885" y="1"/>
                  </a:moveTo>
                  <a:cubicBezTo>
                    <a:pt x="1860" y="1"/>
                    <a:pt x="1835" y="9"/>
                    <a:pt x="1801" y="26"/>
                  </a:cubicBezTo>
                  <a:lnTo>
                    <a:pt x="1268" y="326"/>
                  </a:lnTo>
                  <a:cubicBezTo>
                    <a:pt x="1201" y="359"/>
                    <a:pt x="1168" y="426"/>
                    <a:pt x="1134" y="493"/>
                  </a:cubicBezTo>
                  <a:cubicBezTo>
                    <a:pt x="1101" y="559"/>
                    <a:pt x="1067" y="626"/>
                    <a:pt x="1067" y="726"/>
                  </a:cubicBezTo>
                  <a:cubicBezTo>
                    <a:pt x="1067" y="726"/>
                    <a:pt x="1067" y="760"/>
                    <a:pt x="1067" y="793"/>
                  </a:cubicBezTo>
                  <a:lnTo>
                    <a:pt x="1268" y="1894"/>
                  </a:lnTo>
                  <a:lnTo>
                    <a:pt x="1268" y="1894"/>
                  </a:lnTo>
                  <a:lnTo>
                    <a:pt x="467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27"/>
                  </a:cubicBezTo>
                  <a:lnTo>
                    <a:pt x="0" y="2828"/>
                  </a:lnTo>
                  <a:cubicBezTo>
                    <a:pt x="0" y="2894"/>
                    <a:pt x="0" y="2961"/>
                    <a:pt x="0" y="3028"/>
                  </a:cubicBezTo>
                  <a:cubicBezTo>
                    <a:pt x="33" y="3061"/>
                    <a:pt x="67" y="3095"/>
                    <a:pt x="133" y="3095"/>
                  </a:cubicBezTo>
                  <a:lnTo>
                    <a:pt x="200" y="3095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0" y="3862"/>
                    <a:pt x="400" y="3895"/>
                    <a:pt x="400" y="3928"/>
                  </a:cubicBezTo>
                  <a:lnTo>
                    <a:pt x="400" y="3962"/>
                  </a:lnTo>
                  <a:cubicBezTo>
                    <a:pt x="367" y="4029"/>
                    <a:pt x="334" y="4095"/>
                    <a:pt x="334" y="4162"/>
                  </a:cubicBezTo>
                  <a:cubicBezTo>
                    <a:pt x="367" y="4262"/>
                    <a:pt x="367" y="4295"/>
                    <a:pt x="434" y="4295"/>
                  </a:cubicBezTo>
                  <a:lnTo>
                    <a:pt x="867" y="4462"/>
                  </a:lnTo>
                  <a:cubicBezTo>
                    <a:pt x="887" y="4472"/>
                    <a:pt x="906" y="4476"/>
                    <a:pt x="925" y="4476"/>
                  </a:cubicBezTo>
                  <a:cubicBezTo>
                    <a:pt x="970" y="4476"/>
                    <a:pt x="1010" y="4452"/>
                    <a:pt x="1034" y="4429"/>
                  </a:cubicBezTo>
                  <a:cubicBezTo>
                    <a:pt x="1067" y="4395"/>
                    <a:pt x="1134" y="4329"/>
                    <a:pt x="1134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1" y="3728"/>
                  </a:lnTo>
                  <a:lnTo>
                    <a:pt x="1935" y="3795"/>
                  </a:lnTo>
                  <a:cubicBezTo>
                    <a:pt x="1951" y="3812"/>
                    <a:pt x="1968" y="3820"/>
                    <a:pt x="1989" y="3820"/>
                  </a:cubicBezTo>
                  <a:cubicBezTo>
                    <a:pt x="2010" y="3820"/>
                    <a:pt x="2035" y="3812"/>
                    <a:pt x="2068" y="3795"/>
                  </a:cubicBezTo>
                  <a:cubicBezTo>
                    <a:pt x="2102" y="3795"/>
                    <a:pt x="2168" y="3728"/>
                    <a:pt x="2202" y="3695"/>
                  </a:cubicBezTo>
                  <a:lnTo>
                    <a:pt x="2635" y="2994"/>
                  </a:lnTo>
                  <a:cubicBezTo>
                    <a:pt x="2702" y="2928"/>
                    <a:pt x="2735" y="2861"/>
                    <a:pt x="2735" y="2794"/>
                  </a:cubicBezTo>
                  <a:cubicBezTo>
                    <a:pt x="2735" y="2728"/>
                    <a:pt x="2735" y="2661"/>
                    <a:pt x="2702" y="2594"/>
                  </a:cubicBezTo>
                  <a:lnTo>
                    <a:pt x="2669" y="2594"/>
                  </a:lnTo>
                  <a:lnTo>
                    <a:pt x="1968" y="2161"/>
                  </a:lnTo>
                  <a:lnTo>
                    <a:pt x="2869" y="1527"/>
                  </a:lnTo>
                  <a:cubicBezTo>
                    <a:pt x="2902" y="1493"/>
                    <a:pt x="2935" y="1460"/>
                    <a:pt x="2935" y="1460"/>
                  </a:cubicBezTo>
                  <a:cubicBezTo>
                    <a:pt x="3002" y="1393"/>
                    <a:pt x="3036" y="1327"/>
                    <a:pt x="3069" y="1260"/>
                  </a:cubicBezTo>
                  <a:cubicBezTo>
                    <a:pt x="3069" y="1193"/>
                    <a:pt x="3069" y="1126"/>
                    <a:pt x="3069" y="1060"/>
                  </a:cubicBezTo>
                  <a:lnTo>
                    <a:pt x="2902" y="459"/>
                  </a:lnTo>
                  <a:cubicBezTo>
                    <a:pt x="2869" y="393"/>
                    <a:pt x="2835" y="359"/>
                    <a:pt x="2802" y="359"/>
                  </a:cubicBezTo>
                  <a:cubicBezTo>
                    <a:pt x="2735" y="359"/>
                    <a:pt x="2669" y="393"/>
                    <a:pt x="2635" y="426"/>
                  </a:cubicBezTo>
                  <a:lnTo>
                    <a:pt x="2635" y="459"/>
                  </a:lnTo>
                  <a:cubicBezTo>
                    <a:pt x="2635" y="459"/>
                    <a:pt x="2602" y="493"/>
                    <a:pt x="2602" y="493"/>
                  </a:cubicBezTo>
                  <a:lnTo>
                    <a:pt x="1801" y="1593"/>
                  </a:lnTo>
                  <a:lnTo>
                    <a:pt x="2001" y="259"/>
                  </a:lnTo>
                  <a:lnTo>
                    <a:pt x="2001" y="159"/>
                  </a:lnTo>
                  <a:cubicBezTo>
                    <a:pt x="2001" y="92"/>
                    <a:pt x="2001" y="59"/>
                    <a:pt x="1968" y="26"/>
                  </a:cubicBezTo>
                  <a:cubicBezTo>
                    <a:pt x="1935" y="9"/>
                    <a:pt x="1910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8"/>
            <p:cNvSpPr/>
            <p:nvPr/>
          </p:nvSpPr>
          <p:spPr>
            <a:xfrm>
              <a:off x="859743" y="1527719"/>
              <a:ext cx="49519" cy="72730"/>
            </a:xfrm>
            <a:custGeom>
              <a:avLst/>
              <a:gdLst/>
              <a:ahLst/>
              <a:cxnLst/>
              <a:rect l="l" t="t" r="r" b="b"/>
              <a:pathLst>
                <a:path w="3070" h="4509" extrusionOk="0">
                  <a:moveTo>
                    <a:pt x="1902" y="0"/>
                  </a:moveTo>
                  <a:cubicBezTo>
                    <a:pt x="1877" y="0"/>
                    <a:pt x="1852" y="9"/>
                    <a:pt x="1836" y="25"/>
                  </a:cubicBezTo>
                  <a:lnTo>
                    <a:pt x="1302" y="359"/>
                  </a:lnTo>
                  <a:cubicBezTo>
                    <a:pt x="1235" y="392"/>
                    <a:pt x="1168" y="459"/>
                    <a:pt x="1168" y="526"/>
                  </a:cubicBezTo>
                  <a:cubicBezTo>
                    <a:pt x="1102" y="592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93"/>
                  </a:lnTo>
                  <a:lnTo>
                    <a:pt x="501" y="1726"/>
                  </a:lnTo>
                  <a:lnTo>
                    <a:pt x="435" y="1726"/>
                  </a:lnTo>
                  <a:cubicBezTo>
                    <a:pt x="368" y="1760"/>
                    <a:pt x="334" y="1793"/>
                    <a:pt x="301" y="1860"/>
                  </a:cubicBezTo>
                  <a:cubicBezTo>
                    <a:pt x="234" y="1893"/>
                    <a:pt x="201" y="1993"/>
                    <a:pt x="201" y="2060"/>
                  </a:cubicBezTo>
                  <a:lnTo>
                    <a:pt x="34" y="2861"/>
                  </a:lnTo>
                  <a:cubicBezTo>
                    <a:pt x="1" y="2894"/>
                    <a:pt x="1" y="2994"/>
                    <a:pt x="34" y="3027"/>
                  </a:cubicBezTo>
                  <a:cubicBezTo>
                    <a:pt x="34" y="3076"/>
                    <a:pt x="52" y="3107"/>
                    <a:pt x="88" y="3107"/>
                  </a:cubicBezTo>
                  <a:cubicBezTo>
                    <a:pt x="101" y="3107"/>
                    <a:pt x="116" y="3103"/>
                    <a:pt x="134" y="3094"/>
                  </a:cubicBezTo>
                  <a:cubicBezTo>
                    <a:pt x="134" y="3105"/>
                    <a:pt x="138" y="3109"/>
                    <a:pt x="144" y="3109"/>
                  </a:cubicBezTo>
                  <a:cubicBezTo>
                    <a:pt x="157" y="3109"/>
                    <a:pt x="179" y="3094"/>
                    <a:pt x="201" y="3094"/>
                  </a:cubicBezTo>
                  <a:lnTo>
                    <a:pt x="1102" y="2694"/>
                  </a:lnTo>
                  <a:lnTo>
                    <a:pt x="401" y="3861"/>
                  </a:lnTo>
                  <a:lnTo>
                    <a:pt x="368" y="3928"/>
                  </a:lnTo>
                  <a:cubicBezTo>
                    <a:pt x="368" y="3961"/>
                    <a:pt x="368" y="3961"/>
                    <a:pt x="368" y="3995"/>
                  </a:cubicBezTo>
                  <a:cubicBezTo>
                    <a:pt x="334" y="4061"/>
                    <a:pt x="301" y="4128"/>
                    <a:pt x="301" y="4195"/>
                  </a:cubicBezTo>
                  <a:cubicBezTo>
                    <a:pt x="334" y="4262"/>
                    <a:pt x="334" y="4328"/>
                    <a:pt x="401" y="4328"/>
                  </a:cubicBezTo>
                  <a:lnTo>
                    <a:pt x="835" y="4495"/>
                  </a:lnTo>
                  <a:cubicBezTo>
                    <a:pt x="854" y="4505"/>
                    <a:pt x="871" y="4509"/>
                    <a:pt x="887" y="4509"/>
                  </a:cubicBezTo>
                  <a:cubicBezTo>
                    <a:pt x="924" y="4509"/>
                    <a:pt x="954" y="4485"/>
                    <a:pt x="1002" y="4462"/>
                  </a:cubicBezTo>
                  <a:cubicBezTo>
                    <a:pt x="1035" y="4395"/>
                    <a:pt x="1102" y="4328"/>
                    <a:pt x="1135" y="4262"/>
                  </a:cubicBezTo>
                  <a:lnTo>
                    <a:pt x="1168" y="4162"/>
                  </a:lnTo>
                  <a:lnTo>
                    <a:pt x="1535" y="2861"/>
                  </a:lnTo>
                  <a:lnTo>
                    <a:pt x="1869" y="3728"/>
                  </a:lnTo>
                  <a:lnTo>
                    <a:pt x="1902" y="3795"/>
                  </a:lnTo>
                  <a:cubicBezTo>
                    <a:pt x="1919" y="3811"/>
                    <a:pt x="1944" y="3820"/>
                    <a:pt x="1969" y="3820"/>
                  </a:cubicBezTo>
                  <a:cubicBezTo>
                    <a:pt x="1994" y="3820"/>
                    <a:pt x="2019" y="3811"/>
                    <a:pt x="2036" y="3795"/>
                  </a:cubicBezTo>
                  <a:cubicBezTo>
                    <a:pt x="2102" y="3795"/>
                    <a:pt x="2136" y="3728"/>
                    <a:pt x="2169" y="3695"/>
                  </a:cubicBezTo>
                  <a:lnTo>
                    <a:pt x="2636" y="2994"/>
                  </a:lnTo>
                  <a:cubicBezTo>
                    <a:pt x="2669" y="2927"/>
                    <a:pt x="2703" y="2861"/>
                    <a:pt x="2703" y="2761"/>
                  </a:cubicBezTo>
                  <a:cubicBezTo>
                    <a:pt x="2703" y="2727"/>
                    <a:pt x="2703" y="2660"/>
                    <a:pt x="2669" y="2594"/>
                  </a:cubicBezTo>
                  <a:lnTo>
                    <a:pt x="2636" y="2594"/>
                  </a:lnTo>
                  <a:lnTo>
                    <a:pt x="1936" y="2193"/>
                  </a:lnTo>
                  <a:lnTo>
                    <a:pt x="2870" y="1526"/>
                  </a:lnTo>
                  <a:cubicBezTo>
                    <a:pt x="2903" y="1526"/>
                    <a:pt x="2903" y="1493"/>
                    <a:pt x="2936" y="1460"/>
                  </a:cubicBezTo>
                  <a:cubicBezTo>
                    <a:pt x="3003" y="1426"/>
                    <a:pt x="3036" y="1360"/>
                    <a:pt x="3036" y="1293"/>
                  </a:cubicBezTo>
                  <a:cubicBezTo>
                    <a:pt x="3070" y="1226"/>
                    <a:pt x="3070" y="1126"/>
                    <a:pt x="3036" y="1059"/>
                  </a:cubicBezTo>
                  <a:lnTo>
                    <a:pt x="2870" y="492"/>
                  </a:lnTo>
                  <a:cubicBezTo>
                    <a:pt x="2870" y="426"/>
                    <a:pt x="2836" y="392"/>
                    <a:pt x="2770" y="392"/>
                  </a:cubicBezTo>
                  <a:cubicBezTo>
                    <a:pt x="2736" y="392"/>
                    <a:pt x="2669" y="392"/>
                    <a:pt x="2636" y="459"/>
                  </a:cubicBezTo>
                  <a:lnTo>
                    <a:pt x="2603" y="526"/>
                  </a:lnTo>
                  <a:lnTo>
                    <a:pt x="1802" y="1593"/>
                  </a:lnTo>
                  <a:lnTo>
                    <a:pt x="2036" y="292"/>
                  </a:lnTo>
                  <a:lnTo>
                    <a:pt x="2036" y="192"/>
                  </a:lnTo>
                  <a:cubicBezTo>
                    <a:pt x="2036" y="125"/>
                    <a:pt x="2002" y="92"/>
                    <a:pt x="1969" y="25"/>
                  </a:cubicBezTo>
                  <a:cubicBezTo>
                    <a:pt x="1952" y="9"/>
                    <a:pt x="1927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8"/>
            <p:cNvSpPr/>
            <p:nvPr/>
          </p:nvSpPr>
          <p:spPr>
            <a:xfrm>
              <a:off x="953378" y="1473377"/>
              <a:ext cx="50051" cy="71972"/>
            </a:xfrm>
            <a:custGeom>
              <a:avLst/>
              <a:gdLst/>
              <a:ahLst/>
              <a:cxnLst/>
              <a:rect l="l" t="t" r="r" b="b"/>
              <a:pathLst>
                <a:path w="3103" h="4462" extrusionOk="0">
                  <a:moveTo>
                    <a:pt x="1939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34" y="359"/>
                  </a:lnTo>
                  <a:cubicBezTo>
                    <a:pt x="1268" y="392"/>
                    <a:pt x="1234" y="459"/>
                    <a:pt x="1201" y="526"/>
                  </a:cubicBezTo>
                  <a:cubicBezTo>
                    <a:pt x="1168" y="592"/>
                    <a:pt x="1134" y="659"/>
                    <a:pt x="1134" y="726"/>
                  </a:cubicBezTo>
                  <a:cubicBezTo>
                    <a:pt x="1134" y="759"/>
                    <a:pt x="1134" y="792"/>
                    <a:pt x="1134" y="826"/>
                  </a:cubicBezTo>
                  <a:lnTo>
                    <a:pt x="1268" y="1860"/>
                  </a:lnTo>
                  <a:lnTo>
                    <a:pt x="467" y="1693"/>
                  </a:lnTo>
                  <a:lnTo>
                    <a:pt x="434" y="1693"/>
                  </a:lnTo>
                  <a:cubicBezTo>
                    <a:pt x="367" y="1693"/>
                    <a:pt x="334" y="1760"/>
                    <a:pt x="300" y="1793"/>
                  </a:cubicBezTo>
                  <a:cubicBezTo>
                    <a:pt x="234" y="1860"/>
                    <a:pt x="200" y="1927"/>
                    <a:pt x="167" y="2027"/>
                  </a:cubicBezTo>
                  <a:lnTo>
                    <a:pt x="33" y="2794"/>
                  </a:lnTo>
                  <a:cubicBezTo>
                    <a:pt x="0" y="2861"/>
                    <a:pt x="0" y="2927"/>
                    <a:pt x="33" y="2994"/>
                  </a:cubicBezTo>
                  <a:cubicBezTo>
                    <a:pt x="33" y="3027"/>
                    <a:pt x="67" y="3061"/>
                    <a:pt x="133" y="3061"/>
                  </a:cubicBezTo>
                  <a:cubicBezTo>
                    <a:pt x="133" y="3077"/>
                    <a:pt x="142" y="3086"/>
                    <a:pt x="154" y="3086"/>
                  </a:cubicBezTo>
                  <a:cubicBezTo>
                    <a:pt x="167" y="3086"/>
                    <a:pt x="183" y="3077"/>
                    <a:pt x="200" y="3061"/>
                  </a:cubicBezTo>
                  <a:lnTo>
                    <a:pt x="1101" y="2627"/>
                  </a:lnTo>
                  <a:lnTo>
                    <a:pt x="434" y="3828"/>
                  </a:lnTo>
                  <a:lnTo>
                    <a:pt x="400" y="3895"/>
                  </a:lnTo>
                  <a:cubicBezTo>
                    <a:pt x="400" y="3895"/>
                    <a:pt x="400" y="3928"/>
                    <a:pt x="400" y="3928"/>
                  </a:cubicBezTo>
                  <a:cubicBezTo>
                    <a:pt x="367" y="3995"/>
                    <a:pt x="334" y="4061"/>
                    <a:pt x="367" y="4161"/>
                  </a:cubicBezTo>
                  <a:cubicBezTo>
                    <a:pt x="367" y="4228"/>
                    <a:pt x="400" y="4295"/>
                    <a:pt x="434" y="4295"/>
                  </a:cubicBezTo>
                  <a:lnTo>
                    <a:pt x="901" y="4462"/>
                  </a:lnTo>
                  <a:cubicBezTo>
                    <a:pt x="934" y="4462"/>
                    <a:pt x="967" y="4462"/>
                    <a:pt x="1034" y="4395"/>
                  </a:cubicBezTo>
                  <a:cubicBezTo>
                    <a:pt x="1067" y="4362"/>
                    <a:pt x="1134" y="4295"/>
                    <a:pt x="1168" y="4228"/>
                  </a:cubicBezTo>
                  <a:lnTo>
                    <a:pt x="1201" y="4128"/>
                  </a:lnTo>
                  <a:lnTo>
                    <a:pt x="1568" y="2827"/>
                  </a:lnTo>
                  <a:lnTo>
                    <a:pt x="1935" y="3694"/>
                  </a:lnTo>
                  <a:lnTo>
                    <a:pt x="1968" y="3761"/>
                  </a:lnTo>
                  <a:cubicBezTo>
                    <a:pt x="2001" y="3795"/>
                    <a:pt x="2035" y="3795"/>
                    <a:pt x="2102" y="3795"/>
                  </a:cubicBezTo>
                  <a:cubicBezTo>
                    <a:pt x="2135" y="3761"/>
                    <a:pt x="2202" y="3728"/>
                    <a:pt x="2235" y="3661"/>
                  </a:cubicBezTo>
                  <a:lnTo>
                    <a:pt x="2669" y="2994"/>
                  </a:lnTo>
                  <a:cubicBezTo>
                    <a:pt x="2735" y="2927"/>
                    <a:pt x="2735" y="2827"/>
                    <a:pt x="2769" y="2760"/>
                  </a:cubicBezTo>
                  <a:cubicBezTo>
                    <a:pt x="2769" y="2694"/>
                    <a:pt x="2769" y="2627"/>
                    <a:pt x="2735" y="2594"/>
                  </a:cubicBezTo>
                  <a:lnTo>
                    <a:pt x="2669" y="2594"/>
                  </a:lnTo>
                  <a:lnTo>
                    <a:pt x="2001" y="2160"/>
                  </a:lnTo>
                  <a:lnTo>
                    <a:pt x="2902" y="1526"/>
                  </a:lnTo>
                  <a:cubicBezTo>
                    <a:pt x="2935" y="1526"/>
                    <a:pt x="2969" y="1493"/>
                    <a:pt x="2969" y="1460"/>
                  </a:cubicBezTo>
                  <a:cubicBezTo>
                    <a:pt x="3036" y="1426"/>
                    <a:pt x="3069" y="1326"/>
                    <a:pt x="3102" y="1259"/>
                  </a:cubicBezTo>
                  <a:cubicBezTo>
                    <a:pt x="3102" y="1193"/>
                    <a:pt x="3102" y="1126"/>
                    <a:pt x="3102" y="1059"/>
                  </a:cubicBezTo>
                  <a:lnTo>
                    <a:pt x="2935" y="459"/>
                  </a:lnTo>
                  <a:cubicBezTo>
                    <a:pt x="2902" y="392"/>
                    <a:pt x="2869" y="359"/>
                    <a:pt x="2835" y="359"/>
                  </a:cubicBezTo>
                  <a:cubicBezTo>
                    <a:pt x="2769" y="359"/>
                    <a:pt x="2702" y="392"/>
                    <a:pt x="2669" y="425"/>
                  </a:cubicBezTo>
                  <a:cubicBezTo>
                    <a:pt x="2669" y="425"/>
                    <a:pt x="2669" y="459"/>
                    <a:pt x="2669" y="459"/>
                  </a:cubicBezTo>
                  <a:cubicBezTo>
                    <a:pt x="2669" y="492"/>
                    <a:pt x="2635" y="492"/>
                    <a:pt x="2635" y="526"/>
                  </a:cubicBezTo>
                  <a:lnTo>
                    <a:pt x="1835" y="1593"/>
                  </a:lnTo>
                  <a:lnTo>
                    <a:pt x="2068" y="292"/>
                  </a:lnTo>
                  <a:cubicBezTo>
                    <a:pt x="2068" y="259"/>
                    <a:pt x="2068" y="225"/>
                    <a:pt x="2068" y="192"/>
                  </a:cubicBezTo>
                  <a:cubicBezTo>
                    <a:pt x="2068" y="125"/>
                    <a:pt x="2068" y="59"/>
                    <a:pt x="2035" y="25"/>
                  </a:cubicBezTo>
                  <a:cubicBezTo>
                    <a:pt x="2001" y="8"/>
                    <a:pt x="1968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8"/>
            <p:cNvSpPr/>
            <p:nvPr/>
          </p:nvSpPr>
          <p:spPr>
            <a:xfrm>
              <a:off x="1048061" y="1419035"/>
              <a:ext cx="50600" cy="72198"/>
            </a:xfrm>
            <a:custGeom>
              <a:avLst/>
              <a:gdLst/>
              <a:ahLst/>
              <a:cxnLst/>
              <a:rect l="l" t="t" r="r" b="b"/>
              <a:pathLst>
                <a:path w="3137" h="4476" extrusionOk="0">
                  <a:moveTo>
                    <a:pt x="1919" y="0"/>
                  </a:moveTo>
                  <a:cubicBezTo>
                    <a:pt x="1894" y="0"/>
                    <a:pt x="1869" y="8"/>
                    <a:pt x="1836" y="25"/>
                  </a:cubicBezTo>
                  <a:lnTo>
                    <a:pt x="1302" y="325"/>
                  </a:lnTo>
                  <a:cubicBezTo>
                    <a:pt x="1235" y="392"/>
                    <a:pt x="1202" y="425"/>
                    <a:pt x="1168" y="492"/>
                  </a:cubicBezTo>
                  <a:cubicBezTo>
                    <a:pt x="1135" y="559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60"/>
                  </a:lnTo>
                  <a:lnTo>
                    <a:pt x="501" y="1693"/>
                  </a:lnTo>
                  <a:lnTo>
                    <a:pt x="435" y="1693"/>
                  </a:lnTo>
                  <a:cubicBezTo>
                    <a:pt x="368" y="1726"/>
                    <a:pt x="334" y="1760"/>
                    <a:pt x="301" y="1826"/>
                  </a:cubicBezTo>
                  <a:cubicBezTo>
                    <a:pt x="234" y="1893"/>
                    <a:pt x="201" y="1960"/>
                    <a:pt x="201" y="2027"/>
                  </a:cubicBezTo>
                  <a:lnTo>
                    <a:pt x="34" y="2827"/>
                  </a:lnTo>
                  <a:cubicBezTo>
                    <a:pt x="1" y="2894"/>
                    <a:pt x="1" y="2961"/>
                    <a:pt x="34" y="3027"/>
                  </a:cubicBezTo>
                  <a:cubicBezTo>
                    <a:pt x="34" y="3051"/>
                    <a:pt x="68" y="3074"/>
                    <a:pt x="99" y="3074"/>
                  </a:cubicBezTo>
                  <a:cubicBezTo>
                    <a:pt x="112" y="3074"/>
                    <a:pt x="125" y="3070"/>
                    <a:pt x="134" y="3061"/>
                  </a:cubicBezTo>
                  <a:cubicBezTo>
                    <a:pt x="134" y="3072"/>
                    <a:pt x="138" y="3075"/>
                    <a:pt x="144" y="3075"/>
                  </a:cubicBezTo>
                  <a:cubicBezTo>
                    <a:pt x="157" y="3075"/>
                    <a:pt x="179" y="3061"/>
                    <a:pt x="201" y="3061"/>
                  </a:cubicBezTo>
                  <a:lnTo>
                    <a:pt x="1102" y="2660"/>
                  </a:lnTo>
                  <a:lnTo>
                    <a:pt x="435" y="3861"/>
                  </a:lnTo>
                  <a:lnTo>
                    <a:pt x="401" y="3928"/>
                  </a:lnTo>
                  <a:lnTo>
                    <a:pt x="401" y="3961"/>
                  </a:lnTo>
                  <a:cubicBezTo>
                    <a:pt x="368" y="4028"/>
                    <a:pt x="368" y="4095"/>
                    <a:pt x="368" y="4161"/>
                  </a:cubicBezTo>
                  <a:cubicBezTo>
                    <a:pt x="368" y="4261"/>
                    <a:pt x="401" y="4295"/>
                    <a:pt x="435" y="4295"/>
                  </a:cubicBezTo>
                  <a:lnTo>
                    <a:pt x="902" y="4462"/>
                  </a:lnTo>
                  <a:cubicBezTo>
                    <a:pt x="911" y="4471"/>
                    <a:pt x="924" y="4475"/>
                    <a:pt x="938" y="4475"/>
                  </a:cubicBezTo>
                  <a:cubicBezTo>
                    <a:pt x="971" y="4475"/>
                    <a:pt x="1011" y="4452"/>
                    <a:pt x="1035" y="4428"/>
                  </a:cubicBezTo>
                  <a:cubicBezTo>
                    <a:pt x="1102" y="4362"/>
                    <a:pt x="1135" y="4328"/>
                    <a:pt x="1168" y="4261"/>
                  </a:cubicBezTo>
                  <a:lnTo>
                    <a:pt x="1202" y="4161"/>
                  </a:lnTo>
                  <a:lnTo>
                    <a:pt x="1569" y="2860"/>
                  </a:lnTo>
                  <a:lnTo>
                    <a:pt x="1936" y="3728"/>
                  </a:lnTo>
                  <a:lnTo>
                    <a:pt x="1969" y="3761"/>
                  </a:lnTo>
                  <a:cubicBezTo>
                    <a:pt x="1993" y="3785"/>
                    <a:pt x="2016" y="3808"/>
                    <a:pt x="2052" y="3808"/>
                  </a:cubicBezTo>
                  <a:cubicBezTo>
                    <a:pt x="2066" y="3808"/>
                    <a:pt x="2083" y="3804"/>
                    <a:pt x="2102" y="3794"/>
                  </a:cubicBezTo>
                  <a:cubicBezTo>
                    <a:pt x="2169" y="3761"/>
                    <a:pt x="2202" y="3728"/>
                    <a:pt x="2236" y="3694"/>
                  </a:cubicBezTo>
                  <a:lnTo>
                    <a:pt x="2669" y="2994"/>
                  </a:lnTo>
                  <a:cubicBezTo>
                    <a:pt x="2736" y="2927"/>
                    <a:pt x="2770" y="2860"/>
                    <a:pt x="2770" y="2760"/>
                  </a:cubicBezTo>
                  <a:cubicBezTo>
                    <a:pt x="2770" y="2694"/>
                    <a:pt x="2770" y="2660"/>
                    <a:pt x="2736" y="2594"/>
                  </a:cubicBezTo>
                  <a:lnTo>
                    <a:pt x="2703" y="2594"/>
                  </a:lnTo>
                  <a:lnTo>
                    <a:pt x="2002" y="2193"/>
                  </a:lnTo>
                  <a:lnTo>
                    <a:pt x="2936" y="1526"/>
                  </a:lnTo>
                  <a:cubicBezTo>
                    <a:pt x="2970" y="1493"/>
                    <a:pt x="3003" y="1459"/>
                    <a:pt x="3003" y="1459"/>
                  </a:cubicBezTo>
                  <a:cubicBezTo>
                    <a:pt x="3036" y="1426"/>
                    <a:pt x="3070" y="1359"/>
                    <a:pt x="3103" y="1259"/>
                  </a:cubicBezTo>
                  <a:cubicBezTo>
                    <a:pt x="3136" y="1193"/>
                    <a:pt x="3136" y="1126"/>
                    <a:pt x="3103" y="1059"/>
                  </a:cubicBezTo>
                  <a:lnTo>
                    <a:pt x="2936" y="459"/>
                  </a:lnTo>
                  <a:cubicBezTo>
                    <a:pt x="2903" y="392"/>
                    <a:pt x="2870" y="359"/>
                    <a:pt x="2836" y="359"/>
                  </a:cubicBezTo>
                  <a:cubicBezTo>
                    <a:pt x="2770" y="359"/>
                    <a:pt x="2736" y="392"/>
                    <a:pt x="2669" y="425"/>
                  </a:cubicBezTo>
                  <a:lnTo>
                    <a:pt x="2669" y="459"/>
                  </a:lnTo>
                  <a:lnTo>
                    <a:pt x="2636" y="525"/>
                  </a:lnTo>
                  <a:lnTo>
                    <a:pt x="1836" y="1593"/>
                  </a:lnTo>
                  <a:lnTo>
                    <a:pt x="2036" y="259"/>
                  </a:lnTo>
                  <a:cubicBezTo>
                    <a:pt x="2036" y="225"/>
                    <a:pt x="2036" y="192"/>
                    <a:pt x="2036" y="159"/>
                  </a:cubicBezTo>
                  <a:cubicBezTo>
                    <a:pt x="2069" y="125"/>
                    <a:pt x="2036" y="58"/>
                    <a:pt x="2002" y="25"/>
                  </a:cubicBezTo>
                  <a:cubicBezTo>
                    <a:pt x="1969" y="8"/>
                    <a:pt x="1944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8"/>
            <p:cNvSpPr/>
            <p:nvPr/>
          </p:nvSpPr>
          <p:spPr>
            <a:xfrm>
              <a:off x="1142228" y="1364145"/>
              <a:ext cx="50584" cy="72520"/>
            </a:xfrm>
            <a:custGeom>
              <a:avLst/>
              <a:gdLst/>
              <a:ahLst/>
              <a:cxnLst/>
              <a:rect l="l" t="t" r="r" b="b"/>
              <a:pathLst>
                <a:path w="3136" h="4496" extrusionOk="0">
                  <a:moveTo>
                    <a:pt x="1918" y="1"/>
                  </a:moveTo>
                  <a:cubicBezTo>
                    <a:pt x="1893" y="1"/>
                    <a:pt x="1868" y="9"/>
                    <a:pt x="1835" y="26"/>
                  </a:cubicBezTo>
                  <a:lnTo>
                    <a:pt x="1301" y="359"/>
                  </a:lnTo>
                  <a:cubicBezTo>
                    <a:pt x="1235" y="393"/>
                    <a:pt x="1201" y="459"/>
                    <a:pt x="1168" y="526"/>
                  </a:cubicBezTo>
                  <a:cubicBezTo>
                    <a:pt x="1135" y="593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4"/>
                  </a:lnTo>
                  <a:lnTo>
                    <a:pt x="534" y="1727"/>
                  </a:lnTo>
                  <a:lnTo>
                    <a:pt x="467" y="1727"/>
                  </a:lnTo>
                  <a:cubicBezTo>
                    <a:pt x="401" y="1760"/>
                    <a:pt x="334" y="1794"/>
                    <a:pt x="301" y="1827"/>
                  </a:cubicBezTo>
                  <a:cubicBezTo>
                    <a:pt x="267" y="1894"/>
                    <a:pt x="201" y="1960"/>
                    <a:pt x="201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67" y="3095"/>
                    <a:pt x="167" y="3061"/>
                    <a:pt x="167" y="3095"/>
                  </a:cubicBezTo>
                  <a:cubicBezTo>
                    <a:pt x="167" y="3106"/>
                    <a:pt x="167" y="3109"/>
                    <a:pt x="170" y="3109"/>
                  </a:cubicBezTo>
                  <a:cubicBezTo>
                    <a:pt x="175" y="3109"/>
                    <a:pt x="189" y="3095"/>
                    <a:pt x="234" y="3095"/>
                  </a:cubicBezTo>
                  <a:lnTo>
                    <a:pt x="1135" y="2694"/>
                  </a:lnTo>
                  <a:lnTo>
                    <a:pt x="467" y="3862"/>
                  </a:lnTo>
                  <a:cubicBezTo>
                    <a:pt x="434" y="3895"/>
                    <a:pt x="434" y="3895"/>
                    <a:pt x="434" y="3928"/>
                  </a:cubicBezTo>
                  <a:lnTo>
                    <a:pt x="434" y="3962"/>
                  </a:lnTo>
                  <a:cubicBezTo>
                    <a:pt x="401" y="4029"/>
                    <a:pt x="367" y="4095"/>
                    <a:pt x="367" y="4195"/>
                  </a:cubicBezTo>
                  <a:cubicBezTo>
                    <a:pt x="401" y="4262"/>
                    <a:pt x="401" y="4329"/>
                    <a:pt x="467" y="4329"/>
                  </a:cubicBezTo>
                  <a:lnTo>
                    <a:pt x="901" y="4496"/>
                  </a:lnTo>
                  <a:cubicBezTo>
                    <a:pt x="934" y="4496"/>
                    <a:pt x="1001" y="4496"/>
                    <a:pt x="1068" y="4429"/>
                  </a:cubicBezTo>
                  <a:cubicBezTo>
                    <a:pt x="1101" y="4395"/>
                    <a:pt x="1168" y="4329"/>
                    <a:pt x="1168" y="4262"/>
                  </a:cubicBezTo>
                  <a:lnTo>
                    <a:pt x="1235" y="4162"/>
                  </a:lnTo>
                  <a:lnTo>
                    <a:pt x="1568" y="2861"/>
                  </a:lnTo>
                  <a:lnTo>
                    <a:pt x="1935" y="3762"/>
                  </a:lnTo>
                  <a:lnTo>
                    <a:pt x="1968" y="3828"/>
                  </a:lnTo>
                  <a:cubicBezTo>
                    <a:pt x="2002" y="3845"/>
                    <a:pt x="2027" y="3853"/>
                    <a:pt x="2048" y="3853"/>
                  </a:cubicBezTo>
                  <a:cubicBezTo>
                    <a:pt x="2069" y="3853"/>
                    <a:pt x="2085" y="3845"/>
                    <a:pt x="2102" y="3828"/>
                  </a:cubicBezTo>
                  <a:cubicBezTo>
                    <a:pt x="2169" y="3795"/>
                    <a:pt x="2235" y="3762"/>
                    <a:pt x="2269" y="3695"/>
                  </a:cubicBezTo>
                  <a:lnTo>
                    <a:pt x="2702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802" y="2728"/>
                    <a:pt x="2769" y="2661"/>
                    <a:pt x="2736" y="2628"/>
                  </a:cubicBezTo>
                  <a:cubicBezTo>
                    <a:pt x="2736" y="2628"/>
                    <a:pt x="2736" y="2594"/>
                    <a:pt x="2702" y="2594"/>
                  </a:cubicBezTo>
                  <a:lnTo>
                    <a:pt x="2035" y="2194"/>
                  </a:lnTo>
                  <a:lnTo>
                    <a:pt x="2936" y="1527"/>
                  </a:lnTo>
                  <a:cubicBezTo>
                    <a:pt x="2969" y="1527"/>
                    <a:pt x="3003" y="1493"/>
                    <a:pt x="3003" y="1460"/>
                  </a:cubicBezTo>
                  <a:cubicBezTo>
                    <a:pt x="3069" y="1427"/>
                    <a:pt x="3103" y="1360"/>
                    <a:pt x="3136" y="1293"/>
                  </a:cubicBezTo>
                  <a:cubicBezTo>
                    <a:pt x="3136" y="1226"/>
                    <a:pt x="3136" y="1126"/>
                    <a:pt x="3136" y="1060"/>
                  </a:cubicBezTo>
                  <a:lnTo>
                    <a:pt x="2969" y="493"/>
                  </a:lnTo>
                  <a:cubicBezTo>
                    <a:pt x="2936" y="426"/>
                    <a:pt x="2902" y="393"/>
                    <a:pt x="2836" y="393"/>
                  </a:cubicBezTo>
                  <a:cubicBezTo>
                    <a:pt x="2802" y="393"/>
                    <a:pt x="2736" y="393"/>
                    <a:pt x="2702" y="459"/>
                  </a:cubicBezTo>
                  <a:lnTo>
                    <a:pt x="2669" y="459"/>
                  </a:lnTo>
                  <a:lnTo>
                    <a:pt x="2636" y="526"/>
                  </a:lnTo>
                  <a:lnTo>
                    <a:pt x="1835" y="1593"/>
                  </a:lnTo>
                  <a:lnTo>
                    <a:pt x="2035" y="292"/>
                  </a:lnTo>
                  <a:cubicBezTo>
                    <a:pt x="2035" y="259"/>
                    <a:pt x="2035" y="226"/>
                    <a:pt x="2035" y="192"/>
                  </a:cubicBezTo>
                  <a:cubicBezTo>
                    <a:pt x="2035" y="126"/>
                    <a:pt x="2035" y="92"/>
                    <a:pt x="2002" y="26"/>
                  </a:cubicBezTo>
                  <a:cubicBezTo>
                    <a:pt x="1968" y="9"/>
                    <a:pt x="1943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8"/>
            <p:cNvSpPr/>
            <p:nvPr/>
          </p:nvSpPr>
          <p:spPr>
            <a:xfrm>
              <a:off x="1236927" y="1309803"/>
              <a:ext cx="50584" cy="72198"/>
            </a:xfrm>
            <a:custGeom>
              <a:avLst/>
              <a:gdLst/>
              <a:ahLst/>
              <a:cxnLst/>
              <a:rect l="l" t="t" r="r" b="b"/>
              <a:pathLst>
                <a:path w="3136" h="4476" extrusionOk="0">
                  <a:moveTo>
                    <a:pt x="1902" y="1"/>
                  </a:moveTo>
                  <a:cubicBezTo>
                    <a:pt x="1877" y="1"/>
                    <a:pt x="1852" y="9"/>
                    <a:pt x="1835" y="26"/>
                  </a:cubicBezTo>
                  <a:lnTo>
                    <a:pt x="1301" y="326"/>
                  </a:lnTo>
                  <a:cubicBezTo>
                    <a:pt x="1234" y="359"/>
                    <a:pt x="1168" y="426"/>
                    <a:pt x="1134" y="493"/>
                  </a:cubicBezTo>
                  <a:cubicBezTo>
                    <a:pt x="1101" y="559"/>
                    <a:pt x="1101" y="626"/>
                    <a:pt x="1101" y="726"/>
                  </a:cubicBezTo>
                  <a:lnTo>
                    <a:pt x="1101" y="793"/>
                  </a:lnTo>
                  <a:lnTo>
                    <a:pt x="1268" y="1894"/>
                  </a:lnTo>
                  <a:lnTo>
                    <a:pt x="501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34" y="3094"/>
                    <a:pt x="134" y="3061"/>
                    <a:pt x="134" y="3094"/>
                  </a:cubicBezTo>
                  <a:lnTo>
                    <a:pt x="200" y="3094"/>
                  </a:lnTo>
                  <a:lnTo>
                    <a:pt x="1101" y="2661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1" y="3862"/>
                    <a:pt x="401" y="3895"/>
                    <a:pt x="401" y="3928"/>
                  </a:cubicBezTo>
                  <a:lnTo>
                    <a:pt x="401" y="3962"/>
                  </a:lnTo>
                  <a:cubicBezTo>
                    <a:pt x="367" y="4028"/>
                    <a:pt x="367" y="4095"/>
                    <a:pt x="367" y="4162"/>
                  </a:cubicBezTo>
                  <a:cubicBezTo>
                    <a:pt x="367" y="4262"/>
                    <a:pt x="401" y="4295"/>
                    <a:pt x="434" y="4295"/>
                  </a:cubicBezTo>
                  <a:lnTo>
                    <a:pt x="901" y="4462"/>
                  </a:lnTo>
                  <a:cubicBezTo>
                    <a:pt x="911" y="4472"/>
                    <a:pt x="923" y="4476"/>
                    <a:pt x="937" y="4476"/>
                  </a:cubicBezTo>
                  <a:cubicBezTo>
                    <a:pt x="970" y="4476"/>
                    <a:pt x="1011" y="4452"/>
                    <a:pt x="1034" y="4429"/>
                  </a:cubicBezTo>
                  <a:cubicBezTo>
                    <a:pt x="1101" y="4395"/>
                    <a:pt x="1134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35" y="3728"/>
                  </a:lnTo>
                  <a:lnTo>
                    <a:pt x="1968" y="3795"/>
                  </a:lnTo>
                  <a:cubicBezTo>
                    <a:pt x="2002" y="3828"/>
                    <a:pt x="2035" y="3828"/>
                    <a:pt x="2102" y="3828"/>
                  </a:cubicBezTo>
                  <a:cubicBezTo>
                    <a:pt x="2135" y="3795"/>
                    <a:pt x="2202" y="3762"/>
                    <a:pt x="2235" y="3695"/>
                  </a:cubicBezTo>
                  <a:lnTo>
                    <a:pt x="2669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769" y="2727"/>
                    <a:pt x="2769" y="2661"/>
                    <a:pt x="2736" y="2627"/>
                  </a:cubicBezTo>
                  <a:cubicBezTo>
                    <a:pt x="2702" y="2594"/>
                    <a:pt x="2702" y="2594"/>
                    <a:pt x="2702" y="2594"/>
                  </a:cubicBezTo>
                  <a:lnTo>
                    <a:pt x="2002" y="2194"/>
                  </a:lnTo>
                  <a:lnTo>
                    <a:pt x="2902" y="1527"/>
                  </a:lnTo>
                  <a:cubicBezTo>
                    <a:pt x="2936" y="1527"/>
                    <a:pt x="2969" y="1493"/>
                    <a:pt x="3002" y="1460"/>
                  </a:cubicBezTo>
                  <a:cubicBezTo>
                    <a:pt x="3036" y="1427"/>
                    <a:pt x="3069" y="1326"/>
                    <a:pt x="3102" y="1260"/>
                  </a:cubicBezTo>
                  <a:cubicBezTo>
                    <a:pt x="3136" y="1193"/>
                    <a:pt x="3136" y="1126"/>
                    <a:pt x="3102" y="1060"/>
                  </a:cubicBezTo>
                  <a:lnTo>
                    <a:pt x="2936" y="459"/>
                  </a:lnTo>
                  <a:cubicBezTo>
                    <a:pt x="2936" y="392"/>
                    <a:pt x="2902" y="359"/>
                    <a:pt x="2836" y="359"/>
                  </a:cubicBezTo>
                  <a:cubicBezTo>
                    <a:pt x="2769" y="359"/>
                    <a:pt x="2736" y="392"/>
                    <a:pt x="2702" y="426"/>
                  </a:cubicBezTo>
                  <a:lnTo>
                    <a:pt x="2669" y="459"/>
                  </a:lnTo>
                  <a:lnTo>
                    <a:pt x="2635" y="526"/>
                  </a:lnTo>
                  <a:lnTo>
                    <a:pt x="1835" y="1593"/>
                  </a:lnTo>
                  <a:lnTo>
                    <a:pt x="2035" y="259"/>
                  </a:lnTo>
                  <a:cubicBezTo>
                    <a:pt x="2035" y="226"/>
                    <a:pt x="2035" y="192"/>
                    <a:pt x="2035" y="159"/>
                  </a:cubicBezTo>
                  <a:cubicBezTo>
                    <a:pt x="2035" y="92"/>
                    <a:pt x="2002" y="59"/>
                    <a:pt x="1968" y="26"/>
                  </a:cubicBezTo>
                  <a:cubicBezTo>
                    <a:pt x="1952" y="9"/>
                    <a:pt x="1927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8"/>
            <p:cNvSpPr/>
            <p:nvPr/>
          </p:nvSpPr>
          <p:spPr>
            <a:xfrm>
              <a:off x="1331626" y="1254928"/>
              <a:ext cx="50051" cy="72504"/>
            </a:xfrm>
            <a:custGeom>
              <a:avLst/>
              <a:gdLst/>
              <a:ahLst/>
              <a:cxnLst/>
              <a:rect l="l" t="t" r="r" b="b"/>
              <a:pathLst>
                <a:path w="3103" h="4495" extrusionOk="0">
                  <a:moveTo>
                    <a:pt x="1935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01" y="359"/>
                  </a:lnTo>
                  <a:cubicBezTo>
                    <a:pt x="1234" y="392"/>
                    <a:pt x="1201" y="459"/>
                    <a:pt x="1168" y="525"/>
                  </a:cubicBezTo>
                  <a:cubicBezTo>
                    <a:pt x="1134" y="592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3"/>
                  </a:lnTo>
                  <a:lnTo>
                    <a:pt x="534" y="1726"/>
                  </a:lnTo>
                  <a:lnTo>
                    <a:pt x="467" y="1726"/>
                  </a:lnTo>
                  <a:cubicBezTo>
                    <a:pt x="400" y="1760"/>
                    <a:pt x="334" y="1793"/>
                    <a:pt x="300" y="1860"/>
                  </a:cubicBezTo>
                  <a:cubicBezTo>
                    <a:pt x="267" y="1926"/>
                    <a:pt x="234" y="1993"/>
                    <a:pt x="200" y="2060"/>
                  </a:cubicBezTo>
                  <a:lnTo>
                    <a:pt x="33" y="2860"/>
                  </a:lnTo>
                  <a:cubicBezTo>
                    <a:pt x="0" y="2894"/>
                    <a:pt x="0" y="2994"/>
                    <a:pt x="33" y="3027"/>
                  </a:cubicBezTo>
                  <a:cubicBezTo>
                    <a:pt x="58" y="3076"/>
                    <a:pt x="82" y="3107"/>
                    <a:pt x="120" y="3107"/>
                  </a:cubicBezTo>
                  <a:cubicBezTo>
                    <a:pt x="134" y="3107"/>
                    <a:pt x="149" y="3103"/>
                    <a:pt x="167" y="3094"/>
                  </a:cubicBezTo>
                  <a:cubicBezTo>
                    <a:pt x="167" y="3105"/>
                    <a:pt x="167" y="3109"/>
                    <a:pt x="169" y="3109"/>
                  </a:cubicBezTo>
                  <a:cubicBezTo>
                    <a:pt x="174" y="3109"/>
                    <a:pt x="189" y="3094"/>
                    <a:pt x="234" y="3094"/>
                  </a:cubicBezTo>
                  <a:lnTo>
                    <a:pt x="1134" y="2694"/>
                  </a:lnTo>
                  <a:lnTo>
                    <a:pt x="467" y="3861"/>
                  </a:lnTo>
                  <a:cubicBezTo>
                    <a:pt x="434" y="3895"/>
                    <a:pt x="434" y="3928"/>
                    <a:pt x="434" y="3928"/>
                  </a:cubicBezTo>
                  <a:cubicBezTo>
                    <a:pt x="400" y="3961"/>
                    <a:pt x="400" y="3961"/>
                    <a:pt x="400" y="3961"/>
                  </a:cubicBezTo>
                  <a:cubicBezTo>
                    <a:pt x="367" y="4061"/>
                    <a:pt x="367" y="4128"/>
                    <a:pt x="367" y="4195"/>
                  </a:cubicBezTo>
                  <a:cubicBezTo>
                    <a:pt x="367" y="4261"/>
                    <a:pt x="400" y="4328"/>
                    <a:pt x="434" y="4328"/>
                  </a:cubicBezTo>
                  <a:lnTo>
                    <a:pt x="901" y="4495"/>
                  </a:lnTo>
                  <a:cubicBezTo>
                    <a:pt x="934" y="4495"/>
                    <a:pt x="1001" y="4495"/>
                    <a:pt x="1034" y="4462"/>
                  </a:cubicBezTo>
                  <a:cubicBezTo>
                    <a:pt x="1101" y="4395"/>
                    <a:pt x="1134" y="4328"/>
                    <a:pt x="1168" y="4261"/>
                  </a:cubicBezTo>
                  <a:lnTo>
                    <a:pt x="1201" y="4161"/>
                  </a:lnTo>
                  <a:lnTo>
                    <a:pt x="1568" y="2860"/>
                  </a:lnTo>
                  <a:lnTo>
                    <a:pt x="1935" y="3761"/>
                  </a:lnTo>
                  <a:lnTo>
                    <a:pt x="1968" y="3828"/>
                  </a:lnTo>
                  <a:cubicBezTo>
                    <a:pt x="1985" y="3845"/>
                    <a:pt x="2002" y="3853"/>
                    <a:pt x="2022" y="3853"/>
                  </a:cubicBezTo>
                  <a:cubicBezTo>
                    <a:pt x="2043" y="3853"/>
                    <a:pt x="2068" y="3845"/>
                    <a:pt x="2102" y="3828"/>
                  </a:cubicBezTo>
                  <a:cubicBezTo>
                    <a:pt x="2135" y="3828"/>
                    <a:pt x="2202" y="3761"/>
                    <a:pt x="2235" y="3728"/>
                  </a:cubicBezTo>
                  <a:lnTo>
                    <a:pt x="2669" y="3027"/>
                  </a:lnTo>
                  <a:cubicBezTo>
                    <a:pt x="2735" y="2961"/>
                    <a:pt x="2769" y="2894"/>
                    <a:pt x="2769" y="2827"/>
                  </a:cubicBezTo>
                  <a:cubicBezTo>
                    <a:pt x="2769" y="2760"/>
                    <a:pt x="2769" y="2694"/>
                    <a:pt x="2735" y="2627"/>
                  </a:cubicBezTo>
                  <a:lnTo>
                    <a:pt x="2669" y="2627"/>
                  </a:lnTo>
                  <a:lnTo>
                    <a:pt x="2002" y="2193"/>
                  </a:lnTo>
                  <a:lnTo>
                    <a:pt x="2902" y="1560"/>
                  </a:lnTo>
                  <a:cubicBezTo>
                    <a:pt x="2936" y="1526"/>
                    <a:pt x="2969" y="1493"/>
                    <a:pt x="2969" y="1493"/>
                  </a:cubicBezTo>
                  <a:cubicBezTo>
                    <a:pt x="3036" y="1426"/>
                    <a:pt x="3069" y="1359"/>
                    <a:pt x="3102" y="1293"/>
                  </a:cubicBezTo>
                  <a:cubicBezTo>
                    <a:pt x="3102" y="1226"/>
                    <a:pt x="3102" y="1159"/>
                    <a:pt x="3102" y="1093"/>
                  </a:cubicBezTo>
                  <a:lnTo>
                    <a:pt x="2936" y="492"/>
                  </a:lnTo>
                  <a:cubicBezTo>
                    <a:pt x="2902" y="425"/>
                    <a:pt x="2869" y="392"/>
                    <a:pt x="2835" y="392"/>
                  </a:cubicBezTo>
                  <a:cubicBezTo>
                    <a:pt x="2769" y="392"/>
                    <a:pt x="2702" y="425"/>
                    <a:pt x="2669" y="459"/>
                  </a:cubicBezTo>
                  <a:lnTo>
                    <a:pt x="2635" y="492"/>
                  </a:lnTo>
                  <a:lnTo>
                    <a:pt x="2602" y="525"/>
                  </a:lnTo>
                  <a:lnTo>
                    <a:pt x="1801" y="1626"/>
                  </a:lnTo>
                  <a:lnTo>
                    <a:pt x="2068" y="292"/>
                  </a:lnTo>
                  <a:lnTo>
                    <a:pt x="2068" y="192"/>
                  </a:lnTo>
                  <a:cubicBezTo>
                    <a:pt x="2068" y="125"/>
                    <a:pt x="2035" y="58"/>
                    <a:pt x="2002" y="25"/>
                  </a:cubicBezTo>
                  <a:cubicBezTo>
                    <a:pt x="1985" y="8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8"/>
            <p:cNvSpPr/>
            <p:nvPr/>
          </p:nvSpPr>
          <p:spPr>
            <a:xfrm>
              <a:off x="510561" y="3631894"/>
              <a:ext cx="331455" cy="172752"/>
            </a:xfrm>
            <a:custGeom>
              <a:avLst/>
              <a:gdLst/>
              <a:ahLst/>
              <a:cxnLst/>
              <a:rect l="l" t="t" r="r" b="b"/>
              <a:pathLst>
                <a:path w="20549" h="10710" extrusionOk="0">
                  <a:moveTo>
                    <a:pt x="10307" y="401"/>
                  </a:moveTo>
                  <a:cubicBezTo>
                    <a:pt x="13109" y="435"/>
                    <a:pt x="15678" y="1035"/>
                    <a:pt x="17613" y="2169"/>
                  </a:cubicBezTo>
                  <a:cubicBezTo>
                    <a:pt x="19214" y="3103"/>
                    <a:pt x="20114" y="4271"/>
                    <a:pt x="20114" y="5405"/>
                  </a:cubicBezTo>
                  <a:cubicBezTo>
                    <a:pt x="20114" y="6539"/>
                    <a:pt x="19180" y="7673"/>
                    <a:pt x="17579" y="8607"/>
                  </a:cubicBezTo>
                  <a:cubicBezTo>
                    <a:pt x="15645" y="9708"/>
                    <a:pt x="13043" y="10308"/>
                    <a:pt x="10241" y="10308"/>
                  </a:cubicBezTo>
                  <a:cubicBezTo>
                    <a:pt x="7472" y="10308"/>
                    <a:pt x="4870" y="9675"/>
                    <a:pt x="2936" y="8540"/>
                  </a:cubicBezTo>
                  <a:cubicBezTo>
                    <a:pt x="1334" y="7606"/>
                    <a:pt x="434" y="6439"/>
                    <a:pt x="434" y="5338"/>
                  </a:cubicBezTo>
                  <a:cubicBezTo>
                    <a:pt x="434" y="4204"/>
                    <a:pt x="1368" y="3036"/>
                    <a:pt x="2969" y="2102"/>
                  </a:cubicBezTo>
                  <a:lnTo>
                    <a:pt x="2936" y="2102"/>
                  </a:lnTo>
                  <a:cubicBezTo>
                    <a:pt x="4870" y="1002"/>
                    <a:pt x="7505" y="401"/>
                    <a:pt x="10307" y="401"/>
                  </a:cubicBezTo>
                  <a:close/>
                  <a:moveTo>
                    <a:pt x="10307" y="1"/>
                  </a:moveTo>
                  <a:cubicBezTo>
                    <a:pt x="7439" y="1"/>
                    <a:pt x="4770" y="601"/>
                    <a:pt x="2769" y="1769"/>
                  </a:cubicBezTo>
                  <a:cubicBezTo>
                    <a:pt x="1034" y="2736"/>
                    <a:pt x="33" y="4037"/>
                    <a:pt x="33" y="5338"/>
                  </a:cubicBezTo>
                  <a:cubicBezTo>
                    <a:pt x="0" y="6606"/>
                    <a:pt x="1001" y="7907"/>
                    <a:pt x="2735" y="8907"/>
                  </a:cubicBezTo>
                  <a:cubicBezTo>
                    <a:pt x="4703" y="10075"/>
                    <a:pt x="7405" y="10709"/>
                    <a:pt x="10274" y="10709"/>
                  </a:cubicBezTo>
                  <a:cubicBezTo>
                    <a:pt x="10346" y="10709"/>
                    <a:pt x="10418" y="10710"/>
                    <a:pt x="10490" y="10710"/>
                  </a:cubicBezTo>
                  <a:cubicBezTo>
                    <a:pt x="13276" y="10710"/>
                    <a:pt x="15862" y="10080"/>
                    <a:pt x="17813" y="8974"/>
                  </a:cubicBezTo>
                  <a:cubicBezTo>
                    <a:pt x="19547" y="7973"/>
                    <a:pt x="20548" y="6672"/>
                    <a:pt x="20548" y="5405"/>
                  </a:cubicBezTo>
                  <a:cubicBezTo>
                    <a:pt x="20548" y="4137"/>
                    <a:pt x="19581" y="2803"/>
                    <a:pt x="17846" y="1802"/>
                  </a:cubicBezTo>
                  <a:cubicBezTo>
                    <a:pt x="15845" y="635"/>
                    <a:pt x="13176" y="1"/>
                    <a:pt x="10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8"/>
            <p:cNvSpPr/>
            <p:nvPr/>
          </p:nvSpPr>
          <p:spPr>
            <a:xfrm>
              <a:off x="608486" y="3818598"/>
              <a:ext cx="139363" cy="31631"/>
            </a:xfrm>
            <a:custGeom>
              <a:avLst/>
              <a:gdLst/>
              <a:ahLst/>
              <a:cxnLst/>
              <a:rect l="l" t="t" r="r" b="b"/>
              <a:pathLst>
                <a:path w="8640" h="1961" extrusionOk="0">
                  <a:moveTo>
                    <a:pt x="8640" y="1"/>
                  </a:moveTo>
                  <a:cubicBezTo>
                    <a:pt x="7186" y="322"/>
                    <a:pt x="5715" y="480"/>
                    <a:pt x="4249" y="480"/>
                  </a:cubicBezTo>
                  <a:cubicBezTo>
                    <a:pt x="2821" y="480"/>
                    <a:pt x="1399" y="330"/>
                    <a:pt x="0" y="34"/>
                  </a:cubicBezTo>
                  <a:lnTo>
                    <a:pt x="0" y="1502"/>
                  </a:lnTo>
                  <a:cubicBezTo>
                    <a:pt x="1380" y="1811"/>
                    <a:pt x="2785" y="1961"/>
                    <a:pt x="4193" y="1961"/>
                  </a:cubicBezTo>
                  <a:cubicBezTo>
                    <a:pt x="5678" y="1961"/>
                    <a:pt x="7168" y="1794"/>
                    <a:pt x="8640" y="14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8"/>
            <p:cNvSpPr/>
            <p:nvPr/>
          </p:nvSpPr>
          <p:spPr>
            <a:xfrm>
              <a:off x="810256" y="3844439"/>
              <a:ext cx="48438" cy="34438"/>
            </a:xfrm>
            <a:custGeom>
              <a:avLst/>
              <a:gdLst/>
              <a:ahLst/>
              <a:cxnLst/>
              <a:rect l="l" t="t" r="r" b="b"/>
              <a:pathLst>
                <a:path w="3003" h="2135" extrusionOk="0">
                  <a:moveTo>
                    <a:pt x="3002" y="0"/>
                  </a:moveTo>
                  <a:lnTo>
                    <a:pt x="0" y="667"/>
                  </a:lnTo>
                  <a:lnTo>
                    <a:pt x="0" y="2135"/>
                  </a:lnTo>
                  <a:lnTo>
                    <a:pt x="3002" y="14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8"/>
            <p:cNvSpPr/>
            <p:nvPr/>
          </p:nvSpPr>
          <p:spPr>
            <a:xfrm>
              <a:off x="891487" y="3863262"/>
              <a:ext cx="2178" cy="64052"/>
            </a:xfrm>
            <a:custGeom>
              <a:avLst/>
              <a:gdLst/>
              <a:ahLst/>
              <a:cxnLst/>
              <a:rect l="l" t="t" r="r" b="b"/>
              <a:pathLst>
                <a:path w="135" h="3971" extrusionOk="0">
                  <a:moveTo>
                    <a:pt x="34" y="1"/>
                  </a:moveTo>
                  <a:lnTo>
                    <a:pt x="1" y="1502"/>
                  </a:lnTo>
                  <a:lnTo>
                    <a:pt x="101" y="3970"/>
                  </a:lnTo>
                  <a:lnTo>
                    <a:pt x="134" y="25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8"/>
            <p:cNvSpPr/>
            <p:nvPr/>
          </p:nvSpPr>
          <p:spPr>
            <a:xfrm>
              <a:off x="911407" y="3913846"/>
              <a:ext cx="44664" cy="27986"/>
            </a:xfrm>
            <a:custGeom>
              <a:avLst/>
              <a:gdLst/>
              <a:ahLst/>
              <a:cxnLst/>
              <a:rect l="l" t="t" r="r" b="b"/>
              <a:pathLst>
                <a:path w="2769" h="1735" extrusionOk="0">
                  <a:moveTo>
                    <a:pt x="0" y="0"/>
                  </a:moveTo>
                  <a:lnTo>
                    <a:pt x="0" y="1468"/>
                  </a:lnTo>
                  <a:lnTo>
                    <a:pt x="2769" y="1735"/>
                  </a:lnTo>
                  <a:lnTo>
                    <a:pt x="2769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8"/>
            <p:cNvSpPr/>
            <p:nvPr/>
          </p:nvSpPr>
          <p:spPr>
            <a:xfrm>
              <a:off x="1028156" y="3982173"/>
              <a:ext cx="102780" cy="23695"/>
            </a:xfrm>
            <a:custGeom>
              <a:avLst/>
              <a:gdLst/>
              <a:ahLst/>
              <a:cxnLst/>
              <a:rect l="l" t="t" r="r" b="b"/>
              <a:pathLst>
                <a:path w="6372" h="1469" extrusionOk="0">
                  <a:moveTo>
                    <a:pt x="1" y="0"/>
                  </a:moveTo>
                  <a:lnTo>
                    <a:pt x="1" y="1468"/>
                  </a:lnTo>
                  <a:lnTo>
                    <a:pt x="6339" y="146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8"/>
            <p:cNvSpPr/>
            <p:nvPr/>
          </p:nvSpPr>
          <p:spPr>
            <a:xfrm>
              <a:off x="1130388" y="3961187"/>
              <a:ext cx="37147" cy="44680"/>
            </a:xfrm>
            <a:custGeom>
              <a:avLst/>
              <a:gdLst/>
              <a:ahLst/>
              <a:cxnLst/>
              <a:rect l="l" t="t" r="r" b="b"/>
              <a:pathLst>
                <a:path w="2303" h="2770" extrusionOk="0">
                  <a:moveTo>
                    <a:pt x="2302" y="1"/>
                  </a:moveTo>
                  <a:lnTo>
                    <a:pt x="1568" y="401"/>
                  </a:lnTo>
                  <a:lnTo>
                    <a:pt x="1568" y="1035"/>
                  </a:lnTo>
                  <a:lnTo>
                    <a:pt x="1001" y="1368"/>
                  </a:lnTo>
                  <a:lnTo>
                    <a:pt x="1035" y="734"/>
                  </a:lnTo>
                  <a:lnTo>
                    <a:pt x="1035" y="734"/>
                  </a:lnTo>
                  <a:lnTo>
                    <a:pt x="1" y="1301"/>
                  </a:lnTo>
                  <a:lnTo>
                    <a:pt x="1" y="2769"/>
                  </a:lnTo>
                  <a:lnTo>
                    <a:pt x="2302" y="14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8"/>
            <p:cNvSpPr/>
            <p:nvPr/>
          </p:nvSpPr>
          <p:spPr>
            <a:xfrm>
              <a:off x="819934" y="3777709"/>
              <a:ext cx="335762" cy="200173"/>
            </a:xfrm>
            <a:custGeom>
              <a:avLst/>
              <a:gdLst/>
              <a:ahLst/>
              <a:cxnLst/>
              <a:rect l="l" t="t" r="r" b="b"/>
              <a:pathLst>
                <a:path w="20816" h="12410" extrusionOk="0">
                  <a:moveTo>
                    <a:pt x="568" y="1"/>
                  </a:moveTo>
                  <a:lnTo>
                    <a:pt x="0" y="301"/>
                  </a:lnTo>
                  <a:lnTo>
                    <a:pt x="20815" y="12410"/>
                  </a:lnTo>
                  <a:lnTo>
                    <a:pt x="20815" y="1177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8"/>
            <p:cNvSpPr/>
            <p:nvPr/>
          </p:nvSpPr>
          <p:spPr>
            <a:xfrm>
              <a:off x="819934" y="3777709"/>
              <a:ext cx="9162" cy="10243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568" y="1"/>
                  </a:moveTo>
                  <a:lnTo>
                    <a:pt x="0" y="301"/>
                  </a:lnTo>
                  <a:lnTo>
                    <a:pt x="568" y="63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8"/>
            <p:cNvSpPr/>
            <p:nvPr/>
          </p:nvSpPr>
          <p:spPr>
            <a:xfrm>
              <a:off x="2102205" y="3373943"/>
              <a:ext cx="1190571" cy="681460"/>
            </a:xfrm>
            <a:custGeom>
              <a:avLst/>
              <a:gdLst/>
              <a:ahLst/>
              <a:cxnLst/>
              <a:rect l="l" t="t" r="r" b="b"/>
              <a:pathLst>
                <a:path w="73811" h="42248" extrusionOk="0">
                  <a:moveTo>
                    <a:pt x="66351" y="0"/>
                  </a:moveTo>
                  <a:cubicBezTo>
                    <a:pt x="66033" y="0"/>
                    <a:pt x="65757" y="56"/>
                    <a:pt x="65541" y="182"/>
                  </a:cubicBezTo>
                  <a:lnTo>
                    <a:pt x="3130" y="36274"/>
                  </a:lnTo>
                  <a:lnTo>
                    <a:pt x="95" y="41811"/>
                  </a:lnTo>
                  <a:cubicBezTo>
                    <a:pt x="0" y="42000"/>
                    <a:pt x="173" y="42248"/>
                    <a:pt x="388" y="42248"/>
                  </a:cubicBezTo>
                  <a:cubicBezTo>
                    <a:pt x="401" y="42248"/>
                    <a:pt x="415" y="42247"/>
                    <a:pt x="428" y="42245"/>
                  </a:cubicBezTo>
                  <a:lnTo>
                    <a:pt x="10068" y="40277"/>
                  </a:lnTo>
                  <a:lnTo>
                    <a:pt x="72480" y="4184"/>
                  </a:lnTo>
                  <a:cubicBezTo>
                    <a:pt x="73810" y="3416"/>
                    <a:pt x="68825" y="0"/>
                    <a:pt x="6635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8"/>
            <p:cNvSpPr/>
            <p:nvPr/>
          </p:nvSpPr>
          <p:spPr>
            <a:xfrm>
              <a:off x="3162607" y="3282163"/>
              <a:ext cx="84489" cy="110861"/>
            </a:xfrm>
            <a:custGeom>
              <a:avLst/>
              <a:gdLst/>
              <a:ahLst/>
              <a:cxnLst/>
              <a:rect l="l" t="t" r="r" b="b"/>
              <a:pathLst>
                <a:path w="5238" h="6873" extrusionOk="0">
                  <a:moveTo>
                    <a:pt x="417" y="383"/>
                  </a:moveTo>
                  <a:cubicBezTo>
                    <a:pt x="360" y="399"/>
                    <a:pt x="308" y="427"/>
                    <a:pt x="267" y="468"/>
                  </a:cubicBezTo>
                  <a:lnTo>
                    <a:pt x="417" y="383"/>
                  </a:lnTo>
                  <a:close/>
                  <a:moveTo>
                    <a:pt x="1335" y="1"/>
                  </a:moveTo>
                  <a:lnTo>
                    <a:pt x="1168" y="34"/>
                  </a:lnTo>
                  <a:cubicBezTo>
                    <a:pt x="1135" y="34"/>
                    <a:pt x="1101" y="67"/>
                    <a:pt x="1068" y="67"/>
                  </a:cubicBezTo>
                  <a:lnTo>
                    <a:pt x="1035" y="67"/>
                  </a:lnTo>
                  <a:lnTo>
                    <a:pt x="934" y="101"/>
                  </a:lnTo>
                  <a:lnTo>
                    <a:pt x="901" y="101"/>
                  </a:lnTo>
                  <a:lnTo>
                    <a:pt x="801" y="168"/>
                  </a:lnTo>
                  <a:lnTo>
                    <a:pt x="417" y="383"/>
                  </a:lnTo>
                  <a:lnTo>
                    <a:pt x="417" y="383"/>
                  </a:lnTo>
                  <a:cubicBezTo>
                    <a:pt x="455" y="373"/>
                    <a:pt x="495" y="368"/>
                    <a:pt x="534" y="368"/>
                  </a:cubicBezTo>
                  <a:cubicBezTo>
                    <a:pt x="201" y="768"/>
                    <a:pt x="0" y="1302"/>
                    <a:pt x="67" y="1869"/>
                  </a:cubicBezTo>
                  <a:cubicBezTo>
                    <a:pt x="134" y="3670"/>
                    <a:pt x="1101" y="5338"/>
                    <a:pt x="2636" y="6339"/>
                  </a:cubicBezTo>
                  <a:cubicBezTo>
                    <a:pt x="2984" y="6580"/>
                    <a:pt x="3398" y="6692"/>
                    <a:pt x="3823" y="6692"/>
                  </a:cubicBezTo>
                  <a:cubicBezTo>
                    <a:pt x="3927" y="6692"/>
                    <a:pt x="4032" y="6685"/>
                    <a:pt x="4137" y="6672"/>
                  </a:cubicBezTo>
                  <a:lnTo>
                    <a:pt x="4137" y="6672"/>
                  </a:lnTo>
                  <a:cubicBezTo>
                    <a:pt x="4037" y="6739"/>
                    <a:pt x="3937" y="6806"/>
                    <a:pt x="3837" y="6872"/>
                  </a:cubicBezTo>
                  <a:lnTo>
                    <a:pt x="4470" y="6505"/>
                  </a:lnTo>
                  <a:cubicBezTo>
                    <a:pt x="4604" y="6439"/>
                    <a:pt x="4737" y="6305"/>
                    <a:pt x="4837" y="6172"/>
                  </a:cubicBezTo>
                  <a:cubicBezTo>
                    <a:pt x="4937" y="6072"/>
                    <a:pt x="5004" y="5938"/>
                    <a:pt x="5071" y="5805"/>
                  </a:cubicBezTo>
                  <a:cubicBezTo>
                    <a:pt x="5071" y="5738"/>
                    <a:pt x="5104" y="5705"/>
                    <a:pt x="5104" y="5671"/>
                  </a:cubicBezTo>
                  <a:cubicBezTo>
                    <a:pt x="5104" y="5638"/>
                    <a:pt x="5137" y="5638"/>
                    <a:pt x="5137" y="5605"/>
                  </a:cubicBezTo>
                  <a:cubicBezTo>
                    <a:pt x="5137" y="5571"/>
                    <a:pt x="5137" y="5538"/>
                    <a:pt x="5171" y="5505"/>
                  </a:cubicBezTo>
                  <a:cubicBezTo>
                    <a:pt x="5204" y="5271"/>
                    <a:pt x="5238" y="5071"/>
                    <a:pt x="5238" y="4838"/>
                  </a:cubicBezTo>
                  <a:cubicBezTo>
                    <a:pt x="5137" y="3036"/>
                    <a:pt x="4170" y="1368"/>
                    <a:pt x="2636" y="368"/>
                  </a:cubicBezTo>
                  <a:cubicBezTo>
                    <a:pt x="2302" y="134"/>
                    <a:pt x="1902" y="34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8"/>
            <p:cNvSpPr/>
            <p:nvPr/>
          </p:nvSpPr>
          <p:spPr>
            <a:xfrm>
              <a:off x="2200565" y="3288083"/>
              <a:ext cx="1036853" cy="662362"/>
            </a:xfrm>
            <a:custGeom>
              <a:avLst/>
              <a:gdLst/>
              <a:ahLst/>
              <a:cxnLst/>
              <a:rect l="l" t="t" r="r" b="b"/>
              <a:pathLst>
                <a:path w="64281" h="41064" extrusionOk="0">
                  <a:moveTo>
                    <a:pt x="60511" y="1"/>
                  </a:moveTo>
                  <a:cubicBezTo>
                    <a:pt x="60377" y="1"/>
                    <a:pt x="60277" y="1"/>
                    <a:pt x="60177" y="34"/>
                  </a:cubicBezTo>
                  <a:cubicBezTo>
                    <a:pt x="60077" y="67"/>
                    <a:pt x="59977" y="101"/>
                    <a:pt x="59877" y="134"/>
                  </a:cubicBezTo>
                  <a:lnTo>
                    <a:pt x="59844" y="134"/>
                  </a:lnTo>
                  <a:lnTo>
                    <a:pt x="1" y="34726"/>
                  </a:lnTo>
                  <a:lnTo>
                    <a:pt x="3670" y="41063"/>
                  </a:lnTo>
                  <a:lnTo>
                    <a:pt x="4271" y="40730"/>
                  </a:lnTo>
                  <a:lnTo>
                    <a:pt x="63480" y="6505"/>
                  </a:lnTo>
                  <a:cubicBezTo>
                    <a:pt x="63580" y="6439"/>
                    <a:pt x="63680" y="6372"/>
                    <a:pt x="63746" y="6305"/>
                  </a:cubicBezTo>
                  <a:cubicBezTo>
                    <a:pt x="64113" y="5872"/>
                    <a:pt x="64280" y="5371"/>
                    <a:pt x="64247" y="4837"/>
                  </a:cubicBezTo>
                  <a:cubicBezTo>
                    <a:pt x="64147" y="3003"/>
                    <a:pt x="63179" y="1335"/>
                    <a:pt x="61645" y="368"/>
                  </a:cubicBezTo>
                  <a:cubicBezTo>
                    <a:pt x="61311" y="134"/>
                    <a:pt x="60911" y="1"/>
                    <a:pt x="60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2188194" y="3845632"/>
              <a:ext cx="83957" cy="107910"/>
            </a:xfrm>
            <a:custGeom>
              <a:avLst/>
              <a:gdLst/>
              <a:ahLst/>
              <a:cxnLst/>
              <a:rect l="l" t="t" r="r" b="b"/>
              <a:pathLst>
                <a:path w="5205" h="6690" extrusionOk="0">
                  <a:moveTo>
                    <a:pt x="1437" y="1"/>
                  </a:moveTo>
                  <a:cubicBezTo>
                    <a:pt x="586" y="1"/>
                    <a:pt x="1" y="680"/>
                    <a:pt x="1" y="1861"/>
                  </a:cubicBezTo>
                  <a:cubicBezTo>
                    <a:pt x="101" y="3662"/>
                    <a:pt x="1068" y="5330"/>
                    <a:pt x="2603" y="6331"/>
                  </a:cubicBezTo>
                  <a:cubicBezTo>
                    <a:pt x="3021" y="6574"/>
                    <a:pt x="3417" y="6690"/>
                    <a:pt x="3768" y="6690"/>
                  </a:cubicBezTo>
                  <a:cubicBezTo>
                    <a:pt x="4619" y="6690"/>
                    <a:pt x="5204" y="6010"/>
                    <a:pt x="5204" y="4830"/>
                  </a:cubicBezTo>
                  <a:cubicBezTo>
                    <a:pt x="5104" y="2995"/>
                    <a:pt x="4137" y="1360"/>
                    <a:pt x="2603" y="360"/>
                  </a:cubicBezTo>
                  <a:cubicBezTo>
                    <a:pt x="2184" y="116"/>
                    <a:pt x="1788" y="1"/>
                    <a:pt x="143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8"/>
            <p:cNvSpPr/>
            <p:nvPr/>
          </p:nvSpPr>
          <p:spPr>
            <a:xfrm>
              <a:off x="2136546" y="3845568"/>
              <a:ext cx="135073" cy="124378"/>
            </a:xfrm>
            <a:custGeom>
              <a:avLst/>
              <a:gdLst/>
              <a:ahLst/>
              <a:cxnLst/>
              <a:rect l="l" t="t" r="r" b="b"/>
              <a:pathLst>
                <a:path w="8374" h="7711" extrusionOk="0">
                  <a:moveTo>
                    <a:pt x="4639" y="1"/>
                  </a:moveTo>
                  <a:cubicBezTo>
                    <a:pt x="4280" y="1"/>
                    <a:pt x="3974" y="126"/>
                    <a:pt x="3736" y="364"/>
                  </a:cubicBezTo>
                  <a:lnTo>
                    <a:pt x="3703" y="397"/>
                  </a:lnTo>
                  <a:lnTo>
                    <a:pt x="3636" y="464"/>
                  </a:lnTo>
                  <a:lnTo>
                    <a:pt x="3603" y="497"/>
                  </a:lnTo>
                  <a:lnTo>
                    <a:pt x="301" y="4100"/>
                  </a:lnTo>
                  <a:lnTo>
                    <a:pt x="234" y="4200"/>
                  </a:lnTo>
                  <a:cubicBezTo>
                    <a:pt x="67" y="4400"/>
                    <a:pt x="0" y="4667"/>
                    <a:pt x="0" y="4967"/>
                  </a:cubicBezTo>
                  <a:cubicBezTo>
                    <a:pt x="67" y="6001"/>
                    <a:pt x="634" y="6935"/>
                    <a:pt x="1501" y="7502"/>
                  </a:cubicBezTo>
                  <a:cubicBezTo>
                    <a:pt x="1696" y="7641"/>
                    <a:pt x="1937" y="7711"/>
                    <a:pt x="2186" y="7711"/>
                  </a:cubicBezTo>
                  <a:cubicBezTo>
                    <a:pt x="2235" y="7711"/>
                    <a:pt x="2285" y="7708"/>
                    <a:pt x="2335" y="7702"/>
                  </a:cubicBezTo>
                  <a:lnTo>
                    <a:pt x="7105" y="6635"/>
                  </a:lnTo>
                  <a:lnTo>
                    <a:pt x="7139" y="6635"/>
                  </a:lnTo>
                  <a:cubicBezTo>
                    <a:pt x="7206" y="6635"/>
                    <a:pt x="7272" y="6635"/>
                    <a:pt x="7339" y="6601"/>
                  </a:cubicBezTo>
                  <a:lnTo>
                    <a:pt x="7372" y="6601"/>
                  </a:lnTo>
                  <a:cubicBezTo>
                    <a:pt x="7973" y="6401"/>
                    <a:pt x="8373" y="5801"/>
                    <a:pt x="8373" y="4834"/>
                  </a:cubicBezTo>
                  <a:cubicBezTo>
                    <a:pt x="8273" y="2999"/>
                    <a:pt x="7306" y="1331"/>
                    <a:pt x="5805" y="364"/>
                  </a:cubicBezTo>
                  <a:cubicBezTo>
                    <a:pt x="5378" y="118"/>
                    <a:pt x="4984" y="1"/>
                    <a:pt x="4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2167757" y="3475868"/>
              <a:ext cx="776950" cy="459511"/>
            </a:xfrm>
            <a:custGeom>
              <a:avLst/>
              <a:gdLst/>
              <a:ahLst/>
              <a:cxnLst/>
              <a:rect l="l" t="t" r="r" b="b"/>
              <a:pathLst>
                <a:path w="48168" h="28488" extrusionOk="0">
                  <a:moveTo>
                    <a:pt x="46841" y="0"/>
                  </a:moveTo>
                  <a:cubicBezTo>
                    <a:pt x="46771" y="0"/>
                    <a:pt x="46700" y="11"/>
                    <a:pt x="46633" y="34"/>
                  </a:cubicBezTo>
                  <a:lnTo>
                    <a:pt x="46567" y="100"/>
                  </a:lnTo>
                  <a:lnTo>
                    <a:pt x="0" y="27020"/>
                  </a:lnTo>
                  <a:lnTo>
                    <a:pt x="2569" y="28487"/>
                  </a:lnTo>
                  <a:lnTo>
                    <a:pt x="47834" y="2335"/>
                  </a:lnTo>
                  <a:lnTo>
                    <a:pt x="47968" y="2269"/>
                  </a:lnTo>
                  <a:cubicBezTo>
                    <a:pt x="48101" y="2135"/>
                    <a:pt x="48168" y="1935"/>
                    <a:pt x="48168" y="1735"/>
                  </a:cubicBezTo>
                  <a:cubicBezTo>
                    <a:pt x="48134" y="1068"/>
                    <a:pt x="47801" y="467"/>
                    <a:pt x="47234" y="134"/>
                  </a:cubicBezTo>
                  <a:cubicBezTo>
                    <a:pt x="47123" y="45"/>
                    <a:pt x="46982" y="0"/>
                    <a:pt x="46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2167757" y="3865408"/>
              <a:ext cx="100619" cy="69972"/>
            </a:xfrm>
            <a:custGeom>
              <a:avLst/>
              <a:gdLst/>
              <a:ahLst/>
              <a:cxnLst/>
              <a:rect l="l" t="t" r="r" b="b"/>
              <a:pathLst>
                <a:path w="6238" h="4338" extrusionOk="0">
                  <a:moveTo>
                    <a:pt x="4937" y="1"/>
                  </a:moveTo>
                  <a:lnTo>
                    <a:pt x="0" y="2870"/>
                  </a:lnTo>
                  <a:lnTo>
                    <a:pt x="2569" y="4337"/>
                  </a:lnTo>
                  <a:lnTo>
                    <a:pt x="6238" y="2236"/>
                  </a:lnTo>
                  <a:cubicBezTo>
                    <a:pt x="5938" y="1402"/>
                    <a:pt x="5504" y="668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8"/>
            <p:cNvSpPr/>
            <p:nvPr/>
          </p:nvSpPr>
          <p:spPr>
            <a:xfrm>
              <a:off x="2116641" y="3910604"/>
              <a:ext cx="66198" cy="63181"/>
            </a:xfrm>
            <a:custGeom>
              <a:avLst/>
              <a:gdLst/>
              <a:ahLst/>
              <a:cxnLst/>
              <a:rect l="l" t="t" r="r" b="b"/>
              <a:pathLst>
                <a:path w="4104" h="3917" extrusionOk="0">
                  <a:moveTo>
                    <a:pt x="2248" y="1"/>
                  </a:moveTo>
                  <a:cubicBezTo>
                    <a:pt x="2060" y="1"/>
                    <a:pt x="1868" y="68"/>
                    <a:pt x="1701" y="201"/>
                  </a:cubicBezTo>
                  <a:lnTo>
                    <a:pt x="1668" y="268"/>
                  </a:lnTo>
                  <a:lnTo>
                    <a:pt x="167" y="1869"/>
                  </a:lnTo>
                  <a:cubicBezTo>
                    <a:pt x="67" y="2002"/>
                    <a:pt x="0" y="2203"/>
                    <a:pt x="0" y="2369"/>
                  </a:cubicBezTo>
                  <a:cubicBezTo>
                    <a:pt x="34" y="2936"/>
                    <a:pt x="367" y="3503"/>
                    <a:pt x="834" y="3804"/>
                  </a:cubicBezTo>
                  <a:cubicBezTo>
                    <a:pt x="959" y="3879"/>
                    <a:pt x="1066" y="3916"/>
                    <a:pt x="1181" y="3916"/>
                  </a:cubicBezTo>
                  <a:cubicBezTo>
                    <a:pt x="1220" y="3916"/>
                    <a:pt x="1259" y="3912"/>
                    <a:pt x="1301" y="3904"/>
                  </a:cubicBezTo>
                  <a:lnTo>
                    <a:pt x="3536" y="3437"/>
                  </a:lnTo>
                  <a:cubicBezTo>
                    <a:pt x="3870" y="3337"/>
                    <a:pt x="4103" y="3003"/>
                    <a:pt x="4103" y="2503"/>
                  </a:cubicBezTo>
                  <a:cubicBezTo>
                    <a:pt x="4070" y="1569"/>
                    <a:pt x="3569" y="701"/>
                    <a:pt x="2769" y="201"/>
                  </a:cubicBezTo>
                  <a:cubicBezTo>
                    <a:pt x="2619" y="68"/>
                    <a:pt x="2435" y="1"/>
                    <a:pt x="2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8"/>
            <p:cNvSpPr/>
            <p:nvPr/>
          </p:nvSpPr>
          <p:spPr>
            <a:xfrm>
              <a:off x="2116641" y="3939380"/>
              <a:ext cx="26921" cy="34486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450" y="1"/>
                  </a:moveTo>
                  <a:cubicBezTo>
                    <a:pt x="181" y="1"/>
                    <a:pt x="0" y="211"/>
                    <a:pt x="0" y="585"/>
                  </a:cubicBezTo>
                  <a:cubicBezTo>
                    <a:pt x="34" y="1152"/>
                    <a:pt x="367" y="1686"/>
                    <a:pt x="834" y="2020"/>
                  </a:cubicBezTo>
                  <a:cubicBezTo>
                    <a:pt x="973" y="2099"/>
                    <a:pt x="1104" y="2137"/>
                    <a:pt x="1218" y="2137"/>
                  </a:cubicBezTo>
                  <a:cubicBezTo>
                    <a:pt x="1487" y="2137"/>
                    <a:pt x="1668" y="1927"/>
                    <a:pt x="1668" y="1553"/>
                  </a:cubicBezTo>
                  <a:cubicBezTo>
                    <a:pt x="1635" y="952"/>
                    <a:pt x="1334" y="419"/>
                    <a:pt x="834" y="118"/>
                  </a:cubicBezTo>
                  <a:cubicBezTo>
                    <a:pt x="695" y="39"/>
                    <a:pt x="564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8"/>
            <p:cNvSpPr/>
            <p:nvPr/>
          </p:nvSpPr>
          <p:spPr>
            <a:xfrm>
              <a:off x="2920480" y="3385072"/>
              <a:ext cx="181882" cy="127395"/>
            </a:xfrm>
            <a:custGeom>
              <a:avLst/>
              <a:gdLst/>
              <a:ahLst/>
              <a:cxnLst/>
              <a:rect l="l" t="t" r="r" b="b"/>
              <a:pathLst>
                <a:path w="11276" h="7898" extrusionOk="0">
                  <a:moveTo>
                    <a:pt x="9956" y="1"/>
                  </a:moveTo>
                  <a:cubicBezTo>
                    <a:pt x="9871" y="1"/>
                    <a:pt x="9787" y="19"/>
                    <a:pt x="9708" y="59"/>
                  </a:cubicBezTo>
                  <a:lnTo>
                    <a:pt x="1" y="5663"/>
                  </a:lnTo>
                  <a:cubicBezTo>
                    <a:pt x="67" y="5640"/>
                    <a:pt x="138" y="5629"/>
                    <a:pt x="208" y="5629"/>
                  </a:cubicBezTo>
                  <a:cubicBezTo>
                    <a:pt x="349" y="5629"/>
                    <a:pt x="490" y="5674"/>
                    <a:pt x="601" y="5763"/>
                  </a:cubicBezTo>
                  <a:cubicBezTo>
                    <a:pt x="1135" y="6096"/>
                    <a:pt x="1502" y="6697"/>
                    <a:pt x="1535" y="7331"/>
                  </a:cubicBezTo>
                  <a:cubicBezTo>
                    <a:pt x="1535" y="7564"/>
                    <a:pt x="1468" y="7764"/>
                    <a:pt x="1302" y="7898"/>
                  </a:cubicBezTo>
                  <a:lnTo>
                    <a:pt x="10975" y="2327"/>
                  </a:lnTo>
                  <a:cubicBezTo>
                    <a:pt x="11175" y="2194"/>
                    <a:pt x="11275" y="1960"/>
                    <a:pt x="11242" y="1727"/>
                  </a:cubicBezTo>
                  <a:cubicBezTo>
                    <a:pt x="11209" y="1059"/>
                    <a:pt x="10875" y="492"/>
                    <a:pt x="10341" y="125"/>
                  </a:cubicBezTo>
                  <a:cubicBezTo>
                    <a:pt x="10220" y="45"/>
                    <a:pt x="10087" y="1"/>
                    <a:pt x="9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8"/>
            <p:cNvSpPr/>
            <p:nvPr/>
          </p:nvSpPr>
          <p:spPr>
            <a:xfrm>
              <a:off x="3094813" y="3329504"/>
              <a:ext cx="75343" cy="97070"/>
            </a:xfrm>
            <a:custGeom>
              <a:avLst/>
              <a:gdLst/>
              <a:ahLst/>
              <a:cxnLst/>
              <a:rect l="l" t="t" r="r" b="b"/>
              <a:pathLst>
                <a:path w="4671" h="6018" extrusionOk="0">
                  <a:moveTo>
                    <a:pt x="1287" y="1"/>
                  </a:moveTo>
                  <a:cubicBezTo>
                    <a:pt x="530" y="1"/>
                    <a:pt x="0" y="611"/>
                    <a:pt x="0" y="1669"/>
                  </a:cubicBezTo>
                  <a:cubicBezTo>
                    <a:pt x="101" y="3304"/>
                    <a:pt x="968" y="4805"/>
                    <a:pt x="2335" y="5705"/>
                  </a:cubicBezTo>
                  <a:cubicBezTo>
                    <a:pt x="2711" y="5917"/>
                    <a:pt x="3064" y="6018"/>
                    <a:pt x="3376" y="6018"/>
                  </a:cubicBezTo>
                  <a:cubicBezTo>
                    <a:pt x="4147" y="6018"/>
                    <a:pt x="4670" y="5406"/>
                    <a:pt x="4670" y="4338"/>
                  </a:cubicBezTo>
                  <a:cubicBezTo>
                    <a:pt x="4570" y="2703"/>
                    <a:pt x="3703" y="1202"/>
                    <a:pt x="2335" y="335"/>
                  </a:cubicBezTo>
                  <a:cubicBezTo>
                    <a:pt x="1961" y="108"/>
                    <a:pt x="1604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2090430" y="3947461"/>
              <a:ext cx="46664" cy="34567"/>
            </a:xfrm>
            <a:custGeom>
              <a:avLst/>
              <a:gdLst/>
              <a:ahLst/>
              <a:cxnLst/>
              <a:rect l="l" t="t" r="r" b="b"/>
              <a:pathLst>
                <a:path w="2893" h="2143" extrusionOk="0">
                  <a:moveTo>
                    <a:pt x="2309" y="1"/>
                  </a:moveTo>
                  <a:cubicBezTo>
                    <a:pt x="2259" y="1"/>
                    <a:pt x="2209" y="18"/>
                    <a:pt x="2159" y="51"/>
                  </a:cubicBezTo>
                  <a:lnTo>
                    <a:pt x="591" y="985"/>
                  </a:lnTo>
                  <a:cubicBezTo>
                    <a:pt x="1" y="1351"/>
                    <a:pt x="335" y="2143"/>
                    <a:pt x="874" y="2143"/>
                  </a:cubicBezTo>
                  <a:cubicBezTo>
                    <a:pt x="974" y="2143"/>
                    <a:pt x="1082" y="2115"/>
                    <a:pt x="1192" y="2052"/>
                  </a:cubicBezTo>
                  <a:lnTo>
                    <a:pt x="2759" y="1052"/>
                  </a:lnTo>
                  <a:cubicBezTo>
                    <a:pt x="2859" y="985"/>
                    <a:pt x="2893" y="885"/>
                    <a:pt x="2893" y="785"/>
                  </a:cubicBezTo>
                  <a:cubicBezTo>
                    <a:pt x="2859" y="485"/>
                    <a:pt x="2726" y="218"/>
                    <a:pt x="2459" y="51"/>
                  </a:cubicBezTo>
                  <a:cubicBezTo>
                    <a:pt x="2409" y="18"/>
                    <a:pt x="2359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2095108" y="3963333"/>
              <a:ext cx="15630" cy="17775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268" y="1"/>
                  </a:moveTo>
                  <a:lnTo>
                    <a:pt x="201" y="68"/>
                  </a:lnTo>
                  <a:cubicBezTo>
                    <a:pt x="68" y="201"/>
                    <a:pt x="1" y="335"/>
                    <a:pt x="1" y="501"/>
                  </a:cubicBezTo>
                  <a:cubicBezTo>
                    <a:pt x="1" y="835"/>
                    <a:pt x="268" y="1102"/>
                    <a:pt x="601" y="1102"/>
                  </a:cubicBezTo>
                  <a:cubicBezTo>
                    <a:pt x="668" y="1102"/>
                    <a:pt x="735" y="1102"/>
                    <a:pt x="801" y="1068"/>
                  </a:cubicBezTo>
                  <a:lnTo>
                    <a:pt x="868" y="1068"/>
                  </a:lnTo>
                  <a:cubicBezTo>
                    <a:pt x="935" y="1002"/>
                    <a:pt x="968" y="902"/>
                    <a:pt x="968" y="802"/>
                  </a:cubicBezTo>
                  <a:cubicBezTo>
                    <a:pt x="968" y="501"/>
                    <a:pt x="801" y="234"/>
                    <a:pt x="568" y="68"/>
                  </a:cubicBezTo>
                  <a:cubicBezTo>
                    <a:pt x="468" y="1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/>
            <p:cNvSpPr/>
            <p:nvPr/>
          </p:nvSpPr>
          <p:spPr>
            <a:xfrm>
              <a:off x="572436" y="1121211"/>
              <a:ext cx="869504" cy="501627"/>
            </a:xfrm>
            <a:custGeom>
              <a:avLst/>
              <a:gdLst/>
              <a:ahLst/>
              <a:cxnLst/>
              <a:rect l="l" t="t" r="r" b="b"/>
              <a:pathLst>
                <a:path w="53906" h="31099" extrusionOk="0">
                  <a:moveTo>
                    <a:pt x="53887" y="2035"/>
                  </a:moveTo>
                  <a:cubicBezTo>
                    <a:pt x="53894" y="2071"/>
                    <a:pt x="53900" y="2107"/>
                    <a:pt x="53905" y="2144"/>
                  </a:cubicBezTo>
                  <a:cubicBezTo>
                    <a:pt x="53902" y="2105"/>
                    <a:pt x="53896" y="2069"/>
                    <a:pt x="53887" y="2035"/>
                  </a:cubicBezTo>
                  <a:close/>
                  <a:moveTo>
                    <a:pt x="51007" y="1"/>
                  </a:moveTo>
                  <a:cubicBezTo>
                    <a:pt x="50753" y="1"/>
                    <a:pt x="50503" y="59"/>
                    <a:pt x="50269" y="176"/>
                  </a:cubicBezTo>
                  <a:lnTo>
                    <a:pt x="534" y="28897"/>
                  </a:lnTo>
                  <a:cubicBezTo>
                    <a:pt x="300" y="29030"/>
                    <a:pt x="134" y="29197"/>
                    <a:pt x="0" y="29430"/>
                  </a:cubicBezTo>
                  <a:lnTo>
                    <a:pt x="2936" y="31098"/>
                  </a:lnTo>
                  <a:cubicBezTo>
                    <a:pt x="3036" y="30865"/>
                    <a:pt x="3236" y="30664"/>
                    <a:pt x="3469" y="30531"/>
                  </a:cubicBezTo>
                  <a:lnTo>
                    <a:pt x="53171" y="1844"/>
                  </a:lnTo>
                  <a:cubicBezTo>
                    <a:pt x="53294" y="1766"/>
                    <a:pt x="53412" y="1729"/>
                    <a:pt x="53517" y="1729"/>
                  </a:cubicBezTo>
                  <a:cubicBezTo>
                    <a:pt x="53697" y="1729"/>
                    <a:pt x="53836" y="1837"/>
                    <a:pt x="53887" y="2035"/>
                  </a:cubicBezTo>
                  <a:lnTo>
                    <a:pt x="53887" y="2035"/>
                  </a:lnTo>
                  <a:cubicBezTo>
                    <a:pt x="53798" y="1585"/>
                    <a:pt x="53542" y="1224"/>
                    <a:pt x="53171" y="977"/>
                  </a:cubicBezTo>
                  <a:lnTo>
                    <a:pt x="51770" y="176"/>
                  </a:lnTo>
                  <a:cubicBezTo>
                    <a:pt x="51520" y="59"/>
                    <a:pt x="51262" y="1"/>
                    <a:pt x="5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/>
            <p:cNvSpPr/>
            <p:nvPr/>
          </p:nvSpPr>
          <p:spPr>
            <a:xfrm>
              <a:off x="569210" y="1595368"/>
              <a:ext cx="58649" cy="214835"/>
            </a:xfrm>
            <a:custGeom>
              <a:avLst/>
              <a:gdLst/>
              <a:ahLst/>
              <a:cxnLst/>
              <a:rect l="l" t="t" r="r" b="b"/>
              <a:pathLst>
                <a:path w="3636" h="13319" extrusionOk="0">
                  <a:moveTo>
                    <a:pt x="3636" y="13144"/>
                  </a:moveTo>
                  <a:cubicBezTo>
                    <a:pt x="3597" y="13163"/>
                    <a:pt x="3558" y="13181"/>
                    <a:pt x="3519" y="13197"/>
                  </a:cubicBezTo>
                  <a:lnTo>
                    <a:pt x="3519" y="13197"/>
                  </a:lnTo>
                  <a:cubicBezTo>
                    <a:pt x="3556" y="13183"/>
                    <a:pt x="3596" y="13165"/>
                    <a:pt x="3636" y="13144"/>
                  </a:cubicBezTo>
                  <a:close/>
                  <a:moveTo>
                    <a:pt x="234" y="1"/>
                  </a:moveTo>
                  <a:cubicBezTo>
                    <a:pt x="67" y="234"/>
                    <a:pt x="0" y="501"/>
                    <a:pt x="0" y="768"/>
                  </a:cubicBezTo>
                  <a:lnTo>
                    <a:pt x="0" y="11075"/>
                  </a:lnTo>
                  <a:cubicBezTo>
                    <a:pt x="0" y="11576"/>
                    <a:pt x="300" y="12076"/>
                    <a:pt x="734" y="12343"/>
                  </a:cubicBezTo>
                  <a:lnTo>
                    <a:pt x="2135" y="13144"/>
                  </a:lnTo>
                  <a:cubicBezTo>
                    <a:pt x="2385" y="13260"/>
                    <a:pt x="2644" y="13319"/>
                    <a:pt x="2898" y="13319"/>
                  </a:cubicBezTo>
                  <a:cubicBezTo>
                    <a:pt x="3110" y="13319"/>
                    <a:pt x="3319" y="13278"/>
                    <a:pt x="3519" y="13197"/>
                  </a:cubicBezTo>
                  <a:lnTo>
                    <a:pt x="3519" y="13197"/>
                  </a:lnTo>
                  <a:cubicBezTo>
                    <a:pt x="3447" y="13223"/>
                    <a:pt x="3381" y="13235"/>
                    <a:pt x="3320" y="13235"/>
                  </a:cubicBezTo>
                  <a:cubicBezTo>
                    <a:pt x="3065" y="13235"/>
                    <a:pt x="2911" y="13018"/>
                    <a:pt x="2935" y="12677"/>
                  </a:cubicBezTo>
                  <a:lnTo>
                    <a:pt x="2935" y="2403"/>
                  </a:lnTo>
                  <a:cubicBezTo>
                    <a:pt x="2935" y="2136"/>
                    <a:pt x="3002" y="1902"/>
                    <a:pt x="3136" y="166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/>
            <p:cNvSpPr/>
            <p:nvPr/>
          </p:nvSpPr>
          <p:spPr>
            <a:xfrm>
              <a:off x="815095" y="2395594"/>
              <a:ext cx="405169" cy="227885"/>
            </a:xfrm>
            <a:custGeom>
              <a:avLst/>
              <a:gdLst/>
              <a:ahLst/>
              <a:cxnLst/>
              <a:rect l="l" t="t" r="r" b="b"/>
              <a:pathLst>
                <a:path w="25119" h="14128" extrusionOk="0">
                  <a:moveTo>
                    <a:pt x="19852" y="0"/>
                  </a:moveTo>
                  <a:cubicBezTo>
                    <a:pt x="19089" y="0"/>
                    <a:pt x="18330" y="176"/>
                    <a:pt x="17646" y="526"/>
                  </a:cubicBezTo>
                  <a:lnTo>
                    <a:pt x="1234" y="9999"/>
                  </a:lnTo>
                  <a:cubicBezTo>
                    <a:pt x="0" y="10700"/>
                    <a:pt x="0" y="11867"/>
                    <a:pt x="1234" y="12568"/>
                  </a:cubicBezTo>
                  <a:lnTo>
                    <a:pt x="3036" y="13602"/>
                  </a:lnTo>
                  <a:cubicBezTo>
                    <a:pt x="3736" y="13952"/>
                    <a:pt x="4503" y="14127"/>
                    <a:pt x="5271" y="14127"/>
                  </a:cubicBezTo>
                  <a:cubicBezTo>
                    <a:pt x="6038" y="14127"/>
                    <a:pt x="6805" y="13952"/>
                    <a:pt x="7506" y="13602"/>
                  </a:cubicBezTo>
                  <a:lnTo>
                    <a:pt x="23884" y="4162"/>
                  </a:lnTo>
                  <a:cubicBezTo>
                    <a:pt x="25118" y="3428"/>
                    <a:pt x="25118" y="2294"/>
                    <a:pt x="23884" y="1593"/>
                  </a:cubicBezTo>
                  <a:lnTo>
                    <a:pt x="22083" y="526"/>
                  </a:lnTo>
                  <a:cubicBezTo>
                    <a:pt x="21382" y="176"/>
                    <a:pt x="20615" y="0"/>
                    <a:pt x="1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893116" y="2205421"/>
              <a:ext cx="250741" cy="372990"/>
            </a:xfrm>
            <a:custGeom>
              <a:avLst/>
              <a:gdLst/>
              <a:ahLst/>
              <a:cxnLst/>
              <a:rect l="l" t="t" r="r" b="b"/>
              <a:pathLst>
                <a:path w="15545" h="23124" extrusionOk="0">
                  <a:moveTo>
                    <a:pt x="10323" y="0"/>
                  </a:moveTo>
                  <a:cubicBezTo>
                    <a:pt x="9232" y="0"/>
                    <a:pt x="8062" y="338"/>
                    <a:pt x="6872" y="1008"/>
                  </a:cubicBezTo>
                  <a:cubicBezTo>
                    <a:pt x="3036" y="3243"/>
                    <a:pt x="0" y="8680"/>
                    <a:pt x="0" y="13383"/>
                  </a:cubicBezTo>
                  <a:lnTo>
                    <a:pt x="0" y="22089"/>
                  </a:lnTo>
                  <a:cubicBezTo>
                    <a:pt x="33" y="22423"/>
                    <a:pt x="234" y="22690"/>
                    <a:pt x="534" y="22823"/>
                  </a:cubicBezTo>
                  <a:cubicBezTo>
                    <a:pt x="917" y="23023"/>
                    <a:pt x="1343" y="23124"/>
                    <a:pt x="1772" y="23124"/>
                  </a:cubicBezTo>
                  <a:cubicBezTo>
                    <a:pt x="2202" y="23124"/>
                    <a:pt x="2635" y="23023"/>
                    <a:pt x="3036" y="22823"/>
                  </a:cubicBezTo>
                  <a:cubicBezTo>
                    <a:pt x="3302" y="22690"/>
                    <a:pt x="3503" y="22423"/>
                    <a:pt x="3536" y="22089"/>
                  </a:cubicBezTo>
                  <a:lnTo>
                    <a:pt x="3536" y="13417"/>
                  </a:lnTo>
                  <a:cubicBezTo>
                    <a:pt x="3536" y="9947"/>
                    <a:pt x="5871" y="5678"/>
                    <a:pt x="8673" y="4077"/>
                  </a:cubicBezTo>
                  <a:cubicBezTo>
                    <a:pt x="9279" y="3730"/>
                    <a:pt x="9843" y="3552"/>
                    <a:pt x="10310" y="3552"/>
                  </a:cubicBezTo>
                  <a:cubicBezTo>
                    <a:pt x="10563" y="3552"/>
                    <a:pt x="10787" y="3604"/>
                    <a:pt x="10975" y="3710"/>
                  </a:cubicBezTo>
                  <a:cubicBezTo>
                    <a:pt x="11608" y="4077"/>
                    <a:pt x="12009" y="5111"/>
                    <a:pt x="12009" y="6478"/>
                  </a:cubicBezTo>
                  <a:lnTo>
                    <a:pt x="12009" y="15151"/>
                  </a:lnTo>
                  <a:cubicBezTo>
                    <a:pt x="12009" y="15451"/>
                    <a:pt x="12209" y="15718"/>
                    <a:pt x="12509" y="15852"/>
                  </a:cubicBezTo>
                  <a:cubicBezTo>
                    <a:pt x="12909" y="16052"/>
                    <a:pt x="13335" y="16152"/>
                    <a:pt x="13760" y="16152"/>
                  </a:cubicBezTo>
                  <a:cubicBezTo>
                    <a:pt x="14185" y="16152"/>
                    <a:pt x="14610" y="16052"/>
                    <a:pt x="15011" y="15852"/>
                  </a:cubicBezTo>
                  <a:cubicBezTo>
                    <a:pt x="15311" y="15718"/>
                    <a:pt x="15511" y="15451"/>
                    <a:pt x="15544" y="15151"/>
                  </a:cubicBezTo>
                  <a:lnTo>
                    <a:pt x="15544" y="6478"/>
                  </a:lnTo>
                  <a:cubicBezTo>
                    <a:pt x="15544" y="3810"/>
                    <a:pt x="14510" y="1675"/>
                    <a:pt x="12742" y="641"/>
                  </a:cubicBezTo>
                  <a:cubicBezTo>
                    <a:pt x="12005" y="213"/>
                    <a:pt x="11189" y="0"/>
                    <a:pt x="10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011F8B-9FEA-5A4A-945B-7D4BE7958FB7}"/>
              </a:ext>
            </a:extLst>
          </p:cNvPr>
          <p:cNvSpPr txBox="1"/>
          <p:nvPr/>
        </p:nvSpPr>
        <p:spPr>
          <a:xfrm>
            <a:off x="7023985" y="4291676"/>
            <a:ext cx="14638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  <a:hlinkClick r:id="rId3"/>
              </a:rPr>
              <a:t>Click to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78"/>
          <p:cNvSpPr txBox="1">
            <a:spLocks noGrp="1"/>
          </p:cNvSpPr>
          <p:nvPr>
            <p:ph type="title"/>
          </p:nvPr>
        </p:nvSpPr>
        <p:spPr>
          <a:xfrm>
            <a:off x="4924825" y="2264850"/>
            <a:ext cx="3967412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Retrospective</a:t>
            </a:r>
            <a:endParaRPr lang="vi-VN"/>
          </a:p>
        </p:txBody>
      </p:sp>
      <p:sp>
        <p:nvSpPr>
          <p:cNvPr id="2737" name="Google Shape;2737;p78"/>
          <p:cNvSpPr txBox="1">
            <a:spLocks noGrp="1"/>
          </p:cNvSpPr>
          <p:nvPr>
            <p:ph type="title" idx="2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9" name="Google Shape;2739;p78"/>
          <p:cNvSpPr txBox="1">
            <a:spLocks noGrp="1"/>
          </p:cNvSpPr>
          <p:nvPr>
            <p:ph type="title" idx="3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2741" name="Google Shape;2741;p78"/>
          <p:cNvGrpSpPr/>
          <p:nvPr/>
        </p:nvGrpSpPr>
        <p:grpSpPr>
          <a:xfrm>
            <a:off x="3380716" y="3642785"/>
            <a:ext cx="216300" cy="965800"/>
            <a:chOff x="-3711584" y="4450360"/>
            <a:chExt cx="216300" cy="965800"/>
          </a:xfrm>
        </p:grpSpPr>
        <p:sp>
          <p:nvSpPr>
            <p:cNvPr id="2742" name="Google Shape;2742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78"/>
          <p:cNvGrpSpPr/>
          <p:nvPr/>
        </p:nvGrpSpPr>
        <p:grpSpPr>
          <a:xfrm>
            <a:off x="4578554" y="418435"/>
            <a:ext cx="216300" cy="965800"/>
            <a:chOff x="-3711584" y="4450360"/>
            <a:chExt cx="216300" cy="965800"/>
          </a:xfrm>
        </p:grpSpPr>
        <p:sp>
          <p:nvSpPr>
            <p:cNvPr id="2745" name="Google Shape;2745;p7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78"/>
          <p:cNvGrpSpPr/>
          <p:nvPr/>
        </p:nvGrpSpPr>
        <p:grpSpPr>
          <a:xfrm>
            <a:off x="468591" y="1088080"/>
            <a:ext cx="2879657" cy="2967323"/>
            <a:chOff x="468591" y="1088080"/>
            <a:chExt cx="2879657" cy="2967323"/>
          </a:xfrm>
        </p:grpSpPr>
        <p:sp>
          <p:nvSpPr>
            <p:cNvPr id="2748" name="Google Shape;2748;p78"/>
            <p:cNvSpPr/>
            <p:nvPr/>
          </p:nvSpPr>
          <p:spPr>
            <a:xfrm>
              <a:off x="526691" y="2467824"/>
              <a:ext cx="2736003" cy="1572740"/>
            </a:xfrm>
            <a:custGeom>
              <a:avLst/>
              <a:gdLst/>
              <a:ahLst/>
              <a:cxnLst/>
              <a:rect l="l" t="t" r="r" b="b"/>
              <a:pathLst>
                <a:path w="169622" h="97504" extrusionOk="0">
                  <a:moveTo>
                    <a:pt x="101090" y="1"/>
                  </a:moveTo>
                  <a:cubicBezTo>
                    <a:pt x="100147" y="1"/>
                    <a:pt x="99205" y="217"/>
                    <a:pt x="98338" y="651"/>
                  </a:cubicBezTo>
                  <a:lnTo>
                    <a:pt x="1535" y="56524"/>
                  </a:lnTo>
                  <a:cubicBezTo>
                    <a:pt x="1" y="57425"/>
                    <a:pt x="1" y="58859"/>
                    <a:pt x="1535" y="59727"/>
                  </a:cubicBezTo>
                  <a:lnTo>
                    <a:pt x="65814" y="96853"/>
                  </a:lnTo>
                  <a:cubicBezTo>
                    <a:pt x="66665" y="97287"/>
                    <a:pt x="67607" y="97504"/>
                    <a:pt x="68550" y="97504"/>
                  </a:cubicBezTo>
                  <a:cubicBezTo>
                    <a:pt x="69492" y="97504"/>
                    <a:pt x="70434" y="97287"/>
                    <a:pt x="71285" y="96853"/>
                  </a:cubicBezTo>
                  <a:lnTo>
                    <a:pt x="168121" y="40947"/>
                  </a:lnTo>
                  <a:cubicBezTo>
                    <a:pt x="169622" y="40079"/>
                    <a:pt x="169622" y="38645"/>
                    <a:pt x="168121" y="37778"/>
                  </a:cubicBezTo>
                  <a:lnTo>
                    <a:pt x="103842" y="651"/>
                  </a:lnTo>
                  <a:cubicBezTo>
                    <a:pt x="102974" y="217"/>
                    <a:pt x="102032" y="1"/>
                    <a:pt x="10109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8"/>
            <p:cNvSpPr/>
            <p:nvPr/>
          </p:nvSpPr>
          <p:spPr>
            <a:xfrm>
              <a:off x="468591" y="3615215"/>
              <a:ext cx="739286" cy="412170"/>
            </a:xfrm>
            <a:custGeom>
              <a:avLst/>
              <a:gdLst/>
              <a:ahLst/>
              <a:cxnLst/>
              <a:rect l="l" t="t" r="r" b="b"/>
              <a:pathLst>
                <a:path w="45833" h="25553" extrusionOk="0">
                  <a:moveTo>
                    <a:pt x="9824" y="5430"/>
                  </a:moveTo>
                  <a:cubicBezTo>
                    <a:pt x="10399" y="5430"/>
                    <a:pt x="10975" y="5555"/>
                    <a:pt x="11508" y="5805"/>
                  </a:cubicBezTo>
                  <a:cubicBezTo>
                    <a:pt x="11642" y="5872"/>
                    <a:pt x="11742" y="5972"/>
                    <a:pt x="11842" y="6072"/>
                  </a:cubicBezTo>
                  <a:cubicBezTo>
                    <a:pt x="11742" y="6172"/>
                    <a:pt x="11642" y="6272"/>
                    <a:pt x="11508" y="6339"/>
                  </a:cubicBezTo>
                  <a:cubicBezTo>
                    <a:pt x="10975" y="6589"/>
                    <a:pt x="10399" y="6714"/>
                    <a:pt x="9824" y="6714"/>
                  </a:cubicBezTo>
                  <a:cubicBezTo>
                    <a:pt x="9248" y="6714"/>
                    <a:pt x="8673" y="6589"/>
                    <a:pt x="8139" y="6339"/>
                  </a:cubicBezTo>
                  <a:cubicBezTo>
                    <a:pt x="8006" y="6272"/>
                    <a:pt x="7906" y="6172"/>
                    <a:pt x="7806" y="6072"/>
                  </a:cubicBezTo>
                  <a:cubicBezTo>
                    <a:pt x="7906" y="5972"/>
                    <a:pt x="8006" y="5872"/>
                    <a:pt x="8139" y="5805"/>
                  </a:cubicBezTo>
                  <a:cubicBezTo>
                    <a:pt x="8673" y="5555"/>
                    <a:pt x="9248" y="5430"/>
                    <a:pt x="9824" y="5430"/>
                  </a:cubicBezTo>
                  <a:close/>
                  <a:moveTo>
                    <a:pt x="12809" y="1"/>
                  </a:moveTo>
                  <a:cubicBezTo>
                    <a:pt x="9540" y="1"/>
                    <a:pt x="6438" y="735"/>
                    <a:pt x="4070" y="2069"/>
                  </a:cubicBezTo>
                  <a:cubicBezTo>
                    <a:pt x="1468" y="3570"/>
                    <a:pt x="34" y="5605"/>
                    <a:pt x="34" y="7873"/>
                  </a:cubicBezTo>
                  <a:cubicBezTo>
                    <a:pt x="0" y="10141"/>
                    <a:pt x="1435" y="12210"/>
                    <a:pt x="4036" y="13711"/>
                  </a:cubicBezTo>
                  <a:cubicBezTo>
                    <a:pt x="6405" y="15112"/>
                    <a:pt x="9574" y="15879"/>
                    <a:pt x="12909" y="15879"/>
                  </a:cubicBezTo>
                  <a:cubicBezTo>
                    <a:pt x="14310" y="15879"/>
                    <a:pt x="15711" y="15745"/>
                    <a:pt x="17079" y="15445"/>
                  </a:cubicBezTo>
                  <a:lnTo>
                    <a:pt x="20982" y="17714"/>
                  </a:lnTo>
                  <a:lnTo>
                    <a:pt x="23984" y="17046"/>
                  </a:lnTo>
                  <a:lnTo>
                    <a:pt x="25018" y="17647"/>
                  </a:lnTo>
                  <a:lnTo>
                    <a:pt x="25118" y="20149"/>
                  </a:lnTo>
                  <a:lnTo>
                    <a:pt x="27053" y="21249"/>
                  </a:lnTo>
                  <a:lnTo>
                    <a:pt x="29822" y="21516"/>
                  </a:lnTo>
                  <a:lnTo>
                    <a:pt x="31022" y="22183"/>
                  </a:lnTo>
                  <a:lnTo>
                    <a:pt x="30856" y="23484"/>
                  </a:lnTo>
                  <a:lnTo>
                    <a:pt x="34358" y="25519"/>
                  </a:lnTo>
                  <a:lnTo>
                    <a:pt x="41363" y="25552"/>
                  </a:lnTo>
                  <a:lnTo>
                    <a:pt x="45833" y="22984"/>
                  </a:lnTo>
                  <a:lnTo>
                    <a:pt x="24885" y="10809"/>
                  </a:lnTo>
                  <a:cubicBezTo>
                    <a:pt x="25552" y="9741"/>
                    <a:pt x="25819" y="8474"/>
                    <a:pt x="25652" y="7239"/>
                  </a:cubicBezTo>
                  <a:cubicBezTo>
                    <a:pt x="25385" y="5271"/>
                    <a:pt x="23984" y="3470"/>
                    <a:pt x="21716" y="2136"/>
                  </a:cubicBezTo>
                  <a:cubicBezTo>
                    <a:pt x="19314" y="768"/>
                    <a:pt x="16112" y="1"/>
                    <a:pt x="1280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8"/>
            <p:cNvSpPr/>
            <p:nvPr/>
          </p:nvSpPr>
          <p:spPr>
            <a:xfrm>
              <a:off x="2723016" y="2659642"/>
              <a:ext cx="625231" cy="361054"/>
            </a:xfrm>
            <a:custGeom>
              <a:avLst/>
              <a:gdLst/>
              <a:ahLst/>
              <a:cxnLst/>
              <a:rect l="l" t="t" r="r" b="b"/>
              <a:pathLst>
                <a:path w="38762" h="22384" extrusionOk="0">
                  <a:moveTo>
                    <a:pt x="19381" y="0"/>
                  </a:moveTo>
                  <a:cubicBezTo>
                    <a:pt x="8674" y="0"/>
                    <a:pt x="1" y="5004"/>
                    <a:pt x="1" y="11175"/>
                  </a:cubicBezTo>
                  <a:cubicBezTo>
                    <a:pt x="1" y="17380"/>
                    <a:pt x="8674" y="22383"/>
                    <a:pt x="19381" y="22383"/>
                  </a:cubicBezTo>
                  <a:cubicBezTo>
                    <a:pt x="30089" y="22383"/>
                    <a:pt x="38762" y="17380"/>
                    <a:pt x="38762" y="11175"/>
                  </a:cubicBezTo>
                  <a:cubicBezTo>
                    <a:pt x="38762" y="5004"/>
                    <a:pt x="30089" y="0"/>
                    <a:pt x="19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8"/>
            <p:cNvSpPr/>
            <p:nvPr/>
          </p:nvSpPr>
          <p:spPr>
            <a:xfrm>
              <a:off x="2790278" y="1811671"/>
              <a:ext cx="449817" cy="1104050"/>
            </a:xfrm>
            <a:custGeom>
              <a:avLst/>
              <a:gdLst/>
              <a:ahLst/>
              <a:cxnLst/>
              <a:rect l="l" t="t" r="r" b="b"/>
              <a:pathLst>
                <a:path w="27887" h="68447" extrusionOk="0">
                  <a:moveTo>
                    <a:pt x="6638" y="0"/>
                  </a:moveTo>
                  <a:cubicBezTo>
                    <a:pt x="4904" y="7072"/>
                    <a:pt x="4403" y="22517"/>
                    <a:pt x="4470" y="29788"/>
                  </a:cubicBezTo>
                  <a:cubicBezTo>
                    <a:pt x="4504" y="33491"/>
                    <a:pt x="5738" y="53072"/>
                    <a:pt x="5771" y="53539"/>
                  </a:cubicBezTo>
                  <a:cubicBezTo>
                    <a:pt x="5871" y="55173"/>
                    <a:pt x="5738" y="55807"/>
                    <a:pt x="5071" y="56508"/>
                  </a:cubicBezTo>
                  <a:cubicBezTo>
                    <a:pt x="3703" y="57942"/>
                    <a:pt x="1702" y="59276"/>
                    <a:pt x="0" y="60544"/>
                  </a:cubicBezTo>
                  <a:cubicBezTo>
                    <a:pt x="150" y="60950"/>
                    <a:pt x="1174" y="61205"/>
                    <a:pt x="2163" y="61205"/>
                  </a:cubicBezTo>
                  <a:cubicBezTo>
                    <a:pt x="2719" y="61205"/>
                    <a:pt x="3264" y="61124"/>
                    <a:pt x="3636" y="60944"/>
                  </a:cubicBezTo>
                  <a:cubicBezTo>
                    <a:pt x="4971" y="60277"/>
                    <a:pt x="6271" y="59476"/>
                    <a:pt x="7472" y="58576"/>
                  </a:cubicBezTo>
                  <a:cubicBezTo>
                    <a:pt x="8873" y="57542"/>
                    <a:pt x="10708" y="56741"/>
                    <a:pt x="10708" y="55173"/>
                  </a:cubicBezTo>
                  <a:cubicBezTo>
                    <a:pt x="10708" y="55107"/>
                    <a:pt x="10741" y="55007"/>
                    <a:pt x="10775" y="54906"/>
                  </a:cubicBezTo>
                  <a:cubicBezTo>
                    <a:pt x="10775" y="54006"/>
                    <a:pt x="12976" y="40696"/>
                    <a:pt x="13143" y="37627"/>
                  </a:cubicBezTo>
                  <a:cubicBezTo>
                    <a:pt x="13210" y="35226"/>
                    <a:pt x="13143" y="32857"/>
                    <a:pt x="12976" y="30456"/>
                  </a:cubicBezTo>
                  <a:lnTo>
                    <a:pt x="14744" y="19214"/>
                  </a:lnTo>
                  <a:cubicBezTo>
                    <a:pt x="14744" y="19214"/>
                    <a:pt x="15812" y="28654"/>
                    <a:pt x="16946" y="33191"/>
                  </a:cubicBezTo>
                  <a:cubicBezTo>
                    <a:pt x="17813" y="36894"/>
                    <a:pt x="19314" y="43198"/>
                    <a:pt x="20315" y="47735"/>
                  </a:cubicBezTo>
                  <a:cubicBezTo>
                    <a:pt x="21282" y="52972"/>
                    <a:pt x="22717" y="56708"/>
                    <a:pt x="22950" y="59310"/>
                  </a:cubicBezTo>
                  <a:cubicBezTo>
                    <a:pt x="23050" y="59943"/>
                    <a:pt x="23784" y="66081"/>
                    <a:pt x="24084" y="67482"/>
                  </a:cubicBezTo>
                  <a:cubicBezTo>
                    <a:pt x="24216" y="68095"/>
                    <a:pt x="24896" y="68446"/>
                    <a:pt x="25637" y="68446"/>
                  </a:cubicBezTo>
                  <a:cubicBezTo>
                    <a:pt x="26589" y="68446"/>
                    <a:pt x="27641" y="67866"/>
                    <a:pt x="27753" y="66515"/>
                  </a:cubicBezTo>
                  <a:cubicBezTo>
                    <a:pt x="27887" y="64914"/>
                    <a:pt x="27286" y="59743"/>
                    <a:pt x="27253" y="58976"/>
                  </a:cubicBezTo>
                  <a:cubicBezTo>
                    <a:pt x="26920" y="54873"/>
                    <a:pt x="27420" y="51738"/>
                    <a:pt x="27053" y="45366"/>
                  </a:cubicBezTo>
                  <a:cubicBezTo>
                    <a:pt x="27020" y="43698"/>
                    <a:pt x="26953" y="41964"/>
                    <a:pt x="26853" y="40396"/>
                  </a:cubicBezTo>
                  <a:cubicBezTo>
                    <a:pt x="26453" y="35159"/>
                    <a:pt x="25619" y="33358"/>
                    <a:pt x="25552" y="32357"/>
                  </a:cubicBezTo>
                  <a:cubicBezTo>
                    <a:pt x="25552" y="32357"/>
                    <a:pt x="25418" y="21382"/>
                    <a:pt x="25052" y="9908"/>
                  </a:cubicBezTo>
                  <a:cubicBezTo>
                    <a:pt x="24885" y="4504"/>
                    <a:pt x="23284" y="2869"/>
                    <a:pt x="21983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8"/>
            <p:cNvSpPr/>
            <p:nvPr/>
          </p:nvSpPr>
          <p:spPr>
            <a:xfrm>
              <a:off x="2897349" y="1954793"/>
              <a:ext cx="130766" cy="347053"/>
            </a:xfrm>
            <a:custGeom>
              <a:avLst/>
              <a:gdLst/>
              <a:ahLst/>
              <a:cxnLst/>
              <a:rect l="l" t="t" r="r" b="b"/>
              <a:pathLst>
                <a:path w="8107" h="21516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2269" y="3103"/>
                    <a:pt x="5671" y="3636"/>
                  </a:cubicBezTo>
                  <a:lnTo>
                    <a:pt x="7105" y="10341"/>
                  </a:lnTo>
                  <a:lnTo>
                    <a:pt x="6338" y="21516"/>
                  </a:lnTo>
                  <a:lnTo>
                    <a:pt x="8106" y="10375"/>
                  </a:lnTo>
                  <a:lnTo>
                    <a:pt x="6805" y="2269"/>
                  </a:lnTo>
                  <a:cubicBezTo>
                    <a:pt x="6805" y="2269"/>
                    <a:pt x="1802" y="1668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8"/>
            <p:cNvSpPr/>
            <p:nvPr/>
          </p:nvSpPr>
          <p:spPr>
            <a:xfrm>
              <a:off x="2744534" y="2764567"/>
              <a:ext cx="231917" cy="92360"/>
            </a:xfrm>
            <a:custGeom>
              <a:avLst/>
              <a:gdLst/>
              <a:ahLst/>
              <a:cxnLst/>
              <a:rect l="l" t="t" r="r" b="b"/>
              <a:pathLst>
                <a:path w="14378" h="5726" extrusionOk="0">
                  <a:moveTo>
                    <a:pt x="14345" y="0"/>
                  </a:moveTo>
                  <a:lnTo>
                    <a:pt x="201" y="3369"/>
                  </a:lnTo>
                  <a:cubicBezTo>
                    <a:pt x="1" y="3803"/>
                    <a:pt x="101" y="4337"/>
                    <a:pt x="435" y="4703"/>
                  </a:cubicBezTo>
                  <a:cubicBezTo>
                    <a:pt x="893" y="5104"/>
                    <a:pt x="2136" y="5726"/>
                    <a:pt x="3828" y="5726"/>
                  </a:cubicBezTo>
                  <a:cubicBezTo>
                    <a:pt x="4109" y="5726"/>
                    <a:pt x="4401" y="5709"/>
                    <a:pt x="4704" y="5671"/>
                  </a:cubicBezTo>
                  <a:cubicBezTo>
                    <a:pt x="6839" y="5437"/>
                    <a:pt x="8007" y="4804"/>
                    <a:pt x="8874" y="4136"/>
                  </a:cubicBezTo>
                  <a:cubicBezTo>
                    <a:pt x="9775" y="3436"/>
                    <a:pt x="10942" y="2502"/>
                    <a:pt x="11909" y="2302"/>
                  </a:cubicBezTo>
                  <a:cubicBezTo>
                    <a:pt x="12677" y="2168"/>
                    <a:pt x="13411" y="1868"/>
                    <a:pt x="14078" y="1468"/>
                  </a:cubicBezTo>
                  <a:cubicBezTo>
                    <a:pt x="14378" y="1201"/>
                    <a:pt x="14345" y="0"/>
                    <a:pt x="14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8"/>
            <p:cNvSpPr/>
            <p:nvPr/>
          </p:nvSpPr>
          <p:spPr>
            <a:xfrm>
              <a:off x="2741308" y="2690305"/>
              <a:ext cx="235143" cy="157671"/>
            </a:xfrm>
            <a:custGeom>
              <a:avLst/>
              <a:gdLst/>
              <a:ahLst/>
              <a:cxnLst/>
              <a:rect l="l" t="t" r="r" b="b"/>
              <a:pathLst>
                <a:path w="14578" h="9775" extrusionOk="0">
                  <a:moveTo>
                    <a:pt x="13844" y="1"/>
                  </a:moveTo>
                  <a:cubicBezTo>
                    <a:pt x="13811" y="201"/>
                    <a:pt x="13744" y="401"/>
                    <a:pt x="13611" y="535"/>
                  </a:cubicBezTo>
                  <a:cubicBezTo>
                    <a:pt x="13477" y="635"/>
                    <a:pt x="13344" y="735"/>
                    <a:pt x="13177" y="801"/>
                  </a:cubicBezTo>
                  <a:cubicBezTo>
                    <a:pt x="12877" y="1035"/>
                    <a:pt x="12643" y="1335"/>
                    <a:pt x="12476" y="1669"/>
                  </a:cubicBezTo>
                  <a:cubicBezTo>
                    <a:pt x="12410" y="1835"/>
                    <a:pt x="12376" y="1969"/>
                    <a:pt x="12310" y="2136"/>
                  </a:cubicBezTo>
                  <a:cubicBezTo>
                    <a:pt x="12276" y="2202"/>
                    <a:pt x="12176" y="2436"/>
                    <a:pt x="12076" y="2436"/>
                  </a:cubicBezTo>
                  <a:cubicBezTo>
                    <a:pt x="12067" y="2440"/>
                    <a:pt x="12060" y="2443"/>
                    <a:pt x="12054" y="2443"/>
                  </a:cubicBezTo>
                  <a:cubicBezTo>
                    <a:pt x="12018" y="2443"/>
                    <a:pt x="12043" y="2360"/>
                    <a:pt x="12043" y="2302"/>
                  </a:cubicBezTo>
                  <a:lnTo>
                    <a:pt x="12043" y="1869"/>
                  </a:lnTo>
                  <a:cubicBezTo>
                    <a:pt x="12043" y="1569"/>
                    <a:pt x="11976" y="1302"/>
                    <a:pt x="11843" y="1035"/>
                  </a:cubicBezTo>
                  <a:cubicBezTo>
                    <a:pt x="11642" y="701"/>
                    <a:pt x="11309" y="468"/>
                    <a:pt x="10942" y="401"/>
                  </a:cubicBezTo>
                  <a:cubicBezTo>
                    <a:pt x="10508" y="301"/>
                    <a:pt x="10075" y="201"/>
                    <a:pt x="9641" y="134"/>
                  </a:cubicBezTo>
                  <a:cubicBezTo>
                    <a:pt x="9566" y="126"/>
                    <a:pt x="9491" y="122"/>
                    <a:pt x="9416" y="122"/>
                  </a:cubicBezTo>
                  <a:cubicBezTo>
                    <a:pt x="9191" y="122"/>
                    <a:pt x="8966" y="159"/>
                    <a:pt x="8740" y="234"/>
                  </a:cubicBezTo>
                  <a:cubicBezTo>
                    <a:pt x="8574" y="334"/>
                    <a:pt x="8540" y="635"/>
                    <a:pt x="8507" y="835"/>
                  </a:cubicBezTo>
                  <a:cubicBezTo>
                    <a:pt x="8440" y="1002"/>
                    <a:pt x="8407" y="1202"/>
                    <a:pt x="8340" y="1368"/>
                  </a:cubicBezTo>
                  <a:cubicBezTo>
                    <a:pt x="8307" y="1435"/>
                    <a:pt x="8273" y="1502"/>
                    <a:pt x="8240" y="1569"/>
                  </a:cubicBezTo>
                  <a:cubicBezTo>
                    <a:pt x="8073" y="1869"/>
                    <a:pt x="7873" y="2102"/>
                    <a:pt x="7640" y="2336"/>
                  </a:cubicBezTo>
                  <a:cubicBezTo>
                    <a:pt x="7373" y="2569"/>
                    <a:pt x="7139" y="2803"/>
                    <a:pt x="6872" y="3036"/>
                  </a:cubicBezTo>
                  <a:cubicBezTo>
                    <a:pt x="6339" y="3470"/>
                    <a:pt x="5805" y="3870"/>
                    <a:pt x="5205" y="4204"/>
                  </a:cubicBezTo>
                  <a:cubicBezTo>
                    <a:pt x="4637" y="4537"/>
                    <a:pt x="3036" y="5471"/>
                    <a:pt x="2569" y="5672"/>
                  </a:cubicBezTo>
                  <a:cubicBezTo>
                    <a:pt x="101" y="6739"/>
                    <a:pt x="1" y="7573"/>
                    <a:pt x="501" y="8474"/>
                  </a:cubicBezTo>
                  <a:cubicBezTo>
                    <a:pt x="901" y="9207"/>
                    <a:pt x="2269" y="9774"/>
                    <a:pt x="4404" y="9774"/>
                  </a:cubicBezTo>
                  <a:cubicBezTo>
                    <a:pt x="6038" y="9674"/>
                    <a:pt x="7573" y="9141"/>
                    <a:pt x="8907" y="8207"/>
                  </a:cubicBezTo>
                  <a:cubicBezTo>
                    <a:pt x="9841" y="7439"/>
                    <a:pt x="10875" y="6839"/>
                    <a:pt x="11976" y="6405"/>
                  </a:cubicBezTo>
                  <a:cubicBezTo>
                    <a:pt x="12910" y="6072"/>
                    <a:pt x="14378" y="5638"/>
                    <a:pt x="14478" y="5038"/>
                  </a:cubicBezTo>
                  <a:cubicBezTo>
                    <a:pt x="14578" y="4070"/>
                    <a:pt x="14511" y="3070"/>
                    <a:pt x="14311" y="2136"/>
                  </a:cubicBezTo>
                  <a:cubicBezTo>
                    <a:pt x="14178" y="1569"/>
                    <a:pt x="14111" y="568"/>
                    <a:pt x="14044" y="301"/>
                  </a:cubicBezTo>
                  <a:cubicBezTo>
                    <a:pt x="14011" y="1"/>
                    <a:pt x="13844" y="1"/>
                    <a:pt x="1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8"/>
            <p:cNvSpPr/>
            <p:nvPr/>
          </p:nvSpPr>
          <p:spPr>
            <a:xfrm>
              <a:off x="2740243" y="2783923"/>
              <a:ext cx="107619" cy="63520"/>
            </a:xfrm>
            <a:custGeom>
              <a:avLst/>
              <a:gdLst/>
              <a:ahLst/>
              <a:cxnLst/>
              <a:rect l="l" t="t" r="r" b="b"/>
              <a:pathLst>
                <a:path w="6672" h="3938" extrusionOk="0">
                  <a:moveTo>
                    <a:pt x="2235" y="1"/>
                  </a:moveTo>
                  <a:cubicBezTo>
                    <a:pt x="33" y="802"/>
                    <a:pt x="0" y="1769"/>
                    <a:pt x="467" y="2636"/>
                  </a:cubicBezTo>
                  <a:cubicBezTo>
                    <a:pt x="901" y="3403"/>
                    <a:pt x="2335" y="3937"/>
                    <a:pt x="4470" y="3937"/>
                  </a:cubicBezTo>
                  <a:cubicBezTo>
                    <a:pt x="5204" y="3937"/>
                    <a:pt x="5938" y="3770"/>
                    <a:pt x="6672" y="3537"/>
                  </a:cubicBezTo>
                  <a:cubicBezTo>
                    <a:pt x="6538" y="2403"/>
                    <a:pt x="5304" y="234"/>
                    <a:pt x="22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8"/>
            <p:cNvSpPr/>
            <p:nvPr/>
          </p:nvSpPr>
          <p:spPr>
            <a:xfrm>
              <a:off x="2805344" y="2763906"/>
              <a:ext cx="52197" cy="26502"/>
            </a:xfrm>
            <a:custGeom>
              <a:avLst/>
              <a:gdLst/>
              <a:ahLst/>
              <a:cxnLst/>
              <a:rect l="l" t="t" r="r" b="b"/>
              <a:pathLst>
                <a:path w="3236" h="1643" extrusionOk="0">
                  <a:moveTo>
                    <a:pt x="297" y="1"/>
                  </a:moveTo>
                  <a:cubicBezTo>
                    <a:pt x="242" y="1"/>
                    <a:pt x="187" y="3"/>
                    <a:pt x="134" y="8"/>
                  </a:cubicBezTo>
                  <a:cubicBezTo>
                    <a:pt x="34" y="8"/>
                    <a:pt x="0" y="74"/>
                    <a:pt x="0" y="175"/>
                  </a:cubicBezTo>
                  <a:cubicBezTo>
                    <a:pt x="0" y="241"/>
                    <a:pt x="67" y="308"/>
                    <a:pt x="167" y="308"/>
                  </a:cubicBezTo>
                  <a:cubicBezTo>
                    <a:pt x="217" y="303"/>
                    <a:pt x="269" y="301"/>
                    <a:pt x="321" y="301"/>
                  </a:cubicBezTo>
                  <a:cubicBezTo>
                    <a:pt x="1338" y="301"/>
                    <a:pt x="2652" y="1195"/>
                    <a:pt x="2969" y="1576"/>
                  </a:cubicBezTo>
                  <a:cubicBezTo>
                    <a:pt x="2969" y="1609"/>
                    <a:pt x="3036" y="1642"/>
                    <a:pt x="3069" y="1642"/>
                  </a:cubicBezTo>
                  <a:cubicBezTo>
                    <a:pt x="3103" y="1642"/>
                    <a:pt x="3136" y="1609"/>
                    <a:pt x="3169" y="1609"/>
                  </a:cubicBezTo>
                  <a:cubicBezTo>
                    <a:pt x="3236" y="1542"/>
                    <a:pt x="3236" y="1475"/>
                    <a:pt x="3203" y="1409"/>
                  </a:cubicBezTo>
                  <a:cubicBezTo>
                    <a:pt x="2790" y="901"/>
                    <a:pt x="138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8"/>
            <p:cNvSpPr/>
            <p:nvPr/>
          </p:nvSpPr>
          <p:spPr>
            <a:xfrm>
              <a:off x="2826458" y="2752067"/>
              <a:ext cx="53148" cy="26502"/>
            </a:xfrm>
            <a:custGeom>
              <a:avLst/>
              <a:gdLst/>
              <a:ahLst/>
              <a:cxnLst/>
              <a:rect l="l" t="t" r="r" b="b"/>
              <a:pathLst>
                <a:path w="3295" h="1643" extrusionOk="0">
                  <a:moveTo>
                    <a:pt x="327" y="1"/>
                  </a:moveTo>
                  <a:cubicBezTo>
                    <a:pt x="270" y="1"/>
                    <a:pt x="214" y="3"/>
                    <a:pt x="159" y="8"/>
                  </a:cubicBezTo>
                  <a:cubicBezTo>
                    <a:pt x="0" y="8"/>
                    <a:pt x="23" y="310"/>
                    <a:pt x="170" y="310"/>
                  </a:cubicBezTo>
                  <a:cubicBezTo>
                    <a:pt x="177" y="310"/>
                    <a:pt x="184" y="310"/>
                    <a:pt x="192" y="308"/>
                  </a:cubicBezTo>
                  <a:cubicBezTo>
                    <a:pt x="243" y="303"/>
                    <a:pt x="294" y="301"/>
                    <a:pt x="346" y="301"/>
                  </a:cubicBezTo>
                  <a:cubicBezTo>
                    <a:pt x="1364" y="301"/>
                    <a:pt x="2677" y="1195"/>
                    <a:pt x="2994" y="1576"/>
                  </a:cubicBezTo>
                  <a:cubicBezTo>
                    <a:pt x="3028" y="1609"/>
                    <a:pt x="3061" y="1642"/>
                    <a:pt x="3128" y="1642"/>
                  </a:cubicBezTo>
                  <a:cubicBezTo>
                    <a:pt x="3161" y="1642"/>
                    <a:pt x="3161" y="1642"/>
                    <a:pt x="3195" y="1609"/>
                  </a:cubicBezTo>
                  <a:cubicBezTo>
                    <a:pt x="3261" y="1542"/>
                    <a:pt x="3295" y="1476"/>
                    <a:pt x="3228" y="1409"/>
                  </a:cubicBezTo>
                  <a:cubicBezTo>
                    <a:pt x="2847" y="901"/>
                    <a:pt x="14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8"/>
            <p:cNvSpPr/>
            <p:nvPr/>
          </p:nvSpPr>
          <p:spPr>
            <a:xfrm>
              <a:off x="2846766" y="2738614"/>
              <a:ext cx="52745" cy="26502"/>
            </a:xfrm>
            <a:custGeom>
              <a:avLst/>
              <a:gdLst/>
              <a:ahLst/>
              <a:cxnLst/>
              <a:rect l="l" t="t" r="r" b="b"/>
              <a:pathLst>
                <a:path w="3270" h="1643" extrusionOk="0">
                  <a:moveTo>
                    <a:pt x="302" y="1"/>
                  </a:moveTo>
                  <a:cubicBezTo>
                    <a:pt x="245" y="1"/>
                    <a:pt x="189" y="3"/>
                    <a:pt x="134" y="8"/>
                  </a:cubicBezTo>
                  <a:cubicBezTo>
                    <a:pt x="68" y="8"/>
                    <a:pt x="1" y="75"/>
                    <a:pt x="1" y="175"/>
                  </a:cubicBezTo>
                  <a:cubicBezTo>
                    <a:pt x="34" y="241"/>
                    <a:pt x="101" y="308"/>
                    <a:pt x="168" y="308"/>
                  </a:cubicBezTo>
                  <a:cubicBezTo>
                    <a:pt x="218" y="303"/>
                    <a:pt x="269" y="301"/>
                    <a:pt x="321" y="301"/>
                  </a:cubicBezTo>
                  <a:cubicBezTo>
                    <a:pt x="1339" y="301"/>
                    <a:pt x="2652" y="1195"/>
                    <a:pt x="2970" y="1576"/>
                  </a:cubicBezTo>
                  <a:cubicBezTo>
                    <a:pt x="3003" y="1609"/>
                    <a:pt x="3036" y="1642"/>
                    <a:pt x="3103" y="1642"/>
                  </a:cubicBezTo>
                  <a:cubicBezTo>
                    <a:pt x="3136" y="1642"/>
                    <a:pt x="3170" y="1609"/>
                    <a:pt x="3170" y="1609"/>
                  </a:cubicBezTo>
                  <a:cubicBezTo>
                    <a:pt x="3236" y="1542"/>
                    <a:pt x="3270" y="1442"/>
                    <a:pt x="3203" y="1409"/>
                  </a:cubicBezTo>
                  <a:cubicBezTo>
                    <a:pt x="2822" y="901"/>
                    <a:pt x="1415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8"/>
            <p:cNvSpPr/>
            <p:nvPr/>
          </p:nvSpPr>
          <p:spPr>
            <a:xfrm>
              <a:off x="2862379" y="2724613"/>
              <a:ext cx="56907" cy="26582"/>
            </a:xfrm>
            <a:custGeom>
              <a:avLst/>
              <a:gdLst/>
              <a:ahLst/>
              <a:cxnLst/>
              <a:rect l="l" t="t" r="r" b="b"/>
              <a:pathLst>
                <a:path w="3528" h="1648" extrusionOk="0">
                  <a:moveTo>
                    <a:pt x="328" y="0"/>
                  </a:moveTo>
                  <a:cubicBezTo>
                    <a:pt x="262" y="0"/>
                    <a:pt x="197" y="3"/>
                    <a:pt x="134" y="9"/>
                  </a:cubicBezTo>
                  <a:cubicBezTo>
                    <a:pt x="67" y="9"/>
                    <a:pt x="0" y="109"/>
                    <a:pt x="0" y="175"/>
                  </a:cubicBezTo>
                  <a:cubicBezTo>
                    <a:pt x="0" y="242"/>
                    <a:pt x="67" y="309"/>
                    <a:pt x="167" y="309"/>
                  </a:cubicBezTo>
                  <a:cubicBezTo>
                    <a:pt x="1301" y="309"/>
                    <a:pt x="2402" y="776"/>
                    <a:pt x="3202" y="1610"/>
                  </a:cubicBezTo>
                  <a:cubicBezTo>
                    <a:pt x="3236" y="1643"/>
                    <a:pt x="3269" y="1643"/>
                    <a:pt x="3336" y="1643"/>
                  </a:cubicBezTo>
                  <a:cubicBezTo>
                    <a:pt x="3345" y="1646"/>
                    <a:pt x="3354" y="1648"/>
                    <a:pt x="3362" y="1648"/>
                  </a:cubicBezTo>
                  <a:cubicBezTo>
                    <a:pt x="3452" y="1648"/>
                    <a:pt x="3527" y="1501"/>
                    <a:pt x="3436" y="1410"/>
                  </a:cubicBezTo>
                  <a:cubicBezTo>
                    <a:pt x="2901" y="749"/>
                    <a:pt x="1418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8"/>
            <p:cNvSpPr/>
            <p:nvPr/>
          </p:nvSpPr>
          <p:spPr>
            <a:xfrm>
              <a:off x="3162607" y="2895301"/>
              <a:ext cx="100087" cy="88796"/>
            </a:xfrm>
            <a:custGeom>
              <a:avLst/>
              <a:gdLst/>
              <a:ahLst/>
              <a:cxnLst/>
              <a:rect l="l" t="t" r="r" b="b"/>
              <a:pathLst>
                <a:path w="6205" h="5505" extrusionOk="0">
                  <a:moveTo>
                    <a:pt x="6038" y="1"/>
                  </a:moveTo>
                  <a:lnTo>
                    <a:pt x="0" y="1435"/>
                  </a:lnTo>
                  <a:cubicBezTo>
                    <a:pt x="67" y="2836"/>
                    <a:pt x="301" y="3770"/>
                    <a:pt x="834" y="4571"/>
                  </a:cubicBezTo>
                  <a:cubicBezTo>
                    <a:pt x="1236" y="5198"/>
                    <a:pt x="1863" y="5504"/>
                    <a:pt x="2576" y="5504"/>
                  </a:cubicBezTo>
                  <a:cubicBezTo>
                    <a:pt x="2810" y="5504"/>
                    <a:pt x="3055" y="5471"/>
                    <a:pt x="3303" y="5405"/>
                  </a:cubicBezTo>
                  <a:cubicBezTo>
                    <a:pt x="4270" y="5171"/>
                    <a:pt x="5538" y="4537"/>
                    <a:pt x="5805" y="3337"/>
                  </a:cubicBezTo>
                  <a:cubicBezTo>
                    <a:pt x="6138" y="2236"/>
                    <a:pt x="6205" y="1102"/>
                    <a:pt x="60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8"/>
            <p:cNvSpPr/>
            <p:nvPr/>
          </p:nvSpPr>
          <p:spPr>
            <a:xfrm>
              <a:off x="3153461" y="2754341"/>
              <a:ext cx="109781" cy="220352"/>
            </a:xfrm>
            <a:custGeom>
              <a:avLst/>
              <a:gdLst/>
              <a:ahLst/>
              <a:cxnLst/>
              <a:rect l="l" t="t" r="r" b="b"/>
              <a:pathLst>
                <a:path w="6806" h="13661" extrusionOk="0">
                  <a:moveTo>
                    <a:pt x="4704" y="0"/>
                  </a:moveTo>
                  <a:cubicBezTo>
                    <a:pt x="4704" y="134"/>
                    <a:pt x="4704" y="267"/>
                    <a:pt x="4704" y="401"/>
                  </a:cubicBezTo>
                  <a:cubicBezTo>
                    <a:pt x="4704" y="501"/>
                    <a:pt x="4704" y="667"/>
                    <a:pt x="4737" y="801"/>
                  </a:cubicBezTo>
                  <a:cubicBezTo>
                    <a:pt x="4737" y="934"/>
                    <a:pt x="4737" y="1468"/>
                    <a:pt x="4737" y="1668"/>
                  </a:cubicBezTo>
                  <a:cubicBezTo>
                    <a:pt x="4737" y="1677"/>
                    <a:pt x="4736" y="1681"/>
                    <a:pt x="4734" y="1681"/>
                  </a:cubicBezTo>
                  <a:cubicBezTo>
                    <a:pt x="4720" y="1681"/>
                    <a:pt x="4666" y="1496"/>
                    <a:pt x="4637" y="1235"/>
                  </a:cubicBezTo>
                  <a:cubicBezTo>
                    <a:pt x="4637" y="1068"/>
                    <a:pt x="4604" y="868"/>
                    <a:pt x="4504" y="701"/>
                  </a:cubicBezTo>
                  <a:cubicBezTo>
                    <a:pt x="4430" y="608"/>
                    <a:pt x="4067" y="588"/>
                    <a:pt x="3708" y="588"/>
                  </a:cubicBezTo>
                  <a:cubicBezTo>
                    <a:pt x="3421" y="588"/>
                    <a:pt x="3136" y="601"/>
                    <a:pt x="3003" y="601"/>
                  </a:cubicBezTo>
                  <a:cubicBezTo>
                    <a:pt x="2369" y="634"/>
                    <a:pt x="1735" y="734"/>
                    <a:pt x="1101" y="868"/>
                  </a:cubicBezTo>
                  <a:cubicBezTo>
                    <a:pt x="968" y="901"/>
                    <a:pt x="701" y="934"/>
                    <a:pt x="768" y="1468"/>
                  </a:cubicBezTo>
                  <a:cubicBezTo>
                    <a:pt x="768" y="1568"/>
                    <a:pt x="768" y="1702"/>
                    <a:pt x="768" y="1802"/>
                  </a:cubicBezTo>
                  <a:cubicBezTo>
                    <a:pt x="742" y="1866"/>
                    <a:pt x="716" y="1891"/>
                    <a:pt x="692" y="1891"/>
                  </a:cubicBezTo>
                  <a:cubicBezTo>
                    <a:pt x="654" y="1891"/>
                    <a:pt x="621" y="1830"/>
                    <a:pt x="601" y="1768"/>
                  </a:cubicBezTo>
                  <a:cubicBezTo>
                    <a:pt x="501" y="1535"/>
                    <a:pt x="467" y="1268"/>
                    <a:pt x="467" y="1001"/>
                  </a:cubicBezTo>
                  <a:cubicBezTo>
                    <a:pt x="434" y="801"/>
                    <a:pt x="401" y="534"/>
                    <a:pt x="367" y="334"/>
                  </a:cubicBezTo>
                  <a:lnTo>
                    <a:pt x="367" y="334"/>
                  </a:lnTo>
                  <a:cubicBezTo>
                    <a:pt x="0" y="501"/>
                    <a:pt x="334" y="1935"/>
                    <a:pt x="434" y="3336"/>
                  </a:cubicBezTo>
                  <a:cubicBezTo>
                    <a:pt x="567" y="4937"/>
                    <a:pt x="601" y="6538"/>
                    <a:pt x="567" y="8139"/>
                  </a:cubicBezTo>
                  <a:cubicBezTo>
                    <a:pt x="467" y="10007"/>
                    <a:pt x="501" y="11509"/>
                    <a:pt x="1468" y="12843"/>
                  </a:cubicBezTo>
                  <a:cubicBezTo>
                    <a:pt x="1900" y="13431"/>
                    <a:pt x="2493" y="13661"/>
                    <a:pt x="3106" y="13661"/>
                  </a:cubicBezTo>
                  <a:cubicBezTo>
                    <a:pt x="4197" y="13661"/>
                    <a:pt x="5356" y="12935"/>
                    <a:pt x="5805" y="12209"/>
                  </a:cubicBezTo>
                  <a:cubicBezTo>
                    <a:pt x="6472" y="11075"/>
                    <a:pt x="6805" y="10208"/>
                    <a:pt x="6538" y="8340"/>
                  </a:cubicBezTo>
                  <a:cubicBezTo>
                    <a:pt x="6305" y="6672"/>
                    <a:pt x="5704" y="5838"/>
                    <a:pt x="5438" y="3803"/>
                  </a:cubicBezTo>
                  <a:cubicBezTo>
                    <a:pt x="5204" y="1935"/>
                    <a:pt x="5104" y="34"/>
                    <a:pt x="4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8"/>
            <p:cNvSpPr/>
            <p:nvPr/>
          </p:nvSpPr>
          <p:spPr>
            <a:xfrm>
              <a:off x="3162607" y="2897027"/>
              <a:ext cx="99554" cy="79150"/>
            </a:xfrm>
            <a:custGeom>
              <a:avLst/>
              <a:gdLst/>
              <a:ahLst/>
              <a:cxnLst/>
              <a:rect l="l" t="t" r="r" b="b"/>
              <a:pathLst>
                <a:path w="6172" h="4907" extrusionOk="0">
                  <a:moveTo>
                    <a:pt x="3931" y="0"/>
                  </a:moveTo>
                  <a:cubicBezTo>
                    <a:pt x="2332" y="0"/>
                    <a:pt x="446" y="523"/>
                    <a:pt x="0" y="1328"/>
                  </a:cubicBezTo>
                  <a:cubicBezTo>
                    <a:pt x="0" y="2296"/>
                    <a:pt x="301" y="3263"/>
                    <a:pt x="834" y="4064"/>
                  </a:cubicBezTo>
                  <a:cubicBezTo>
                    <a:pt x="1271" y="4670"/>
                    <a:pt x="1894" y="4906"/>
                    <a:pt x="2542" y="4906"/>
                  </a:cubicBezTo>
                  <a:cubicBezTo>
                    <a:pt x="3677" y="4906"/>
                    <a:pt x="4892" y="4185"/>
                    <a:pt x="5338" y="3463"/>
                  </a:cubicBezTo>
                  <a:cubicBezTo>
                    <a:pt x="5905" y="2596"/>
                    <a:pt x="6172" y="1595"/>
                    <a:pt x="6072" y="561"/>
                  </a:cubicBezTo>
                  <a:cubicBezTo>
                    <a:pt x="5670" y="172"/>
                    <a:pt x="4848" y="0"/>
                    <a:pt x="3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8"/>
            <p:cNvSpPr/>
            <p:nvPr/>
          </p:nvSpPr>
          <p:spPr>
            <a:xfrm>
              <a:off x="3173898" y="2873042"/>
              <a:ext cx="66746" cy="12065"/>
            </a:xfrm>
            <a:custGeom>
              <a:avLst/>
              <a:gdLst/>
              <a:ahLst/>
              <a:cxnLst/>
              <a:rect l="l" t="t" r="r" b="b"/>
              <a:pathLst>
                <a:path w="4138" h="748" extrusionOk="0">
                  <a:moveTo>
                    <a:pt x="2729" y="1"/>
                  </a:moveTo>
                  <a:cubicBezTo>
                    <a:pt x="1834" y="1"/>
                    <a:pt x="937" y="164"/>
                    <a:pt x="101" y="480"/>
                  </a:cubicBezTo>
                  <a:cubicBezTo>
                    <a:pt x="34" y="514"/>
                    <a:pt x="1" y="614"/>
                    <a:pt x="34" y="680"/>
                  </a:cubicBezTo>
                  <a:cubicBezTo>
                    <a:pt x="68" y="714"/>
                    <a:pt x="101" y="747"/>
                    <a:pt x="168" y="747"/>
                  </a:cubicBezTo>
                  <a:lnTo>
                    <a:pt x="234" y="747"/>
                  </a:lnTo>
                  <a:cubicBezTo>
                    <a:pt x="1019" y="456"/>
                    <a:pt x="1864" y="300"/>
                    <a:pt x="2708" y="300"/>
                  </a:cubicBezTo>
                  <a:cubicBezTo>
                    <a:pt x="3120" y="300"/>
                    <a:pt x="3532" y="337"/>
                    <a:pt x="3937" y="414"/>
                  </a:cubicBezTo>
                  <a:cubicBezTo>
                    <a:pt x="4004" y="414"/>
                    <a:pt x="4104" y="380"/>
                    <a:pt x="4104" y="280"/>
                  </a:cubicBezTo>
                  <a:cubicBezTo>
                    <a:pt x="4137" y="213"/>
                    <a:pt x="4071" y="147"/>
                    <a:pt x="4004" y="113"/>
                  </a:cubicBezTo>
                  <a:cubicBezTo>
                    <a:pt x="3584" y="38"/>
                    <a:pt x="3157" y="1"/>
                    <a:pt x="27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8"/>
            <p:cNvSpPr/>
            <p:nvPr/>
          </p:nvSpPr>
          <p:spPr>
            <a:xfrm>
              <a:off x="3171753" y="2848637"/>
              <a:ext cx="66730" cy="13001"/>
            </a:xfrm>
            <a:custGeom>
              <a:avLst/>
              <a:gdLst/>
              <a:ahLst/>
              <a:cxnLst/>
              <a:rect l="l" t="t" r="r" b="b"/>
              <a:pathLst>
                <a:path w="4137" h="806" extrusionOk="0">
                  <a:moveTo>
                    <a:pt x="2679" y="1"/>
                  </a:moveTo>
                  <a:cubicBezTo>
                    <a:pt x="1338" y="1"/>
                    <a:pt x="176" y="508"/>
                    <a:pt x="101" y="559"/>
                  </a:cubicBezTo>
                  <a:cubicBezTo>
                    <a:pt x="34" y="592"/>
                    <a:pt x="1" y="659"/>
                    <a:pt x="34" y="726"/>
                  </a:cubicBezTo>
                  <a:cubicBezTo>
                    <a:pt x="83" y="775"/>
                    <a:pt x="132" y="805"/>
                    <a:pt x="180" y="805"/>
                  </a:cubicBezTo>
                  <a:cubicBezTo>
                    <a:pt x="198" y="805"/>
                    <a:pt x="216" y="801"/>
                    <a:pt x="234" y="792"/>
                  </a:cubicBezTo>
                  <a:cubicBezTo>
                    <a:pt x="234" y="792"/>
                    <a:pt x="1371" y="300"/>
                    <a:pt x="2645" y="300"/>
                  </a:cubicBezTo>
                  <a:cubicBezTo>
                    <a:pt x="3061" y="300"/>
                    <a:pt x="3492" y="352"/>
                    <a:pt x="3903" y="492"/>
                  </a:cubicBezTo>
                  <a:lnTo>
                    <a:pt x="3970" y="492"/>
                  </a:lnTo>
                  <a:cubicBezTo>
                    <a:pt x="4037" y="492"/>
                    <a:pt x="4070" y="459"/>
                    <a:pt x="4103" y="392"/>
                  </a:cubicBezTo>
                  <a:cubicBezTo>
                    <a:pt x="4137" y="325"/>
                    <a:pt x="4103" y="225"/>
                    <a:pt x="4003" y="192"/>
                  </a:cubicBezTo>
                  <a:cubicBezTo>
                    <a:pt x="3564" y="54"/>
                    <a:pt x="3112" y="1"/>
                    <a:pt x="2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8"/>
            <p:cNvSpPr/>
            <p:nvPr/>
          </p:nvSpPr>
          <p:spPr>
            <a:xfrm>
              <a:off x="3169607" y="2826861"/>
              <a:ext cx="67811" cy="13259"/>
            </a:xfrm>
            <a:custGeom>
              <a:avLst/>
              <a:gdLst/>
              <a:ahLst/>
              <a:cxnLst/>
              <a:rect l="l" t="t" r="r" b="b"/>
              <a:pathLst>
                <a:path w="4204" h="822" extrusionOk="0">
                  <a:moveTo>
                    <a:pt x="2466" y="1"/>
                  </a:moveTo>
                  <a:cubicBezTo>
                    <a:pt x="1653" y="1"/>
                    <a:pt x="841" y="181"/>
                    <a:pt x="100" y="541"/>
                  </a:cubicBezTo>
                  <a:cubicBezTo>
                    <a:pt x="33" y="575"/>
                    <a:pt x="0" y="675"/>
                    <a:pt x="67" y="741"/>
                  </a:cubicBezTo>
                  <a:cubicBezTo>
                    <a:pt x="91" y="790"/>
                    <a:pt x="151" y="821"/>
                    <a:pt x="208" y="821"/>
                  </a:cubicBezTo>
                  <a:cubicBezTo>
                    <a:pt x="229" y="821"/>
                    <a:pt x="249" y="817"/>
                    <a:pt x="267" y="808"/>
                  </a:cubicBezTo>
                  <a:cubicBezTo>
                    <a:pt x="267" y="808"/>
                    <a:pt x="1308" y="287"/>
                    <a:pt x="2600" y="287"/>
                  </a:cubicBezTo>
                  <a:cubicBezTo>
                    <a:pt x="3038" y="287"/>
                    <a:pt x="3505" y="347"/>
                    <a:pt x="3970" y="508"/>
                  </a:cubicBezTo>
                  <a:lnTo>
                    <a:pt x="4036" y="508"/>
                  </a:lnTo>
                  <a:cubicBezTo>
                    <a:pt x="4103" y="508"/>
                    <a:pt x="4170" y="475"/>
                    <a:pt x="4170" y="408"/>
                  </a:cubicBezTo>
                  <a:cubicBezTo>
                    <a:pt x="4203" y="341"/>
                    <a:pt x="4170" y="241"/>
                    <a:pt x="4070" y="241"/>
                  </a:cubicBezTo>
                  <a:cubicBezTo>
                    <a:pt x="3549" y="81"/>
                    <a:pt x="3008" y="1"/>
                    <a:pt x="246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8"/>
            <p:cNvSpPr/>
            <p:nvPr/>
          </p:nvSpPr>
          <p:spPr>
            <a:xfrm>
              <a:off x="3167994" y="2805521"/>
              <a:ext cx="67811" cy="14146"/>
            </a:xfrm>
            <a:custGeom>
              <a:avLst/>
              <a:gdLst/>
              <a:ahLst/>
              <a:cxnLst/>
              <a:rect l="l" t="t" r="r" b="b"/>
              <a:pathLst>
                <a:path w="4204" h="877" extrusionOk="0">
                  <a:moveTo>
                    <a:pt x="2705" y="1"/>
                  </a:moveTo>
                  <a:cubicBezTo>
                    <a:pt x="1329" y="1"/>
                    <a:pt x="150" y="572"/>
                    <a:pt x="100" y="597"/>
                  </a:cubicBezTo>
                  <a:cubicBezTo>
                    <a:pt x="0" y="630"/>
                    <a:pt x="0" y="730"/>
                    <a:pt x="33" y="797"/>
                  </a:cubicBezTo>
                  <a:cubicBezTo>
                    <a:pt x="58" y="846"/>
                    <a:pt x="118" y="877"/>
                    <a:pt x="175" y="877"/>
                  </a:cubicBezTo>
                  <a:cubicBezTo>
                    <a:pt x="195" y="877"/>
                    <a:pt x="216" y="872"/>
                    <a:pt x="234" y="864"/>
                  </a:cubicBezTo>
                  <a:cubicBezTo>
                    <a:pt x="234" y="864"/>
                    <a:pt x="1369" y="315"/>
                    <a:pt x="2685" y="315"/>
                  </a:cubicBezTo>
                  <a:cubicBezTo>
                    <a:pt x="3116" y="315"/>
                    <a:pt x="3567" y="374"/>
                    <a:pt x="4003" y="530"/>
                  </a:cubicBezTo>
                  <a:lnTo>
                    <a:pt x="4036" y="530"/>
                  </a:lnTo>
                  <a:cubicBezTo>
                    <a:pt x="4103" y="530"/>
                    <a:pt x="4170" y="463"/>
                    <a:pt x="4170" y="430"/>
                  </a:cubicBezTo>
                  <a:cubicBezTo>
                    <a:pt x="4203" y="363"/>
                    <a:pt x="4170" y="263"/>
                    <a:pt x="4103" y="230"/>
                  </a:cubicBezTo>
                  <a:cubicBezTo>
                    <a:pt x="3638" y="64"/>
                    <a:pt x="3160" y="1"/>
                    <a:pt x="27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8"/>
            <p:cNvSpPr/>
            <p:nvPr/>
          </p:nvSpPr>
          <p:spPr>
            <a:xfrm>
              <a:off x="2853766" y="1808445"/>
              <a:ext cx="386330" cy="874746"/>
            </a:xfrm>
            <a:custGeom>
              <a:avLst/>
              <a:gdLst/>
              <a:ahLst/>
              <a:cxnLst/>
              <a:rect l="l" t="t" r="r" b="b"/>
              <a:pathLst>
                <a:path w="23951" h="54231" extrusionOk="0">
                  <a:moveTo>
                    <a:pt x="1735" y="0"/>
                  </a:moveTo>
                  <a:cubicBezTo>
                    <a:pt x="401" y="8340"/>
                    <a:pt x="0" y="22717"/>
                    <a:pt x="0" y="28354"/>
                  </a:cubicBezTo>
                  <a:cubicBezTo>
                    <a:pt x="0" y="33991"/>
                    <a:pt x="1435" y="48735"/>
                    <a:pt x="1435" y="48735"/>
                  </a:cubicBezTo>
                  <a:cubicBezTo>
                    <a:pt x="2402" y="49202"/>
                    <a:pt x="3436" y="49469"/>
                    <a:pt x="4537" y="49502"/>
                  </a:cubicBezTo>
                  <a:cubicBezTo>
                    <a:pt x="5604" y="49502"/>
                    <a:pt x="6672" y="49336"/>
                    <a:pt x="7706" y="49002"/>
                  </a:cubicBezTo>
                  <a:cubicBezTo>
                    <a:pt x="7706" y="49002"/>
                    <a:pt x="8807" y="43898"/>
                    <a:pt x="9441" y="38928"/>
                  </a:cubicBezTo>
                  <a:cubicBezTo>
                    <a:pt x="10074" y="33958"/>
                    <a:pt x="9441" y="30822"/>
                    <a:pt x="9441" y="30822"/>
                  </a:cubicBezTo>
                  <a:lnTo>
                    <a:pt x="10808" y="21716"/>
                  </a:lnTo>
                  <a:cubicBezTo>
                    <a:pt x="10808" y="21716"/>
                    <a:pt x="13076" y="35759"/>
                    <a:pt x="13877" y="39162"/>
                  </a:cubicBezTo>
                  <a:cubicBezTo>
                    <a:pt x="14678" y="42597"/>
                    <a:pt x="17480" y="53639"/>
                    <a:pt x="17480" y="53639"/>
                  </a:cubicBezTo>
                  <a:cubicBezTo>
                    <a:pt x="17480" y="53639"/>
                    <a:pt x="18287" y="54230"/>
                    <a:pt x="19973" y="54230"/>
                  </a:cubicBezTo>
                  <a:cubicBezTo>
                    <a:pt x="20164" y="54230"/>
                    <a:pt x="20367" y="54223"/>
                    <a:pt x="20582" y="54206"/>
                  </a:cubicBezTo>
                  <a:cubicBezTo>
                    <a:pt x="22817" y="54006"/>
                    <a:pt x="23217" y="53105"/>
                    <a:pt x="23217" y="53105"/>
                  </a:cubicBezTo>
                  <a:cubicBezTo>
                    <a:pt x="23217" y="53105"/>
                    <a:pt x="23951" y="46334"/>
                    <a:pt x="23350" y="40663"/>
                  </a:cubicBezTo>
                  <a:cubicBezTo>
                    <a:pt x="22750" y="34992"/>
                    <a:pt x="22050" y="32924"/>
                    <a:pt x="22016" y="31790"/>
                  </a:cubicBezTo>
                  <a:cubicBezTo>
                    <a:pt x="21949" y="30622"/>
                    <a:pt x="22283" y="25118"/>
                    <a:pt x="22083" y="15578"/>
                  </a:cubicBezTo>
                  <a:cubicBezTo>
                    <a:pt x="21916" y="6005"/>
                    <a:pt x="20915" y="3369"/>
                    <a:pt x="19114" y="16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8"/>
            <p:cNvSpPr/>
            <p:nvPr/>
          </p:nvSpPr>
          <p:spPr>
            <a:xfrm>
              <a:off x="2877445" y="1837496"/>
              <a:ext cx="294324" cy="804403"/>
            </a:xfrm>
            <a:custGeom>
              <a:avLst/>
              <a:gdLst/>
              <a:ahLst/>
              <a:cxnLst/>
              <a:rect l="l" t="t" r="r" b="b"/>
              <a:pathLst>
                <a:path w="18247" h="49870" extrusionOk="0">
                  <a:moveTo>
                    <a:pt x="14544" y="368"/>
                  </a:moveTo>
                  <a:lnTo>
                    <a:pt x="14544" y="368"/>
                  </a:lnTo>
                  <a:cubicBezTo>
                    <a:pt x="14844" y="935"/>
                    <a:pt x="15144" y="1502"/>
                    <a:pt x="15478" y="2069"/>
                  </a:cubicBezTo>
                  <a:cubicBezTo>
                    <a:pt x="15778" y="2602"/>
                    <a:pt x="16112" y="3170"/>
                    <a:pt x="16412" y="3737"/>
                  </a:cubicBezTo>
                  <a:lnTo>
                    <a:pt x="16445" y="3737"/>
                  </a:lnTo>
                  <a:cubicBezTo>
                    <a:pt x="16745" y="4270"/>
                    <a:pt x="17046" y="4837"/>
                    <a:pt x="17346" y="5404"/>
                  </a:cubicBezTo>
                  <a:lnTo>
                    <a:pt x="18247" y="7106"/>
                  </a:lnTo>
                  <a:cubicBezTo>
                    <a:pt x="18180" y="6439"/>
                    <a:pt x="18046" y="5805"/>
                    <a:pt x="17813" y="5204"/>
                  </a:cubicBezTo>
                  <a:cubicBezTo>
                    <a:pt x="17579" y="4604"/>
                    <a:pt x="17279" y="4003"/>
                    <a:pt x="16979" y="3436"/>
                  </a:cubicBezTo>
                  <a:cubicBezTo>
                    <a:pt x="16645" y="2869"/>
                    <a:pt x="16278" y="2336"/>
                    <a:pt x="15878" y="1802"/>
                  </a:cubicBezTo>
                  <a:cubicBezTo>
                    <a:pt x="15478" y="1268"/>
                    <a:pt x="15044" y="801"/>
                    <a:pt x="14544" y="368"/>
                  </a:cubicBezTo>
                  <a:close/>
                  <a:moveTo>
                    <a:pt x="13276" y="1"/>
                  </a:moveTo>
                  <a:lnTo>
                    <a:pt x="13276" y="1"/>
                  </a:lnTo>
                  <a:cubicBezTo>
                    <a:pt x="13577" y="935"/>
                    <a:pt x="13843" y="1835"/>
                    <a:pt x="14077" y="2736"/>
                  </a:cubicBezTo>
                  <a:cubicBezTo>
                    <a:pt x="14344" y="3670"/>
                    <a:pt x="14511" y="4571"/>
                    <a:pt x="14744" y="5471"/>
                  </a:cubicBezTo>
                  <a:lnTo>
                    <a:pt x="14777" y="5471"/>
                  </a:lnTo>
                  <a:cubicBezTo>
                    <a:pt x="15011" y="6405"/>
                    <a:pt x="15178" y="7306"/>
                    <a:pt x="15411" y="8240"/>
                  </a:cubicBezTo>
                  <a:cubicBezTo>
                    <a:pt x="15678" y="9174"/>
                    <a:pt x="15878" y="10075"/>
                    <a:pt x="16112" y="11009"/>
                  </a:cubicBezTo>
                  <a:cubicBezTo>
                    <a:pt x="16112" y="10041"/>
                    <a:pt x="16045" y="9107"/>
                    <a:pt x="15912" y="8140"/>
                  </a:cubicBezTo>
                  <a:cubicBezTo>
                    <a:pt x="15778" y="7206"/>
                    <a:pt x="15578" y="6272"/>
                    <a:pt x="15378" y="5338"/>
                  </a:cubicBezTo>
                  <a:cubicBezTo>
                    <a:pt x="15144" y="4404"/>
                    <a:pt x="14877" y="3503"/>
                    <a:pt x="14544" y="2602"/>
                  </a:cubicBezTo>
                  <a:cubicBezTo>
                    <a:pt x="14210" y="1702"/>
                    <a:pt x="13777" y="835"/>
                    <a:pt x="13276" y="1"/>
                  </a:cubicBezTo>
                  <a:close/>
                  <a:moveTo>
                    <a:pt x="1435" y="6605"/>
                  </a:moveTo>
                  <a:lnTo>
                    <a:pt x="1435" y="6605"/>
                  </a:lnTo>
                  <a:cubicBezTo>
                    <a:pt x="2302" y="8940"/>
                    <a:pt x="5504" y="10575"/>
                    <a:pt x="6905" y="10908"/>
                  </a:cubicBezTo>
                  <a:lnTo>
                    <a:pt x="8540" y="19781"/>
                  </a:lnTo>
                  <a:lnTo>
                    <a:pt x="7973" y="29021"/>
                  </a:lnTo>
                  <a:lnTo>
                    <a:pt x="9340" y="19915"/>
                  </a:lnTo>
                  <a:lnTo>
                    <a:pt x="7472" y="9074"/>
                  </a:lnTo>
                  <a:cubicBezTo>
                    <a:pt x="7472" y="9074"/>
                    <a:pt x="3603" y="8807"/>
                    <a:pt x="1435" y="6605"/>
                  </a:cubicBezTo>
                  <a:close/>
                  <a:moveTo>
                    <a:pt x="1468" y="11776"/>
                  </a:moveTo>
                  <a:lnTo>
                    <a:pt x="1468" y="11776"/>
                  </a:lnTo>
                  <a:cubicBezTo>
                    <a:pt x="1034" y="14344"/>
                    <a:pt x="734" y="16913"/>
                    <a:pt x="467" y="19515"/>
                  </a:cubicBezTo>
                  <a:cubicBezTo>
                    <a:pt x="234" y="22083"/>
                    <a:pt x="0" y="24685"/>
                    <a:pt x="0" y="27320"/>
                  </a:cubicBezTo>
                  <a:cubicBezTo>
                    <a:pt x="67" y="29922"/>
                    <a:pt x="300" y="32491"/>
                    <a:pt x="501" y="35092"/>
                  </a:cubicBezTo>
                  <a:cubicBezTo>
                    <a:pt x="734" y="37694"/>
                    <a:pt x="1001" y="40263"/>
                    <a:pt x="1301" y="42865"/>
                  </a:cubicBezTo>
                  <a:cubicBezTo>
                    <a:pt x="1234" y="40263"/>
                    <a:pt x="1134" y="37661"/>
                    <a:pt x="1001" y="35059"/>
                  </a:cubicBezTo>
                  <a:lnTo>
                    <a:pt x="801" y="31190"/>
                  </a:lnTo>
                  <a:cubicBezTo>
                    <a:pt x="734" y="29889"/>
                    <a:pt x="634" y="28588"/>
                    <a:pt x="601" y="27287"/>
                  </a:cubicBezTo>
                  <a:cubicBezTo>
                    <a:pt x="601" y="26019"/>
                    <a:pt x="667" y="24718"/>
                    <a:pt x="734" y="23417"/>
                  </a:cubicBezTo>
                  <a:cubicBezTo>
                    <a:pt x="801" y="22116"/>
                    <a:pt x="834" y="20849"/>
                    <a:pt x="934" y="19548"/>
                  </a:cubicBezTo>
                  <a:lnTo>
                    <a:pt x="968" y="19548"/>
                  </a:lnTo>
                  <a:lnTo>
                    <a:pt x="1468" y="11776"/>
                  </a:lnTo>
                  <a:close/>
                  <a:moveTo>
                    <a:pt x="12409" y="11776"/>
                  </a:moveTo>
                  <a:lnTo>
                    <a:pt x="12409" y="11776"/>
                  </a:lnTo>
                  <a:cubicBezTo>
                    <a:pt x="12609" y="14745"/>
                    <a:pt x="12843" y="17713"/>
                    <a:pt x="13143" y="20682"/>
                  </a:cubicBezTo>
                  <a:cubicBezTo>
                    <a:pt x="13443" y="23651"/>
                    <a:pt x="13810" y="29455"/>
                    <a:pt x="14377" y="32357"/>
                  </a:cubicBezTo>
                  <a:cubicBezTo>
                    <a:pt x="14944" y="35293"/>
                    <a:pt x="15578" y="38195"/>
                    <a:pt x="16212" y="41130"/>
                  </a:cubicBezTo>
                  <a:cubicBezTo>
                    <a:pt x="16846" y="44032"/>
                    <a:pt x="17479" y="46968"/>
                    <a:pt x="18213" y="49870"/>
                  </a:cubicBezTo>
                  <a:cubicBezTo>
                    <a:pt x="17746" y="46934"/>
                    <a:pt x="17212" y="43965"/>
                    <a:pt x="16679" y="41063"/>
                  </a:cubicBezTo>
                  <a:cubicBezTo>
                    <a:pt x="16112" y="38128"/>
                    <a:pt x="15511" y="35192"/>
                    <a:pt x="14944" y="32257"/>
                  </a:cubicBezTo>
                  <a:lnTo>
                    <a:pt x="14978" y="32257"/>
                  </a:lnTo>
                  <a:cubicBezTo>
                    <a:pt x="14410" y="29355"/>
                    <a:pt x="14010" y="23584"/>
                    <a:pt x="13610" y="20649"/>
                  </a:cubicBezTo>
                  <a:cubicBezTo>
                    <a:pt x="13210" y="17680"/>
                    <a:pt x="12843" y="14711"/>
                    <a:pt x="12409" y="11776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8"/>
            <p:cNvSpPr/>
            <p:nvPr/>
          </p:nvSpPr>
          <p:spPr>
            <a:xfrm>
              <a:off x="2670287" y="1519509"/>
              <a:ext cx="292179" cy="382039"/>
            </a:xfrm>
            <a:custGeom>
              <a:avLst/>
              <a:gdLst/>
              <a:ahLst/>
              <a:cxnLst/>
              <a:rect l="l" t="t" r="r" b="b"/>
              <a:pathLst>
                <a:path w="18114" h="23685" extrusionOk="0">
                  <a:moveTo>
                    <a:pt x="17480" y="1"/>
                  </a:moveTo>
                  <a:cubicBezTo>
                    <a:pt x="15045" y="367"/>
                    <a:pt x="13744" y="1168"/>
                    <a:pt x="12643" y="4337"/>
                  </a:cubicBezTo>
                  <a:cubicBezTo>
                    <a:pt x="11876" y="6505"/>
                    <a:pt x="9507" y="12943"/>
                    <a:pt x="9507" y="12943"/>
                  </a:cubicBezTo>
                  <a:lnTo>
                    <a:pt x="1" y="20582"/>
                  </a:lnTo>
                  <a:lnTo>
                    <a:pt x="3737" y="23684"/>
                  </a:lnTo>
                  <a:cubicBezTo>
                    <a:pt x="3737" y="23684"/>
                    <a:pt x="10908" y="19715"/>
                    <a:pt x="12810" y="18280"/>
                  </a:cubicBezTo>
                  <a:cubicBezTo>
                    <a:pt x="13677" y="17646"/>
                    <a:pt x="14177" y="16879"/>
                    <a:pt x="15045" y="14911"/>
                  </a:cubicBezTo>
                  <a:cubicBezTo>
                    <a:pt x="15879" y="12976"/>
                    <a:pt x="17413" y="9774"/>
                    <a:pt x="18114" y="7706"/>
                  </a:cubicBezTo>
                  <a:lnTo>
                    <a:pt x="17480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8"/>
            <p:cNvSpPr/>
            <p:nvPr/>
          </p:nvSpPr>
          <p:spPr>
            <a:xfrm>
              <a:off x="2868831" y="1506943"/>
              <a:ext cx="329310" cy="414815"/>
            </a:xfrm>
            <a:custGeom>
              <a:avLst/>
              <a:gdLst/>
              <a:ahLst/>
              <a:cxnLst/>
              <a:rect l="l" t="t" r="r" b="b"/>
              <a:pathLst>
                <a:path w="20416" h="25717" extrusionOk="0">
                  <a:moveTo>
                    <a:pt x="11007" y="1"/>
                  </a:moveTo>
                  <a:cubicBezTo>
                    <a:pt x="10371" y="1"/>
                    <a:pt x="9737" y="28"/>
                    <a:pt x="9107" y="79"/>
                  </a:cubicBezTo>
                  <a:cubicBezTo>
                    <a:pt x="8673" y="112"/>
                    <a:pt x="6805" y="446"/>
                    <a:pt x="6805" y="446"/>
                  </a:cubicBezTo>
                  <a:cubicBezTo>
                    <a:pt x="6205" y="579"/>
                    <a:pt x="5171" y="780"/>
                    <a:pt x="5171" y="780"/>
                  </a:cubicBezTo>
                  <a:cubicBezTo>
                    <a:pt x="4137" y="1714"/>
                    <a:pt x="3269" y="2814"/>
                    <a:pt x="2602" y="4049"/>
                  </a:cubicBezTo>
                  <a:cubicBezTo>
                    <a:pt x="1668" y="5716"/>
                    <a:pt x="1135" y="7117"/>
                    <a:pt x="968" y="10720"/>
                  </a:cubicBezTo>
                  <a:cubicBezTo>
                    <a:pt x="768" y="15290"/>
                    <a:pt x="0" y="20794"/>
                    <a:pt x="0" y="23996"/>
                  </a:cubicBezTo>
                  <a:cubicBezTo>
                    <a:pt x="1813" y="25119"/>
                    <a:pt x="5428" y="25717"/>
                    <a:pt x="9236" y="25717"/>
                  </a:cubicBezTo>
                  <a:cubicBezTo>
                    <a:pt x="13349" y="25717"/>
                    <a:pt x="17686" y="25019"/>
                    <a:pt x="20215" y="23529"/>
                  </a:cubicBezTo>
                  <a:cubicBezTo>
                    <a:pt x="19548" y="20494"/>
                    <a:pt x="18781" y="18059"/>
                    <a:pt x="18814" y="17358"/>
                  </a:cubicBezTo>
                  <a:cubicBezTo>
                    <a:pt x="18814" y="14456"/>
                    <a:pt x="19614" y="10587"/>
                    <a:pt x="19848" y="8885"/>
                  </a:cubicBezTo>
                  <a:cubicBezTo>
                    <a:pt x="20415" y="5183"/>
                    <a:pt x="19548" y="2181"/>
                    <a:pt x="18680" y="1480"/>
                  </a:cubicBezTo>
                  <a:cubicBezTo>
                    <a:pt x="18680" y="1480"/>
                    <a:pt x="17480" y="1180"/>
                    <a:pt x="15245" y="446"/>
                  </a:cubicBezTo>
                  <a:cubicBezTo>
                    <a:pt x="14644" y="246"/>
                    <a:pt x="15011" y="346"/>
                    <a:pt x="14044" y="212"/>
                  </a:cubicBezTo>
                  <a:cubicBezTo>
                    <a:pt x="13039" y="69"/>
                    <a:pt x="12021" y="1"/>
                    <a:pt x="1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8"/>
            <p:cNvSpPr/>
            <p:nvPr/>
          </p:nvSpPr>
          <p:spPr>
            <a:xfrm>
              <a:off x="2881203" y="1220910"/>
              <a:ext cx="298099" cy="281614"/>
            </a:xfrm>
            <a:custGeom>
              <a:avLst/>
              <a:gdLst/>
              <a:ahLst/>
              <a:cxnLst/>
              <a:rect l="l" t="t" r="r" b="b"/>
              <a:pathLst>
                <a:path w="18481" h="17459" extrusionOk="0">
                  <a:moveTo>
                    <a:pt x="8976" y="1"/>
                  </a:moveTo>
                  <a:cubicBezTo>
                    <a:pt x="7668" y="1"/>
                    <a:pt x="6233" y="356"/>
                    <a:pt x="4804" y="1233"/>
                  </a:cubicBezTo>
                  <a:cubicBezTo>
                    <a:pt x="1" y="4169"/>
                    <a:pt x="1602" y="7271"/>
                    <a:pt x="1902" y="8205"/>
                  </a:cubicBezTo>
                  <a:cubicBezTo>
                    <a:pt x="2169" y="8972"/>
                    <a:pt x="2336" y="9773"/>
                    <a:pt x="2402" y="10607"/>
                  </a:cubicBezTo>
                  <a:cubicBezTo>
                    <a:pt x="2469" y="11341"/>
                    <a:pt x="2302" y="12075"/>
                    <a:pt x="1902" y="12742"/>
                  </a:cubicBezTo>
                  <a:cubicBezTo>
                    <a:pt x="1598" y="13140"/>
                    <a:pt x="1145" y="13374"/>
                    <a:pt x="672" y="13374"/>
                  </a:cubicBezTo>
                  <a:cubicBezTo>
                    <a:pt x="471" y="13374"/>
                    <a:pt x="266" y="13332"/>
                    <a:pt x="67" y="13242"/>
                  </a:cubicBezTo>
                  <a:lnTo>
                    <a:pt x="67" y="13242"/>
                  </a:lnTo>
                  <a:cubicBezTo>
                    <a:pt x="268" y="14410"/>
                    <a:pt x="968" y="15277"/>
                    <a:pt x="2769" y="15911"/>
                  </a:cubicBezTo>
                  <a:cubicBezTo>
                    <a:pt x="3197" y="16047"/>
                    <a:pt x="3637" y="16115"/>
                    <a:pt x="4081" y="16115"/>
                  </a:cubicBezTo>
                  <a:cubicBezTo>
                    <a:pt x="4398" y="16115"/>
                    <a:pt x="4718" y="16080"/>
                    <a:pt x="5038" y="16011"/>
                  </a:cubicBezTo>
                  <a:lnTo>
                    <a:pt x="5038" y="16011"/>
                  </a:lnTo>
                  <a:cubicBezTo>
                    <a:pt x="4804" y="16211"/>
                    <a:pt x="4437" y="16511"/>
                    <a:pt x="3303" y="16511"/>
                  </a:cubicBezTo>
                  <a:cubicBezTo>
                    <a:pt x="3717" y="17001"/>
                    <a:pt x="4769" y="17458"/>
                    <a:pt x="6032" y="17458"/>
                  </a:cubicBezTo>
                  <a:cubicBezTo>
                    <a:pt x="7007" y="17458"/>
                    <a:pt x="8109" y="17185"/>
                    <a:pt x="9141" y="16444"/>
                  </a:cubicBezTo>
                  <a:cubicBezTo>
                    <a:pt x="9241" y="16378"/>
                    <a:pt x="9374" y="16378"/>
                    <a:pt x="9507" y="16378"/>
                  </a:cubicBezTo>
                  <a:cubicBezTo>
                    <a:pt x="9674" y="16411"/>
                    <a:pt x="9841" y="16444"/>
                    <a:pt x="9974" y="16544"/>
                  </a:cubicBezTo>
                  <a:cubicBezTo>
                    <a:pt x="10482" y="16753"/>
                    <a:pt x="11050" y="16835"/>
                    <a:pt x="11626" y="16835"/>
                  </a:cubicBezTo>
                  <a:cubicBezTo>
                    <a:pt x="12339" y="16835"/>
                    <a:pt x="13065" y="16710"/>
                    <a:pt x="13710" y="16544"/>
                  </a:cubicBezTo>
                  <a:cubicBezTo>
                    <a:pt x="14378" y="16378"/>
                    <a:pt x="15011" y="16111"/>
                    <a:pt x="15545" y="15744"/>
                  </a:cubicBezTo>
                  <a:cubicBezTo>
                    <a:pt x="16112" y="15344"/>
                    <a:pt x="16512" y="14777"/>
                    <a:pt x="16646" y="14109"/>
                  </a:cubicBezTo>
                  <a:lnTo>
                    <a:pt x="16646" y="14109"/>
                  </a:lnTo>
                  <a:cubicBezTo>
                    <a:pt x="16813" y="14676"/>
                    <a:pt x="16779" y="15310"/>
                    <a:pt x="16512" y="15844"/>
                  </a:cubicBezTo>
                  <a:cubicBezTo>
                    <a:pt x="16946" y="15711"/>
                    <a:pt x="17346" y="15510"/>
                    <a:pt x="17680" y="15210"/>
                  </a:cubicBezTo>
                  <a:cubicBezTo>
                    <a:pt x="18247" y="14576"/>
                    <a:pt x="18481" y="13742"/>
                    <a:pt x="18314" y="12909"/>
                  </a:cubicBezTo>
                  <a:cubicBezTo>
                    <a:pt x="18147" y="12108"/>
                    <a:pt x="17880" y="11341"/>
                    <a:pt x="17480" y="10607"/>
                  </a:cubicBezTo>
                  <a:cubicBezTo>
                    <a:pt x="17080" y="9806"/>
                    <a:pt x="16846" y="8906"/>
                    <a:pt x="16813" y="8005"/>
                  </a:cubicBezTo>
                  <a:cubicBezTo>
                    <a:pt x="16846" y="7371"/>
                    <a:pt x="16813" y="6771"/>
                    <a:pt x="16713" y="6137"/>
                  </a:cubicBezTo>
                  <a:cubicBezTo>
                    <a:pt x="16479" y="4903"/>
                    <a:pt x="15745" y="3902"/>
                    <a:pt x="14378" y="3835"/>
                  </a:cubicBezTo>
                  <a:cubicBezTo>
                    <a:pt x="14495" y="2026"/>
                    <a:pt x="12095" y="1"/>
                    <a:pt x="8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8"/>
            <p:cNvSpPr/>
            <p:nvPr/>
          </p:nvSpPr>
          <p:spPr>
            <a:xfrm>
              <a:off x="2930174" y="1280269"/>
              <a:ext cx="214158" cy="269177"/>
            </a:xfrm>
            <a:custGeom>
              <a:avLst/>
              <a:gdLst/>
              <a:ahLst/>
              <a:cxnLst/>
              <a:rect l="l" t="t" r="r" b="b"/>
              <a:pathLst>
                <a:path w="13277" h="16688" extrusionOk="0">
                  <a:moveTo>
                    <a:pt x="4112" y="1"/>
                  </a:moveTo>
                  <a:cubicBezTo>
                    <a:pt x="2773" y="1"/>
                    <a:pt x="1572" y="400"/>
                    <a:pt x="734" y="1123"/>
                  </a:cubicBezTo>
                  <a:cubicBezTo>
                    <a:pt x="234" y="2857"/>
                    <a:pt x="0" y="4692"/>
                    <a:pt x="67" y="6493"/>
                  </a:cubicBezTo>
                  <a:cubicBezTo>
                    <a:pt x="200" y="9729"/>
                    <a:pt x="1068" y="11297"/>
                    <a:pt x="2102" y="11830"/>
                  </a:cubicBezTo>
                  <a:cubicBezTo>
                    <a:pt x="2613" y="12098"/>
                    <a:pt x="3088" y="12206"/>
                    <a:pt x="3774" y="12206"/>
                  </a:cubicBezTo>
                  <a:cubicBezTo>
                    <a:pt x="4028" y="12206"/>
                    <a:pt x="4312" y="12191"/>
                    <a:pt x="4637" y="12164"/>
                  </a:cubicBezTo>
                  <a:lnTo>
                    <a:pt x="4637" y="12164"/>
                  </a:lnTo>
                  <a:lnTo>
                    <a:pt x="4570" y="13198"/>
                  </a:lnTo>
                  <a:cubicBezTo>
                    <a:pt x="4570" y="13698"/>
                    <a:pt x="4603" y="14065"/>
                    <a:pt x="4103" y="14232"/>
                  </a:cubicBezTo>
                  <a:cubicBezTo>
                    <a:pt x="3770" y="14332"/>
                    <a:pt x="3002" y="14499"/>
                    <a:pt x="3002" y="14499"/>
                  </a:cubicBezTo>
                  <a:cubicBezTo>
                    <a:pt x="3002" y="14499"/>
                    <a:pt x="1835" y="16467"/>
                    <a:pt x="5004" y="16667"/>
                  </a:cubicBezTo>
                  <a:cubicBezTo>
                    <a:pt x="5267" y="16681"/>
                    <a:pt x="5521" y="16688"/>
                    <a:pt x="5765" y="16688"/>
                  </a:cubicBezTo>
                  <a:cubicBezTo>
                    <a:pt x="10216" y="16688"/>
                    <a:pt x="11475" y="14499"/>
                    <a:pt x="11475" y="14499"/>
                  </a:cubicBezTo>
                  <a:lnTo>
                    <a:pt x="10908" y="14265"/>
                  </a:lnTo>
                  <a:cubicBezTo>
                    <a:pt x="10107" y="13965"/>
                    <a:pt x="10041" y="13732"/>
                    <a:pt x="10041" y="13131"/>
                  </a:cubicBezTo>
                  <a:cubicBezTo>
                    <a:pt x="10041" y="12531"/>
                    <a:pt x="10141" y="9495"/>
                    <a:pt x="10141" y="9495"/>
                  </a:cubicBezTo>
                  <a:cubicBezTo>
                    <a:pt x="10141" y="9606"/>
                    <a:pt x="10475" y="9847"/>
                    <a:pt x="10942" y="9847"/>
                  </a:cubicBezTo>
                  <a:cubicBezTo>
                    <a:pt x="11323" y="9847"/>
                    <a:pt x="11793" y="9686"/>
                    <a:pt x="12242" y="9162"/>
                  </a:cubicBezTo>
                  <a:cubicBezTo>
                    <a:pt x="13210" y="7994"/>
                    <a:pt x="13276" y="6727"/>
                    <a:pt x="12709" y="5926"/>
                  </a:cubicBezTo>
                  <a:cubicBezTo>
                    <a:pt x="12424" y="5555"/>
                    <a:pt x="11993" y="5349"/>
                    <a:pt x="11548" y="5349"/>
                  </a:cubicBezTo>
                  <a:cubicBezTo>
                    <a:pt x="10952" y="5349"/>
                    <a:pt x="10332" y="5719"/>
                    <a:pt x="10007" y="6560"/>
                  </a:cubicBezTo>
                  <a:cubicBezTo>
                    <a:pt x="9913" y="6677"/>
                    <a:pt x="9799" y="6734"/>
                    <a:pt x="9684" y="6734"/>
                  </a:cubicBezTo>
                  <a:cubicBezTo>
                    <a:pt x="9307" y="6734"/>
                    <a:pt x="8918" y="6131"/>
                    <a:pt x="9173" y="5059"/>
                  </a:cubicBezTo>
                  <a:cubicBezTo>
                    <a:pt x="9073" y="4091"/>
                    <a:pt x="7672" y="3024"/>
                    <a:pt x="8440" y="1356"/>
                  </a:cubicBezTo>
                  <a:cubicBezTo>
                    <a:pt x="7017" y="425"/>
                    <a:pt x="5492" y="1"/>
                    <a:pt x="411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8"/>
            <p:cNvSpPr/>
            <p:nvPr/>
          </p:nvSpPr>
          <p:spPr>
            <a:xfrm>
              <a:off x="3004420" y="1445262"/>
              <a:ext cx="76956" cy="43599"/>
            </a:xfrm>
            <a:custGeom>
              <a:avLst/>
              <a:gdLst/>
              <a:ahLst/>
              <a:cxnLst/>
              <a:rect l="l" t="t" r="r" b="b"/>
              <a:pathLst>
                <a:path w="4771" h="27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4270" y="1001"/>
                    <a:pt x="2202" y="1735"/>
                    <a:pt x="34" y="1935"/>
                  </a:cubicBezTo>
                  <a:lnTo>
                    <a:pt x="0" y="2702"/>
                  </a:lnTo>
                  <a:cubicBezTo>
                    <a:pt x="0" y="2702"/>
                    <a:pt x="2669" y="2335"/>
                    <a:pt x="3903" y="1601"/>
                  </a:cubicBezTo>
                  <a:cubicBezTo>
                    <a:pt x="4437" y="1268"/>
                    <a:pt x="4737" y="667"/>
                    <a:pt x="477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8"/>
            <p:cNvSpPr/>
            <p:nvPr/>
          </p:nvSpPr>
          <p:spPr>
            <a:xfrm>
              <a:off x="2990435" y="1415131"/>
              <a:ext cx="32825" cy="21195"/>
            </a:xfrm>
            <a:custGeom>
              <a:avLst/>
              <a:gdLst/>
              <a:ahLst/>
              <a:cxnLst/>
              <a:rect l="l" t="t" r="r" b="b"/>
              <a:pathLst>
                <a:path w="2035" h="1314" extrusionOk="0">
                  <a:moveTo>
                    <a:pt x="1902" y="0"/>
                  </a:moveTo>
                  <a:lnTo>
                    <a:pt x="0" y="601"/>
                  </a:lnTo>
                  <a:cubicBezTo>
                    <a:pt x="109" y="1034"/>
                    <a:pt x="503" y="1314"/>
                    <a:pt x="934" y="1314"/>
                  </a:cubicBezTo>
                  <a:cubicBezTo>
                    <a:pt x="1033" y="1314"/>
                    <a:pt x="1134" y="1299"/>
                    <a:pt x="1234" y="1268"/>
                  </a:cubicBezTo>
                  <a:cubicBezTo>
                    <a:pt x="1768" y="1068"/>
                    <a:pt x="2035" y="534"/>
                    <a:pt x="190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8"/>
            <p:cNvSpPr/>
            <p:nvPr/>
          </p:nvSpPr>
          <p:spPr>
            <a:xfrm>
              <a:off x="3001194" y="1422084"/>
              <a:ext cx="20453" cy="14452"/>
            </a:xfrm>
            <a:custGeom>
              <a:avLst/>
              <a:gdLst/>
              <a:ahLst/>
              <a:cxnLst/>
              <a:rect l="l" t="t" r="r" b="b"/>
              <a:pathLst>
                <a:path w="1268" h="896" extrusionOk="0">
                  <a:moveTo>
                    <a:pt x="1034" y="1"/>
                  </a:moveTo>
                  <a:cubicBezTo>
                    <a:pt x="531" y="1"/>
                    <a:pt x="128" y="359"/>
                    <a:pt x="0" y="870"/>
                  </a:cubicBezTo>
                  <a:cubicBezTo>
                    <a:pt x="100" y="887"/>
                    <a:pt x="192" y="895"/>
                    <a:pt x="284" y="895"/>
                  </a:cubicBezTo>
                  <a:cubicBezTo>
                    <a:pt x="376" y="895"/>
                    <a:pt x="467" y="887"/>
                    <a:pt x="567" y="870"/>
                  </a:cubicBezTo>
                  <a:cubicBezTo>
                    <a:pt x="934" y="737"/>
                    <a:pt x="1201" y="403"/>
                    <a:pt x="1268" y="36"/>
                  </a:cubicBezTo>
                  <a:cubicBezTo>
                    <a:pt x="1201" y="3"/>
                    <a:pt x="1168" y="3"/>
                    <a:pt x="1101" y="3"/>
                  </a:cubicBezTo>
                  <a:cubicBezTo>
                    <a:pt x="1079" y="1"/>
                    <a:pt x="1056" y="1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8"/>
            <p:cNvSpPr/>
            <p:nvPr/>
          </p:nvSpPr>
          <p:spPr>
            <a:xfrm>
              <a:off x="2946304" y="1313593"/>
              <a:ext cx="22614" cy="13840"/>
            </a:xfrm>
            <a:custGeom>
              <a:avLst/>
              <a:gdLst/>
              <a:ahLst/>
              <a:cxnLst/>
              <a:rect l="l" t="t" r="r" b="b"/>
              <a:pathLst>
                <a:path w="1402" h="858" extrusionOk="0">
                  <a:moveTo>
                    <a:pt x="773" y="1"/>
                  </a:moveTo>
                  <a:cubicBezTo>
                    <a:pt x="717" y="1"/>
                    <a:pt x="659" y="8"/>
                    <a:pt x="601" y="24"/>
                  </a:cubicBezTo>
                  <a:cubicBezTo>
                    <a:pt x="234" y="124"/>
                    <a:pt x="1" y="491"/>
                    <a:pt x="68" y="858"/>
                  </a:cubicBezTo>
                  <a:lnTo>
                    <a:pt x="1402" y="524"/>
                  </a:lnTo>
                  <a:cubicBezTo>
                    <a:pt x="1346" y="215"/>
                    <a:pt x="107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8"/>
            <p:cNvSpPr/>
            <p:nvPr/>
          </p:nvSpPr>
          <p:spPr>
            <a:xfrm>
              <a:off x="3020566" y="1316464"/>
              <a:ext cx="22614" cy="14743"/>
            </a:xfrm>
            <a:custGeom>
              <a:avLst/>
              <a:gdLst/>
              <a:ahLst/>
              <a:cxnLst/>
              <a:rect l="l" t="t" r="r" b="b"/>
              <a:pathLst>
                <a:path w="1402" h="914" extrusionOk="0">
                  <a:moveTo>
                    <a:pt x="597" y="1"/>
                  </a:moveTo>
                  <a:cubicBezTo>
                    <a:pt x="332" y="1"/>
                    <a:pt x="77" y="164"/>
                    <a:pt x="0" y="446"/>
                  </a:cubicBezTo>
                  <a:lnTo>
                    <a:pt x="1301" y="913"/>
                  </a:lnTo>
                  <a:cubicBezTo>
                    <a:pt x="1401" y="547"/>
                    <a:pt x="1201" y="146"/>
                    <a:pt x="834" y="46"/>
                  </a:cubicBezTo>
                  <a:cubicBezTo>
                    <a:pt x="757" y="15"/>
                    <a:pt x="676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8"/>
            <p:cNvSpPr/>
            <p:nvPr/>
          </p:nvSpPr>
          <p:spPr>
            <a:xfrm>
              <a:off x="2950610" y="1350515"/>
              <a:ext cx="18856" cy="18404"/>
            </a:xfrm>
            <a:custGeom>
              <a:avLst/>
              <a:gdLst/>
              <a:ahLst/>
              <a:cxnLst/>
              <a:rect l="l" t="t" r="r" b="b"/>
              <a:pathLst>
                <a:path w="1169" h="1141" extrusionOk="0">
                  <a:moveTo>
                    <a:pt x="592" y="0"/>
                  </a:moveTo>
                  <a:cubicBezTo>
                    <a:pt x="573" y="0"/>
                    <a:pt x="554" y="1"/>
                    <a:pt x="534" y="3"/>
                  </a:cubicBezTo>
                  <a:cubicBezTo>
                    <a:pt x="234" y="37"/>
                    <a:pt x="1" y="304"/>
                    <a:pt x="1" y="637"/>
                  </a:cubicBezTo>
                  <a:cubicBezTo>
                    <a:pt x="32" y="918"/>
                    <a:pt x="268" y="1141"/>
                    <a:pt x="571" y="1141"/>
                  </a:cubicBezTo>
                  <a:cubicBezTo>
                    <a:pt x="592" y="1141"/>
                    <a:pt x="613" y="1140"/>
                    <a:pt x="635" y="1137"/>
                  </a:cubicBezTo>
                  <a:cubicBezTo>
                    <a:pt x="935" y="1104"/>
                    <a:pt x="1168" y="837"/>
                    <a:pt x="1168" y="504"/>
                  </a:cubicBezTo>
                  <a:cubicBezTo>
                    <a:pt x="1137" y="223"/>
                    <a:pt x="872" y="0"/>
                    <a:pt x="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8"/>
            <p:cNvSpPr/>
            <p:nvPr/>
          </p:nvSpPr>
          <p:spPr>
            <a:xfrm>
              <a:off x="3016792" y="1352128"/>
              <a:ext cx="19388" cy="18404"/>
            </a:xfrm>
            <a:custGeom>
              <a:avLst/>
              <a:gdLst/>
              <a:ahLst/>
              <a:cxnLst/>
              <a:rect l="l" t="t" r="r" b="b"/>
              <a:pathLst>
                <a:path w="1202" h="1141" extrusionOk="0">
                  <a:moveTo>
                    <a:pt x="625" y="0"/>
                  </a:moveTo>
                  <a:cubicBezTo>
                    <a:pt x="606" y="0"/>
                    <a:pt x="587" y="1"/>
                    <a:pt x="568" y="3"/>
                  </a:cubicBezTo>
                  <a:cubicBezTo>
                    <a:pt x="234" y="37"/>
                    <a:pt x="1" y="304"/>
                    <a:pt x="34" y="637"/>
                  </a:cubicBezTo>
                  <a:cubicBezTo>
                    <a:pt x="65" y="918"/>
                    <a:pt x="301" y="1141"/>
                    <a:pt x="577" y="1141"/>
                  </a:cubicBezTo>
                  <a:cubicBezTo>
                    <a:pt x="596" y="1141"/>
                    <a:pt x="615" y="1140"/>
                    <a:pt x="634" y="1138"/>
                  </a:cubicBezTo>
                  <a:cubicBezTo>
                    <a:pt x="968" y="1104"/>
                    <a:pt x="1202" y="804"/>
                    <a:pt x="1168" y="504"/>
                  </a:cubicBezTo>
                  <a:cubicBezTo>
                    <a:pt x="1137" y="223"/>
                    <a:pt x="901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8"/>
            <p:cNvSpPr/>
            <p:nvPr/>
          </p:nvSpPr>
          <p:spPr>
            <a:xfrm>
              <a:off x="3063601" y="1337111"/>
              <a:ext cx="56520" cy="33905"/>
            </a:xfrm>
            <a:custGeom>
              <a:avLst/>
              <a:gdLst/>
              <a:ahLst/>
              <a:cxnLst/>
              <a:rect l="l" t="t" r="r" b="b"/>
              <a:pathLst>
                <a:path w="3504" h="2102" extrusionOk="0">
                  <a:moveTo>
                    <a:pt x="67" y="0"/>
                  </a:moveTo>
                  <a:lnTo>
                    <a:pt x="1" y="768"/>
                  </a:lnTo>
                  <a:lnTo>
                    <a:pt x="2436" y="2102"/>
                  </a:lnTo>
                  <a:cubicBezTo>
                    <a:pt x="2700" y="1944"/>
                    <a:pt x="2985" y="1848"/>
                    <a:pt x="3274" y="1848"/>
                  </a:cubicBezTo>
                  <a:cubicBezTo>
                    <a:pt x="3350" y="1848"/>
                    <a:pt x="3427" y="1855"/>
                    <a:pt x="3503" y="1868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8"/>
            <p:cNvSpPr/>
            <p:nvPr/>
          </p:nvSpPr>
          <p:spPr>
            <a:xfrm>
              <a:off x="2913495" y="1333127"/>
              <a:ext cx="154961" cy="60665"/>
            </a:xfrm>
            <a:custGeom>
              <a:avLst/>
              <a:gdLst/>
              <a:ahLst/>
              <a:cxnLst/>
              <a:rect l="l" t="t" r="r" b="b"/>
              <a:pathLst>
                <a:path w="9607" h="3761" extrusionOk="0">
                  <a:moveTo>
                    <a:pt x="2035" y="381"/>
                  </a:moveTo>
                  <a:lnTo>
                    <a:pt x="2035" y="414"/>
                  </a:lnTo>
                  <a:cubicBezTo>
                    <a:pt x="3569" y="548"/>
                    <a:pt x="4170" y="915"/>
                    <a:pt x="3736" y="2449"/>
                  </a:cubicBezTo>
                  <a:cubicBezTo>
                    <a:pt x="3615" y="2984"/>
                    <a:pt x="3033" y="3341"/>
                    <a:pt x="2442" y="3341"/>
                  </a:cubicBezTo>
                  <a:cubicBezTo>
                    <a:pt x="2222" y="3341"/>
                    <a:pt x="2001" y="3292"/>
                    <a:pt x="1801" y="3183"/>
                  </a:cubicBezTo>
                  <a:cubicBezTo>
                    <a:pt x="1334" y="2883"/>
                    <a:pt x="1068" y="2449"/>
                    <a:pt x="1001" y="1949"/>
                  </a:cubicBezTo>
                  <a:cubicBezTo>
                    <a:pt x="701" y="714"/>
                    <a:pt x="767" y="381"/>
                    <a:pt x="2035" y="381"/>
                  </a:cubicBezTo>
                  <a:close/>
                  <a:moveTo>
                    <a:pt x="7506" y="461"/>
                  </a:moveTo>
                  <a:cubicBezTo>
                    <a:pt x="8030" y="461"/>
                    <a:pt x="8500" y="561"/>
                    <a:pt x="8673" y="748"/>
                  </a:cubicBezTo>
                  <a:cubicBezTo>
                    <a:pt x="8906" y="1015"/>
                    <a:pt x="8773" y="1915"/>
                    <a:pt x="8673" y="2349"/>
                  </a:cubicBezTo>
                  <a:cubicBezTo>
                    <a:pt x="8673" y="2416"/>
                    <a:pt x="8640" y="2449"/>
                    <a:pt x="8606" y="2516"/>
                  </a:cubicBezTo>
                  <a:cubicBezTo>
                    <a:pt x="8415" y="3057"/>
                    <a:pt x="7890" y="3385"/>
                    <a:pt x="7350" y="3385"/>
                  </a:cubicBezTo>
                  <a:cubicBezTo>
                    <a:pt x="7324" y="3385"/>
                    <a:pt x="7298" y="3385"/>
                    <a:pt x="7272" y="3383"/>
                  </a:cubicBezTo>
                  <a:cubicBezTo>
                    <a:pt x="7235" y="3386"/>
                    <a:pt x="7199" y="3387"/>
                    <a:pt x="7162" y="3387"/>
                  </a:cubicBezTo>
                  <a:cubicBezTo>
                    <a:pt x="6766" y="3387"/>
                    <a:pt x="6379" y="3224"/>
                    <a:pt x="6104" y="2949"/>
                  </a:cubicBezTo>
                  <a:cubicBezTo>
                    <a:pt x="5904" y="2716"/>
                    <a:pt x="5771" y="2449"/>
                    <a:pt x="5704" y="2182"/>
                  </a:cubicBezTo>
                  <a:cubicBezTo>
                    <a:pt x="5571" y="1782"/>
                    <a:pt x="5571" y="1382"/>
                    <a:pt x="5704" y="1015"/>
                  </a:cubicBezTo>
                  <a:cubicBezTo>
                    <a:pt x="6027" y="635"/>
                    <a:pt x="6814" y="461"/>
                    <a:pt x="7506" y="461"/>
                  </a:cubicBezTo>
                  <a:close/>
                  <a:moveTo>
                    <a:pt x="1493" y="1"/>
                  </a:moveTo>
                  <a:cubicBezTo>
                    <a:pt x="1126" y="1"/>
                    <a:pt x="761" y="27"/>
                    <a:pt x="400" y="81"/>
                  </a:cubicBezTo>
                  <a:cubicBezTo>
                    <a:pt x="0" y="181"/>
                    <a:pt x="200" y="881"/>
                    <a:pt x="400" y="1081"/>
                  </a:cubicBezTo>
                  <a:cubicBezTo>
                    <a:pt x="667" y="1515"/>
                    <a:pt x="634" y="2249"/>
                    <a:pt x="867" y="2716"/>
                  </a:cubicBezTo>
                  <a:cubicBezTo>
                    <a:pt x="1033" y="3317"/>
                    <a:pt x="1766" y="3738"/>
                    <a:pt x="2506" y="3738"/>
                  </a:cubicBezTo>
                  <a:cubicBezTo>
                    <a:pt x="2956" y="3738"/>
                    <a:pt x="3408" y="3582"/>
                    <a:pt x="3736" y="3216"/>
                  </a:cubicBezTo>
                  <a:cubicBezTo>
                    <a:pt x="3903" y="3049"/>
                    <a:pt x="4003" y="2883"/>
                    <a:pt x="4070" y="2682"/>
                  </a:cubicBezTo>
                  <a:cubicBezTo>
                    <a:pt x="4303" y="2182"/>
                    <a:pt x="4236" y="1448"/>
                    <a:pt x="4603" y="1382"/>
                  </a:cubicBezTo>
                  <a:cubicBezTo>
                    <a:pt x="4628" y="1378"/>
                    <a:pt x="4652" y="1377"/>
                    <a:pt x="4675" y="1377"/>
                  </a:cubicBezTo>
                  <a:cubicBezTo>
                    <a:pt x="5564" y="1377"/>
                    <a:pt x="4890" y="3761"/>
                    <a:pt x="7256" y="3761"/>
                  </a:cubicBezTo>
                  <a:cubicBezTo>
                    <a:pt x="7346" y="3761"/>
                    <a:pt x="7440" y="3757"/>
                    <a:pt x="7539" y="3750"/>
                  </a:cubicBezTo>
                  <a:cubicBezTo>
                    <a:pt x="8873" y="3683"/>
                    <a:pt x="9140" y="2416"/>
                    <a:pt x="9240" y="1382"/>
                  </a:cubicBezTo>
                  <a:cubicBezTo>
                    <a:pt x="9307" y="1081"/>
                    <a:pt x="9540" y="1015"/>
                    <a:pt x="9574" y="648"/>
                  </a:cubicBezTo>
                  <a:cubicBezTo>
                    <a:pt x="9607" y="281"/>
                    <a:pt x="9273" y="181"/>
                    <a:pt x="9007" y="181"/>
                  </a:cubicBezTo>
                  <a:cubicBezTo>
                    <a:pt x="8540" y="114"/>
                    <a:pt x="8081" y="81"/>
                    <a:pt x="7626" y="81"/>
                  </a:cubicBezTo>
                  <a:cubicBezTo>
                    <a:pt x="7172" y="81"/>
                    <a:pt x="6722" y="114"/>
                    <a:pt x="6271" y="181"/>
                  </a:cubicBezTo>
                  <a:cubicBezTo>
                    <a:pt x="5437" y="448"/>
                    <a:pt x="5137" y="714"/>
                    <a:pt x="4670" y="714"/>
                  </a:cubicBezTo>
                  <a:cubicBezTo>
                    <a:pt x="4203" y="714"/>
                    <a:pt x="3936" y="414"/>
                    <a:pt x="3136" y="181"/>
                  </a:cubicBezTo>
                  <a:cubicBezTo>
                    <a:pt x="2595" y="61"/>
                    <a:pt x="2043" y="1"/>
                    <a:pt x="1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8"/>
            <p:cNvSpPr/>
            <p:nvPr/>
          </p:nvSpPr>
          <p:spPr>
            <a:xfrm>
              <a:off x="2962450" y="1355934"/>
              <a:ext cx="33921" cy="50600"/>
            </a:xfrm>
            <a:custGeom>
              <a:avLst/>
              <a:gdLst/>
              <a:ahLst/>
              <a:cxnLst/>
              <a:rect l="l" t="t" r="r" b="b"/>
              <a:pathLst>
                <a:path w="2103" h="3137" extrusionOk="0">
                  <a:moveTo>
                    <a:pt x="1869" y="1"/>
                  </a:moveTo>
                  <a:lnTo>
                    <a:pt x="1" y="2303"/>
                  </a:lnTo>
                  <a:lnTo>
                    <a:pt x="1802" y="3137"/>
                  </a:lnTo>
                  <a:lnTo>
                    <a:pt x="2102" y="368"/>
                  </a:lnTo>
                  <a:cubicBezTo>
                    <a:pt x="2069" y="234"/>
                    <a:pt x="1969" y="101"/>
                    <a:pt x="1869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8"/>
            <p:cNvSpPr/>
            <p:nvPr/>
          </p:nvSpPr>
          <p:spPr>
            <a:xfrm>
              <a:off x="2588508" y="1864933"/>
              <a:ext cx="444978" cy="173817"/>
            </a:xfrm>
            <a:custGeom>
              <a:avLst/>
              <a:gdLst/>
              <a:ahLst/>
              <a:cxnLst/>
              <a:rect l="l" t="t" r="r" b="b"/>
              <a:pathLst>
                <a:path w="27587" h="10776" extrusionOk="0">
                  <a:moveTo>
                    <a:pt x="0" y="1"/>
                  </a:moveTo>
                  <a:lnTo>
                    <a:pt x="0" y="234"/>
                  </a:lnTo>
                  <a:cubicBezTo>
                    <a:pt x="0" y="568"/>
                    <a:pt x="167" y="868"/>
                    <a:pt x="467" y="1068"/>
                  </a:cubicBezTo>
                  <a:lnTo>
                    <a:pt x="17113" y="10642"/>
                  </a:lnTo>
                  <a:cubicBezTo>
                    <a:pt x="17246" y="10709"/>
                    <a:pt x="17413" y="10775"/>
                    <a:pt x="17580" y="10775"/>
                  </a:cubicBezTo>
                  <a:cubicBezTo>
                    <a:pt x="17746" y="10775"/>
                    <a:pt x="17913" y="10709"/>
                    <a:pt x="18047" y="10642"/>
                  </a:cubicBezTo>
                  <a:lnTo>
                    <a:pt x="27120" y="5438"/>
                  </a:lnTo>
                  <a:cubicBezTo>
                    <a:pt x="27420" y="5238"/>
                    <a:pt x="27587" y="4938"/>
                    <a:pt x="27587" y="4604"/>
                  </a:cubicBezTo>
                  <a:lnTo>
                    <a:pt x="27587" y="4271"/>
                  </a:lnTo>
                  <a:lnTo>
                    <a:pt x="17580" y="10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8"/>
            <p:cNvSpPr/>
            <p:nvPr/>
          </p:nvSpPr>
          <p:spPr>
            <a:xfrm>
              <a:off x="2588508" y="1771717"/>
              <a:ext cx="444978" cy="256806"/>
            </a:xfrm>
            <a:custGeom>
              <a:avLst/>
              <a:gdLst/>
              <a:ahLst/>
              <a:cxnLst/>
              <a:rect l="l" t="t" r="r" b="b"/>
              <a:pathLst>
                <a:path w="27587" h="15921" extrusionOk="0">
                  <a:moveTo>
                    <a:pt x="10124" y="1"/>
                  </a:moveTo>
                  <a:cubicBezTo>
                    <a:pt x="10024" y="1"/>
                    <a:pt x="9924" y="26"/>
                    <a:pt x="9841" y="76"/>
                  </a:cubicBezTo>
                  <a:lnTo>
                    <a:pt x="0" y="5780"/>
                  </a:lnTo>
                  <a:lnTo>
                    <a:pt x="17546" y="15920"/>
                  </a:lnTo>
                  <a:lnTo>
                    <a:pt x="27520" y="10150"/>
                  </a:lnTo>
                  <a:cubicBezTo>
                    <a:pt x="27587" y="10116"/>
                    <a:pt x="27587" y="9983"/>
                    <a:pt x="27520" y="9949"/>
                  </a:cubicBezTo>
                  <a:lnTo>
                    <a:pt x="10408" y="76"/>
                  </a:lnTo>
                  <a:cubicBezTo>
                    <a:pt x="10324" y="26"/>
                    <a:pt x="10224" y="1"/>
                    <a:pt x="10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8"/>
            <p:cNvSpPr/>
            <p:nvPr/>
          </p:nvSpPr>
          <p:spPr>
            <a:xfrm>
              <a:off x="2795650" y="1833189"/>
              <a:ext cx="120007" cy="69424"/>
            </a:xfrm>
            <a:custGeom>
              <a:avLst/>
              <a:gdLst/>
              <a:ahLst/>
              <a:cxnLst/>
              <a:rect l="l" t="t" r="r" b="b"/>
              <a:pathLst>
                <a:path w="7440" h="4304" extrusionOk="0">
                  <a:moveTo>
                    <a:pt x="2703" y="1"/>
                  </a:moveTo>
                  <a:lnTo>
                    <a:pt x="1" y="1569"/>
                  </a:lnTo>
                  <a:lnTo>
                    <a:pt x="101" y="1602"/>
                  </a:lnTo>
                  <a:lnTo>
                    <a:pt x="4738" y="4304"/>
                  </a:lnTo>
                  <a:lnTo>
                    <a:pt x="7339" y="2803"/>
                  </a:lnTo>
                  <a:lnTo>
                    <a:pt x="7440" y="2736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8"/>
            <p:cNvSpPr/>
            <p:nvPr/>
          </p:nvSpPr>
          <p:spPr>
            <a:xfrm>
              <a:off x="2797263" y="1834802"/>
              <a:ext cx="116781" cy="67811"/>
            </a:xfrm>
            <a:custGeom>
              <a:avLst/>
              <a:gdLst/>
              <a:ahLst/>
              <a:cxnLst/>
              <a:rect l="l" t="t" r="r" b="b"/>
              <a:pathLst>
                <a:path w="7240" h="4204" extrusionOk="0">
                  <a:moveTo>
                    <a:pt x="2603" y="1"/>
                  </a:moveTo>
                  <a:lnTo>
                    <a:pt x="1" y="1502"/>
                  </a:lnTo>
                  <a:lnTo>
                    <a:pt x="4638" y="4204"/>
                  </a:lnTo>
                  <a:lnTo>
                    <a:pt x="7239" y="27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8"/>
            <p:cNvSpPr/>
            <p:nvPr/>
          </p:nvSpPr>
          <p:spPr>
            <a:xfrm>
              <a:off x="2622397" y="1820817"/>
              <a:ext cx="336843" cy="194254"/>
            </a:xfrm>
            <a:custGeom>
              <a:avLst/>
              <a:gdLst/>
              <a:ahLst/>
              <a:cxnLst/>
              <a:rect l="l" t="t" r="r" b="b"/>
              <a:pathLst>
                <a:path w="20883" h="12043" extrusionOk="0">
                  <a:moveTo>
                    <a:pt x="5338" y="1"/>
                  </a:moveTo>
                  <a:lnTo>
                    <a:pt x="1" y="3036"/>
                  </a:lnTo>
                  <a:lnTo>
                    <a:pt x="15579" y="12043"/>
                  </a:lnTo>
                  <a:lnTo>
                    <a:pt x="20882" y="8974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8"/>
            <p:cNvSpPr/>
            <p:nvPr/>
          </p:nvSpPr>
          <p:spPr>
            <a:xfrm>
              <a:off x="2588508" y="1864400"/>
              <a:ext cx="283565" cy="174349"/>
            </a:xfrm>
            <a:custGeom>
              <a:avLst/>
              <a:gdLst/>
              <a:ahLst/>
              <a:cxnLst/>
              <a:rect l="l" t="t" r="r" b="b"/>
              <a:pathLst>
                <a:path w="17580" h="10809" extrusionOk="0">
                  <a:moveTo>
                    <a:pt x="0" y="0"/>
                  </a:moveTo>
                  <a:lnTo>
                    <a:pt x="0" y="234"/>
                  </a:lnTo>
                  <a:cubicBezTo>
                    <a:pt x="0" y="601"/>
                    <a:pt x="167" y="901"/>
                    <a:pt x="467" y="1068"/>
                  </a:cubicBezTo>
                  <a:lnTo>
                    <a:pt x="17113" y="10675"/>
                  </a:lnTo>
                  <a:cubicBezTo>
                    <a:pt x="17246" y="10742"/>
                    <a:pt x="17413" y="10775"/>
                    <a:pt x="17580" y="10808"/>
                  </a:cubicBezTo>
                  <a:lnTo>
                    <a:pt x="17580" y="10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8"/>
            <p:cNvSpPr/>
            <p:nvPr/>
          </p:nvSpPr>
          <p:spPr>
            <a:xfrm>
              <a:off x="2547070" y="1672308"/>
              <a:ext cx="320697" cy="359473"/>
            </a:xfrm>
            <a:custGeom>
              <a:avLst/>
              <a:gdLst/>
              <a:ahLst/>
              <a:cxnLst/>
              <a:rect l="l" t="t" r="r" b="b"/>
              <a:pathLst>
                <a:path w="19882" h="22286" extrusionOk="0">
                  <a:moveTo>
                    <a:pt x="334" y="1"/>
                  </a:moveTo>
                  <a:cubicBezTo>
                    <a:pt x="101" y="201"/>
                    <a:pt x="1" y="501"/>
                    <a:pt x="1" y="802"/>
                  </a:cubicBezTo>
                  <a:cubicBezTo>
                    <a:pt x="1" y="868"/>
                    <a:pt x="1" y="935"/>
                    <a:pt x="1" y="1002"/>
                  </a:cubicBezTo>
                  <a:lnTo>
                    <a:pt x="1802" y="11776"/>
                  </a:lnTo>
                  <a:cubicBezTo>
                    <a:pt x="1869" y="12110"/>
                    <a:pt x="2069" y="12410"/>
                    <a:pt x="2369" y="12577"/>
                  </a:cubicBezTo>
                  <a:lnTo>
                    <a:pt x="18914" y="22150"/>
                  </a:lnTo>
                  <a:cubicBezTo>
                    <a:pt x="19084" y="22244"/>
                    <a:pt x="19263" y="22285"/>
                    <a:pt x="19448" y="22285"/>
                  </a:cubicBezTo>
                  <a:cubicBezTo>
                    <a:pt x="19591" y="22285"/>
                    <a:pt x="19736" y="22261"/>
                    <a:pt x="19882" y="22217"/>
                  </a:cubicBezTo>
                  <a:lnTo>
                    <a:pt x="17947" y="10508"/>
                  </a:lnTo>
                  <a:cubicBezTo>
                    <a:pt x="17914" y="10275"/>
                    <a:pt x="17747" y="10041"/>
                    <a:pt x="17513" y="9941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8"/>
            <p:cNvSpPr/>
            <p:nvPr/>
          </p:nvSpPr>
          <p:spPr>
            <a:xfrm>
              <a:off x="2552458" y="1669631"/>
              <a:ext cx="319616" cy="361038"/>
            </a:xfrm>
            <a:custGeom>
              <a:avLst/>
              <a:gdLst/>
              <a:ahLst/>
              <a:cxnLst/>
              <a:rect l="l" t="t" r="r" b="b"/>
              <a:pathLst>
                <a:path w="19815" h="22383" extrusionOk="0">
                  <a:moveTo>
                    <a:pt x="201" y="0"/>
                  </a:moveTo>
                  <a:cubicBezTo>
                    <a:pt x="134" y="34"/>
                    <a:pt x="67" y="100"/>
                    <a:pt x="0" y="167"/>
                  </a:cubicBezTo>
                  <a:lnTo>
                    <a:pt x="17179" y="10107"/>
                  </a:lnTo>
                  <a:cubicBezTo>
                    <a:pt x="17380" y="10241"/>
                    <a:pt x="17546" y="10441"/>
                    <a:pt x="17580" y="10708"/>
                  </a:cubicBezTo>
                  <a:lnTo>
                    <a:pt x="19548" y="22383"/>
                  </a:lnTo>
                  <a:cubicBezTo>
                    <a:pt x="19614" y="22350"/>
                    <a:pt x="19648" y="22316"/>
                    <a:pt x="19715" y="22316"/>
                  </a:cubicBezTo>
                  <a:lnTo>
                    <a:pt x="19815" y="22249"/>
                  </a:lnTo>
                  <a:lnTo>
                    <a:pt x="17880" y="10508"/>
                  </a:lnTo>
                  <a:cubicBezTo>
                    <a:pt x="17813" y="10274"/>
                    <a:pt x="17680" y="10074"/>
                    <a:pt x="17446" y="9941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8"/>
            <p:cNvSpPr/>
            <p:nvPr/>
          </p:nvSpPr>
          <p:spPr>
            <a:xfrm>
              <a:off x="2669465" y="1831285"/>
              <a:ext cx="49229" cy="49971"/>
            </a:xfrm>
            <a:custGeom>
              <a:avLst/>
              <a:gdLst/>
              <a:ahLst/>
              <a:cxnLst/>
              <a:rect l="l" t="t" r="r" b="b"/>
              <a:pathLst>
                <a:path w="3052" h="3098" extrusionOk="0">
                  <a:moveTo>
                    <a:pt x="562" y="1"/>
                  </a:moveTo>
                  <a:cubicBezTo>
                    <a:pt x="199" y="1"/>
                    <a:pt x="0" y="252"/>
                    <a:pt x="85" y="719"/>
                  </a:cubicBezTo>
                  <a:cubicBezTo>
                    <a:pt x="352" y="1620"/>
                    <a:pt x="919" y="2387"/>
                    <a:pt x="1753" y="2854"/>
                  </a:cubicBezTo>
                  <a:cubicBezTo>
                    <a:pt x="2037" y="3019"/>
                    <a:pt x="2287" y="3097"/>
                    <a:pt x="2487" y="3097"/>
                  </a:cubicBezTo>
                  <a:cubicBezTo>
                    <a:pt x="2852" y="3097"/>
                    <a:pt x="3052" y="2839"/>
                    <a:pt x="2987" y="2387"/>
                  </a:cubicBezTo>
                  <a:cubicBezTo>
                    <a:pt x="2720" y="1486"/>
                    <a:pt x="2120" y="719"/>
                    <a:pt x="1319" y="252"/>
                  </a:cubicBezTo>
                  <a:cubicBezTo>
                    <a:pt x="1029" y="83"/>
                    <a:pt x="769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8"/>
            <p:cNvSpPr/>
            <p:nvPr/>
          </p:nvSpPr>
          <p:spPr>
            <a:xfrm>
              <a:off x="2856879" y="1530816"/>
              <a:ext cx="436494" cy="401927"/>
            </a:xfrm>
            <a:custGeom>
              <a:avLst/>
              <a:gdLst/>
              <a:ahLst/>
              <a:cxnLst/>
              <a:rect l="l" t="t" r="r" b="b"/>
              <a:pathLst>
                <a:path w="27061" h="24918" extrusionOk="0">
                  <a:moveTo>
                    <a:pt x="19421" y="0"/>
                  </a:moveTo>
                  <a:cubicBezTo>
                    <a:pt x="18454" y="1534"/>
                    <a:pt x="18654" y="7872"/>
                    <a:pt x="19255" y="9907"/>
                  </a:cubicBezTo>
                  <a:lnTo>
                    <a:pt x="20355" y="15244"/>
                  </a:lnTo>
                  <a:cubicBezTo>
                    <a:pt x="18788" y="16178"/>
                    <a:pt x="17187" y="17012"/>
                    <a:pt x="15519" y="17779"/>
                  </a:cubicBezTo>
                  <a:cubicBezTo>
                    <a:pt x="13823" y="18518"/>
                    <a:pt x="12642" y="18943"/>
                    <a:pt x="11095" y="18943"/>
                  </a:cubicBezTo>
                  <a:cubicBezTo>
                    <a:pt x="10756" y="18943"/>
                    <a:pt x="10399" y="18922"/>
                    <a:pt x="10015" y="18880"/>
                  </a:cubicBezTo>
                  <a:cubicBezTo>
                    <a:pt x="8447" y="18735"/>
                    <a:pt x="7576" y="18556"/>
                    <a:pt x="6760" y="18556"/>
                  </a:cubicBezTo>
                  <a:cubicBezTo>
                    <a:pt x="6448" y="18556"/>
                    <a:pt x="6144" y="18582"/>
                    <a:pt x="5812" y="18647"/>
                  </a:cubicBezTo>
                  <a:cubicBezTo>
                    <a:pt x="5178" y="18780"/>
                    <a:pt x="3744" y="19080"/>
                    <a:pt x="3210" y="19180"/>
                  </a:cubicBezTo>
                  <a:cubicBezTo>
                    <a:pt x="2676" y="19314"/>
                    <a:pt x="1709" y="19981"/>
                    <a:pt x="842" y="20348"/>
                  </a:cubicBezTo>
                  <a:cubicBezTo>
                    <a:pt x="0" y="20736"/>
                    <a:pt x="760" y="21250"/>
                    <a:pt x="1354" y="21250"/>
                  </a:cubicBezTo>
                  <a:cubicBezTo>
                    <a:pt x="1372" y="21250"/>
                    <a:pt x="1391" y="21250"/>
                    <a:pt x="1409" y="21249"/>
                  </a:cubicBezTo>
                  <a:cubicBezTo>
                    <a:pt x="2042" y="21182"/>
                    <a:pt x="2643" y="21015"/>
                    <a:pt x="3243" y="20782"/>
                  </a:cubicBezTo>
                  <a:cubicBezTo>
                    <a:pt x="3744" y="20681"/>
                    <a:pt x="4244" y="20615"/>
                    <a:pt x="4778" y="20581"/>
                  </a:cubicBezTo>
                  <a:lnTo>
                    <a:pt x="4778" y="20581"/>
                  </a:lnTo>
                  <a:cubicBezTo>
                    <a:pt x="4477" y="21082"/>
                    <a:pt x="4277" y="21615"/>
                    <a:pt x="4111" y="22149"/>
                  </a:cubicBezTo>
                  <a:cubicBezTo>
                    <a:pt x="4044" y="22449"/>
                    <a:pt x="3877" y="22816"/>
                    <a:pt x="4111" y="23083"/>
                  </a:cubicBezTo>
                  <a:cubicBezTo>
                    <a:pt x="4277" y="23250"/>
                    <a:pt x="4477" y="23383"/>
                    <a:pt x="4678" y="23517"/>
                  </a:cubicBezTo>
                  <a:cubicBezTo>
                    <a:pt x="4644" y="23617"/>
                    <a:pt x="4678" y="23717"/>
                    <a:pt x="4744" y="23817"/>
                  </a:cubicBezTo>
                  <a:cubicBezTo>
                    <a:pt x="4878" y="23984"/>
                    <a:pt x="5045" y="24051"/>
                    <a:pt x="5245" y="24084"/>
                  </a:cubicBezTo>
                  <a:lnTo>
                    <a:pt x="5545" y="24084"/>
                  </a:lnTo>
                  <a:cubicBezTo>
                    <a:pt x="5545" y="24284"/>
                    <a:pt x="5645" y="24484"/>
                    <a:pt x="5812" y="24584"/>
                  </a:cubicBezTo>
                  <a:cubicBezTo>
                    <a:pt x="6179" y="24818"/>
                    <a:pt x="6646" y="24918"/>
                    <a:pt x="7079" y="24918"/>
                  </a:cubicBezTo>
                  <a:cubicBezTo>
                    <a:pt x="7146" y="24918"/>
                    <a:pt x="7680" y="24751"/>
                    <a:pt x="7847" y="24718"/>
                  </a:cubicBezTo>
                  <a:cubicBezTo>
                    <a:pt x="8047" y="24684"/>
                    <a:pt x="8213" y="24618"/>
                    <a:pt x="8380" y="24518"/>
                  </a:cubicBezTo>
                  <a:cubicBezTo>
                    <a:pt x="8514" y="24384"/>
                    <a:pt x="8314" y="23950"/>
                    <a:pt x="8080" y="23884"/>
                  </a:cubicBezTo>
                  <a:cubicBezTo>
                    <a:pt x="7813" y="23784"/>
                    <a:pt x="7513" y="23750"/>
                    <a:pt x="7246" y="23750"/>
                  </a:cubicBezTo>
                  <a:cubicBezTo>
                    <a:pt x="7413" y="23550"/>
                    <a:pt x="7546" y="23317"/>
                    <a:pt x="7646" y="23083"/>
                  </a:cubicBezTo>
                  <a:cubicBezTo>
                    <a:pt x="7697" y="23033"/>
                    <a:pt x="7783" y="23011"/>
                    <a:pt x="7897" y="23011"/>
                  </a:cubicBezTo>
                  <a:cubicBezTo>
                    <a:pt x="8463" y="23011"/>
                    <a:pt x="9734" y="23528"/>
                    <a:pt x="10982" y="23584"/>
                  </a:cubicBezTo>
                  <a:cubicBezTo>
                    <a:pt x="11004" y="23584"/>
                    <a:pt x="11026" y="23585"/>
                    <a:pt x="11049" y="23585"/>
                  </a:cubicBezTo>
                  <a:cubicBezTo>
                    <a:pt x="12155" y="23585"/>
                    <a:pt x="13127" y="22780"/>
                    <a:pt x="13651" y="22650"/>
                  </a:cubicBezTo>
                  <a:cubicBezTo>
                    <a:pt x="17086" y="21949"/>
                    <a:pt x="19688" y="21482"/>
                    <a:pt x="23258" y="20315"/>
                  </a:cubicBezTo>
                  <a:cubicBezTo>
                    <a:pt x="26460" y="19214"/>
                    <a:pt x="27060" y="18447"/>
                    <a:pt x="26693" y="15311"/>
                  </a:cubicBezTo>
                  <a:cubicBezTo>
                    <a:pt x="26260" y="11608"/>
                    <a:pt x="25593" y="7939"/>
                    <a:pt x="24659" y="4336"/>
                  </a:cubicBezTo>
                  <a:cubicBezTo>
                    <a:pt x="24025" y="1601"/>
                    <a:pt x="23124" y="967"/>
                    <a:pt x="19421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8"/>
            <p:cNvSpPr/>
            <p:nvPr/>
          </p:nvSpPr>
          <p:spPr>
            <a:xfrm>
              <a:off x="2929093" y="1849867"/>
              <a:ext cx="15082" cy="13469"/>
            </a:xfrm>
            <a:custGeom>
              <a:avLst/>
              <a:gdLst/>
              <a:ahLst/>
              <a:cxnLst/>
              <a:rect l="l" t="t" r="r" b="b"/>
              <a:pathLst>
                <a:path w="935" h="835" extrusionOk="0">
                  <a:moveTo>
                    <a:pt x="934" y="1"/>
                  </a:moveTo>
                  <a:lnTo>
                    <a:pt x="934" y="1"/>
                  </a:lnTo>
                  <a:cubicBezTo>
                    <a:pt x="601" y="34"/>
                    <a:pt x="234" y="468"/>
                    <a:pt x="0" y="835"/>
                  </a:cubicBezTo>
                  <a:lnTo>
                    <a:pt x="301" y="801"/>
                  </a:lnTo>
                  <a:cubicBezTo>
                    <a:pt x="467" y="501"/>
                    <a:pt x="668" y="234"/>
                    <a:pt x="9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8"/>
            <p:cNvSpPr/>
            <p:nvPr/>
          </p:nvSpPr>
          <p:spPr>
            <a:xfrm>
              <a:off x="2932319" y="1859013"/>
              <a:ext cx="25840" cy="50600"/>
            </a:xfrm>
            <a:custGeom>
              <a:avLst/>
              <a:gdLst/>
              <a:ahLst/>
              <a:cxnLst/>
              <a:rect l="l" t="t" r="r" b="b"/>
              <a:pathLst>
                <a:path w="1602" h="3137" extrusionOk="0">
                  <a:moveTo>
                    <a:pt x="1602" y="1"/>
                  </a:moveTo>
                  <a:cubicBezTo>
                    <a:pt x="1302" y="101"/>
                    <a:pt x="1068" y="334"/>
                    <a:pt x="901" y="568"/>
                  </a:cubicBezTo>
                  <a:cubicBezTo>
                    <a:pt x="734" y="835"/>
                    <a:pt x="568" y="1102"/>
                    <a:pt x="468" y="1402"/>
                  </a:cubicBezTo>
                  <a:cubicBezTo>
                    <a:pt x="368" y="1669"/>
                    <a:pt x="267" y="1969"/>
                    <a:pt x="167" y="2236"/>
                  </a:cubicBezTo>
                  <a:cubicBezTo>
                    <a:pt x="67" y="2536"/>
                    <a:pt x="1" y="2836"/>
                    <a:pt x="1" y="3136"/>
                  </a:cubicBezTo>
                  <a:cubicBezTo>
                    <a:pt x="67" y="2836"/>
                    <a:pt x="167" y="2569"/>
                    <a:pt x="267" y="2303"/>
                  </a:cubicBezTo>
                  <a:cubicBezTo>
                    <a:pt x="401" y="2002"/>
                    <a:pt x="501" y="1735"/>
                    <a:pt x="634" y="1469"/>
                  </a:cubicBezTo>
                  <a:cubicBezTo>
                    <a:pt x="734" y="1168"/>
                    <a:pt x="868" y="902"/>
                    <a:pt x="1001" y="668"/>
                  </a:cubicBezTo>
                  <a:cubicBezTo>
                    <a:pt x="1068" y="535"/>
                    <a:pt x="1168" y="401"/>
                    <a:pt x="1268" y="301"/>
                  </a:cubicBezTo>
                  <a:cubicBezTo>
                    <a:pt x="1335" y="168"/>
                    <a:pt x="1468" y="68"/>
                    <a:pt x="160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8"/>
            <p:cNvSpPr/>
            <p:nvPr/>
          </p:nvSpPr>
          <p:spPr>
            <a:xfrm>
              <a:off x="2946304" y="1868707"/>
              <a:ext cx="25308" cy="50584"/>
            </a:xfrm>
            <a:custGeom>
              <a:avLst/>
              <a:gdLst/>
              <a:ahLst/>
              <a:cxnLst/>
              <a:rect l="l" t="t" r="r" b="b"/>
              <a:pathLst>
                <a:path w="1569" h="3136" extrusionOk="0">
                  <a:moveTo>
                    <a:pt x="1569" y="0"/>
                  </a:moveTo>
                  <a:lnTo>
                    <a:pt x="1569" y="0"/>
                  </a:lnTo>
                  <a:cubicBezTo>
                    <a:pt x="1302" y="134"/>
                    <a:pt x="1102" y="367"/>
                    <a:pt x="935" y="634"/>
                  </a:cubicBezTo>
                  <a:cubicBezTo>
                    <a:pt x="801" y="901"/>
                    <a:pt x="635" y="1168"/>
                    <a:pt x="535" y="1435"/>
                  </a:cubicBezTo>
                  <a:cubicBezTo>
                    <a:pt x="401" y="1702"/>
                    <a:pt x="301" y="1968"/>
                    <a:pt x="201" y="2269"/>
                  </a:cubicBezTo>
                  <a:cubicBezTo>
                    <a:pt x="101" y="2535"/>
                    <a:pt x="34" y="2836"/>
                    <a:pt x="1" y="3136"/>
                  </a:cubicBezTo>
                  <a:cubicBezTo>
                    <a:pt x="201" y="2569"/>
                    <a:pt x="435" y="2035"/>
                    <a:pt x="668" y="1501"/>
                  </a:cubicBezTo>
                  <a:cubicBezTo>
                    <a:pt x="801" y="1235"/>
                    <a:pt x="935" y="968"/>
                    <a:pt x="1068" y="701"/>
                  </a:cubicBezTo>
                  <a:cubicBezTo>
                    <a:pt x="1135" y="567"/>
                    <a:pt x="1202" y="434"/>
                    <a:pt x="1268" y="334"/>
                  </a:cubicBezTo>
                  <a:cubicBezTo>
                    <a:pt x="1335" y="201"/>
                    <a:pt x="1435" y="67"/>
                    <a:pt x="15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8"/>
            <p:cNvSpPr/>
            <p:nvPr/>
          </p:nvSpPr>
          <p:spPr>
            <a:xfrm>
              <a:off x="2968902" y="1913500"/>
              <a:ext cx="18324" cy="7952"/>
            </a:xfrm>
            <a:custGeom>
              <a:avLst/>
              <a:gdLst/>
              <a:ahLst/>
              <a:cxnLst/>
              <a:rect l="l" t="t" r="r" b="b"/>
              <a:pathLst>
                <a:path w="1136" h="493" extrusionOk="0">
                  <a:moveTo>
                    <a:pt x="539" y="0"/>
                  </a:moveTo>
                  <a:cubicBezTo>
                    <a:pt x="476" y="0"/>
                    <a:pt x="418" y="9"/>
                    <a:pt x="368" y="25"/>
                  </a:cubicBezTo>
                  <a:lnTo>
                    <a:pt x="301" y="25"/>
                  </a:lnTo>
                  <a:lnTo>
                    <a:pt x="301" y="92"/>
                  </a:lnTo>
                  <a:cubicBezTo>
                    <a:pt x="268" y="125"/>
                    <a:pt x="268" y="159"/>
                    <a:pt x="268" y="192"/>
                  </a:cubicBezTo>
                  <a:cubicBezTo>
                    <a:pt x="234" y="225"/>
                    <a:pt x="234" y="259"/>
                    <a:pt x="201" y="292"/>
                  </a:cubicBezTo>
                  <a:cubicBezTo>
                    <a:pt x="134" y="359"/>
                    <a:pt x="68" y="426"/>
                    <a:pt x="1" y="492"/>
                  </a:cubicBezTo>
                  <a:cubicBezTo>
                    <a:pt x="101" y="492"/>
                    <a:pt x="201" y="426"/>
                    <a:pt x="268" y="392"/>
                  </a:cubicBezTo>
                  <a:cubicBezTo>
                    <a:pt x="334" y="359"/>
                    <a:pt x="368" y="326"/>
                    <a:pt x="401" y="259"/>
                  </a:cubicBezTo>
                  <a:cubicBezTo>
                    <a:pt x="420" y="240"/>
                    <a:pt x="428" y="211"/>
                    <a:pt x="438" y="177"/>
                  </a:cubicBezTo>
                  <a:lnTo>
                    <a:pt x="438" y="177"/>
                  </a:lnTo>
                  <a:cubicBezTo>
                    <a:pt x="564" y="150"/>
                    <a:pt x="649" y="125"/>
                    <a:pt x="735" y="125"/>
                  </a:cubicBezTo>
                  <a:cubicBezTo>
                    <a:pt x="868" y="125"/>
                    <a:pt x="1002" y="125"/>
                    <a:pt x="1135" y="159"/>
                  </a:cubicBezTo>
                  <a:cubicBezTo>
                    <a:pt x="1002" y="59"/>
                    <a:pt x="868" y="25"/>
                    <a:pt x="735" y="25"/>
                  </a:cubicBezTo>
                  <a:cubicBezTo>
                    <a:pt x="668" y="9"/>
                    <a:pt x="601" y="0"/>
                    <a:pt x="53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8"/>
            <p:cNvSpPr/>
            <p:nvPr/>
          </p:nvSpPr>
          <p:spPr>
            <a:xfrm>
              <a:off x="2546538" y="1228427"/>
              <a:ext cx="223852" cy="364812"/>
            </a:xfrm>
            <a:custGeom>
              <a:avLst/>
              <a:gdLst/>
              <a:ahLst/>
              <a:cxnLst/>
              <a:rect l="l" t="t" r="r" b="b"/>
              <a:pathLst>
                <a:path w="13878" h="22617" extrusionOk="0">
                  <a:moveTo>
                    <a:pt x="1656" y="0"/>
                  </a:moveTo>
                  <a:cubicBezTo>
                    <a:pt x="1518" y="0"/>
                    <a:pt x="1385" y="34"/>
                    <a:pt x="1268" y="100"/>
                  </a:cubicBezTo>
                  <a:lnTo>
                    <a:pt x="434" y="567"/>
                  </a:lnTo>
                  <a:cubicBezTo>
                    <a:pt x="167" y="734"/>
                    <a:pt x="34" y="1001"/>
                    <a:pt x="1" y="1268"/>
                  </a:cubicBezTo>
                  <a:lnTo>
                    <a:pt x="1" y="15211"/>
                  </a:lnTo>
                  <a:cubicBezTo>
                    <a:pt x="34" y="15511"/>
                    <a:pt x="167" y="15745"/>
                    <a:pt x="434" y="15912"/>
                  </a:cubicBezTo>
                  <a:lnTo>
                    <a:pt x="11842" y="22516"/>
                  </a:lnTo>
                  <a:cubicBezTo>
                    <a:pt x="11959" y="22583"/>
                    <a:pt x="12093" y="22616"/>
                    <a:pt x="12230" y="22616"/>
                  </a:cubicBezTo>
                  <a:cubicBezTo>
                    <a:pt x="12368" y="22616"/>
                    <a:pt x="12509" y="22583"/>
                    <a:pt x="12643" y="22516"/>
                  </a:cubicBezTo>
                  <a:lnTo>
                    <a:pt x="13644" y="21916"/>
                  </a:lnTo>
                  <a:cubicBezTo>
                    <a:pt x="13777" y="21849"/>
                    <a:pt x="13877" y="21816"/>
                    <a:pt x="13877" y="21616"/>
                  </a:cubicBezTo>
                  <a:lnTo>
                    <a:pt x="13877" y="7772"/>
                  </a:lnTo>
                  <a:cubicBezTo>
                    <a:pt x="13877" y="7139"/>
                    <a:pt x="13677" y="6838"/>
                    <a:pt x="13443" y="6705"/>
                  </a:cubicBezTo>
                  <a:lnTo>
                    <a:pt x="2069" y="100"/>
                  </a:lnTo>
                  <a:cubicBezTo>
                    <a:pt x="1935" y="34"/>
                    <a:pt x="1794" y="0"/>
                    <a:pt x="1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8"/>
            <p:cNvSpPr/>
            <p:nvPr/>
          </p:nvSpPr>
          <p:spPr>
            <a:xfrm>
              <a:off x="2547070" y="1228427"/>
              <a:ext cx="221158" cy="128072"/>
            </a:xfrm>
            <a:custGeom>
              <a:avLst/>
              <a:gdLst/>
              <a:ahLst/>
              <a:cxnLst/>
              <a:rect l="l" t="t" r="r" b="b"/>
              <a:pathLst>
                <a:path w="13711" h="7940" extrusionOk="0">
                  <a:moveTo>
                    <a:pt x="1606" y="0"/>
                  </a:moveTo>
                  <a:cubicBezTo>
                    <a:pt x="1460" y="0"/>
                    <a:pt x="1319" y="34"/>
                    <a:pt x="1202" y="100"/>
                  </a:cubicBezTo>
                  <a:lnTo>
                    <a:pt x="368" y="567"/>
                  </a:lnTo>
                  <a:cubicBezTo>
                    <a:pt x="134" y="734"/>
                    <a:pt x="1" y="934"/>
                    <a:pt x="1" y="1201"/>
                  </a:cubicBezTo>
                  <a:cubicBezTo>
                    <a:pt x="24" y="1063"/>
                    <a:pt x="111" y="988"/>
                    <a:pt x="228" y="988"/>
                  </a:cubicBezTo>
                  <a:cubicBezTo>
                    <a:pt x="280" y="988"/>
                    <a:pt x="339" y="1003"/>
                    <a:pt x="401" y="1034"/>
                  </a:cubicBezTo>
                  <a:lnTo>
                    <a:pt x="11776" y="7639"/>
                  </a:lnTo>
                  <a:cubicBezTo>
                    <a:pt x="11909" y="7706"/>
                    <a:pt x="12009" y="7806"/>
                    <a:pt x="12076" y="7939"/>
                  </a:cubicBezTo>
                  <a:lnTo>
                    <a:pt x="13711" y="7005"/>
                  </a:lnTo>
                  <a:cubicBezTo>
                    <a:pt x="13644" y="6872"/>
                    <a:pt x="13544" y="6772"/>
                    <a:pt x="13410" y="6705"/>
                  </a:cubicBezTo>
                  <a:lnTo>
                    <a:pt x="2036" y="100"/>
                  </a:lnTo>
                  <a:cubicBezTo>
                    <a:pt x="1902" y="34"/>
                    <a:pt x="1752" y="0"/>
                    <a:pt x="1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8"/>
            <p:cNvSpPr/>
            <p:nvPr/>
          </p:nvSpPr>
          <p:spPr>
            <a:xfrm>
              <a:off x="2743469" y="1420503"/>
              <a:ext cx="85021" cy="86650"/>
            </a:xfrm>
            <a:custGeom>
              <a:avLst/>
              <a:gdLst/>
              <a:ahLst/>
              <a:cxnLst/>
              <a:rect l="l" t="t" r="r" b="b"/>
              <a:pathLst>
                <a:path w="5271" h="5372" extrusionOk="0">
                  <a:moveTo>
                    <a:pt x="1668" y="1"/>
                  </a:moveTo>
                  <a:lnTo>
                    <a:pt x="0" y="935"/>
                  </a:lnTo>
                  <a:lnTo>
                    <a:pt x="3636" y="4804"/>
                  </a:lnTo>
                  <a:cubicBezTo>
                    <a:pt x="3803" y="4971"/>
                    <a:pt x="3770" y="5238"/>
                    <a:pt x="3569" y="5371"/>
                  </a:cubicBezTo>
                  <a:cubicBezTo>
                    <a:pt x="3836" y="5238"/>
                    <a:pt x="4970" y="4571"/>
                    <a:pt x="5037" y="4537"/>
                  </a:cubicBezTo>
                  <a:cubicBezTo>
                    <a:pt x="5237" y="4404"/>
                    <a:pt x="5271" y="4137"/>
                    <a:pt x="5104" y="3970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8"/>
            <p:cNvSpPr/>
            <p:nvPr/>
          </p:nvSpPr>
          <p:spPr>
            <a:xfrm>
              <a:off x="2546538" y="1244153"/>
              <a:ext cx="259354" cy="348327"/>
            </a:xfrm>
            <a:custGeom>
              <a:avLst/>
              <a:gdLst/>
              <a:ahLst/>
              <a:cxnLst/>
              <a:rect l="l" t="t" r="r" b="b"/>
              <a:pathLst>
                <a:path w="16079" h="21595" extrusionOk="0">
                  <a:moveTo>
                    <a:pt x="238" y="0"/>
                  </a:moveTo>
                  <a:cubicBezTo>
                    <a:pt x="99" y="0"/>
                    <a:pt x="1" y="106"/>
                    <a:pt x="1" y="293"/>
                  </a:cubicBezTo>
                  <a:lnTo>
                    <a:pt x="1" y="14236"/>
                  </a:lnTo>
                  <a:cubicBezTo>
                    <a:pt x="34" y="14536"/>
                    <a:pt x="167" y="14770"/>
                    <a:pt x="434" y="14937"/>
                  </a:cubicBezTo>
                  <a:lnTo>
                    <a:pt x="11809" y="21541"/>
                  </a:lnTo>
                  <a:cubicBezTo>
                    <a:pt x="11873" y="21578"/>
                    <a:pt x="11934" y="21594"/>
                    <a:pt x="11990" y="21594"/>
                  </a:cubicBezTo>
                  <a:cubicBezTo>
                    <a:pt x="12137" y="21594"/>
                    <a:pt x="12243" y="21478"/>
                    <a:pt x="12243" y="21308"/>
                  </a:cubicBezTo>
                  <a:lnTo>
                    <a:pt x="12243" y="16104"/>
                  </a:lnTo>
                  <a:lnTo>
                    <a:pt x="15645" y="16371"/>
                  </a:lnTo>
                  <a:cubicBezTo>
                    <a:pt x="15945" y="16338"/>
                    <a:pt x="16079" y="15971"/>
                    <a:pt x="15879" y="15737"/>
                  </a:cubicBezTo>
                  <a:lnTo>
                    <a:pt x="12243" y="11868"/>
                  </a:lnTo>
                  <a:lnTo>
                    <a:pt x="12243" y="7365"/>
                  </a:lnTo>
                  <a:cubicBezTo>
                    <a:pt x="12209" y="7064"/>
                    <a:pt x="12076" y="6797"/>
                    <a:pt x="11809" y="6664"/>
                  </a:cubicBezTo>
                  <a:lnTo>
                    <a:pt x="434" y="59"/>
                  </a:lnTo>
                  <a:cubicBezTo>
                    <a:pt x="365" y="20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8"/>
            <p:cNvSpPr/>
            <p:nvPr/>
          </p:nvSpPr>
          <p:spPr>
            <a:xfrm>
              <a:off x="2583895" y="1363112"/>
              <a:ext cx="136589" cy="118749"/>
            </a:xfrm>
            <a:custGeom>
              <a:avLst/>
              <a:gdLst/>
              <a:ahLst/>
              <a:cxnLst/>
              <a:rect l="l" t="t" r="r" b="b"/>
              <a:pathLst>
                <a:path w="8468" h="7362" extrusionOk="0">
                  <a:moveTo>
                    <a:pt x="7292" y="1"/>
                  </a:moveTo>
                  <a:cubicBezTo>
                    <a:pt x="7101" y="1"/>
                    <a:pt x="6904" y="67"/>
                    <a:pt x="6724" y="223"/>
                  </a:cubicBezTo>
                  <a:lnTo>
                    <a:pt x="2721" y="4926"/>
                  </a:lnTo>
                  <a:lnTo>
                    <a:pt x="1888" y="3192"/>
                  </a:lnTo>
                  <a:cubicBezTo>
                    <a:pt x="1706" y="2851"/>
                    <a:pt x="1411" y="2707"/>
                    <a:pt x="1120" y="2707"/>
                  </a:cubicBezTo>
                  <a:cubicBezTo>
                    <a:pt x="555" y="2707"/>
                    <a:pt x="1" y="3244"/>
                    <a:pt x="286" y="3926"/>
                  </a:cubicBezTo>
                  <a:lnTo>
                    <a:pt x="1687" y="6895"/>
                  </a:lnTo>
                  <a:cubicBezTo>
                    <a:pt x="1821" y="7161"/>
                    <a:pt x="2088" y="7328"/>
                    <a:pt x="2388" y="7362"/>
                  </a:cubicBezTo>
                  <a:lnTo>
                    <a:pt x="2488" y="7362"/>
                  </a:lnTo>
                  <a:cubicBezTo>
                    <a:pt x="2755" y="7362"/>
                    <a:pt x="2988" y="7261"/>
                    <a:pt x="3155" y="7061"/>
                  </a:cubicBezTo>
                  <a:lnTo>
                    <a:pt x="8059" y="1357"/>
                  </a:lnTo>
                  <a:cubicBezTo>
                    <a:pt x="8468" y="718"/>
                    <a:pt x="7917" y="1"/>
                    <a:pt x="7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8"/>
            <p:cNvSpPr/>
            <p:nvPr/>
          </p:nvSpPr>
          <p:spPr>
            <a:xfrm>
              <a:off x="2909720" y="2398460"/>
              <a:ext cx="256128" cy="541823"/>
            </a:xfrm>
            <a:custGeom>
              <a:avLst/>
              <a:gdLst/>
              <a:ahLst/>
              <a:cxnLst/>
              <a:rect l="l" t="t" r="r" b="b"/>
              <a:pathLst>
                <a:path w="15879" h="33591" extrusionOk="0">
                  <a:moveTo>
                    <a:pt x="11366" y="0"/>
                  </a:moveTo>
                  <a:cubicBezTo>
                    <a:pt x="8137" y="0"/>
                    <a:pt x="1925" y="4431"/>
                    <a:pt x="834" y="14644"/>
                  </a:cubicBezTo>
                  <a:cubicBezTo>
                    <a:pt x="0" y="22616"/>
                    <a:pt x="2135" y="31523"/>
                    <a:pt x="2135" y="31523"/>
                  </a:cubicBezTo>
                  <a:lnTo>
                    <a:pt x="5738" y="33591"/>
                  </a:lnTo>
                  <a:cubicBezTo>
                    <a:pt x="5104" y="23250"/>
                    <a:pt x="8473" y="15044"/>
                    <a:pt x="11242" y="11075"/>
                  </a:cubicBezTo>
                  <a:cubicBezTo>
                    <a:pt x="15878" y="4370"/>
                    <a:pt x="15078" y="1101"/>
                    <a:pt x="12242" y="134"/>
                  </a:cubicBezTo>
                  <a:cubicBezTo>
                    <a:pt x="11986" y="45"/>
                    <a:pt x="11691" y="0"/>
                    <a:pt x="11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8"/>
            <p:cNvSpPr/>
            <p:nvPr/>
          </p:nvSpPr>
          <p:spPr>
            <a:xfrm>
              <a:off x="2941996" y="2425219"/>
              <a:ext cx="140444" cy="445123"/>
            </a:xfrm>
            <a:custGeom>
              <a:avLst/>
              <a:gdLst/>
              <a:ahLst/>
              <a:cxnLst/>
              <a:rect l="l" t="t" r="r" b="b"/>
              <a:pathLst>
                <a:path w="8707" h="27596" extrusionOk="0">
                  <a:moveTo>
                    <a:pt x="8423" y="1"/>
                  </a:moveTo>
                  <a:cubicBezTo>
                    <a:pt x="8357" y="1"/>
                    <a:pt x="8290" y="26"/>
                    <a:pt x="8240" y="76"/>
                  </a:cubicBezTo>
                  <a:cubicBezTo>
                    <a:pt x="3703" y="5013"/>
                    <a:pt x="1" y="16855"/>
                    <a:pt x="2002" y="27362"/>
                  </a:cubicBezTo>
                  <a:cubicBezTo>
                    <a:pt x="2002" y="27495"/>
                    <a:pt x="2102" y="27596"/>
                    <a:pt x="2236" y="27596"/>
                  </a:cubicBezTo>
                  <a:lnTo>
                    <a:pt x="2269" y="27596"/>
                  </a:lnTo>
                  <a:cubicBezTo>
                    <a:pt x="2402" y="27562"/>
                    <a:pt x="2502" y="27429"/>
                    <a:pt x="2469" y="27295"/>
                  </a:cubicBezTo>
                  <a:cubicBezTo>
                    <a:pt x="501" y="16921"/>
                    <a:pt x="4137" y="5280"/>
                    <a:pt x="8607" y="443"/>
                  </a:cubicBezTo>
                  <a:cubicBezTo>
                    <a:pt x="8707" y="343"/>
                    <a:pt x="8707" y="176"/>
                    <a:pt x="8607" y="76"/>
                  </a:cubicBezTo>
                  <a:cubicBezTo>
                    <a:pt x="8557" y="26"/>
                    <a:pt x="8490" y="1"/>
                    <a:pt x="8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8"/>
            <p:cNvSpPr/>
            <p:nvPr/>
          </p:nvSpPr>
          <p:spPr>
            <a:xfrm>
              <a:off x="2955981" y="2568050"/>
              <a:ext cx="295421" cy="457334"/>
            </a:xfrm>
            <a:custGeom>
              <a:avLst/>
              <a:gdLst/>
              <a:ahLst/>
              <a:cxnLst/>
              <a:rect l="l" t="t" r="r" b="b"/>
              <a:pathLst>
                <a:path w="18315" h="28353" extrusionOk="0">
                  <a:moveTo>
                    <a:pt x="13955" y="1"/>
                  </a:moveTo>
                  <a:cubicBezTo>
                    <a:pt x="13773" y="1"/>
                    <a:pt x="13590" y="11"/>
                    <a:pt x="13411" y="27"/>
                  </a:cubicBezTo>
                  <a:cubicBezTo>
                    <a:pt x="12743" y="127"/>
                    <a:pt x="12110" y="394"/>
                    <a:pt x="11543" y="794"/>
                  </a:cubicBezTo>
                  <a:cubicBezTo>
                    <a:pt x="9708" y="1929"/>
                    <a:pt x="8741" y="4230"/>
                    <a:pt x="6773" y="5131"/>
                  </a:cubicBezTo>
                  <a:cubicBezTo>
                    <a:pt x="5972" y="5431"/>
                    <a:pt x="5171" y="5665"/>
                    <a:pt x="4371" y="5865"/>
                  </a:cubicBezTo>
                  <a:cubicBezTo>
                    <a:pt x="3570" y="6132"/>
                    <a:pt x="2770" y="6565"/>
                    <a:pt x="2436" y="7332"/>
                  </a:cubicBezTo>
                  <a:cubicBezTo>
                    <a:pt x="1769" y="8833"/>
                    <a:pt x="3203" y="10601"/>
                    <a:pt x="2770" y="12169"/>
                  </a:cubicBezTo>
                  <a:cubicBezTo>
                    <a:pt x="2403" y="13570"/>
                    <a:pt x="1068" y="14171"/>
                    <a:pt x="401" y="15472"/>
                  </a:cubicBezTo>
                  <a:cubicBezTo>
                    <a:pt x="101" y="16039"/>
                    <a:pt x="1" y="16672"/>
                    <a:pt x="134" y="17273"/>
                  </a:cubicBezTo>
                  <a:cubicBezTo>
                    <a:pt x="234" y="18340"/>
                    <a:pt x="568" y="19374"/>
                    <a:pt x="1035" y="20308"/>
                  </a:cubicBezTo>
                  <a:cubicBezTo>
                    <a:pt x="1602" y="21276"/>
                    <a:pt x="2203" y="22210"/>
                    <a:pt x="2870" y="23077"/>
                  </a:cubicBezTo>
                  <a:cubicBezTo>
                    <a:pt x="2870" y="23077"/>
                    <a:pt x="11809" y="28281"/>
                    <a:pt x="11910" y="28314"/>
                  </a:cubicBezTo>
                  <a:cubicBezTo>
                    <a:pt x="11962" y="28340"/>
                    <a:pt x="12023" y="28352"/>
                    <a:pt x="12091" y="28352"/>
                  </a:cubicBezTo>
                  <a:cubicBezTo>
                    <a:pt x="12710" y="28352"/>
                    <a:pt x="13884" y="27347"/>
                    <a:pt x="14245" y="27047"/>
                  </a:cubicBezTo>
                  <a:cubicBezTo>
                    <a:pt x="14945" y="26546"/>
                    <a:pt x="15479" y="25879"/>
                    <a:pt x="15812" y="25078"/>
                  </a:cubicBezTo>
                  <a:cubicBezTo>
                    <a:pt x="16213" y="24178"/>
                    <a:pt x="16313" y="23210"/>
                    <a:pt x="16079" y="22243"/>
                  </a:cubicBezTo>
                  <a:cubicBezTo>
                    <a:pt x="15979" y="21743"/>
                    <a:pt x="15846" y="21276"/>
                    <a:pt x="15679" y="20775"/>
                  </a:cubicBezTo>
                  <a:lnTo>
                    <a:pt x="15212" y="19374"/>
                  </a:lnTo>
                  <a:cubicBezTo>
                    <a:pt x="15012" y="18907"/>
                    <a:pt x="14912" y="18407"/>
                    <a:pt x="14912" y="17907"/>
                  </a:cubicBezTo>
                  <a:cubicBezTo>
                    <a:pt x="14978" y="16906"/>
                    <a:pt x="15846" y="16172"/>
                    <a:pt x="16613" y="15538"/>
                  </a:cubicBezTo>
                  <a:cubicBezTo>
                    <a:pt x="17447" y="14838"/>
                    <a:pt x="18314" y="13904"/>
                    <a:pt x="18281" y="12736"/>
                  </a:cubicBezTo>
                  <a:cubicBezTo>
                    <a:pt x="18147" y="11802"/>
                    <a:pt x="17747" y="10968"/>
                    <a:pt x="17080" y="10301"/>
                  </a:cubicBezTo>
                  <a:cubicBezTo>
                    <a:pt x="16479" y="9601"/>
                    <a:pt x="15779" y="9000"/>
                    <a:pt x="15212" y="8266"/>
                  </a:cubicBezTo>
                  <a:cubicBezTo>
                    <a:pt x="14778" y="7766"/>
                    <a:pt x="14545" y="7099"/>
                    <a:pt x="14545" y="6432"/>
                  </a:cubicBezTo>
                  <a:cubicBezTo>
                    <a:pt x="14578" y="6031"/>
                    <a:pt x="14678" y="5631"/>
                    <a:pt x="14878" y="5264"/>
                  </a:cubicBezTo>
                  <a:cubicBezTo>
                    <a:pt x="15245" y="4464"/>
                    <a:pt x="15779" y="3730"/>
                    <a:pt x="16012" y="2896"/>
                  </a:cubicBezTo>
                  <a:cubicBezTo>
                    <a:pt x="16279" y="2029"/>
                    <a:pt x="16179" y="995"/>
                    <a:pt x="15512" y="427"/>
                  </a:cubicBezTo>
                  <a:cubicBezTo>
                    <a:pt x="15083" y="100"/>
                    <a:pt x="14521" y="1"/>
                    <a:pt x="13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8"/>
            <p:cNvSpPr/>
            <p:nvPr/>
          </p:nvSpPr>
          <p:spPr>
            <a:xfrm>
              <a:off x="3045841" y="2599020"/>
              <a:ext cx="121072" cy="382168"/>
            </a:xfrm>
            <a:custGeom>
              <a:avLst/>
              <a:gdLst/>
              <a:ahLst/>
              <a:cxnLst/>
              <a:rect l="l" t="t" r="r" b="b"/>
              <a:pathLst>
                <a:path w="7506" h="23693" extrusionOk="0">
                  <a:moveTo>
                    <a:pt x="7239" y="0"/>
                  </a:moveTo>
                  <a:cubicBezTo>
                    <a:pt x="7181" y="0"/>
                    <a:pt x="7122" y="25"/>
                    <a:pt x="7072" y="75"/>
                  </a:cubicBezTo>
                  <a:cubicBezTo>
                    <a:pt x="3970" y="3311"/>
                    <a:pt x="1" y="14019"/>
                    <a:pt x="868" y="23459"/>
                  </a:cubicBezTo>
                  <a:cubicBezTo>
                    <a:pt x="901" y="23592"/>
                    <a:pt x="1001" y="23692"/>
                    <a:pt x="1135" y="23692"/>
                  </a:cubicBezTo>
                  <a:cubicBezTo>
                    <a:pt x="1268" y="23659"/>
                    <a:pt x="1368" y="23559"/>
                    <a:pt x="1335" y="23425"/>
                  </a:cubicBezTo>
                  <a:cubicBezTo>
                    <a:pt x="468" y="14119"/>
                    <a:pt x="4370" y="3578"/>
                    <a:pt x="7406" y="409"/>
                  </a:cubicBezTo>
                  <a:cubicBezTo>
                    <a:pt x="7506" y="309"/>
                    <a:pt x="7506" y="175"/>
                    <a:pt x="7406" y="75"/>
                  </a:cubicBezTo>
                  <a:cubicBezTo>
                    <a:pt x="7356" y="25"/>
                    <a:pt x="7298" y="0"/>
                    <a:pt x="7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8"/>
            <p:cNvSpPr/>
            <p:nvPr/>
          </p:nvSpPr>
          <p:spPr>
            <a:xfrm>
              <a:off x="3074359" y="2764772"/>
              <a:ext cx="117846" cy="30776"/>
            </a:xfrm>
            <a:custGeom>
              <a:avLst/>
              <a:gdLst/>
              <a:ahLst/>
              <a:cxnLst/>
              <a:rect l="l" t="t" r="r" b="b"/>
              <a:pathLst>
                <a:path w="7306" h="1908" extrusionOk="0">
                  <a:moveTo>
                    <a:pt x="7090" y="0"/>
                  </a:moveTo>
                  <a:cubicBezTo>
                    <a:pt x="7073" y="0"/>
                    <a:pt x="7056" y="2"/>
                    <a:pt x="7039" y="7"/>
                  </a:cubicBezTo>
                  <a:cubicBezTo>
                    <a:pt x="4704" y="240"/>
                    <a:pt x="2402" y="740"/>
                    <a:pt x="201" y="1474"/>
                  </a:cubicBezTo>
                  <a:cubicBezTo>
                    <a:pt x="67" y="1508"/>
                    <a:pt x="1" y="1641"/>
                    <a:pt x="67" y="1774"/>
                  </a:cubicBezTo>
                  <a:cubicBezTo>
                    <a:pt x="101" y="1875"/>
                    <a:pt x="167" y="1908"/>
                    <a:pt x="301" y="1908"/>
                  </a:cubicBezTo>
                  <a:lnTo>
                    <a:pt x="368" y="1908"/>
                  </a:lnTo>
                  <a:cubicBezTo>
                    <a:pt x="2536" y="1174"/>
                    <a:pt x="4804" y="707"/>
                    <a:pt x="7072" y="474"/>
                  </a:cubicBezTo>
                  <a:cubicBezTo>
                    <a:pt x="7206" y="474"/>
                    <a:pt x="7306" y="340"/>
                    <a:pt x="7306" y="207"/>
                  </a:cubicBezTo>
                  <a:cubicBezTo>
                    <a:pt x="7277" y="91"/>
                    <a:pt x="7198" y="0"/>
                    <a:pt x="7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8"/>
            <p:cNvSpPr/>
            <p:nvPr/>
          </p:nvSpPr>
          <p:spPr>
            <a:xfrm>
              <a:off x="583194" y="2405675"/>
              <a:ext cx="2639158" cy="1585660"/>
            </a:xfrm>
            <a:custGeom>
              <a:avLst/>
              <a:gdLst/>
              <a:ahLst/>
              <a:cxnLst/>
              <a:rect l="l" t="t" r="r" b="b"/>
              <a:pathLst>
                <a:path w="163618" h="98305" extrusionOk="0">
                  <a:moveTo>
                    <a:pt x="98583" y="1"/>
                  </a:moveTo>
                  <a:cubicBezTo>
                    <a:pt x="97703" y="1"/>
                    <a:pt x="96819" y="201"/>
                    <a:pt x="96002" y="601"/>
                  </a:cubicBezTo>
                  <a:lnTo>
                    <a:pt x="2569" y="54573"/>
                  </a:lnTo>
                  <a:cubicBezTo>
                    <a:pt x="1168" y="55407"/>
                    <a:pt x="0" y="57309"/>
                    <a:pt x="0" y="58843"/>
                  </a:cubicBezTo>
                  <a:cubicBezTo>
                    <a:pt x="0" y="60377"/>
                    <a:pt x="1134" y="62279"/>
                    <a:pt x="2569" y="63113"/>
                  </a:cubicBezTo>
                  <a:lnTo>
                    <a:pt x="62478" y="97704"/>
                  </a:lnTo>
                  <a:cubicBezTo>
                    <a:pt x="63279" y="98104"/>
                    <a:pt x="64154" y="98305"/>
                    <a:pt x="65030" y="98305"/>
                  </a:cubicBezTo>
                  <a:cubicBezTo>
                    <a:pt x="65906" y="98305"/>
                    <a:pt x="66781" y="98104"/>
                    <a:pt x="67582" y="97704"/>
                  </a:cubicBezTo>
                  <a:lnTo>
                    <a:pt x="161049" y="43699"/>
                  </a:lnTo>
                  <a:cubicBezTo>
                    <a:pt x="162450" y="42865"/>
                    <a:pt x="163617" y="40997"/>
                    <a:pt x="163617" y="39462"/>
                  </a:cubicBezTo>
                  <a:cubicBezTo>
                    <a:pt x="163617" y="37928"/>
                    <a:pt x="162450" y="36027"/>
                    <a:pt x="161049" y="35226"/>
                  </a:cubicBezTo>
                  <a:lnTo>
                    <a:pt x="101139" y="601"/>
                  </a:lnTo>
                  <a:cubicBezTo>
                    <a:pt x="100339" y="201"/>
                    <a:pt x="99463" y="1"/>
                    <a:pt x="98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8"/>
            <p:cNvSpPr/>
            <p:nvPr/>
          </p:nvSpPr>
          <p:spPr>
            <a:xfrm>
              <a:off x="590727" y="2409449"/>
              <a:ext cx="2602027" cy="1495799"/>
            </a:xfrm>
            <a:custGeom>
              <a:avLst/>
              <a:gdLst/>
              <a:ahLst/>
              <a:cxnLst/>
              <a:rect l="l" t="t" r="r" b="b"/>
              <a:pathLst>
                <a:path w="161316" h="92734" extrusionOk="0">
                  <a:moveTo>
                    <a:pt x="97424" y="0"/>
                  </a:moveTo>
                  <a:cubicBezTo>
                    <a:pt x="96544" y="0"/>
                    <a:pt x="95669" y="200"/>
                    <a:pt x="94868" y="601"/>
                  </a:cubicBezTo>
                  <a:lnTo>
                    <a:pt x="1401" y="54573"/>
                  </a:lnTo>
                  <a:cubicBezTo>
                    <a:pt x="0" y="55373"/>
                    <a:pt x="0" y="56708"/>
                    <a:pt x="1401" y="57508"/>
                  </a:cubicBezTo>
                  <a:lnTo>
                    <a:pt x="61311" y="92133"/>
                  </a:lnTo>
                  <a:cubicBezTo>
                    <a:pt x="62128" y="92533"/>
                    <a:pt x="63012" y="92733"/>
                    <a:pt x="63892" y="92733"/>
                  </a:cubicBezTo>
                  <a:cubicBezTo>
                    <a:pt x="64772" y="92733"/>
                    <a:pt x="65647" y="92533"/>
                    <a:pt x="66448" y="92133"/>
                  </a:cubicBezTo>
                  <a:lnTo>
                    <a:pt x="159914" y="38194"/>
                  </a:lnTo>
                  <a:cubicBezTo>
                    <a:pt x="161315" y="37360"/>
                    <a:pt x="161315" y="36026"/>
                    <a:pt x="159914" y="35226"/>
                  </a:cubicBezTo>
                  <a:lnTo>
                    <a:pt x="100005" y="601"/>
                  </a:lnTo>
                  <a:cubicBezTo>
                    <a:pt x="99188" y="200"/>
                    <a:pt x="98304" y="0"/>
                    <a:pt x="97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8"/>
            <p:cNvSpPr/>
            <p:nvPr/>
          </p:nvSpPr>
          <p:spPr>
            <a:xfrm>
              <a:off x="583194" y="3288631"/>
              <a:ext cx="1049208" cy="702220"/>
            </a:xfrm>
            <a:custGeom>
              <a:avLst/>
              <a:gdLst/>
              <a:ahLst/>
              <a:cxnLst/>
              <a:rect l="l" t="t" r="r" b="b"/>
              <a:pathLst>
                <a:path w="65047" h="43535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001" y="867"/>
                    <a:pt x="0" y="2635"/>
                    <a:pt x="0" y="4070"/>
                  </a:cubicBezTo>
                  <a:cubicBezTo>
                    <a:pt x="0" y="5604"/>
                    <a:pt x="1134" y="7505"/>
                    <a:pt x="2569" y="8339"/>
                  </a:cubicBezTo>
                  <a:lnTo>
                    <a:pt x="62478" y="42931"/>
                  </a:lnTo>
                  <a:cubicBezTo>
                    <a:pt x="63191" y="43333"/>
                    <a:pt x="64018" y="43535"/>
                    <a:pt x="64854" y="43535"/>
                  </a:cubicBezTo>
                  <a:cubicBezTo>
                    <a:pt x="64918" y="43535"/>
                    <a:pt x="64982" y="43534"/>
                    <a:pt x="65047" y="43531"/>
                  </a:cubicBezTo>
                  <a:lnTo>
                    <a:pt x="65047" y="37994"/>
                  </a:lnTo>
                  <a:cubicBezTo>
                    <a:pt x="64990" y="37996"/>
                    <a:pt x="64933" y="37997"/>
                    <a:pt x="64876" y="37997"/>
                  </a:cubicBezTo>
                  <a:cubicBezTo>
                    <a:pt x="64033" y="37997"/>
                    <a:pt x="63197" y="37768"/>
                    <a:pt x="62478" y="37393"/>
                  </a:cubicBezTo>
                  <a:lnTo>
                    <a:pt x="2569" y="2769"/>
                  </a:lnTo>
                  <a:cubicBezTo>
                    <a:pt x="1235" y="2035"/>
                    <a:pt x="1134" y="834"/>
                    <a:pt x="2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8"/>
            <p:cNvSpPr/>
            <p:nvPr/>
          </p:nvSpPr>
          <p:spPr>
            <a:xfrm>
              <a:off x="524013" y="1095774"/>
              <a:ext cx="1649131" cy="2202035"/>
            </a:xfrm>
            <a:custGeom>
              <a:avLst/>
              <a:gdLst/>
              <a:ahLst/>
              <a:cxnLst/>
              <a:rect l="l" t="t" r="r" b="b"/>
              <a:pathLst>
                <a:path w="102240" h="136518" extrusionOk="0">
                  <a:moveTo>
                    <a:pt x="98348" y="1"/>
                  </a:moveTo>
                  <a:cubicBezTo>
                    <a:pt x="97536" y="1"/>
                    <a:pt x="96709" y="201"/>
                    <a:pt x="96035" y="585"/>
                  </a:cubicBezTo>
                  <a:lnTo>
                    <a:pt x="2569" y="54591"/>
                  </a:lnTo>
                  <a:cubicBezTo>
                    <a:pt x="1067" y="55558"/>
                    <a:pt x="100" y="57193"/>
                    <a:pt x="0" y="59027"/>
                  </a:cubicBezTo>
                  <a:lnTo>
                    <a:pt x="0" y="132180"/>
                  </a:lnTo>
                  <a:cubicBezTo>
                    <a:pt x="0" y="133814"/>
                    <a:pt x="1034" y="135615"/>
                    <a:pt x="2468" y="136183"/>
                  </a:cubicBezTo>
                  <a:cubicBezTo>
                    <a:pt x="3065" y="136408"/>
                    <a:pt x="3561" y="136517"/>
                    <a:pt x="4030" y="136517"/>
                  </a:cubicBezTo>
                  <a:cubicBezTo>
                    <a:pt x="4743" y="136517"/>
                    <a:pt x="5393" y="136265"/>
                    <a:pt x="6238" y="135782"/>
                  </a:cubicBezTo>
                  <a:lnTo>
                    <a:pt x="99671" y="81844"/>
                  </a:lnTo>
                  <a:cubicBezTo>
                    <a:pt x="101206" y="80843"/>
                    <a:pt x="102140" y="79208"/>
                    <a:pt x="102240" y="77407"/>
                  </a:cubicBezTo>
                  <a:lnTo>
                    <a:pt x="102240" y="4188"/>
                  </a:lnTo>
                  <a:cubicBezTo>
                    <a:pt x="102240" y="2554"/>
                    <a:pt x="101939" y="1720"/>
                    <a:pt x="100705" y="719"/>
                  </a:cubicBezTo>
                  <a:cubicBezTo>
                    <a:pt x="100082" y="234"/>
                    <a:pt x="99224" y="1"/>
                    <a:pt x="9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8"/>
            <p:cNvSpPr/>
            <p:nvPr/>
          </p:nvSpPr>
          <p:spPr>
            <a:xfrm>
              <a:off x="536385" y="1095370"/>
              <a:ext cx="1636759" cy="945524"/>
            </a:xfrm>
            <a:custGeom>
              <a:avLst/>
              <a:gdLst/>
              <a:ahLst/>
              <a:cxnLst/>
              <a:rect l="l" t="t" r="r" b="b"/>
              <a:pathLst>
                <a:path w="101473" h="58619" extrusionOk="0">
                  <a:moveTo>
                    <a:pt x="97585" y="1"/>
                  </a:moveTo>
                  <a:cubicBezTo>
                    <a:pt x="96772" y="1"/>
                    <a:pt x="95943" y="209"/>
                    <a:pt x="95268" y="610"/>
                  </a:cubicBezTo>
                  <a:lnTo>
                    <a:pt x="1802" y="54616"/>
                  </a:lnTo>
                  <a:cubicBezTo>
                    <a:pt x="1034" y="55049"/>
                    <a:pt x="434" y="55717"/>
                    <a:pt x="0" y="56484"/>
                  </a:cubicBezTo>
                  <a:lnTo>
                    <a:pt x="3636" y="58619"/>
                  </a:lnTo>
                  <a:cubicBezTo>
                    <a:pt x="4070" y="57851"/>
                    <a:pt x="4704" y="57184"/>
                    <a:pt x="5471" y="56717"/>
                  </a:cubicBezTo>
                  <a:lnTo>
                    <a:pt x="98904" y="2745"/>
                  </a:lnTo>
                  <a:cubicBezTo>
                    <a:pt x="99323" y="2512"/>
                    <a:pt x="99716" y="2400"/>
                    <a:pt x="100063" y="2400"/>
                  </a:cubicBezTo>
                  <a:cubicBezTo>
                    <a:pt x="100904" y="2400"/>
                    <a:pt x="101473" y="3056"/>
                    <a:pt x="101473" y="4213"/>
                  </a:cubicBezTo>
                  <a:cubicBezTo>
                    <a:pt x="101473" y="2579"/>
                    <a:pt x="101206" y="1778"/>
                    <a:pt x="99938" y="744"/>
                  </a:cubicBezTo>
                  <a:cubicBezTo>
                    <a:pt x="99316" y="242"/>
                    <a:pt x="98460" y="1"/>
                    <a:pt x="97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8"/>
            <p:cNvSpPr/>
            <p:nvPr/>
          </p:nvSpPr>
          <p:spPr>
            <a:xfrm>
              <a:off x="524546" y="2006990"/>
              <a:ext cx="100087" cy="1290819"/>
            </a:xfrm>
            <a:custGeom>
              <a:avLst/>
              <a:gdLst/>
              <a:ahLst/>
              <a:cxnLst/>
              <a:rect l="l" t="t" r="r" b="b"/>
              <a:pathLst>
                <a:path w="6205" h="80026" extrusionOk="0">
                  <a:moveTo>
                    <a:pt x="734" y="0"/>
                  </a:moveTo>
                  <a:cubicBezTo>
                    <a:pt x="267" y="767"/>
                    <a:pt x="34" y="1601"/>
                    <a:pt x="0" y="2502"/>
                  </a:cubicBezTo>
                  <a:lnTo>
                    <a:pt x="0" y="75721"/>
                  </a:lnTo>
                  <a:cubicBezTo>
                    <a:pt x="0" y="77322"/>
                    <a:pt x="1001" y="79123"/>
                    <a:pt x="2435" y="79691"/>
                  </a:cubicBezTo>
                  <a:cubicBezTo>
                    <a:pt x="3032" y="79916"/>
                    <a:pt x="3528" y="80025"/>
                    <a:pt x="3997" y="80025"/>
                  </a:cubicBezTo>
                  <a:cubicBezTo>
                    <a:pt x="4709" y="80025"/>
                    <a:pt x="5360" y="79773"/>
                    <a:pt x="6205" y="79290"/>
                  </a:cubicBezTo>
                  <a:lnTo>
                    <a:pt x="6205" y="79290"/>
                  </a:lnTo>
                  <a:cubicBezTo>
                    <a:pt x="5796" y="79524"/>
                    <a:pt x="5407" y="79635"/>
                    <a:pt x="5061" y="79635"/>
                  </a:cubicBezTo>
                  <a:cubicBezTo>
                    <a:pt x="4222" y="79635"/>
                    <a:pt x="3636" y="78980"/>
                    <a:pt x="3636" y="77823"/>
                  </a:cubicBezTo>
                  <a:lnTo>
                    <a:pt x="3636" y="4603"/>
                  </a:lnTo>
                  <a:cubicBezTo>
                    <a:pt x="3670" y="3736"/>
                    <a:pt x="3937" y="2869"/>
                    <a:pt x="4404" y="21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8"/>
            <p:cNvSpPr/>
            <p:nvPr/>
          </p:nvSpPr>
          <p:spPr>
            <a:xfrm>
              <a:off x="621939" y="1216878"/>
              <a:ext cx="1500090" cy="1999378"/>
            </a:xfrm>
            <a:custGeom>
              <a:avLst/>
              <a:gdLst/>
              <a:ahLst/>
              <a:cxnLst/>
              <a:rect l="l" t="t" r="r" b="b"/>
              <a:pathLst>
                <a:path w="93000" h="123954" extrusionOk="0">
                  <a:moveTo>
                    <a:pt x="92148" y="0"/>
                  </a:moveTo>
                  <a:cubicBezTo>
                    <a:pt x="91941" y="0"/>
                    <a:pt x="91709" y="70"/>
                    <a:pt x="91465" y="216"/>
                  </a:cubicBezTo>
                  <a:lnTo>
                    <a:pt x="1534" y="52120"/>
                  </a:lnTo>
                  <a:cubicBezTo>
                    <a:pt x="634" y="52720"/>
                    <a:pt x="67" y="53688"/>
                    <a:pt x="0" y="54788"/>
                  </a:cubicBezTo>
                  <a:lnTo>
                    <a:pt x="0" y="122870"/>
                  </a:lnTo>
                  <a:cubicBezTo>
                    <a:pt x="0" y="123554"/>
                    <a:pt x="349" y="123954"/>
                    <a:pt x="848" y="123954"/>
                  </a:cubicBezTo>
                  <a:cubicBezTo>
                    <a:pt x="1056" y="123954"/>
                    <a:pt x="1289" y="123885"/>
                    <a:pt x="1534" y="123738"/>
                  </a:cubicBezTo>
                  <a:lnTo>
                    <a:pt x="91465" y="71834"/>
                  </a:lnTo>
                  <a:cubicBezTo>
                    <a:pt x="92366" y="71233"/>
                    <a:pt x="92933" y="70233"/>
                    <a:pt x="93000" y="69165"/>
                  </a:cubicBezTo>
                  <a:lnTo>
                    <a:pt x="93000" y="1117"/>
                  </a:lnTo>
                  <a:cubicBezTo>
                    <a:pt x="93000" y="408"/>
                    <a:pt x="92649" y="0"/>
                    <a:pt x="92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8"/>
            <p:cNvSpPr/>
            <p:nvPr/>
          </p:nvSpPr>
          <p:spPr>
            <a:xfrm>
              <a:off x="621939" y="1230040"/>
              <a:ext cx="1458668" cy="1949375"/>
            </a:xfrm>
            <a:custGeom>
              <a:avLst/>
              <a:gdLst/>
              <a:ahLst/>
              <a:cxnLst/>
              <a:rect l="l" t="t" r="r" b="b"/>
              <a:pathLst>
                <a:path w="90432" h="120854" extrusionOk="0">
                  <a:moveTo>
                    <a:pt x="90431" y="0"/>
                  </a:moveTo>
                  <a:lnTo>
                    <a:pt x="1534" y="51304"/>
                  </a:lnTo>
                  <a:cubicBezTo>
                    <a:pt x="634" y="51904"/>
                    <a:pt x="67" y="52905"/>
                    <a:pt x="0" y="53972"/>
                  </a:cubicBezTo>
                  <a:lnTo>
                    <a:pt x="0" y="120854"/>
                  </a:lnTo>
                  <a:lnTo>
                    <a:pt x="88897" y="69550"/>
                  </a:lnTo>
                  <a:cubicBezTo>
                    <a:pt x="89797" y="68950"/>
                    <a:pt x="90398" y="67949"/>
                    <a:pt x="90431" y="66882"/>
                  </a:cubicBezTo>
                  <a:lnTo>
                    <a:pt x="90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8"/>
            <p:cNvSpPr/>
            <p:nvPr/>
          </p:nvSpPr>
          <p:spPr>
            <a:xfrm>
              <a:off x="741381" y="2488535"/>
              <a:ext cx="1496332" cy="859826"/>
            </a:xfrm>
            <a:custGeom>
              <a:avLst/>
              <a:gdLst/>
              <a:ahLst/>
              <a:cxnLst/>
              <a:rect l="l" t="t" r="r" b="b"/>
              <a:pathLst>
                <a:path w="92767" h="53306" extrusionOk="0">
                  <a:moveTo>
                    <a:pt x="87750" y="1"/>
                  </a:moveTo>
                  <a:cubicBezTo>
                    <a:pt x="87338" y="1"/>
                    <a:pt x="86929" y="101"/>
                    <a:pt x="86562" y="301"/>
                  </a:cubicBezTo>
                  <a:lnTo>
                    <a:pt x="634" y="49870"/>
                  </a:lnTo>
                  <a:cubicBezTo>
                    <a:pt x="0" y="50270"/>
                    <a:pt x="0" y="50871"/>
                    <a:pt x="667" y="51271"/>
                  </a:cubicBezTo>
                  <a:lnTo>
                    <a:pt x="3770" y="53005"/>
                  </a:lnTo>
                  <a:cubicBezTo>
                    <a:pt x="4153" y="53206"/>
                    <a:pt x="4570" y="53306"/>
                    <a:pt x="4987" y="53306"/>
                  </a:cubicBezTo>
                  <a:cubicBezTo>
                    <a:pt x="5404" y="53306"/>
                    <a:pt x="5821" y="53206"/>
                    <a:pt x="6205" y="53005"/>
                  </a:cubicBezTo>
                  <a:lnTo>
                    <a:pt x="92099" y="3437"/>
                  </a:lnTo>
                  <a:cubicBezTo>
                    <a:pt x="92767" y="3070"/>
                    <a:pt x="92767" y="2436"/>
                    <a:pt x="92099" y="2036"/>
                  </a:cubicBezTo>
                  <a:lnTo>
                    <a:pt x="88964" y="301"/>
                  </a:lnTo>
                  <a:cubicBezTo>
                    <a:pt x="88580" y="101"/>
                    <a:pt x="88163" y="1"/>
                    <a:pt x="87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8"/>
            <p:cNvSpPr/>
            <p:nvPr/>
          </p:nvSpPr>
          <p:spPr>
            <a:xfrm>
              <a:off x="875889" y="2568185"/>
              <a:ext cx="1802495" cy="1036111"/>
            </a:xfrm>
            <a:custGeom>
              <a:avLst/>
              <a:gdLst/>
              <a:ahLst/>
              <a:cxnLst/>
              <a:rect l="l" t="t" r="r" b="b"/>
              <a:pathLst>
                <a:path w="111748" h="64235" extrusionOk="0">
                  <a:moveTo>
                    <a:pt x="87870" y="0"/>
                  </a:moveTo>
                  <a:cubicBezTo>
                    <a:pt x="87445" y="0"/>
                    <a:pt x="87021" y="109"/>
                    <a:pt x="86629" y="333"/>
                  </a:cubicBezTo>
                  <a:lnTo>
                    <a:pt x="734" y="49902"/>
                  </a:lnTo>
                  <a:cubicBezTo>
                    <a:pt x="101" y="50302"/>
                    <a:pt x="1" y="50869"/>
                    <a:pt x="534" y="51170"/>
                  </a:cubicBezTo>
                  <a:lnTo>
                    <a:pt x="22984" y="64046"/>
                  </a:lnTo>
                  <a:cubicBezTo>
                    <a:pt x="23296" y="64173"/>
                    <a:pt x="23620" y="64235"/>
                    <a:pt x="23941" y="64235"/>
                  </a:cubicBezTo>
                  <a:cubicBezTo>
                    <a:pt x="24375" y="64235"/>
                    <a:pt x="24802" y="64123"/>
                    <a:pt x="25185" y="63912"/>
                  </a:cubicBezTo>
                  <a:lnTo>
                    <a:pt x="110980" y="14410"/>
                  </a:lnTo>
                  <a:cubicBezTo>
                    <a:pt x="111647" y="14010"/>
                    <a:pt x="111747" y="13443"/>
                    <a:pt x="111213" y="13142"/>
                  </a:cubicBezTo>
                  <a:lnTo>
                    <a:pt x="88864" y="200"/>
                  </a:lnTo>
                  <a:cubicBezTo>
                    <a:pt x="88541" y="68"/>
                    <a:pt x="88205" y="0"/>
                    <a:pt x="8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8"/>
            <p:cNvSpPr/>
            <p:nvPr/>
          </p:nvSpPr>
          <p:spPr>
            <a:xfrm>
              <a:off x="913553" y="2598573"/>
              <a:ext cx="1728233" cy="988414"/>
            </a:xfrm>
            <a:custGeom>
              <a:avLst/>
              <a:gdLst/>
              <a:ahLst/>
              <a:cxnLst/>
              <a:rect l="l" t="t" r="r" b="b"/>
              <a:pathLst>
                <a:path w="107144" h="61278" extrusionOk="0">
                  <a:moveTo>
                    <a:pt x="86062" y="0"/>
                  </a:moveTo>
                  <a:cubicBezTo>
                    <a:pt x="85995" y="0"/>
                    <a:pt x="85929" y="17"/>
                    <a:pt x="85862" y="50"/>
                  </a:cubicBezTo>
                  <a:lnTo>
                    <a:pt x="83160" y="1618"/>
                  </a:lnTo>
                  <a:cubicBezTo>
                    <a:pt x="83060" y="1685"/>
                    <a:pt x="83060" y="1785"/>
                    <a:pt x="83160" y="1852"/>
                  </a:cubicBezTo>
                  <a:lnTo>
                    <a:pt x="83827" y="2219"/>
                  </a:lnTo>
                  <a:cubicBezTo>
                    <a:pt x="83894" y="2252"/>
                    <a:pt x="83961" y="2269"/>
                    <a:pt x="84027" y="2269"/>
                  </a:cubicBezTo>
                  <a:cubicBezTo>
                    <a:pt x="84094" y="2269"/>
                    <a:pt x="84161" y="2252"/>
                    <a:pt x="84227" y="2219"/>
                  </a:cubicBezTo>
                  <a:lnTo>
                    <a:pt x="86929" y="684"/>
                  </a:lnTo>
                  <a:cubicBezTo>
                    <a:pt x="87029" y="618"/>
                    <a:pt x="87029" y="517"/>
                    <a:pt x="86929" y="451"/>
                  </a:cubicBezTo>
                  <a:lnTo>
                    <a:pt x="86262" y="50"/>
                  </a:lnTo>
                  <a:cubicBezTo>
                    <a:pt x="86195" y="17"/>
                    <a:pt x="86129" y="0"/>
                    <a:pt x="86062" y="0"/>
                  </a:cubicBezTo>
                  <a:close/>
                  <a:moveTo>
                    <a:pt x="82126" y="2269"/>
                  </a:moveTo>
                  <a:cubicBezTo>
                    <a:pt x="82059" y="2269"/>
                    <a:pt x="81992" y="2285"/>
                    <a:pt x="81926" y="2319"/>
                  </a:cubicBezTo>
                  <a:lnTo>
                    <a:pt x="79257" y="3853"/>
                  </a:lnTo>
                  <a:cubicBezTo>
                    <a:pt x="79124" y="3920"/>
                    <a:pt x="79124" y="4020"/>
                    <a:pt x="79224" y="4087"/>
                  </a:cubicBezTo>
                  <a:lnTo>
                    <a:pt x="79924" y="4487"/>
                  </a:lnTo>
                  <a:cubicBezTo>
                    <a:pt x="79974" y="4520"/>
                    <a:pt x="80041" y="4537"/>
                    <a:pt x="80108" y="4537"/>
                  </a:cubicBezTo>
                  <a:cubicBezTo>
                    <a:pt x="80175" y="4537"/>
                    <a:pt x="80241" y="4520"/>
                    <a:pt x="80291" y="4487"/>
                  </a:cubicBezTo>
                  <a:lnTo>
                    <a:pt x="82993" y="2919"/>
                  </a:lnTo>
                  <a:cubicBezTo>
                    <a:pt x="83093" y="2852"/>
                    <a:pt x="83127" y="2786"/>
                    <a:pt x="83027" y="2719"/>
                  </a:cubicBezTo>
                  <a:lnTo>
                    <a:pt x="82326" y="2319"/>
                  </a:lnTo>
                  <a:cubicBezTo>
                    <a:pt x="82259" y="2285"/>
                    <a:pt x="82193" y="2269"/>
                    <a:pt x="82126" y="2269"/>
                  </a:cubicBezTo>
                  <a:close/>
                  <a:moveTo>
                    <a:pt x="89598" y="2035"/>
                  </a:moveTo>
                  <a:cubicBezTo>
                    <a:pt x="89531" y="2035"/>
                    <a:pt x="89464" y="2052"/>
                    <a:pt x="89398" y="2085"/>
                  </a:cubicBezTo>
                  <a:lnTo>
                    <a:pt x="86696" y="3653"/>
                  </a:lnTo>
                  <a:cubicBezTo>
                    <a:pt x="86596" y="3720"/>
                    <a:pt x="86596" y="3820"/>
                    <a:pt x="86696" y="3853"/>
                  </a:cubicBezTo>
                  <a:lnTo>
                    <a:pt x="89264" y="5354"/>
                  </a:lnTo>
                  <a:cubicBezTo>
                    <a:pt x="89331" y="5388"/>
                    <a:pt x="89398" y="5404"/>
                    <a:pt x="89464" y="5404"/>
                  </a:cubicBezTo>
                  <a:cubicBezTo>
                    <a:pt x="89531" y="5404"/>
                    <a:pt x="89598" y="5388"/>
                    <a:pt x="89665" y="5354"/>
                  </a:cubicBezTo>
                  <a:lnTo>
                    <a:pt x="92333" y="3786"/>
                  </a:lnTo>
                  <a:cubicBezTo>
                    <a:pt x="92467" y="3720"/>
                    <a:pt x="92467" y="3620"/>
                    <a:pt x="92367" y="3586"/>
                  </a:cubicBezTo>
                  <a:lnTo>
                    <a:pt x="89798" y="2085"/>
                  </a:lnTo>
                  <a:cubicBezTo>
                    <a:pt x="89731" y="2052"/>
                    <a:pt x="89665" y="2035"/>
                    <a:pt x="89598" y="2035"/>
                  </a:cubicBezTo>
                  <a:close/>
                  <a:moveTo>
                    <a:pt x="78223" y="4504"/>
                  </a:moveTo>
                  <a:cubicBezTo>
                    <a:pt x="78156" y="4504"/>
                    <a:pt x="78090" y="4520"/>
                    <a:pt x="78023" y="4554"/>
                  </a:cubicBezTo>
                  <a:lnTo>
                    <a:pt x="75321" y="6121"/>
                  </a:lnTo>
                  <a:cubicBezTo>
                    <a:pt x="75221" y="6188"/>
                    <a:pt x="75188" y="6288"/>
                    <a:pt x="75288" y="6355"/>
                  </a:cubicBezTo>
                  <a:lnTo>
                    <a:pt x="76022" y="6755"/>
                  </a:lnTo>
                  <a:cubicBezTo>
                    <a:pt x="76088" y="6789"/>
                    <a:pt x="76155" y="6805"/>
                    <a:pt x="76218" y="6805"/>
                  </a:cubicBezTo>
                  <a:cubicBezTo>
                    <a:pt x="76280" y="6805"/>
                    <a:pt x="76338" y="6789"/>
                    <a:pt x="76388" y="6755"/>
                  </a:cubicBezTo>
                  <a:lnTo>
                    <a:pt x="79090" y="5187"/>
                  </a:lnTo>
                  <a:cubicBezTo>
                    <a:pt x="79190" y="5121"/>
                    <a:pt x="79190" y="5021"/>
                    <a:pt x="79090" y="4954"/>
                  </a:cubicBezTo>
                  <a:lnTo>
                    <a:pt x="78423" y="4554"/>
                  </a:lnTo>
                  <a:cubicBezTo>
                    <a:pt x="78357" y="4520"/>
                    <a:pt x="78290" y="4504"/>
                    <a:pt x="78223" y="4504"/>
                  </a:cubicBezTo>
                  <a:close/>
                  <a:moveTo>
                    <a:pt x="85628" y="4270"/>
                  </a:moveTo>
                  <a:cubicBezTo>
                    <a:pt x="85562" y="4270"/>
                    <a:pt x="85495" y="4287"/>
                    <a:pt x="85428" y="4320"/>
                  </a:cubicBezTo>
                  <a:lnTo>
                    <a:pt x="82760" y="5888"/>
                  </a:lnTo>
                  <a:cubicBezTo>
                    <a:pt x="82626" y="5955"/>
                    <a:pt x="82626" y="6055"/>
                    <a:pt x="82726" y="6121"/>
                  </a:cubicBezTo>
                  <a:lnTo>
                    <a:pt x="85328" y="7623"/>
                  </a:lnTo>
                  <a:cubicBezTo>
                    <a:pt x="85395" y="7639"/>
                    <a:pt x="85462" y="7648"/>
                    <a:pt x="85528" y="7648"/>
                  </a:cubicBezTo>
                  <a:cubicBezTo>
                    <a:pt x="85595" y="7648"/>
                    <a:pt x="85662" y="7639"/>
                    <a:pt x="85728" y="7623"/>
                  </a:cubicBezTo>
                  <a:lnTo>
                    <a:pt x="88397" y="6055"/>
                  </a:lnTo>
                  <a:cubicBezTo>
                    <a:pt x="88530" y="5988"/>
                    <a:pt x="88530" y="5888"/>
                    <a:pt x="88430" y="5821"/>
                  </a:cubicBezTo>
                  <a:lnTo>
                    <a:pt x="85829" y="4320"/>
                  </a:lnTo>
                  <a:cubicBezTo>
                    <a:pt x="85762" y="4287"/>
                    <a:pt x="85695" y="4270"/>
                    <a:pt x="85628" y="4270"/>
                  </a:cubicBezTo>
                  <a:close/>
                  <a:moveTo>
                    <a:pt x="74287" y="6805"/>
                  </a:moveTo>
                  <a:cubicBezTo>
                    <a:pt x="74220" y="6805"/>
                    <a:pt x="74154" y="6822"/>
                    <a:pt x="74087" y="6855"/>
                  </a:cubicBezTo>
                  <a:lnTo>
                    <a:pt x="71418" y="8423"/>
                  </a:lnTo>
                  <a:cubicBezTo>
                    <a:pt x="71285" y="8490"/>
                    <a:pt x="71285" y="8590"/>
                    <a:pt x="71385" y="8623"/>
                  </a:cubicBezTo>
                  <a:lnTo>
                    <a:pt x="72052" y="9024"/>
                  </a:lnTo>
                  <a:cubicBezTo>
                    <a:pt x="72119" y="9057"/>
                    <a:pt x="72185" y="9074"/>
                    <a:pt x="72252" y="9074"/>
                  </a:cubicBezTo>
                  <a:cubicBezTo>
                    <a:pt x="72319" y="9074"/>
                    <a:pt x="72386" y="9057"/>
                    <a:pt x="72452" y="9024"/>
                  </a:cubicBezTo>
                  <a:lnTo>
                    <a:pt x="75121" y="7489"/>
                  </a:lnTo>
                  <a:cubicBezTo>
                    <a:pt x="75254" y="7422"/>
                    <a:pt x="75254" y="7322"/>
                    <a:pt x="75154" y="7256"/>
                  </a:cubicBezTo>
                  <a:lnTo>
                    <a:pt x="74487" y="6855"/>
                  </a:lnTo>
                  <a:cubicBezTo>
                    <a:pt x="74420" y="6822"/>
                    <a:pt x="74354" y="6805"/>
                    <a:pt x="74287" y="6805"/>
                  </a:cubicBezTo>
                  <a:close/>
                  <a:moveTo>
                    <a:pt x="93267" y="4137"/>
                  </a:moveTo>
                  <a:cubicBezTo>
                    <a:pt x="93200" y="4137"/>
                    <a:pt x="93134" y="4153"/>
                    <a:pt x="93067" y="4187"/>
                  </a:cubicBezTo>
                  <a:lnTo>
                    <a:pt x="90398" y="5755"/>
                  </a:lnTo>
                  <a:cubicBezTo>
                    <a:pt x="90265" y="5821"/>
                    <a:pt x="90265" y="5921"/>
                    <a:pt x="90332" y="5988"/>
                  </a:cubicBezTo>
                  <a:lnTo>
                    <a:pt x="90365" y="5955"/>
                  </a:lnTo>
                  <a:lnTo>
                    <a:pt x="96603" y="9557"/>
                  </a:lnTo>
                  <a:cubicBezTo>
                    <a:pt x="96670" y="9591"/>
                    <a:pt x="96736" y="9607"/>
                    <a:pt x="96803" y="9607"/>
                  </a:cubicBezTo>
                  <a:cubicBezTo>
                    <a:pt x="96870" y="9607"/>
                    <a:pt x="96936" y="9591"/>
                    <a:pt x="97003" y="9557"/>
                  </a:cubicBezTo>
                  <a:lnTo>
                    <a:pt x="99705" y="8023"/>
                  </a:lnTo>
                  <a:cubicBezTo>
                    <a:pt x="99805" y="7956"/>
                    <a:pt x="99805" y="7856"/>
                    <a:pt x="99705" y="7789"/>
                  </a:cubicBezTo>
                  <a:lnTo>
                    <a:pt x="93467" y="4187"/>
                  </a:lnTo>
                  <a:cubicBezTo>
                    <a:pt x="93401" y="4153"/>
                    <a:pt x="93334" y="4137"/>
                    <a:pt x="93267" y="4137"/>
                  </a:cubicBezTo>
                  <a:close/>
                  <a:moveTo>
                    <a:pt x="89331" y="6405"/>
                  </a:moveTo>
                  <a:cubicBezTo>
                    <a:pt x="89264" y="6405"/>
                    <a:pt x="89198" y="6422"/>
                    <a:pt x="89131" y="6455"/>
                  </a:cubicBezTo>
                  <a:lnTo>
                    <a:pt x="86429" y="7989"/>
                  </a:lnTo>
                  <a:cubicBezTo>
                    <a:pt x="86329" y="8056"/>
                    <a:pt x="86329" y="8156"/>
                    <a:pt x="86429" y="8223"/>
                  </a:cubicBezTo>
                  <a:lnTo>
                    <a:pt x="88997" y="9691"/>
                  </a:lnTo>
                  <a:cubicBezTo>
                    <a:pt x="89064" y="9724"/>
                    <a:pt x="89131" y="9741"/>
                    <a:pt x="89198" y="9741"/>
                  </a:cubicBezTo>
                  <a:cubicBezTo>
                    <a:pt x="89264" y="9741"/>
                    <a:pt x="89331" y="9724"/>
                    <a:pt x="89398" y="9691"/>
                  </a:cubicBezTo>
                  <a:lnTo>
                    <a:pt x="92066" y="8156"/>
                  </a:lnTo>
                  <a:cubicBezTo>
                    <a:pt x="92200" y="8090"/>
                    <a:pt x="92200" y="7989"/>
                    <a:pt x="92100" y="7923"/>
                  </a:cubicBezTo>
                  <a:lnTo>
                    <a:pt x="89531" y="6455"/>
                  </a:lnTo>
                  <a:cubicBezTo>
                    <a:pt x="89464" y="6422"/>
                    <a:pt x="89398" y="6405"/>
                    <a:pt x="89331" y="6405"/>
                  </a:cubicBezTo>
                  <a:close/>
                  <a:moveTo>
                    <a:pt x="81721" y="6572"/>
                  </a:moveTo>
                  <a:cubicBezTo>
                    <a:pt x="81659" y="6572"/>
                    <a:pt x="81592" y="6588"/>
                    <a:pt x="81525" y="6622"/>
                  </a:cubicBezTo>
                  <a:lnTo>
                    <a:pt x="81492" y="6622"/>
                  </a:lnTo>
                  <a:lnTo>
                    <a:pt x="78824" y="8156"/>
                  </a:lnTo>
                  <a:cubicBezTo>
                    <a:pt x="78690" y="8223"/>
                    <a:pt x="78690" y="8323"/>
                    <a:pt x="78790" y="8390"/>
                  </a:cubicBezTo>
                  <a:lnTo>
                    <a:pt x="81359" y="9891"/>
                  </a:lnTo>
                  <a:cubicBezTo>
                    <a:pt x="81425" y="9907"/>
                    <a:pt x="81492" y="9916"/>
                    <a:pt x="81559" y="9916"/>
                  </a:cubicBezTo>
                  <a:cubicBezTo>
                    <a:pt x="81626" y="9916"/>
                    <a:pt x="81692" y="9907"/>
                    <a:pt x="81759" y="9891"/>
                  </a:cubicBezTo>
                  <a:lnTo>
                    <a:pt x="84461" y="8323"/>
                  </a:lnTo>
                  <a:cubicBezTo>
                    <a:pt x="84561" y="8256"/>
                    <a:pt x="84561" y="8156"/>
                    <a:pt x="84461" y="8090"/>
                  </a:cubicBezTo>
                  <a:lnTo>
                    <a:pt x="81892" y="6622"/>
                  </a:lnTo>
                  <a:cubicBezTo>
                    <a:pt x="81842" y="6588"/>
                    <a:pt x="81784" y="6572"/>
                    <a:pt x="81721" y="6572"/>
                  </a:cubicBezTo>
                  <a:close/>
                  <a:moveTo>
                    <a:pt x="93034" y="8532"/>
                  </a:moveTo>
                  <a:cubicBezTo>
                    <a:pt x="92967" y="8532"/>
                    <a:pt x="92900" y="8540"/>
                    <a:pt x="92834" y="8557"/>
                  </a:cubicBezTo>
                  <a:lnTo>
                    <a:pt x="90132" y="10124"/>
                  </a:lnTo>
                  <a:cubicBezTo>
                    <a:pt x="90032" y="10191"/>
                    <a:pt x="90032" y="10291"/>
                    <a:pt x="90132" y="10358"/>
                  </a:cubicBezTo>
                  <a:lnTo>
                    <a:pt x="92667" y="11859"/>
                  </a:lnTo>
                  <a:cubicBezTo>
                    <a:pt x="92718" y="11884"/>
                    <a:pt x="92769" y="11895"/>
                    <a:pt x="92820" y="11895"/>
                  </a:cubicBezTo>
                  <a:cubicBezTo>
                    <a:pt x="92902" y="11895"/>
                    <a:pt x="92985" y="11867"/>
                    <a:pt x="93067" y="11826"/>
                  </a:cubicBezTo>
                  <a:lnTo>
                    <a:pt x="95769" y="10291"/>
                  </a:lnTo>
                  <a:cubicBezTo>
                    <a:pt x="95869" y="10224"/>
                    <a:pt x="95902" y="10124"/>
                    <a:pt x="95802" y="10058"/>
                  </a:cubicBezTo>
                  <a:lnTo>
                    <a:pt x="93234" y="8557"/>
                  </a:lnTo>
                  <a:cubicBezTo>
                    <a:pt x="93167" y="8540"/>
                    <a:pt x="93100" y="8532"/>
                    <a:pt x="93034" y="8532"/>
                  </a:cubicBezTo>
                  <a:close/>
                  <a:moveTo>
                    <a:pt x="85428" y="8673"/>
                  </a:moveTo>
                  <a:cubicBezTo>
                    <a:pt x="85362" y="8673"/>
                    <a:pt x="85295" y="8690"/>
                    <a:pt x="85228" y="8723"/>
                  </a:cubicBezTo>
                  <a:lnTo>
                    <a:pt x="82526" y="10291"/>
                  </a:lnTo>
                  <a:cubicBezTo>
                    <a:pt x="82426" y="10358"/>
                    <a:pt x="82426" y="10425"/>
                    <a:pt x="82526" y="10491"/>
                  </a:cubicBezTo>
                  <a:lnTo>
                    <a:pt x="85095" y="11992"/>
                  </a:lnTo>
                  <a:cubicBezTo>
                    <a:pt x="85145" y="12009"/>
                    <a:pt x="85203" y="12017"/>
                    <a:pt x="85266" y="12017"/>
                  </a:cubicBezTo>
                  <a:cubicBezTo>
                    <a:pt x="85328" y="12017"/>
                    <a:pt x="85395" y="12009"/>
                    <a:pt x="85462" y="11992"/>
                  </a:cubicBezTo>
                  <a:lnTo>
                    <a:pt x="88164" y="10425"/>
                  </a:lnTo>
                  <a:cubicBezTo>
                    <a:pt x="88264" y="10358"/>
                    <a:pt x="88297" y="10258"/>
                    <a:pt x="88197" y="10191"/>
                  </a:cubicBezTo>
                  <a:lnTo>
                    <a:pt x="85628" y="8723"/>
                  </a:lnTo>
                  <a:cubicBezTo>
                    <a:pt x="85562" y="8690"/>
                    <a:pt x="85495" y="8673"/>
                    <a:pt x="85428" y="8673"/>
                  </a:cubicBezTo>
                  <a:close/>
                  <a:moveTo>
                    <a:pt x="77789" y="8840"/>
                  </a:moveTo>
                  <a:cubicBezTo>
                    <a:pt x="77723" y="8840"/>
                    <a:pt x="77656" y="8857"/>
                    <a:pt x="77589" y="8890"/>
                  </a:cubicBezTo>
                  <a:lnTo>
                    <a:pt x="77589" y="8857"/>
                  </a:lnTo>
                  <a:lnTo>
                    <a:pt x="74921" y="10425"/>
                  </a:lnTo>
                  <a:cubicBezTo>
                    <a:pt x="74787" y="10491"/>
                    <a:pt x="74787" y="10591"/>
                    <a:pt x="74887" y="10658"/>
                  </a:cubicBezTo>
                  <a:lnTo>
                    <a:pt x="77456" y="12159"/>
                  </a:lnTo>
                  <a:cubicBezTo>
                    <a:pt x="77523" y="12176"/>
                    <a:pt x="77589" y="12184"/>
                    <a:pt x="77656" y="12184"/>
                  </a:cubicBezTo>
                  <a:cubicBezTo>
                    <a:pt x="77723" y="12184"/>
                    <a:pt x="77789" y="12176"/>
                    <a:pt x="77856" y="12159"/>
                  </a:cubicBezTo>
                  <a:lnTo>
                    <a:pt x="80525" y="10591"/>
                  </a:lnTo>
                  <a:cubicBezTo>
                    <a:pt x="80658" y="10525"/>
                    <a:pt x="80658" y="10425"/>
                    <a:pt x="80558" y="10358"/>
                  </a:cubicBezTo>
                  <a:lnTo>
                    <a:pt x="77990" y="8890"/>
                  </a:lnTo>
                  <a:cubicBezTo>
                    <a:pt x="77923" y="8857"/>
                    <a:pt x="77856" y="8840"/>
                    <a:pt x="77789" y="8840"/>
                  </a:cubicBezTo>
                  <a:close/>
                  <a:moveTo>
                    <a:pt x="68566" y="9007"/>
                  </a:moveTo>
                  <a:cubicBezTo>
                    <a:pt x="68500" y="9007"/>
                    <a:pt x="68433" y="9024"/>
                    <a:pt x="68383" y="9057"/>
                  </a:cubicBezTo>
                  <a:lnTo>
                    <a:pt x="65681" y="10625"/>
                  </a:lnTo>
                  <a:cubicBezTo>
                    <a:pt x="65581" y="10691"/>
                    <a:pt x="65547" y="10758"/>
                    <a:pt x="65647" y="10825"/>
                  </a:cubicBezTo>
                  <a:lnTo>
                    <a:pt x="68249" y="12326"/>
                  </a:lnTo>
                  <a:cubicBezTo>
                    <a:pt x="68299" y="12359"/>
                    <a:pt x="68366" y="12376"/>
                    <a:pt x="68433" y="12376"/>
                  </a:cubicBezTo>
                  <a:cubicBezTo>
                    <a:pt x="68500" y="12376"/>
                    <a:pt x="68566" y="12359"/>
                    <a:pt x="68616" y="12326"/>
                  </a:cubicBezTo>
                  <a:lnTo>
                    <a:pt x="71318" y="10758"/>
                  </a:lnTo>
                  <a:cubicBezTo>
                    <a:pt x="71418" y="10691"/>
                    <a:pt x="71452" y="10591"/>
                    <a:pt x="71352" y="10525"/>
                  </a:cubicBezTo>
                  <a:lnTo>
                    <a:pt x="68750" y="9057"/>
                  </a:lnTo>
                  <a:cubicBezTo>
                    <a:pt x="68700" y="9024"/>
                    <a:pt x="68633" y="9007"/>
                    <a:pt x="68566" y="9007"/>
                  </a:cubicBezTo>
                  <a:close/>
                  <a:moveTo>
                    <a:pt x="100606" y="8373"/>
                  </a:moveTo>
                  <a:cubicBezTo>
                    <a:pt x="100539" y="8373"/>
                    <a:pt x="100472" y="8390"/>
                    <a:pt x="100406" y="8423"/>
                  </a:cubicBezTo>
                  <a:lnTo>
                    <a:pt x="97737" y="9991"/>
                  </a:lnTo>
                  <a:cubicBezTo>
                    <a:pt x="97604" y="10058"/>
                    <a:pt x="97604" y="10158"/>
                    <a:pt x="97704" y="10191"/>
                  </a:cubicBezTo>
                  <a:lnTo>
                    <a:pt x="103941" y="13827"/>
                  </a:lnTo>
                  <a:cubicBezTo>
                    <a:pt x="104008" y="13844"/>
                    <a:pt x="104075" y="13852"/>
                    <a:pt x="104142" y="13852"/>
                  </a:cubicBezTo>
                  <a:cubicBezTo>
                    <a:pt x="104208" y="13852"/>
                    <a:pt x="104275" y="13844"/>
                    <a:pt x="104342" y="13827"/>
                  </a:cubicBezTo>
                  <a:lnTo>
                    <a:pt x="107010" y="12293"/>
                  </a:lnTo>
                  <a:cubicBezTo>
                    <a:pt x="107144" y="12192"/>
                    <a:pt x="107144" y="12092"/>
                    <a:pt x="107044" y="12026"/>
                  </a:cubicBezTo>
                  <a:lnTo>
                    <a:pt x="100806" y="8423"/>
                  </a:lnTo>
                  <a:cubicBezTo>
                    <a:pt x="100739" y="8390"/>
                    <a:pt x="100672" y="8373"/>
                    <a:pt x="100606" y="8373"/>
                  </a:cubicBezTo>
                  <a:close/>
                  <a:moveTo>
                    <a:pt x="96703" y="10675"/>
                  </a:moveTo>
                  <a:cubicBezTo>
                    <a:pt x="96636" y="10675"/>
                    <a:pt x="96570" y="10691"/>
                    <a:pt x="96503" y="10725"/>
                  </a:cubicBezTo>
                  <a:lnTo>
                    <a:pt x="93801" y="12293"/>
                  </a:lnTo>
                  <a:cubicBezTo>
                    <a:pt x="93667" y="12359"/>
                    <a:pt x="93667" y="12426"/>
                    <a:pt x="93768" y="12493"/>
                  </a:cubicBezTo>
                  <a:lnTo>
                    <a:pt x="96336" y="13994"/>
                  </a:lnTo>
                  <a:cubicBezTo>
                    <a:pt x="96391" y="14008"/>
                    <a:pt x="96447" y="14016"/>
                    <a:pt x="96502" y="14016"/>
                  </a:cubicBezTo>
                  <a:cubicBezTo>
                    <a:pt x="96580" y="14016"/>
                    <a:pt x="96658" y="13999"/>
                    <a:pt x="96736" y="13960"/>
                  </a:cubicBezTo>
                  <a:lnTo>
                    <a:pt x="96770" y="13960"/>
                  </a:lnTo>
                  <a:lnTo>
                    <a:pt x="99438" y="12426"/>
                  </a:lnTo>
                  <a:cubicBezTo>
                    <a:pt x="99572" y="12359"/>
                    <a:pt x="99572" y="12259"/>
                    <a:pt x="99472" y="12192"/>
                  </a:cubicBezTo>
                  <a:lnTo>
                    <a:pt x="96903" y="10725"/>
                  </a:lnTo>
                  <a:cubicBezTo>
                    <a:pt x="96836" y="10691"/>
                    <a:pt x="96770" y="10675"/>
                    <a:pt x="96703" y="10675"/>
                  </a:cubicBezTo>
                  <a:close/>
                  <a:moveTo>
                    <a:pt x="89064" y="10808"/>
                  </a:moveTo>
                  <a:cubicBezTo>
                    <a:pt x="88997" y="10808"/>
                    <a:pt x="88931" y="10825"/>
                    <a:pt x="88864" y="10858"/>
                  </a:cubicBezTo>
                  <a:lnTo>
                    <a:pt x="86195" y="12393"/>
                  </a:lnTo>
                  <a:cubicBezTo>
                    <a:pt x="86062" y="12459"/>
                    <a:pt x="86062" y="12559"/>
                    <a:pt x="86162" y="12626"/>
                  </a:cubicBezTo>
                  <a:lnTo>
                    <a:pt x="88731" y="14127"/>
                  </a:lnTo>
                  <a:cubicBezTo>
                    <a:pt x="88797" y="14161"/>
                    <a:pt x="88864" y="14177"/>
                    <a:pt x="88931" y="14177"/>
                  </a:cubicBezTo>
                  <a:cubicBezTo>
                    <a:pt x="88997" y="14177"/>
                    <a:pt x="89064" y="14161"/>
                    <a:pt x="89131" y="14127"/>
                  </a:cubicBezTo>
                  <a:lnTo>
                    <a:pt x="91833" y="12559"/>
                  </a:lnTo>
                  <a:cubicBezTo>
                    <a:pt x="91933" y="12493"/>
                    <a:pt x="91933" y="12393"/>
                    <a:pt x="91833" y="12326"/>
                  </a:cubicBezTo>
                  <a:lnTo>
                    <a:pt x="89264" y="10858"/>
                  </a:lnTo>
                  <a:cubicBezTo>
                    <a:pt x="89198" y="10825"/>
                    <a:pt x="89131" y="10808"/>
                    <a:pt x="89064" y="10808"/>
                  </a:cubicBezTo>
                  <a:close/>
                  <a:moveTo>
                    <a:pt x="81459" y="10975"/>
                  </a:moveTo>
                  <a:cubicBezTo>
                    <a:pt x="81392" y="10975"/>
                    <a:pt x="81325" y="10992"/>
                    <a:pt x="81259" y="11025"/>
                  </a:cubicBezTo>
                  <a:lnTo>
                    <a:pt x="78590" y="12593"/>
                  </a:lnTo>
                  <a:cubicBezTo>
                    <a:pt x="78457" y="12659"/>
                    <a:pt x="78457" y="12760"/>
                    <a:pt x="78557" y="12793"/>
                  </a:cubicBezTo>
                  <a:lnTo>
                    <a:pt x="81125" y="14294"/>
                  </a:lnTo>
                  <a:cubicBezTo>
                    <a:pt x="81192" y="14327"/>
                    <a:pt x="81259" y="14344"/>
                    <a:pt x="81325" y="14344"/>
                  </a:cubicBezTo>
                  <a:cubicBezTo>
                    <a:pt x="81392" y="14344"/>
                    <a:pt x="81459" y="14327"/>
                    <a:pt x="81525" y="14294"/>
                  </a:cubicBezTo>
                  <a:lnTo>
                    <a:pt x="84227" y="12726"/>
                  </a:lnTo>
                  <a:cubicBezTo>
                    <a:pt x="84327" y="12659"/>
                    <a:pt x="84327" y="12559"/>
                    <a:pt x="84227" y="12526"/>
                  </a:cubicBezTo>
                  <a:lnTo>
                    <a:pt x="81659" y="11025"/>
                  </a:lnTo>
                  <a:cubicBezTo>
                    <a:pt x="81592" y="10992"/>
                    <a:pt x="81525" y="10975"/>
                    <a:pt x="81459" y="10975"/>
                  </a:cubicBezTo>
                  <a:close/>
                  <a:moveTo>
                    <a:pt x="64647" y="11275"/>
                  </a:moveTo>
                  <a:cubicBezTo>
                    <a:pt x="64580" y="11275"/>
                    <a:pt x="64513" y="11292"/>
                    <a:pt x="64447" y="11325"/>
                  </a:cubicBezTo>
                  <a:lnTo>
                    <a:pt x="61745" y="12860"/>
                  </a:lnTo>
                  <a:cubicBezTo>
                    <a:pt x="61645" y="12926"/>
                    <a:pt x="61645" y="13026"/>
                    <a:pt x="61745" y="13093"/>
                  </a:cubicBezTo>
                  <a:lnTo>
                    <a:pt x="64313" y="14594"/>
                  </a:lnTo>
                  <a:cubicBezTo>
                    <a:pt x="64363" y="14628"/>
                    <a:pt x="64430" y="14644"/>
                    <a:pt x="64497" y="14644"/>
                  </a:cubicBezTo>
                  <a:cubicBezTo>
                    <a:pt x="64563" y="14644"/>
                    <a:pt x="64630" y="14628"/>
                    <a:pt x="64680" y="14594"/>
                  </a:cubicBezTo>
                  <a:lnTo>
                    <a:pt x="67382" y="13026"/>
                  </a:lnTo>
                  <a:cubicBezTo>
                    <a:pt x="67482" y="12960"/>
                    <a:pt x="67515" y="12860"/>
                    <a:pt x="67415" y="12793"/>
                  </a:cubicBezTo>
                  <a:lnTo>
                    <a:pt x="64847" y="11325"/>
                  </a:lnTo>
                  <a:cubicBezTo>
                    <a:pt x="64780" y="11292"/>
                    <a:pt x="64713" y="11275"/>
                    <a:pt x="64647" y="11275"/>
                  </a:cubicBezTo>
                  <a:close/>
                  <a:moveTo>
                    <a:pt x="73040" y="11575"/>
                  </a:moveTo>
                  <a:cubicBezTo>
                    <a:pt x="72969" y="11575"/>
                    <a:pt x="72903" y="11592"/>
                    <a:pt x="72853" y="11625"/>
                  </a:cubicBezTo>
                  <a:lnTo>
                    <a:pt x="72819" y="11625"/>
                  </a:lnTo>
                  <a:lnTo>
                    <a:pt x="70117" y="13160"/>
                  </a:lnTo>
                  <a:cubicBezTo>
                    <a:pt x="70017" y="13227"/>
                    <a:pt x="70017" y="13327"/>
                    <a:pt x="70117" y="13393"/>
                  </a:cubicBezTo>
                  <a:lnTo>
                    <a:pt x="72686" y="14894"/>
                  </a:lnTo>
                  <a:cubicBezTo>
                    <a:pt x="72753" y="14911"/>
                    <a:pt x="72819" y="14919"/>
                    <a:pt x="72886" y="14919"/>
                  </a:cubicBezTo>
                  <a:cubicBezTo>
                    <a:pt x="72953" y="14919"/>
                    <a:pt x="73019" y="14911"/>
                    <a:pt x="73086" y="14894"/>
                  </a:cubicBezTo>
                  <a:lnTo>
                    <a:pt x="75755" y="13327"/>
                  </a:lnTo>
                  <a:cubicBezTo>
                    <a:pt x="75888" y="13260"/>
                    <a:pt x="75888" y="13160"/>
                    <a:pt x="75755" y="13093"/>
                  </a:cubicBezTo>
                  <a:lnTo>
                    <a:pt x="73253" y="11625"/>
                  </a:lnTo>
                  <a:cubicBezTo>
                    <a:pt x="73186" y="11592"/>
                    <a:pt x="73111" y="11575"/>
                    <a:pt x="73040" y="11575"/>
                  </a:cubicBezTo>
                  <a:close/>
                  <a:moveTo>
                    <a:pt x="100356" y="12776"/>
                  </a:moveTo>
                  <a:cubicBezTo>
                    <a:pt x="100289" y="12776"/>
                    <a:pt x="100222" y="12793"/>
                    <a:pt x="100172" y="12826"/>
                  </a:cubicBezTo>
                  <a:lnTo>
                    <a:pt x="97470" y="14361"/>
                  </a:lnTo>
                  <a:cubicBezTo>
                    <a:pt x="97370" y="14427"/>
                    <a:pt x="97337" y="14527"/>
                    <a:pt x="97437" y="14594"/>
                  </a:cubicBezTo>
                  <a:lnTo>
                    <a:pt x="100005" y="16095"/>
                  </a:lnTo>
                  <a:cubicBezTo>
                    <a:pt x="100072" y="16112"/>
                    <a:pt x="100139" y="16120"/>
                    <a:pt x="100205" y="16120"/>
                  </a:cubicBezTo>
                  <a:cubicBezTo>
                    <a:pt x="100272" y="16120"/>
                    <a:pt x="100339" y="16112"/>
                    <a:pt x="100406" y="16095"/>
                  </a:cubicBezTo>
                  <a:lnTo>
                    <a:pt x="103108" y="14527"/>
                  </a:lnTo>
                  <a:cubicBezTo>
                    <a:pt x="103208" y="14461"/>
                    <a:pt x="103208" y="14361"/>
                    <a:pt x="103108" y="14294"/>
                  </a:cubicBezTo>
                  <a:lnTo>
                    <a:pt x="100539" y="12826"/>
                  </a:lnTo>
                  <a:cubicBezTo>
                    <a:pt x="100489" y="12793"/>
                    <a:pt x="100422" y="12776"/>
                    <a:pt x="100356" y="12776"/>
                  </a:cubicBezTo>
                  <a:close/>
                  <a:moveTo>
                    <a:pt x="92767" y="12943"/>
                  </a:moveTo>
                  <a:cubicBezTo>
                    <a:pt x="92700" y="12943"/>
                    <a:pt x="92633" y="12960"/>
                    <a:pt x="92567" y="12993"/>
                  </a:cubicBezTo>
                  <a:lnTo>
                    <a:pt x="89865" y="14527"/>
                  </a:lnTo>
                  <a:cubicBezTo>
                    <a:pt x="89765" y="14594"/>
                    <a:pt x="89765" y="14728"/>
                    <a:pt x="89865" y="14761"/>
                  </a:cubicBezTo>
                  <a:lnTo>
                    <a:pt x="92433" y="16262"/>
                  </a:lnTo>
                  <a:cubicBezTo>
                    <a:pt x="92475" y="16276"/>
                    <a:pt x="92528" y="16284"/>
                    <a:pt x="92582" y="16284"/>
                  </a:cubicBezTo>
                  <a:cubicBezTo>
                    <a:pt x="92660" y="16284"/>
                    <a:pt x="92742" y="16268"/>
                    <a:pt x="92800" y="16229"/>
                  </a:cubicBezTo>
                  <a:lnTo>
                    <a:pt x="92834" y="16262"/>
                  </a:lnTo>
                  <a:lnTo>
                    <a:pt x="95502" y="14694"/>
                  </a:lnTo>
                  <a:cubicBezTo>
                    <a:pt x="95636" y="14628"/>
                    <a:pt x="95636" y="14527"/>
                    <a:pt x="95535" y="14461"/>
                  </a:cubicBezTo>
                  <a:lnTo>
                    <a:pt x="92967" y="12993"/>
                  </a:lnTo>
                  <a:cubicBezTo>
                    <a:pt x="92900" y="12960"/>
                    <a:pt x="92834" y="12943"/>
                    <a:pt x="92767" y="12943"/>
                  </a:cubicBezTo>
                  <a:close/>
                  <a:moveTo>
                    <a:pt x="85128" y="13076"/>
                  </a:moveTo>
                  <a:cubicBezTo>
                    <a:pt x="85061" y="13076"/>
                    <a:pt x="84995" y="13093"/>
                    <a:pt x="84928" y="13126"/>
                  </a:cubicBezTo>
                  <a:lnTo>
                    <a:pt x="82259" y="14661"/>
                  </a:lnTo>
                  <a:cubicBezTo>
                    <a:pt x="82126" y="14728"/>
                    <a:pt x="82126" y="14828"/>
                    <a:pt x="82226" y="14894"/>
                  </a:cubicBezTo>
                  <a:lnTo>
                    <a:pt x="84794" y="16362"/>
                  </a:lnTo>
                  <a:cubicBezTo>
                    <a:pt x="84861" y="16395"/>
                    <a:pt x="84928" y="16412"/>
                    <a:pt x="84995" y="16412"/>
                  </a:cubicBezTo>
                  <a:cubicBezTo>
                    <a:pt x="85061" y="16412"/>
                    <a:pt x="85128" y="16395"/>
                    <a:pt x="85195" y="16362"/>
                  </a:cubicBezTo>
                  <a:lnTo>
                    <a:pt x="85195" y="16395"/>
                  </a:lnTo>
                  <a:lnTo>
                    <a:pt x="87897" y="14828"/>
                  </a:lnTo>
                  <a:cubicBezTo>
                    <a:pt x="87997" y="14761"/>
                    <a:pt x="87997" y="14661"/>
                    <a:pt x="87897" y="14628"/>
                  </a:cubicBezTo>
                  <a:lnTo>
                    <a:pt x="85328" y="13126"/>
                  </a:lnTo>
                  <a:cubicBezTo>
                    <a:pt x="85261" y="13093"/>
                    <a:pt x="85195" y="13076"/>
                    <a:pt x="85128" y="13076"/>
                  </a:cubicBezTo>
                  <a:close/>
                  <a:moveTo>
                    <a:pt x="60694" y="13543"/>
                  </a:moveTo>
                  <a:cubicBezTo>
                    <a:pt x="60627" y="13543"/>
                    <a:pt x="60561" y="13560"/>
                    <a:pt x="60510" y="13593"/>
                  </a:cubicBezTo>
                  <a:lnTo>
                    <a:pt x="57809" y="15161"/>
                  </a:lnTo>
                  <a:cubicBezTo>
                    <a:pt x="57708" y="15228"/>
                    <a:pt x="57675" y="15328"/>
                    <a:pt x="57775" y="15395"/>
                  </a:cubicBezTo>
                  <a:lnTo>
                    <a:pt x="60377" y="16862"/>
                  </a:lnTo>
                  <a:cubicBezTo>
                    <a:pt x="60444" y="16896"/>
                    <a:pt x="60510" y="16913"/>
                    <a:pt x="60577" y="16913"/>
                  </a:cubicBezTo>
                  <a:cubicBezTo>
                    <a:pt x="60644" y="16913"/>
                    <a:pt x="60711" y="16896"/>
                    <a:pt x="60777" y="16862"/>
                  </a:cubicBezTo>
                  <a:lnTo>
                    <a:pt x="63446" y="15295"/>
                  </a:lnTo>
                  <a:cubicBezTo>
                    <a:pt x="63579" y="15261"/>
                    <a:pt x="63579" y="15128"/>
                    <a:pt x="63446" y="15095"/>
                  </a:cubicBezTo>
                  <a:lnTo>
                    <a:pt x="60877" y="13593"/>
                  </a:lnTo>
                  <a:cubicBezTo>
                    <a:pt x="60827" y="13560"/>
                    <a:pt x="60761" y="13543"/>
                    <a:pt x="60694" y="13543"/>
                  </a:cubicBezTo>
                  <a:close/>
                  <a:moveTo>
                    <a:pt x="76722" y="13710"/>
                  </a:moveTo>
                  <a:cubicBezTo>
                    <a:pt x="76655" y="13710"/>
                    <a:pt x="76589" y="13727"/>
                    <a:pt x="76522" y="13760"/>
                  </a:cubicBezTo>
                  <a:lnTo>
                    <a:pt x="73853" y="15328"/>
                  </a:lnTo>
                  <a:cubicBezTo>
                    <a:pt x="73720" y="15395"/>
                    <a:pt x="73720" y="15495"/>
                    <a:pt x="73820" y="15528"/>
                  </a:cubicBezTo>
                  <a:lnTo>
                    <a:pt x="76388" y="17029"/>
                  </a:lnTo>
                  <a:cubicBezTo>
                    <a:pt x="76439" y="17055"/>
                    <a:pt x="76490" y="17066"/>
                    <a:pt x="76540" y="17066"/>
                  </a:cubicBezTo>
                  <a:cubicBezTo>
                    <a:pt x="76619" y="17066"/>
                    <a:pt x="76694" y="17037"/>
                    <a:pt x="76755" y="16996"/>
                  </a:cubicBezTo>
                  <a:lnTo>
                    <a:pt x="76789" y="17029"/>
                  </a:lnTo>
                  <a:lnTo>
                    <a:pt x="79457" y="15461"/>
                  </a:lnTo>
                  <a:cubicBezTo>
                    <a:pt x="79591" y="15428"/>
                    <a:pt x="79591" y="15295"/>
                    <a:pt x="79491" y="15261"/>
                  </a:cubicBezTo>
                  <a:lnTo>
                    <a:pt x="76922" y="13760"/>
                  </a:lnTo>
                  <a:cubicBezTo>
                    <a:pt x="76855" y="13727"/>
                    <a:pt x="76789" y="13710"/>
                    <a:pt x="76722" y="13710"/>
                  </a:cubicBezTo>
                  <a:close/>
                  <a:moveTo>
                    <a:pt x="69087" y="13844"/>
                  </a:moveTo>
                  <a:cubicBezTo>
                    <a:pt x="69025" y="13844"/>
                    <a:pt x="68967" y="13860"/>
                    <a:pt x="68916" y="13894"/>
                  </a:cubicBezTo>
                  <a:lnTo>
                    <a:pt x="68883" y="13894"/>
                  </a:lnTo>
                  <a:lnTo>
                    <a:pt x="66215" y="15461"/>
                  </a:lnTo>
                  <a:cubicBezTo>
                    <a:pt x="66081" y="15528"/>
                    <a:pt x="66081" y="15628"/>
                    <a:pt x="66181" y="15662"/>
                  </a:cubicBezTo>
                  <a:lnTo>
                    <a:pt x="68750" y="17163"/>
                  </a:lnTo>
                  <a:cubicBezTo>
                    <a:pt x="68816" y="17196"/>
                    <a:pt x="68883" y="17213"/>
                    <a:pt x="68950" y="17213"/>
                  </a:cubicBezTo>
                  <a:cubicBezTo>
                    <a:pt x="69017" y="17213"/>
                    <a:pt x="69083" y="17196"/>
                    <a:pt x="69150" y="17163"/>
                  </a:cubicBezTo>
                  <a:lnTo>
                    <a:pt x="71819" y="15595"/>
                  </a:lnTo>
                  <a:cubicBezTo>
                    <a:pt x="71952" y="15528"/>
                    <a:pt x="71952" y="15428"/>
                    <a:pt x="71852" y="15395"/>
                  </a:cubicBezTo>
                  <a:lnTo>
                    <a:pt x="69283" y="13894"/>
                  </a:lnTo>
                  <a:cubicBezTo>
                    <a:pt x="69217" y="13860"/>
                    <a:pt x="69150" y="13844"/>
                    <a:pt x="69087" y="13844"/>
                  </a:cubicBezTo>
                  <a:close/>
                  <a:moveTo>
                    <a:pt x="88814" y="15211"/>
                  </a:moveTo>
                  <a:cubicBezTo>
                    <a:pt x="88747" y="15211"/>
                    <a:pt x="88681" y="15228"/>
                    <a:pt x="88631" y="15261"/>
                  </a:cubicBezTo>
                  <a:lnTo>
                    <a:pt x="85929" y="16829"/>
                  </a:lnTo>
                  <a:cubicBezTo>
                    <a:pt x="85829" y="16896"/>
                    <a:pt x="85795" y="16996"/>
                    <a:pt x="85895" y="17063"/>
                  </a:cubicBezTo>
                  <a:lnTo>
                    <a:pt x="88497" y="18530"/>
                  </a:lnTo>
                  <a:cubicBezTo>
                    <a:pt x="88547" y="18564"/>
                    <a:pt x="88614" y="18580"/>
                    <a:pt x="88681" y="18580"/>
                  </a:cubicBezTo>
                  <a:cubicBezTo>
                    <a:pt x="88747" y="18580"/>
                    <a:pt x="88814" y="18564"/>
                    <a:pt x="88864" y="18530"/>
                  </a:cubicBezTo>
                  <a:lnTo>
                    <a:pt x="91566" y="16963"/>
                  </a:lnTo>
                  <a:cubicBezTo>
                    <a:pt x="91666" y="16929"/>
                    <a:pt x="91699" y="16796"/>
                    <a:pt x="91599" y="16762"/>
                  </a:cubicBezTo>
                  <a:lnTo>
                    <a:pt x="88997" y="15261"/>
                  </a:lnTo>
                  <a:cubicBezTo>
                    <a:pt x="88947" y="15228"/>
                    <a:pt x="88881" y="15211"/>
                    <a:pt x="88814" y="15211"/>
                  </a:cubicBezTo>
                  <a:close/>
                  <a:moveTo>
                    <a:pt x="72753" y="15945"/>
                  </a:moveTo>
                  <a:cubicBezTo>
                    <a:pt x="72686" y="15945"/>
                    <a:pt x="72619" y="15962"/>
                    <a:pt x="72552" y="15995"/>
                  </a:cubicBezTo>
                  <a:lnTo>
                    <a:pt x="69917" y="17563"/>
                  </a:lnTo>
                  <a:cubicBezTo>
                    <a:pt x="69784" y="17630"/>
                    <a:pt x="69784" y="17730"/>
                    <a:pt x="69884" y="17796"/>
                  </a:cubicBezTo>
                  <a:lnTo>
                    <a:pt x="72452" y="19298"/>
                  </a:lnTo>
                  <a:cubicBezTo>
                    <a:pt x="72508" y="19311"/>
                    <a:pt x="72563" y="19319"/>
                    <a:pt x="72616" y="19319"/>
                  </a:cubicBezTo>
                  <a:cubicBezTo>
                    <a:pt x="72691" y="19319"/>
                    <a:pt x="72761" y="19303"/>
                    <a:pt x="72819" y="19264"/>
                  </a:cubicBezTo>
                  <a:lnTo>
                    <a:pt x="75521" y="17730"/>
                  </a:lnTo>
                  <a:cubicBezTo>
                    <a:pt x="75621" y="17663"/>
                    <a:pt x="75621" y="17563"/>
                    <a:pt x="75521" y="17496"/>
                  </a:cubicBezTo>
                  <a:lnTo>
                    <a:pt x="72953" y="15995"/>
                  </a:lnTo>
                  <a:cubicBezTo>
                    <a:pt x="72886" y="15962"/>
                    <a:pt x="72819" y="15945"/>
                    <a:pt x="72753" y="15945"/>
                  </a:cubicBezTo>
                  <a:close/>
                  <a:moveTo>
                    <a:pt x="65164" y="16112"/>
                  </a:moveTo>
                  <a:cubicBezTo>
                    <a:pt x="65097" y="16112"/>
                    <a:pt x="65030" y="16129"/>
                    <a:pt x="64980" y="16162"/>
                  </a:cubicBezTo>
                  <a:lnTo>
                    <a:pt x="64947" y="16162"/>
                  </a:lnTo>
                  <a:lnTo>
                    <a:pt x="62278" y="17696"/>
                  </a:lnTo>
                  <a:cubicBezTo>
                    <a:pt x="62145" y="17763"/>
                    <a:pt x="62145" y="17863"/>
                    <a:pt x="62245" y="17930"/>
                  </a:cubicBezTo>
                  <a:lnTo>
                    <a:pt x="64814" y="19431"/>
                  </a:lnTo>
                  <a:cubicBezTo>
                    <a:pt x="64880" y="19448"/>
                    <a:pt x="64947" y="19456"/>
                    <a:pt x="65014" y="19456"/>
                  </a:cubicBezTo>
                  <a:cubicBezTo>
                    <a:pt x="65080" y="19456"/>
                    <a:pt x="65147" y="19448"/>
                    <a:pt x="65214" y="19431"/>
                  </a:cubicBezTo>
                  <a:lnTo>
                    <a:pt x="67916" y="17863"/>
                  </a:lnTo>
                  <a:cubicBezTo>
                    <a:pt x="68016" y="17796"/>
                    <a:pt x="68016" y="17696"/>
                    <a:pt x="67916" y="17630"/>
                  </a:cubicBezTo>
                  <a:lnTo>
                    <a:pt x="65347" y="16162"/>
                  </a:lnTo>
                  <a:cubicBezTo>
                    <a:pt x="65297" y="16129"/>
                    <a:pt x="65231" y="16112"/>
                    <a:pt x="65164" y="16112"/>
                  </a:cubicBezTo>
                  <a:close/>
                  <a:moveTo>
                    <a:pt x="55907" y="16312"/>
                  </a:moveTo>
                  <a:cubicBezTo>
                    <a:pt x="55840" y="16312"/>
                    <a:pt x="55774" y="16329"/>
                    <a:pt x="55707" y="16362"/>
                  </a:cubicBezTo>
                  <a:lnTo>
                    <a:pt x="53038" y="17897"/>
                  </a:lnTo>
                  <a:cubicBezTo>
                    <a:pt x="52905" y="17963"/>
                    <a:pt x="52905" y="18063"/>
                    <a:pt x="53005" y="18130"/>
                  </a:cubicBezTo>
                  <a:lnTo>
                    <a:pt x="55574" y="19631"/>
                  </a:lnTo>
                  <a:cubicBezTo>
                    <a:pt x="55640" y="19664"/>
                    <a:pt x="55707" y="19681"/>
                    <a:pt x="55774" y="19681"/>
                  </a:cubicBezTo>
                  <a:cubicBezTo>
                    <a:pt x="55840" y="19681"/>
                    <a:pt x="55907" y="19664"/>
                    <a:pt x="55974" y="19631"/>
                  </a:cubicBezTo>
                  <a:lnTo>
                    <a:pt x="58642" y="18063"/>
                  </a:lnTo>
                  <a:cubicBezTo>
                    <a:pt x="58776" y="17997"/>
                    <a:pt x="58776" y="17897"/>
                    <a:pt x="58676" y="17830"/>
                  </a:cubicBezTo>
                  <a:lnTo>
                    <a:pt x="56107" y="16362"/>
                  </a:lnTo>
                  <a:cubicBezTo>
                    <a:pt x="56041" y="16329"/>
                    <a:pt x="55974" y="16312"/>
                    <a:pt x="55907" y="16312"/>
                  </a:cubicBezTo>
                  <a:close/>
                  <a:moveTo>
                    <a:pt x="96403" y="15045"/>
                  </a:moveTo>
                  <a:cubicBezTo>
                    <a:pt x="96336" y="15045"/>
                    <a:pt x="96269" y="15061"/>
                    <a:pt x="96203" y="15095"/>
                  </a:cubicBezTo>
                  <a:lnTo>
                    <a:pt x="89598" y="18897"/>
                  </a:lnTo>
                  <a:cubicBezTo>
                    <a:pt x="89464" y="18964"/>
                    <a:pt x="89464" y="19064"/>
                    <a:pt x="89565" y="19131"/>
                  </a:cubicBezTo>
                  <a:lnTo>
                    <a:pt x="92133" y="20632"/>
                  </a:lnTo>
                  <a:cubicBezTo>
                    <a:pt x="92200" y="20665"/>
                    <a:pt x="92266" y="20682"/>
                    <a:pt x="92333" y="20682"/>
                  </a:cubicBezTo>
                  <a:cubicBezTo>
                    <a:pt x="92400" y="20682"/>
                    <a:pt x="92467" y="20665"/>
                    <a:pt x="92533" y="20632"/>
                  </a:cubicBezTo>
                  <a:lnTo>
                    <a:pt x="99138" y="16796"/>
                  </a:lnTo>
                  <a:cubicBezTo>
                    <a:pt x="99271" y="16729"/>
                    <a:pt x="99271" y="16629"/>
                    <a:pt x="99171" y="16562"/>
                  </a:cubicBezTo>
                  <a:lnTo>
                    <a:pt x="96603" y="15095"/>
                  </a:lnTo>
                  <a:cubicBezTo>
                    <a:pt x="96536" y="15061"/>
                    <a:pt x="96469" y="15045"/>
                    <a:pt x="96403" y="15045"/>
                  </a:cubicBezTo>
                  <a:close/>
                  <a:moveTo>
                    <a:pt x="68833" y="18213"/>
                  </a:moveTo>
                  <a:cubicBezTo>
                    <a:pt x="68766" y="18213"/>
                    <a:pt x="68700" y="18230"/>
                    <a:pt x="68650" y="18263"/>
                  </a:cubicBezTo>
                  <a:lnTo>
                    <a:pt x="65948" y="19831"/>
                  </a:lnTo>
                  <a:cubicBezTo>
                    <a:pt x="65848" y="19898"/>
                    <a:pt x="65814" y="19998"/>
                    <a:pt x="65914" y="20065"/>
                  </a:cubicBezTo>
                  <a:lnTo>
                    <a:pt x="68483" y="21532"/>
                  </a:lnTo>
                  <a:cubicBezTo>
                    <a:pt x="68550" y="21566"/>
                    <a:pt x="68625" y="21583"/>
                    <a:pt x="68700" y="21583"/>
                  </a:cubicBezTo>
                  <a:cubicBezTo>
                    <a:pt x="68775" y="21583"/>
                    <a:pt x="68850" y="21566"/>
                    <a:pt x="68916" y="21532"/>
                  </a:cubicBezTo>
                  <a:lnTo>
                    <a:pt x="68883" y="21532"/>
                  </a:lnTo>
                  <a:lnTo>
                    <a:pt x="71585" y="19998"/>
                  </a:lnTo>
                  <a:cubicBezTo>
                    <a:pt x="71685" y="19931"/>
                    <a:pt x="71718" y="19831"/>
                    <a:pt x="71585" y="19765"/>
                  </a:cubicBezTo>
                  <a:lnTo>
                    <a:pt x="69017" y="18263"/>
                  </a:lnTo>
                  <a:cubicBezTo>
                    <a:pt x="68967" y="18230"/>
                    <a:pt x="68900" y="18213"/>
                    <a:pt x="68833" y="18213"/>
                  </a:cubicBezTo>
                  <a:close/>
                  <a:moveTo>
                    <a:pt x="51971" y="18605"/>
                  </a:moveTo>
                  <a:cubicBezTo>
                    <a:pt x="51904" y="18605"/>
                    <a:pt x="51838" y="18614"/>
                    <a:pt x="51771" y="18630"/>
                  </a:cubicBezTo>
                  <a:lnTo>
                    <a:pt x="49102" y="20198"/>
                  </a:lnTo>
                  <a:cubicBezTo>
                    <a:pt x="49002" y="20265"/>
                    <a:pt x="48969" y="20365"/>
                    <a:pt x="49069" y="20432"/>
                  </a:cubicBezTo>
                  <a:lnTo>
                    <a:pt x="51637" y="21899"/>
                  </a:lnTo>
                  <a:cubicBezTo>
                    <a:pt x="51704" y="21933"/>
                    <a:pt x="51771" y="21949"/>
                    <a:pt x="51838" y="21949"/>
                  </a:cubicBezTo>
                  <a:cubicBezTo>
                    <a:pt x="51904" y="21949"/>
                    <a:pt x="51971" y="21933"/>
                    <a:pt x="52038" y="21899"/>
                  </a:cubicBezTo>
                  <a:lnTo>
                    <a:pt x="54740" y="20365"/>
                  </a:lnTo>
                  <a:cubicBezTo>
                    <a:pt x="54840" y="20298"/>
                    <a:pt x="54840" y="20198"/>
                    <a:pt x="54740" y="20131"/>
                  </a:cubicBezTo>
                  <a:lnTo>
                    <a:pt x="52171" y="18630"/>
                  </a:lnTo>
                  <a:cubicBezTo>
                    <a:pt x="52104" y="18614"/>
                    <a:pt x="52038" y="18605"/>
                    <a:pt x="51971" y="18605"/>
                  </a:cubicBezTo>
                  <a:close/>
                  <a:moveTo>
                    <a:pt x="60450" y="18861"/>
                  </a:moveTo>
                  <a:cubicBezTo>
                    <a:pt x="60375" y="18861"/>
                    <a:pt x="60293" y="18889"/>
                    <a:pt x="60210" y="18931"/>
                  </a:cubicBezTo>
                  <a:lnTo>
                    <a:pt x="60210" y="18897"/>
                  </a:lnTo>
                  <a:lnTo>
                    <a:pt x="55640" y="21532"/>
                  </a:lnTo>
                  <a:cubicBezTo>
                    <a:pt x="55540" y="21599"/>
                    <a:pt x="55540" y="21699"/>
                    <a:pt x="55640" y="21766"/>
                  </a:cubicBezTo>
                  <a:lnTo>
                    <a:pt x="58209" y="23234"/>
                  </a:lnTo>
                  <a:cubicBezTo>
                    <a:pt x="58259" y="23267"/>
                    <a:pt x="58326" y="23284"/>
                    <a:pt x="58392" y="23284"/>
                  </a:cubicBezTo>
                  <a:cubicBezTo>
                    <a:pt x="58459" y="23284"/>
                    <a:pt x="58526" y="23267"/>
                    <a:pt x="58576" y="23234"/>
                  </a:cubicBezTo>
                  <a:lnTo>
                    <a:pt x="63146" y="20598"/>
                  </a:lnTo>
                  <a:cubicBezTo>
                    <a:pt x="63246" y="20532"/>
                    <a:pt x="63279" y="20432"/>
                    <a:pt x="63179" y="20398"/>
                  </a:cubicBezTo>
                  <a:lnTo>
                    <a:pt x="60577" y="18897"/>
                  </a:lnTo>
                  <a:cubicBezTo>
                    <a:pt x="60539" y="18872"/>
                    <a:pt x="60496" y="18861"/>
                    <a:pt x="60450" y="18861"/>
                  </a:cubicBezTo>
                  <a:close/>
                  <a:moveTo>
                    <a:pt x="87717" y="20048"/>
                  </a:moveTo>
                  <a:cubicBezTo>
                    <a:pt x="87647" y="20048"/>
                    <a:pt x="87580" y="20065"/>
                    <a:pt x="87530" y="20098"/>
                  </a:cubicBezTo>
                  <a:lnTo>
                    <a:pt x="84828" y="21633"/>
                  </a:lnTo>
                  <a:cubicBezTo>
                    <a:pt x="84728" y="21699"/>
                    <a:pt x="84694" y="21799"/>
                    <a:pt x="84828" y="21866"/>
                  </a:cubicBezTo>
                  <a:lnTo>
                    <a:pt x="87396" y="23367"/>
                  </a:lnTo>
                  <a:cubicBezTo>
                    <a:pt x="87446" y="23400"/>
                    <a:pt x="87513" y="23417"/>
                    <a:pt x="87580" y="23417"/>
                  </a:cubicBezTo>
                  <a:cubicBezTo>
                    <a:pt x="87647" y="23417"/>
                    <a:pt x="87713" y="23400"/>
                    <a:pt x="87763" y="23367"/>
                  </a:cubicBezTo>
                  <a:lnTo>
                    <a:pt x="90465" y="21799"/>
                  </a:lnTo>
                  <a:cubicBezTo>
                    <a:pt x="90565" y="21733"/>
                    <a:pt x="90599" y="21633"/>
                    <a:pt x="90499" y="21566"/>
                  </a:cubicBezTo>
                  <a:lnTo>
                    <a:pt x="87930" y="20098"/>
                  </a:lnTo>
                  <a:cubicBezTo>
                    <a:pt x="87863" y="20065"/>
                    <a:pt x="87788" y="20048"/>
                    <a:pt x="87717" y="20048"/>
                  </a:cubicBezTo>
                  <a:close/>
                  <a:moveTo>
                    <a:pt x="80124" y="20215"/>
                  </a:moveTo>
                  <a:cubicBezTo>
                    <a:pt x="80058" y="20215"/>
                    <a:pt x="79991" y="20232"/>
                    <a:pt x="79924" y="20265"/>
                  </a:cubicBezTo>
                  <a:lnTo>
                    <a:pt x="77256" y="21799"/>
                  </a:lnTo>
                  <a:cubicBezTo>
                    <a:pt x="77122" y="21866"/>
                    <a:pt x="77122" y="21966"/>
                    <a:pt x="77222" y="22033"/>
                  </a:cubicBezTo>
                  <a:lnTo>
                    <a:pt x="79791" y="23534"/>
                  </a:lnTo>
                  <a:cubicBezTo>
                    <a:pt x="79858" y="23567"/>
                    <a:pt x="79924" y="23584"/>
                    <a:pt x="79991" y="23584"/>
                  </a:cubicBezTo>
                  <a:cubicBezTo>
                    <a:pt x="80058" y="23584"/>
                    <a:pt x="80124" y="23567"/>
                    <a:pt x="80191" y="23534"/>
                  </a:cubicBezTo>
                  <a:lnTo>
                    <a:pt x="82860" y="21966"/>
                  </a:lnTo>
                  <a:cubicBezTo>
                    <a:pt x="82993" y="21933"/>
                    <a:pt x="82993" y="21799"/>
                    <a:pt x="82893" y="21766"/>
                  </a:cubicBezTo>
                  <a:lnTo>
                    <a:pt x="80325" y="20265"/>
                  </a:lnTo>
                  <a:cubicBezTo>
                    <a:pt x="80258" y="20232"/>
                    <a:pt x="80191" y="20215"/>
                    <a:pt x="80124" y="20215"/>
                  </a:cubicBezTo>
                  <a:close/>
                  <a:moveTo>
                    <a:pt x="48052" y="20849"/>
                  </a:moveTo>
                  <a:cubicBezTo>
                    <a:pt x="47985" y="20849"/>
                    <a:pt x="47918" y="20865"/>
                    <a:pt x="47868" y="20899"/>
                  </a:cubicBezTo>
                  <a:lnTo>
                    <a:pt x="45166" y="22466"/>
                  </a:lnTo>
                  <a:cubicBezTo>
                    <a:pt x="45066" y="22533"/>
                    <a:pt x="45033" y="22633"/>
                    <a:pt x="45133" y="22700"/>
                  </a:cubicBezTo>
                  <a:lnTo>
                    <a:pt x="47701" y="24168"/>
                  </a:lnTo>
                  <a:cubicBezTo>
                    <a:pt x="47768" y="24201"/>
                    <a:pt x="47835" y="24218"/>
                    <a:pt x="47901" y="24218"/>
                  </a:cubicBezTo>
                  <a:cubicBezTo>
                    <a:pt x="47968" y="24218"/>
                    <a:pt x="48035" y="24201"/>
                    <a:pt x="48102" y="24168"/>
                  </a:cubicBezTo>
                  <a:lnTo>
                    <a:pt x="50804" y="22633"/>
                  </a:lnTo>
                  <a:cubicBezTo>
                    <a:pt x="50904" y="22567"/>
                    <a:pt x="50904" y="22466"/>
                    <a:pt x="50804" y="22400"/>
                  </a:cubicBezTo>
                  <a:lnTo>
                    <a:pt x="48235" y="20899"/>
                  </a:lnTo>
                  <a:cubicBezTo>
                    <a:pt x="48185" y="20865"/>
                    <a:pt x="48118" y="20849"/>
                    <a:pt x="48052" y="20849"/>
                  </a:cubicBezTo>
                  <a:close/>
                  <a:moveTo>
                    <a:pt x="54643" y="22211"/>
                  </a:moveTo>
                  <a:cubicBezTo>
                    <a:pt x="54568" y="22211"/>
                    <a:pt x="54498" y="22227"/>
                    <a:pt x="54439" y="22266"/>
                  </a:cubicBezTo>
                  <a:lnTo>
                    <a:pt x="54406" y="22233"/>
                  </a:lnTo>
                  <a:lnTo>
                    <a:pt x="51704" y="23801"/>
                  </a:lnTo>
                  <a:cubicBezTo>
                    <a:pt x="51604" y="23867"/>
                    <a:pt x="51604" y="23968"/>
                    <a:pt x="51704" y="24034"/>
                  </a:cubicBezTo>
                  <a:lnTo>
                    <a:pt x="54273" y="25502"/>
                  </a:lnTo>
                  <a:cubicBezTo>
                    <a:pt x="54339" y="25535"/>
                    <a:pt x="54406" y="25552"/>
                    <a:pt x="54473" y="25552"/>
                  </a:cubicBezTo>
                  <a:cubicBezTo>
                    <a:pt x="54540" y="25552"/>
                    <a:pt x="54606" y="25535"/>
                    <a:pt x="54673" y="25502"/>
                  </a:cubicBezTo>
                  <a:lnTo>
                    <a:pt x="57342" y="23968"/>
                  </a:lnTo>
                  <a:cubicBezTo>
                    <a:pt x="57475" y="23901"/>
                    <a:pt x="57475" y="23801"/>
                    <a:pt x="57375" y="23734"/>
                  </a:cubicBezTo>
                  <a:lnTo>
                    <a:pt x="54806" y="22233"/>
                  </a:lnTo>
                  <a:cubicBezTo>
                    <a:pt x="54751" y="22219"/>
                    <a:pt x="54696" y="22211"/>
                    <a:pt x="54643" y="22211"/>
                  </a:cubicBezTo>
                  <a:close/>
                  <a:moveTo>
                    <a:pt x="83827" y="22350"/>
                  </a:moveTo>
                  <a:cubicBezTo>
                    <a:pt x="83760" y="22350"/>
                    <a:pt x="83694" y="22366"/>
                    <a:pt x="83627" y="22400"/>
                  </a:cubicBezTo>
                  <a:lnTo>
                    <a:pt x="80925" y="23968"/>
                  </a:lnTo>
                  <a:cubicBezTo>
                    <a:pt x="80792" y="24001"/>
                    <a:pt x="80792" y="24101"/>
                    <a:pt x="80892" y="24168"/>
                  </a:cubicBezTo>
                  <a:lnTo>
                    <a:pt x="83460" y="25669"/>
                  </a:lnTo>
                  <a:cubicBezTo>
                    <a:pt x="83527" y="25702"/>
                    <a:pt x="83594" y="25719"/>
                    <a:pt x="83660" y="25719"/>
                  </a:cubicBezTo>
                  <a:cubicBezTo>
                    <a:pt x="83727" y="25719"/>
                    <a:pt x="83794" y="25702"/>
                    <a:pt x="83860" y="25669"/>
                  </a:cubicBezTo>
                  <a:lnTo>
                    <a:pt x="86562" y="24101"/>
                  </a:lnTo>
                  <a:cubicBezTo>
                    <a:pt x="86662" y="24034"/>
                    <a:pt x="86662" y="23934"/>
                    <a:pt x="86562" y="23867"/>
                  </a:cubicBezTo>
                  <a:lnTo>
                    <a:pt x="84027" y="22400"/>
                  </a:lnTo>
                  <a:cubicBezTo>
                    <a:pt x="83961" y="22366"/>
                    <a:pt x="83894" y="22350"/>
                    <a:pt x="83827" y="22350"/>
                  </a:cubicBezTo>
                  <a:close/>
                  <a:moveTo>
                    <a:pt x="44132" y="23150"/>
                  </a:moveTo>
                  <a:cubicBezTo>
                    <a:pt x="44065" y="23150"/>
                    <a:pt x="43999" y="23167"/>
                    <a:pt x="43932" y="23200"/>
                  </a:cubicBezTo>
                  <a:lnTo>
                    <a:pt x="41230" y="24735"/>
                  </a:lnTo>
                  <a:cubicBezTo>
                    <a:pt x="41130" y="24801"/>
                    <a:pt x="41097" y="24902"/>
                    <a:pt x="41230" y="24968"/>
                  </a:cubicBezTo>
                  <a:lnTo>
                    <a:pt x="43799" y="26469"/>
                  </a:lnTo>
                  <a:cubicBezTo>
                    <a:pt x="43849" y="26486"/>
                    <a:pt x="43915" y="26494"/>
                    <a:pt x="43982" y="26494"/>
                  </a:cubicBezTo>
                  <a:cubicBezTo>
                    <a:pt x="44049" y="26494"/>
                    <a:pt x="44115" y="26486"/>
                    <a:pt x="44165" y="26469"/>
                  </a:cubicBezTo>
                  <a:lnTo>
                    <a:pt x="46867" y="24902"/>
                  </a:lnTo>
                  <a:cubicBezTo>
                    <a:pt x="46967" y="24835"/>
                    <a:pt x="47001" y="24735"/>
                    <a:pt x="46901" y="24668"/>
                  </a:cubicBezTo>
                  <a:lnTo>
                    <a:pt x="44332" y="23200"/>
                  </a:lnTo>
                  <a:cubicBezTo>
                    <a:pt x="44266" y="23167"/>
                    <a:pt x="44199" y="23150"/>
                    <a:pt x="44132" y="23150"/>
                  </a:cubicBezTo>
                  <a:close/>
                  <a:moveTo>
                    <a:pt x="59743" y="23484"/>
                  </a:moveTo>
                  <a:cubicBezTo>
                    <a:pt x="59677" y="23484"/>
                    <a:pt x="59610" y="23501"/>
                    <a:pt x="59543" y="23534"/>
                  </a:cubicBezTo>
                  <a:lnTo>
                    <a:pt x="56875" y="25102"/>
                  </a:lnTo>
                  <a:cubicBezTo>
                    <a:pt x="56741" y="25168"/>
                    <a:pt x="56741" y="25268"/>
                    <a:pt x="56841" y="25302"/>
                  </a:cubicBezTo>
                  <a:lnTo>
                    <a:pt x="59410" y="26803"/>
                  </a:lnTo>
                  <a:cubicBezTo>
                    <a:pt x="59476" y="26836"/>
                    <a:pt x="59543" y="26853"/>
                    <a:pt x="59610" y="26853"/>
                  </a:cubicBezTo>
                  <a:cubicBezTo>
                    <a:pt x="59677" y="26853"/>
                    <a:pt x="59743" y="26836"/>
                    <a:pt x="59810" y="26803"/>
                  </a:cubicBezTo>
                  <a:lnTo>
                    <a:pt x="59777" y="26803"/>
                  </a:lnTo>
                  <a:lnTo>
                    <a:pt x="62479" y="25235"/>
                  </a:lnTo>
                  <a:cubicBezTo>
                    <a:pt x="62579" y="25168"/>
                    <a:pt x="62612" y="25068"/>
                    <a:pt x="62512" y="25002"/>
                  </a:cubicBezTo>
                  <a:lnTo>
                    <a:pt x="59943" y="23534"/>
                  </a:lnTo>
                  <a:cubicBezTo>
                    <a:pt x="59877" y="23501"/>
                    <a:pt x="59810" y="23484"/>
                    <a:pt x="59743" y="23484"/>
                  </a:cubicBezTo>
                  <a:close/>
                  <a:moveTo>
                    <a:pt x="50674" y="24485"/>
                  </a:moveTo>
                  <a:cubicBezTo>
                    <a:pt x="50612" y="24485"/>
                    <a:pt x="50553" y="24501"/>
                    <a:pt x="50503" y="24535"/>
                  </a:cubicBezTo>
                  <a:lnTo>
                    <a:pt x="50470" y="24501"/>
                  </a:lnTo>
                  <a:lnTo>
                    <a:pt x="47801" y="26069"/>
                  </a:lnTo>
                  <a:cubicBezTo>
                    <a:pt x="47701" y="26136"/>
                    <a:pt x="47668" y="26236"/>
                    <a:pt x="47768" y="26303"/>
                  </a:cubicBezTo>
                  <a:lnTo>
                    <a:pt x="50337" y="27804"/>
                  </a:lnTo>
                  <a:cubicBezTo>
                    <a:pt x="50403" y="27820"/>
                    <a:pt x="50470" y="27829"/>
                    <a:pt x="50537" y="27829"/>
                  </a:cubicBezTo>
                  <a:cubicBezTo>
                    <a:pt x="50603" y="27829"/>
                    <a:pt x="50670" y="27820"/>
                    <a:pt x="50737" y="27804"/>
                  </a:cubicBezTo>
                  <a:lnTo>
                    <a:pt x="53439" y="26236"/>
                  </a:lnTo>
                  <a:cubicBezTo>
                    <a:pt x="53539" y="26169"/>
                    <a:pt x="53572" y="26069"/>
                    <a:pt x="53439" y="26002"/>
                  </a:cubicBezTo>
                  <a:lnTo>
                    <a:pt x="50870" y="24535"/>
                  </a:lnTo>
                  <a:cubicBezTo>
                    <a:pt x="50804" y="24501"/>
                    <a:pt x="50737" y="24485"/>
                    <a:pt x="50674" y="24485"/>
                  </a:cubicBezTo>
                  <a:close/>
                  <a:moveTo>
                    <a:pt x="79858" y="24618"/>
                  </a:moveTo>
                  <a:cubicBezTo>
                    <a:pt x="79791" y="24618"/>
                    <a:pt x="79724" y="24635"/>
                    <a:pt x="79657" y="24668"/>
                  </a:cubicBezTo>
                  <a:lnTo>
                    <a:pt x="76989" y="26202"/>
                  </a:lnTo>
                  <a:cubicBezTo>
                    <a:pt x="76889" y="26269"/>
                    <a:pt x="76855" y="26369"/>
                    <a:pt x="76956" y="26436"/>
                  </a:cubicBezTo>
                  <a:lnTo>
                    <a:pt x="79557" y="27904"/>
                  </a:lnTo>
                  <a:cubicBezTo>
                    <a:pt x="79607" y="27937"/>
                    <a:pt x="79666" y="27954"/>
                    <a:pt x="79728" y="27954"/>
                  </a:cubicBezTo>
                  <a:cubicBezTo>
                    <a:pt x="79791" y="27954"/>
                    <a:pt x="79858" y="27937"/>
                    <a:pt x="79924" y="27904"/>
                  </a:cubicBezTo>
                  <a:lnTo>
                    <a:pt x="82626" y="26369"/>
                  </a:lnTo>
                  <a:cubicBezTo>
                    <a:pt x="82726" y="26303"/>
                    <a:pt x="82760" y="26202"/>
                    <a:pt x="82660" y="26136"/>
                  </a:cubicBezTo>
                  <a:lnTo>
                    <a:pt x="80058" y="24668"/>
                  </a:lnTo>
                  <a:cubicBezTo>
                    <a:pt x="79991" y="24635"/>
                    <a:pt x="79924" y="24618"/>
                    <a:pt x="79858" y="24618"/>
                  </a:cubicBezTo>
                  <a:close/>
                  <a:moveTo>
                    <a:pt x="64080" y="20982"/>
                  </a:moveTo>
                  <a:cubicBezTo>
                    <a:pt x="64013" y="20982"/>
                    <a:pt x="63946" y="20999"/>
                    <a:pt x="63880" y="21032"/>
                  </a:cubicBezTo>
                  <a:lnTo>
                    <a:pt x="60777" y="22800"/>
                  </a:lnTo>
                  <a:cubicBezTo>
                    <a:pt x="60644" y="22867"/>
                    <a:pt x="60644" y="22967"/>
                    <a:pt x="60744" y="23034"/>
                  </a:cubicBezTo>
                  <a:lnTo>
                    <a:pt x="64046" y="24935"/>
                  </a:lnTo>
                  <a:cubicBezTo>
                    <a:pt x="64146" y="25002"/>
                    <a:pt x="64146" y="25102"/>
                    <a:pt x="64046" y="25168"/>
                  </a:cubicBezTo>
                  <a:lnTo>
                    <a:pt x="61545" y="26603"/>
                  </a:lnTo>
                  <a:cubicBezTo>
                    <a:pt x="61411" y="26669"/>
                    <a:pt x="61411" y="26770"/>
                    <a:pt x="61511" y="26836"/>
                  </a:cubicBezTo>
                  <a:lnTo>
                    <a:pt x="64080" y="28304"/>
                  </a:lnTo>
                  <a:cubicBezTo>
                    <a:pt x="64146" y="28354"/>
                    <a:pt x="64221" y="28379"/>
                    <a:pt x="64297" y="28379"/>
                  </a:cubicBezTo>
                  <a:cubicBezTo>
                    <a:pt x="64372" y="28379"/>
                    <a:pt x="64447" y="28354"/>
                    <a:pt x="64513" y="28304"/>
                  </a:cubicBezTo>
                  <a:lnTo>
                    <a:pt x="70484" y="24868"/>
                  </a:lnTo>
                  <a:cubicBezTo>
                    <a:pt x="70618" y="24801"/>
                    <a:pt x="70618" y="24668"/>
                    <a:pt x="70518" y="24635"/>
                  </a:cubicBezTo>
                  <a:lnTo>
                    <a:pt x="64280" y="21032"/>
                  </a:lnTo>
                  <a:cubicBezTo>
                    <a:pt x="64213" y="20999"/>
                    <a:pt x="64146" y="20982"/>
                    <a:pt x="64080" y="20982"/>
                  </a:cubicBezTo>
                  <a:close/>
                  <a:moveTo>
                    <a:pt x="55807" y="25752"/>
                  </a:moveTo>
                  <a:cubicBezTo>
                    <a:pt x="55740" y="25752"/>
                    <a:pt x="55674" y="25769"/>
                    <a:pt x="55607" y="25802"/>
                  </a:cubicBezTo>
                  <a:lnTo>
                    <a:pt x="52938" y="27337"/>
                  </a:lnTo>
                  <a:cubicBezTo>
                    <a:pt x="52805" y="27403"/>
                    <a:pt x="52805" y="27503"/>
                    <a:pt x="52905" y="27570"/>
                  </a:cubicBezTo>
                  <a:lnTo>
                    <a:pt x="55474" y="29071"/>
                  </a:lnTo>
                  <a:cubicBezTo>
                    <a:pt x="55540" y="29088"/>
                    <a:pt x="55607" y="29096"/>
                    <a:pt x="55674" y="29096"/>
                  </a:cubicBezTo>
                  <a:cubicBezTo>
                    <a:pt x="55740" y="29096"/>
                    <a:pt x="55807" y="29088"/>
                    <a:pt x="55874" y="29071"/>
                  </a:cubicBezTo>
                  <a:lnTo>
                    <a:pt x="58576" y="27503"/>
                  </a:lnTo>
                  <a:cubicBezTo>
                    <a:pt x="58676" y="27437"/>
                    <a:pt x="58676" y="27337"/>
                    <a:pt x="58576" y="27270"/>
                  </a:cubicBezTo>
                  <a:lnTo>
                    <a:pt x="56007" y="25802"/>
                  </a:lnTo>
                  <a:cubicBezTo>
                    <a:pt x="55941" y="25769"/>
                    <a:pt x="55874" y="25752"/>
                    <a:pt x="55807" y="25752"/>
                  </a:cubicBezTo>
                  <a:close/>
                  <a:moveTo>
                    <a:pt x="38478" y="26386"/>
                  </a:moveTo>
                  <a:cubicBezTo>
                    <a:pt x="38411" y="26386"/>
                    <a:pt x="38345" y="26403"/>
                    <a:pt x="38295" y="26436"/>
                  </a:cubicBezTo>
                  <a:lnTo>
                    <a:pt x="35593" y="27970"/>
                  </a:lnTo>
                  <a:cubicBezTo>
                    <a:pt x="35493" y="28037"/>
                    <a:pt x="35459" y="28137"/>
                    <a:pt x="35593" y="28204"/>
                  </a:cubicBezTo>
                  <a:lnTo>
                    <a:pt x="38161" y="29705"/>
                  </a:lnTo>
                  <a:cubicBezTo>
                    <a:pt x="38211" y="29722"/>
                    <a:pt x="38278" y="29730"/>
                    <a:pt x="38345" y="29730"/>
                  </a:cubicBezTo>
                  <a:cubicBezTo>
                    <a:pt x="38411" y="29730"/>
                    <a:pt x="38478" y="29722"/>
                    <a:pt x="38528" y="29705"/>
                  </a:cubicBezTo>
                  <a:lnTo>
                    <a:pt x="41230" y="28137"/>
                  </a:lnTo>
                  <a:cubicBezTo>
                    <a:pt x="41330" y="28071"/>
                    <a:pt x="41363" y="27970"/>
                    <a:pt x="41263" y="27904"/>
                  </a:cubicBezTo>
                  <a:lnTo>
                    <a:pt x="38662" y="26436"/>
                  </a:lnTo>
                  <a:cubicBezTo>
                    <a:pt x="38611" y="26403"/>
                    <a:pt x="38545" y="26386"/>
                    <a:pt x="38478" y="26386"/>
                  </a:cubicBezTo>
                  <a:close/>
                  <a:moveTo>
                    <a:pt x="46776" y="26723"/>
                  </a:moveTo>
                  <a:cubicBezTo>
                    <a:pt x="46698" y="26723"/>
                    <a:pt x="46622" y="26748"/>
                    <a:pt x="46567" y="26803"/>
                  </a:cubicBezTo>
                  <a:lnTo>
                    <a:pt x="43865" y="28337"/>
                  </a:lnTo>
                  <a:cubicBezTo>
                    <a:pt x="43765" y="28404"/>
                    <a:pt x="43765" y="28504"/>
                    <a:pt x="43865" y="28571"/>
                  </a:cubicBezTo>
                  <a:lnTo>
                    <a:pt x="46434" y="30072"/>
                  </a:lnTo>
                  <a:cubicBezTo>
                    <a:pt x="46500" y="30105"/>
                    <a:pt x="46567" y="30122"/>
                    <a:pt x="46634" y="30122"/>
                  </a:cubicBezTo>
                  <a:cubicBezTo>
                    <a:pt x="46701" y="30122"/>
                    <a:pt x="46767" y="30105"/>
                    <a:pt x="46834" y="30072"/>
                  </a:cubicBezTo>
                  <a:lnTo>
                    <a:pt x="49503" y="28504"/>
                  </a:lnTo>
                  <a:cubicBezTo>
                    <a:pt x="49636" y="28437"/>
                    <a:pt x="49636" y="28337"/>
                    <a:pt x="49536" y="28271"/>
                  </a:cubicBezTo>
                  <a:lnTo>
                    <a:pt x="46967" y="26770"/>
                  </a:lnTo>
                  <a:cubicBezTo>
                    <a:pt x="46907" y="26740"/>
                    <a:pt x="46841" y="26723"/>
                    <a:pt x="46776" y="26723"/>
                  </a:cubicBezTo>
                  <a:close/>
                  <a:moveTo>
                    <a:pt x="60531" y="27287"/>
                  </a:moveTo>
                  <a:cubicBezTo>
                    <a:pt x="60460" y="27287"/>
                    <a:pt x="60394" y="27303"/>
                    <a:pt x="60344" y="27337"/>
                  </a:cubicBezTo>
                  <a:lnTo>
                    <a:pt x="57642" y="28871"/>
                  </a:lnTo>
                  <a:cubicBezTo>
                    <a:pt x="57542" y="28938"/>
                    <a:pt x="57508" y="29038"/>
                    <a:pt x="57608" y="29105"/>
                  </a:cubicBezTo>
                  <a:lnTo>
                    <a:pt x="60210" y="30606"/>
                  </a:lnTo>
                  <a:cubicBezTo>
                    <a:pt x="60252" y="30619"/>
                    <a:pt x="60305" y="30628"/>
                    <a:pt x="60359" y="30628"/>
                  </a:cubicBezTo>
                  <a:cubicBezTo>
                    <a:pt x="60437" y="30628"/>
                    <a:pt x="60519" y="30611"/>
                    <a:pt x="60577" y="30572"/>
                  </a:cubicBezTo>
                  <a:lnTo>
                    <a:pt x="63246" y="29038"/>
                  </a:lnTo>
                  <a:cubicBezTo>
                    <a:pt x="63379" y="28938"/>
                    <a:pt x="63379" y="28871"/>
                    <a:pt x="63279" y="28804"/>
                  </a:cubicBezTo>
                  <a:lnTo>
                    <a:pt x="60744" y="27337"/>
                  </a:lnTo>
                  <a:cubicBezTo>
                    <a:pt x="60677" y="27303"/>
                    <a:pt x="60602" y="27287"/>
                    <a:pt x="60531" y="27287"/>
                  </a:cubicBezTo>
                  <a:close/>
                  <a:moveTo>
                    <a:pt x="51888" y="28020"/>
                  </a:moveTo>
                  <a:cubicBezTo>
                    <a:pt x="51821" y="28020"/>
                    <a:pt x="51754" y="28037"/>
                    <a:pt x="51704" y="28071"/>
                  </a:cubicBezTo>
                  <a:lnTo>
                    <a:pt x="49002" y="29638"/>
                  </a:lnTo>
                  <a:cubicBezTo>
                    <a:pt x="48902" y="29705"/>
                    <a:pt x="48869" y="29805"/>
                    <a:pt x="48969" y="29872"/>
                  </a:cubicBezTo>
                  <a:lnTo>
                    <a:pt x="51537" y="31340"/>
                  </a:lnTo>
                  <a:cubicBezTo>
                    <a:pt x="51604" y="31373"/>
                    <a:pt x="51671" y="31390"/>
                    <a:pt x="51738" y="31390"/>
                  </a:cubicBezTo>
                  <a:cubicBezTo>
                    <a:pt x="51804" y="31390"/>
                    <a:pt x="51871" y="31373"/>
                    <a:pt x="51938" y="31340"/>
                  </a:cubicBezTo>
                  <a:lnTo>
                    <a:pt x="54640" y="29805"/>
                  </a:lnTo>
                  <a:cubicBezTo>
                    <a:pt x="54740" y="29738"/>
                    <a:pt x="54773" y="29638"/>
                    <a:pt x="54640" y="29572"/>
                  </a:cubicBezTo>
                  <a:lnTo>
                    <a:pt x="52071" y="28071"/>
                  </a:lnTo>
                  <a:cubicBezTo>
                    <a:pt x="52021" y="28037"/>
                    <a:pt x="51954" y="28020"/>
                    <a:pt x="51888" y="28020"/>
                  </a:cubicBezTo>
                  <a:close/>
                  <a:moveTo>
                    <a:pt x="75121" y="27353"/>
                  </a:moveTo>
                  <a:cubicBezTo>
                    <a:pt x="75054" y="27353"/>
                    <a:pt x="74987" y="27370"/>
                    <a:pt x="74921" y="27403"/>
                  </a:cubicBezTo>
                  <a:lnTo>
                    <a:pt x="70784" y="29805"/>
                  </a:lnTo>
                  <a:cubicBezTo>
                    <a:pt x="70684" y="29872"/>
                    <a:pt x="70651" y="29972"/>
                    <a:pt x="70751" y="30005"/>
                  </a:cubicBezTo>
                  <a:lnTo>
                    <a:pt x="73320" y="31506"/>
                  </a:lnTo>
                  <a:cubicBezTo>
                    <a:pt x="73386" y="31540"/>
                    <a:pt x="73453" y="31556"/>
                    <a:pt x="73520" y="31556"/>
                  </a:cubicBezTo>
                  <a:cubicBezTo>
                    <a:pt x="73586" y="31556"/>
                    <a:pt x="73653" y="31540"/>
                    <a:pt x="73720" y="31506"/>
                  </a:cubicBezTo>
                  <a:lnTo>
                    <a:pt x="77856" y="29105"/>
                  </a:lnTo>
                  <a:cubicBezTo>
                    <a:pt x="77990" y="29038"/>
                    <a:pt x="77990" y="28938"/>
                    <a:pt x="77890" y="28871"/>
                  </a:cubicBezTo>
                  <a:lnTo>
                    <a:pt x="75321" y="27403"/>
                  </a:lnTo>
                  <a:cubicBezTo>
                    <a:pt x="75254" y="27370"/>
                    <a:pt x="75188" y="27353"/>
                    <a:pt x="75121" y="27353"/>
                  </a:cubicBezTo>
                  <a:close/>
                  <a:moveTo>
                    <a:pt x="71468" y="25252"/>
                  </a:moveTo>
                  <a:cubicBezTo>
                    <a:pt x="71402" y="25252"/>
                    <a:pt x="71335" y="25268"/>
                    <a:pt x="71285" y="25302"/>
                  </a:cubicBezTo>
                  <a:lnTo>
                    <a:pt x="63413" y="29838"/>
                  </a:lnTo>
                  <a:cubicBezTo>
                    <a:pt x="63312" y="29905"/>
                    <a:pt x="63279" y="30005"/>
                    <a:pt x="63379" y="30072"/>
                  </a:cubicBezTo>
                  <a:lnTo>
                    <a:pt x="65948" y="31540"/>
                  </a:lnTo>
                  <a:cubicBezTo>
                    <a:pt x="65999" y="31565"/>
                    <a:pt x="66050" y="31576"/>
                    <a:pt x="66099" y="31576"/>
                  </a:cubicBezTo>
                  <a:cubicBezTo>
                    <a:pt x="66178" y="31576"/>
                    <a:pt x="66253" y="31548"/>
                    <a:pt x="66315" y="31506"/>
                  </a:cubicBezTo>
                  <a:lnTo>
                    <a:pt x="66348" y="31540"/>
                  </a:lnTo>
                  <a:lnTo>
                    <a:pt x="74220" y="27003"/>
                  </a:lnTo>
                  <a:cubicBezTo>
                    <a:pt x="74320" y="26936"/>
                    <a:pt x="74354" y="26836"/>
                    <a:pt x="74220" y="26770"/>
                  </a:cubicBezTo>
                  <a:lnTo>
                    <a:pt x="71652" y="25302"/>
                  </a:lnTo>
                  <a:cubicBezTo>
                    <a:pt x="71602" y="25268"/>
                    <a:pt x="71535" y="25252"/>
                    <a:pt x="71468" y="25252"/>
                  </a:cubicBezTo>
                  <a:close/>
                  <a:moveTo>
                    <a:pt x="34559" y="28654"/>
                  </a:moveTo>
                  <a:cubicBezTo>
                    <a:pt x="34492" y="28654"/>
                    <a:pt x="34425" y="28671"/>
                    <a:pt x="34358" y="28704"/>
                  </a:cubicBezTo>
                  <a:lnTo>
                    <a:pt x="31690" y="30239"/>
                  </a:lnTo>
                  <a:cubicBezTo>
                    <a:pt x="31556" y="30305"/>
                    <a:pt x="31556" y="30406"/>
                    <a:pt x="31657" y="30472"/>
                  </a:cubicBezTo>
                  <a:lnTo>
                    <a:pt x="34225" y="31973"/>
                  </a:lnTo>
                  <a:cubicBezTo>
                    <a:pt x="34292" y="31990"/>
                    <a:pt x="34358" y="31998"/>
                    <a:pt x="34425" y="31998"/>
                  </a:cubicBezTo>
                  <a:cubicBezTo>
                    <a:pt x="34492" y="31998"/>
                    <a:pt x="34559" y="31990"/>
                    <a:pt x="34625" y="31973"/>
                  </a:cubicBezTo>
                  <a:lnTo>
                    <a:pt x="37294" y="30406"/>
                  </a:lnTo>
                  <a:cubicBezTo>
                    <a:pt x="37427" y="30339"/>
                    <a:pt x="37427" y="30239"/>
                    <a:pt x="37327" y="30172"/>
                  </a:cubicBezTo>
                  <a:lnTo>
                    <a:pt x="34759" y="28704"/>
                  </a:lnTo>
                  <a:cubicBezTo>
                    <a:pt x="34692" y="28671"/>
                    <a:pt x="34625" y="28654"/>
                    <a:pt x="34559" y="28654"/>
                  </a:cubicBezTo>
                  <a:close/>
                  <a:moveTo>
                    <a:pt x="42848" y="29021"/>
                  </a:moveTo>
                  <a:cubicBezTo>
                    <a:pt x="42773" y="29021"/>
                    <a:pt x="42698" y="29038"/>
                    <a:pt x="42631" y="29071"/>
                  </a:cubicBezTo>
                  <a:lnTo>
                    <a:pt x="39962" y="30639"/>
                  </a:lnTo>
                  <a:cubicBezTo>
                    <a:pt x="39829" y="30672"/>
                    <a:pt x="39829" y="30806"/>
                    <a:pt x="39962" y="30839"/>
                  </a:cubicBezTo>
                  <a:lnTo>
                    <a:pt x="42531" y="32340"/>
                  </a:lnTo>
                  <a:cubicBezTo>
                    <a:pt x="42581" y="32374"/>
                    <a:pt x="42648" y="32390"/>
                    <a:pt x="42714" y="32390"/>
                  </a:cubicBezTo>
                  <a:cubicBezTo>
                    <a:pt x="42781" y="32390"/>
                    <a:pt x="42848" y="32374"/>
                    <a:pt x="42898" y="32340"/>
                  </a:cubicBezTo>
                  <a:lnTo>
                    <a:pt x="45600" y="30772"/>
                  </a:lnTo>
                  <a:cubicBezTo>
                    <a:pt x="45700" y="30706"/>
                    <a:pt x="45733" y="30606"/>
                    <a:pt x="45633" y="30539"/>
                  </a:cubicBezTo>
                  <a:lnTo>
                    <a:pt x="43065" y="29071"/>
                  </a:lnTo>
                  <a:cubicBezTo>
                    <a:pt x="42998" y="29038"/>
                    <a:pt x="42923" y="29021"/>
                    <a:pt x="42848" y="29021"/>
                  </a:cubicBezTo>
                  <a:close/>
                  <a:moveTo>
                    <a:pt x="56574" y="29522"/>
                  </a:moveTo>
                  <a:cubicBezTo>
                    <a:pt x="56508" y="29522"/>
                    <a:pt x="56441" y="29538"/>
                    <a:pt x="56374" y="29572"/>
                  </a:cubicBezTo>
                  <a:lnTo>
                    <a:pt x="53706" y="31139"/>
                  </a:lnTo>
                  <a:cubicBezTo>
                    <a:pt x="53572" y="31206"/>
                    <a:pt x="53572" y="31306"/>
                    <a:pt x="53706" y="31373"/>
                  </a:cubicBezTo>
                  <a:lnTo>
                    <a:pt x="56274" y="32841"/>
                  </a:lnTo>
                  <a:cubicBezTo>
                    <a:pt x="56333" y="32880"/>
                    <a:pt x="56414" y="32896"/>
                    <a:pt x="56492" y="32896"/>
                  </a:cubicBezTo>
                  <a:cubicBezTo>
                    <a:pt x="56547" y="32896"/>
                    <a:pt x="56600" y="32888"/>
                    <a:pt x="56641" y="32874"/>
                  </a:cubicBezTo>
                  <a:lnTo>
                    <a:pt x="56641" y="32841"/>
                  </a:lnTo>
                  <a:lnTo>
                    <a:pt x="59310" y="31306"/>
                  </a:lnTo>
                  <a:cubicBezTo>
                    <a:pt x="59443" y="31206"/>
                    <a:pt x="59443" y="31139"/>
                    <a:pt x="59343" y="31073"/>
                  </a:cubicBezTo>
                  <a:lnTo>
                    <a:pt x="56774" y="29572"/>
                  </a:lnTo>
                  <a:cubicBezTo>
                    <a:pt x="56708" y="29538"/>
                    <a:pt x="56641" y="29522"/>
                    <a:pt x="56574" y="29522"/>
                  </a:cubicBezTo>
                  <a:close/>
                  <a:moveTo>
                    <a:pt x="47968" y="30289"/>
                  </a:moveTo>
                  <a:cubicBezTo>
                    <a:pt x="47901" y="30289"/>
                    <a:pt x="47835" y="30305"/>
                    <a:pt x="47768" y="30339"/>
                  </a:cubicBezTo>
                  <a:lnTo>
                    <a:pt x="45066" y="31907"/>
                  </a:lnTo>
                  <a:cubicBezTo>
                    <a:pt x="44966" y="31973"/>
                    <a:pt x="44933" y="32073"/>
                    <a:pt x="45066" y="32140"/>
                  </a:cubicBezTo>
                  <a:lnTo>
                    <a:pt x="47635" y="33608"/>
                  </a:lnTo>
                  <a:cubicBezTo>
                    <a:pt x="47701" y="33641"/>
                    <a:pt x="47768" y="33658"/>
                    <a:pt x="47835" y="33658"/>
                  </a:cubicBezTo>
                  <a:cubicBezTo>
                    <a:pt x="47901" y="33658"/>
                    <a:pt x="47968" y="33641"/>
                    <a:pt x="48035" y="33608"/>
                  </a:cubicBezTo>
                  <a:lnTo>
                    <a:pt x="50703" y="32073"/>
                  </a:lnTo>
                  <a:cubicBezTo>
                    <a:pt x="50837" y="32007"/>
                    <a:pt x="50837" y="31907"/>
                    <a:pt x="50737" y="31840"/>
                  </a:cubicBezTo>
                  <a:lnTo>
                    <a:pt x="48168" y="30339"/>
                  </a:lnTo>
                  <a:cubicBezTo>
                    <a:pt x="48102" y="30305"/>
                    <a:pt x="48035" y="30289"/>
                    <a:pt x="47968" y="30289"/>
                  </a:cubicBezTo>
                  <a:close/>
                  <a:moveTo>
                    <a:pt x="62345" y="30456"/>
                  </a:moveTo>
                  <a:cubicBezTo>
                    <a:pt x="62278" y="30456"/>
                    <a:pt x="62212" y="30472"/>
                    <a:pt x="62145" y="30506"/>
                  </a:cubicBezTo>
                  <a:lnTo>
                    <a:pt x="59476" y="32073"/>
                  </a:lnTo>
                  <a:cubicBezTo>
                    <a:pt x="59376" y="32140"/>
                    <a:pt x="59343" y="32240"/>
                    <a:pt x="59443" y="32307"/>
                  </a:cubicBezTo>
                  <a:lnTo>
                    <a:pt x="62012" y="33808"/>
                  </a:lnTo>
                  <a:cubicBezTo>
                    <a:pt x="62067" y="33822"/>
                    <a:pt x="62122" y="33830"/>
                    <a:pt x="62177" y="33830"/>
                  </a:cubicBezTo>
                  <a:cubicBezTo>
                    <a:pt x="62256" y="33830"/>
                    <a:pt x="62334" y="33814"/>
                    <a:pt x="62412" y="33775"/>
                  </a:cubicBezTo>
                  <a:lnTo>
                    <a:pt x="65080" y="32240"/>
                  </a:lnTo>
                  <a:cubicBezTo>
                    <a:pt x="65214" y="32173"/>
                    <a:pt x="65214" y="32073"/>
                    <a:pt x="65114" y="32007"/>
                  </a:cubicBezTo>
                  <a:lnTo>
                    <a:pt x="62545" y="30506"/>
                  </a:lnTo>
                  <a:cubicBezTo>
                    <a:pt x="62479" y="30472"/>
                    <a:pt x="62412" y="30456"/>
                    <a:pt x="62345" y="30456"/>
                  </a:cubicBezTo>
                  <a:close/>
                  <a:moveTo>
                    <a:pt x="69750" y="30489"/>
                  </a:moveTo>
                  <a:cubicBezTo>
                    <a:pt x="69684" y="30489"/>
                    <a:pt x="69617" y="30506"/>
                    <a:pt x="69550" y="30539"/>
                  </a:cubicBezTo>
                  <a:lnTo>
                    <a:pt x="66248" y="32440"/>
                  </a:lnTo>
                  <a:cubicBezTo>
                    <a:pt x="66148" y="32507"/>
                    <a:pt x="66114" y="32607"/>
                    <a:pt x="66215" y="32674"/>
                  </a:cubicBezTo>
                  <a:lnTo>
                    <a:pt x="68783" y="34142"/>
                  </a:lnTo>
                  <a:cubicBezTo>
                    <a:pt x="68850" y="34175"/>
                    <a:pt x="68916" y="34192"/>
                    <a:pt x="68983" y="34192"/>
                  </a:cubicBezTo>
                  <a:cubicBezTo>
                    <a:pt x="69050" y="34192"/>
                    <a:pt x="69117" y="34175"/>
                    <a:pt x="69183" y="34142"/>
                  </a:cubicBezTo>
                  <a:lnTo>
                    <a:pt x="72486" y="32240"/>
                  </a:lnTo>
                  <a:cubicBezTo>
                    <a:pt x="72619" y="32173"/>
                    <a:pt x="72619" y="32073"/>
                    <a:pt x="72519" y="32007"/>
                  </a:cubicBezTo>
                  <a:lnTo>
                    <a:pt x="69951" y="30539"/>
                  </a:lnTo>
                  <a:cubicBezTo>
                    <a:pt x="69884" y="30506"/>
                    <a:pt x="69817" y="30489"/>
                    <a:pt x="69750" y="30489"/>
                  </a:cubicBezTo>
                  <a:close/>
                  <a:moveTo>
                    <a:pt x="30622" y="30923"/>
                  </a:moveTo>
                  <a:cubicBezTo>
                    <a:pt x="30556" y="30923"/>
                    <a:pt x="30489" y="30939"/>
                    <a:pt x="30422" y="30973"/>
                  </a:cubicBezTo>
                  <a:lnTo>
                    <a:pt x="27754" y="32507"/>
                  </a:lnTo>
                  <a:cubicBezTo>
                    <a:pt x="27620" y="32574"/>
                    <a:pt x="27620" y="32674"/>
                    <a:pt x="27720" y="32741"/>
                  </a:cubicBezTo>
                  <a:lnTo>
                    <a:pt x="30289" y="34242"/>
                  </a:lnTo>
                  <a:cubicBezTo>
                    <a:pt x="30356" y="34258"/>
                    <a:pt x="30422" y="34267"/>
                    <a:pt x="30489" y="34267"/>
                  </a:cubicBezTo>
                  <a:cubicBezTo>
                    <a:pt x="30556" y="34267"/>
                    <a:pt x="30622" y="34258"/>
                    <a:pt x="30689" y="34242"/>
                  </a:cubicBezTo>
                  <a:lnTo>
                    <a:pt x="33358" y="32674"/>
                  </a:lnTo>
                  <a:cubicBezTo>
                    <a:pt x="33491" y="32607"/>
                    <a:pt x="33491" y="32507"/>
                    <a:pt x="33391" y="32440"/>
                  </a:cubicBezTo>
                  <a:lnTo>
                    <a:pt x="30823" y="30973"/>
                  </a:lnTo>
                  <a:cubicBezTo>
                    <a:pt x="30756" y="30939"/>
                    <a:pt x="30689" y="30923"/>
                    <a:pt x="30622" y="30923"/>
                  </a:cubicBezTo>
                  <a:close/>
                  <a:moveTo>
                    <a:pt x="38929" y="31284"/>
                  </a:moveTo>
                  <a:cubicBezTo>
                    <a:pt x="38851" y="31284"/>
                    <a:pt x="38773" y="31300"/>
                    <a:pt x="38695" y="31340"/>
                  </a:cubicBezTo>
                  <a:lnTo>
                    <a:pt x="38695" y="31306"/>
                  </a:lnTo>
                  <a:lnTo>
                    <a:pt x="36026" y="32874"/>
                  </a:lnTo>
                  <a:cubicBezTo>
                    <a:pt x="35893" y="32941"/>
                    <a:pt x="35893" y="33041"/>
                    <a:pt x="35993" y="33107"/>
                  </a:cubicBezTo>
                  <a:lnTo>
                    <a:pt x="38561" y="34575"/>
                  </a:lnTo>
                  <a:cubicBezTo>
                    <a:pt x="38628" y="34609"/>
                    <a:pt x="38695" y="34625"/>
                    <a:pt x="38762" y="34625"/>
                  </a:cubicBezTo>
                  <a:cubicBezTo>
                    <a:pt x="38828" y="34625"/>
                    <a:pt x="38895" y="34609"/>
                    <a:pt x="38962" y="34575"/>
                  </a:cubicBezTo>
                  <a:lnTo>
                    <a:pt x="41630" y="33041"/>
                  </a:lnTo>
                  <a:cubicBezTo>
                    <a:pt x="41764" y="32974"/>
                    <a:pt x="41764" y="32874"/>
                    <a:pt x="41664" y="32807"/>
                  </a:cubicBezTo>
                  <a:lnTo>
                    <a:pt x="39095" y="31306"/>
                  </a:lnTo>
                  <a:cubicBezTo>
                    <a:pt x="39040" y="31292"/>
                    <a:pt x="38985" y="31284"/>
                    <a:pt x="38929" y="31284"/>
                  </a:cubicBezTo>
                  <a:close/>
                  <a:moveTo>
                    <a:pt x="52672" y="31823"/>
                  </a:moveTo>
                  <a:cubicBezTo>
                    <a:pt x="52605" y="31823"/>
                    <a:pt x="52538" y="31840"/>
                    <a:pt x="52471" y="31873"/>
                  </a:cubicBezTo>
                  <a:lnTo>
                    <a:pt x="49769" y="33441"/>
                  </a:lnTo>
                  <a:cubicBezTo>
                    <a:pt x="49669" y="33508"/>
                    <a:pt x="49669" y="33608"/>
                    <a:pt x="49769" y="33641"/>
                  </a:cubicBezTo>
                  <a:lnTo>
                    <a:pt x="52338" y="35142"/>
                  </a:lnTo>
                  <a:cubicBezTo>
                    <a:pt x="52388" y="35176"/>
                    <a:pt x="52455" y="35192"/>
                    <a:pt x="52526" y="35192"/>
                  </a:cubicBezTo>
                  <a:cubicBezTo>
                    <a:pt x="52596" y="35192"/>
                    <a:pt x="52672" y="35176"/>
                    <a:pt x="52738" y="35142"/>
                  </a:cubicBezTo>
                  <a:lnTo>
                    <a:pt x="52705" y="35109"/>
                  </a:lnTo>
                  <a:lnTo>
                    <a:pt x="55407" y="33574"/>
                  </a:lnTo>
                  <a:cubicBezTo>
                    <a:pt x="55507" y="33508"/>
                    <a:pt x="55507" y="33408"/>
                    <a:pt x="55407" y="33341"/>
                  </a:cubicBezTo>
                  <a:lnTo>
                    <a:pt x="52872" y="31873"/>
                  </a:lnTo>
                  <a:cubicBezTo>
                    <a:pt x="52805" y="31840"/>
                    <a:pt x="52738" y="31823"/>
                    <a:pt x="52672" y="31823"/>
                  </a:cubicBezTo>
                  <a:close/>
                  <a:moveTo>
                    <a:pt x="44028" y="32582"/>
                  </a:moveTo>
                  <a:cubicBezTo>
                    <a:pt x="43965" y="32582"/>
                    <a:pt x="43899" y="32590"/>
                    <a:pt x="43832" y="32607"/>
                  </a:cubicBezTo>
                  <a:lnTo>
                    <a:pt x="41130" y="34175"/>
                  </a:lnTo>
                  <a:cubicBezTo>
                    <a:pt x="41030" y="34242"/>
                    <a:pt x="40997" y="34342"/>
                    <a:pt x="41097" y="34408"/>
                  </a:cubicBezTo>
                  <a:lnTo>
                    <a:pt x="43665" y="35876"/>
                  </a:lnTo>
                  <a:cubicBezTo>
                    <a:pt x="43732" y="35909"/>
                    <a:pt x="43799" y="35926"/>
                    <a:pt x="43865" y="35926"/>
                  </a:cubicBezTo>
                  <a:cubicBezTo>
                    <a:pt x="43932" y="35926"/>
                    <a:pt x="43999" y="35909"/>
                    <a:pt x="44065" y="35876"/>
                  </a:cubicBezTo>
                  <a:lnTo>
                    <a:pt x="46767" y="34342"/>
                  </a:lnTo>
                  <a:cubicBezTo>
                    <a:pt x="46867" y="34275"/>
                    <a:pt x="46901" y="34175"/>
                    <a:pt x="46767" y="34108"/>
                  </a:cubicBezTo>
                  <a:lnTo>
                    <a:pt x="44199" y="32607"/>
                  </a:lnTo>
                  <a:cubicBezTo>
                    <a:pt x="44149" y="32590"/>
                    <a:pt x="44090" y="32582"/>
                    <a:pt x="44028" y="32582"/>
                  </a:cubicBezTo>
                  <a:close/>
                  <a:moveTo>
                    <a:pt x="58409" y="32757"/>
                  </a:moveTo>
                  <a:cubicBezTo>
                    <a:pt x="58342" y="32757"/>
                    <a:pt x="58276" y="32774"/>
                    <a:pt x="58209" y="32807"/>
                  </a:cubicBezTo>
                  <a:lnTo>
                    <a:pt x="55540" y="34375"/>
                  </a:lnTo>
                  <a:cubicBezTo>
                    <a:pt x="55407" y="34442"/>
                    <a:pt x="55407" y="34542"/>
                    <a:pt x="55507" y="34609"/>
                  </a:cubicBezTo>
                  <a:lnTo>
                    <a:pt x="58075" y="36076"/>
                  </a:lnTo>
                  <a:cubicBezTo>
                    <a:pt x="58126" y="36102"/>
                    <a:pt x="58177" y="36113"/>
                    <a:pt x="58228" y="36113"/>
                  </a:cubicBezTo>
                  <a:cubicBezTo>
                    <a:pt x="58311" y="36113"/>
                    <a:pt x="58393" y="36084"/>
                    <a:pt x="58476" y="36043"/>
                  </a:cubicBezTo>
                  <a:lnTo>
                    <a:pt x="61144" y="34508"/>
                  </a:lnTo>
                  <a:cubicBezTo>
                    <a:pt x="61278" y="34442"/>
                    <a:pt x="61278" y="34342"/>
                    <a:pt x="61178" y="34275"/>
                  </a:cubicBezTo>
                  <a:lnTo>
                    <a:pt x="58609" y="32807"/>
                  </a:lnTo>
                  <a:cubicBezTo>
                    <a:pt x="58542" y="32774"/>
                    <a:pt x="58476" y="32757"/>
                    <a:pt x="58409" y="32757"/>
                  </a:cubicBezTo>
                  <a:close/>
                  <a:moveTo>
                    <a:pt x="26686" y="33191"/>
                  </a:moveTo>
                  <a:cubicBezTo>
                    <a:pt x="26620" y="33191"/>
                    <a:pt x="26553" y="33208"/>
                    <a:pt x="26486" y="33241"/>
                  </a:cubicBezTo>
                  <a:lnTo>
                    <a:pt x="23818" y="34809"/>
                  </a:lnTo>
                  <a:cubicBezTo>
                    <a:pt x="23684" y="34875"/>
                    <a:pt x="23684" y="34975"/>
                    <a:pt x="23818" y="35009"/>
                  </a:cubicBezTo>
                  <a:lnTo>
                    <a:pt x="26353" y="36510"/>
                  </a:lnTo>
                  <a:cubicBezTo>
                    <a:pt x="26419" y="36543"/>
                    <a:pt x="26486" y="36560"/>
                    <a:pt x="26553" y="36560"/>
                  </a:cubicBezTo>
                  <a:cubicBezTo>
                    <a:pt x="26620" y="36560"/>
                    <a:pt x="26686" y="36543"/>
                    <a:pt x="26753" y="36510"/>
                  </a:cubicBezTo>
                  <a:lnTo>
                    <a:pt x="29422" y="34942"/>
                  </a:lnTo>
                  <a:cubicBezTo>
                    <a:pt x="29555" y="34875"/>
                    <a:pt x="29555" y="34775"/>
                    <a:pt x="29455" y="34709"/>
                  </a:cubicBezTo>
                  <a:lnTo>
                    <a:pt x="26886" y="33241"/>
                  </a:lnTo>
                  <a:cubicBezTo>
                    <a:pt x="26820" y="33208"/>
                    <a:pt x="26753" y="33191"/>
                    <a:pt x="26686" y="33191"/>
                  </a:cubicBezTo>
                  <a:close/>
                  <a:moveTo>
                    <a:pt x="65180" y="33091"/>
                  </a:moveTo>
                  <a:cubicBezTo>
                    <a:pt x="65114" y="33091"/>
                    <a:pt x="65047" y="33107"/>
                    <a:pt x="64980" y="33141"/>
                  </a:cubicBezTo>
                  <a:lnTo>
                    <a:pt x="61678" y="35042"/>
                  </a:lnTo>
                  <a:cubicBezTo>
                    <a:pt x="61578" y="35109"/>
                    <a:pt x="61545" y="35209"/>
                    <a:pt x="61645" y="35276"/>
                  </a:cubicBezTo>
                  <a:lnTo>
                    <a:pt x="64246" y="36743"/>
                  </a:lnTo>
                  <a:cubicBezTo>
                    <a:pt x="64297" y="36777"/>
                    <a:pt x="64363" y="36793"/>
                    <a:pt x="64430" y="36793"/>
                  </a:cubicBezTo>
                  <a:cubicBezTo>
                    <a:pt x="64497" y="36793"/>
                    <a:pt x="64563" y="36777"/>
                    <a:pt x="64613" y="36743"/>
                  </a:cubicBezTo>
                  <a:lnTo>
                    <a:pt x="67949" y="34842"/>
                  </a:lnTo>
                  <a:cubicBezTo>
                    <a:pt x="68049" y="34775"/>
                    <a:pt x="68049" y="34675"/>
                    <a:pt x="67949" y="34609"/>
                  </a:cubicBezTo>
                  <a:lnTo>
                    <a:pt x="65381" y="33141"/>
                  </a:lnTo>
                  <a:cubicBezTo>
                    <a:pt x="65314" y="33107"/>
                    <a:pt x="65247" y="33091"/>
                    <a:pt x="65180" y="33091"/>
                  </a:cubicBezTo>
                  <a:close/>
                  <a:moveTo>
                    <a:pt x="34996" y="33553"/>
                  </a:moveTo>
                  <a:cubicBezTo>
                    <a:pt x="34921" y="33553"/>
                    <a:pt x="34851" y="33569"/>
                    <a:pt x="34792" y="33608"/>
                  </a:cubicBezTo>
                  <a:lnTo>
                    <a:pt x="32090" y="35142"/>
                  </a:lnTo>
                  <a:cubicBezTo>
                    <a:pt x="31990" y="35209"/>
                    <a:pt x="31957" y="35309"/>
                    <a:pt x="32057" y="35376"/>
                  </a:cubicBezTo>
                  <a:lnTo>
                    <a:pt x="34625" y="36843"/>
                  </a:lnTo>
                  <a:cubicBezTo>
                    <a:pt x="34692" y="36877"/>
                    <a:pt x="34759" y="36893"/>
                    <a:pt x="34825" y="36893"/>
                  </a:cubicBezTo>
                  <a:cubicBezTo>
                    <a:pt x="34892" y="36893"/>
                    <a:pt x="34959" y="36877"/>
                    <a:pt x="35026" y="36843"/>
                  </a:cubicBezTo>
                  <a:lnTo>
                    <a:pt x="37728" y="35309"/>
                  </a:lnTo>
                  <a:cubicBezTo>
                    <a:pt x="37828" y="35242"/>
                    <a:pt x="37828" y="35142"/>
                    <a:pt x="37728" y="35076"/>
                  </a:cubicBezTo>
                  <a:lnTo>
                    <a:pt x="35159" y="33574"/>
                  </a:lnTo>
                  <a:cubicBezTo>
                    <a:pt x="35104" y="33561"/>
                    <a:pt x="35048" y="33553"/>
                    <a:pt x="34996" y="33553"/>
                  </a:cubicBezTo>
                  <a:close/>
                  <a:moveTo>
                    <a:pt x="48719" y="34058"/>
                  </a:moveTo>
                  <a:cubicBezTo>
                    <a:pt x="48652" y="34058"/>
                    <a:pt x="48585" y="34075"/>
                    <a:pt x="48535" y="34108"/>
                  </a:cubicBezTo>
                  <a:lnTo>
                    <a:pt x="45833" y="35676"/>
                  </a:lnTo>
                  <a:cubicBezTo>
                    <a:pt x="45733" y="35743"/>
                    <a:pt x="45700" y="35843"/>
                    <a:pt x="45833" y="35909"/>
                  </a:cubicBezTo>
                  <a:lnTo>
                    <a:pt x="48402" y="37377"/>
                  </a:lnTo>
                  <a:cubicBezTo>
                    <a:pt x="48480" y="37416"/>
                    <a:pt x="48558" y="37432"/>
                    <a:pt x="48636" y="37432"/>
                  </a:cubicBezTo>
                  <a:cubicBezTo>
                    <a:pt x="48692" y="37432"/>
                    <a:pt x="48747" y="37424"/>
                    <a:pt x="48802" y="37411"/>
                  </a:cubicBezTo>
                  <a:lnTo>
                    <a:pt x="48769" y="37377"/>
                  </a:lnTo>
                  <a:lnTo>
                    <a:pt x="51471" y="35843"/>
                  </a:lnTo>
                  <a:cubicBezTo>
                    <a:pt x="51571" y="35776"/>
                    <a:pt x="51604" y="35676"/>
                    <a:pt x="51471" y="35609"/>
                  </a:cubicBezTo>
                  <a:lnTo>
                    <a:pt x="48902" y="34108"/>
                  </a:lnTo>
                  <a:cubicBezTo>
                    <a:pt x="48852" y="34075"/>
                    <a:pt x="48785" y="34058"/>
                    <a:pt x="48719" y="34058"/>
                  </a:cubicBezTo>
                  <a:close/>
                  <a:moveTo>
                    <a:pt x="40096" y="34825"/>
                  </a:moveTo>
                  <a:cubicBezTo>
                    <a:pt x="40029" y="34825"/>
                    <a:pt x="39962" y="34842"/>
                    <a:pt x="39896" y="34875"/>
                  </a:cubicBezTo>
                  <a:lnTo>
                    <a:pt x="37227" y="36477"/>
                  </a:lnTo>
                  <a:cubicBezTo>
                    <a:pt x="37094" y="36543"/>
                    <a:pt x="37094" y="36643"/>
                    <a:pt x="37194" y="36677"/>
                  </a:cubicBezTo>
                  <a:lnTo>
                    <a:pt x="39762" y="38178"/>
                  </a:lnTo>
                  <a:cubicBezTo>
                    <a:pt x="39829" y="38211"/>
                    <a:pt x="39896" y="38228"/>
                    <a:pt x="39962" y="38228"/>
                  </a:cubicBezTo>
                  <a:cubicBezTo>
                    <a:pt x="40029" y="38228"/>
                    <a:pt x="40096" y="38211"/>
                    <a:pt x="40163" y="38178"/>
                  </a:cubicBezTo>
                  <a:lnTo>
                    <a:pt x="42831" y="36610"/>
                  </a:lnTo>
                  <a:cubicBezTo>
                    <a:pt x="42965" y="36543"/>
                    <a:pt x="42965" y="36443"/>
                    <a:pt x="42865" y="36410"/>
                  </a:cubicBezTo>
                  <a:lnTo>
                    <a:pt x="40296" y="34875"/>
                  </a:lnTo>
                  <a:cubicBezTo>
                    <a:pt x="40229" y="34842"/>
                    <a:pt x="40163" y="34825"/>
                    <a:pt x="40096" y="34825"/>
                  </a:cubicBezTo>
                  <a:close/>
                  <a:moveTo>
                    <a:pt x="54473" y="35025"/>
                  </a:moveTo>
                  <a:cubicBezTo>
                    <a:pt x="54406" y="35025"/>
                    <a:pt x="54339" y="35042"/>
                    <a:pt x="54273" y="35076"/>
                  </a:cubicBezTo>
                  <a:lnTo>
                    <a:pt x="51604" y="36610"/>
                  </a:lnTo>
                  <a:cubicBezTo>
                    <a:pt x="51471" y="36677"/>
                    <a:pt x="51471" y="36777"/>
                    <a:pt x="51571" y="36843"/>
                  </a:cubicBezTo>
                  <a:lnTo>
                    <a:pt x="54139" y="38345"/>
                  </a:lnTo>
                  <a:cubicBezTo>
                    <a:pt x="54195" y="38358"/>
                    <a:pt x="54250" y="38366"/>
                    <a:pt x="54305" y="38366"/>
                  </a:cubicBezTo>
                  <a:cubicBezTo>
                    <a:pt x="54383" y="38366"/>
                    <a:pt x="54461" y="38350"/>
                    <a:pt x="54540" y="38311"/>
                  </a:cubicBezTo>
                  <a:lnTo>
                    <a:pt x="54540" y="38345"/>
                  </a:lnTo>
                  <a:lnTo>
                    <a:pt x="57241" y="36777"/>
                  </a:lnTo>
                  <a:cubicBezTo>
                    <a:pt x="57342" y="36710"/>
                    <a:pt x="57342" y="36610"/>
                    <a:pt x="57241" y="36543"/>
                  </a:cubicBezTo>
                  <a:lnTo>
                    <a:pt x="54673" y="35076"/>
                  </a:lnTo>
                  <a:cubicBezTo>
                    <a:pt x="54606" y="35042"/>
                    <a:pt x="54540" y="35025"/>
                    <a:pt x="54473" y="35025"/>
                  </a:cubicBezTo>
                  <a:close/>
                  <a:moveTo>
                    <a:pt x="31039" y="35826"/>
                  </a:moveTo>
                  <a:cubicBezTo>
                    <a:pt x="30973" y="35826"/>
                    <a:pt x="30906" y="35843"/>
                    <a:pt x="30856" y="35876"/>
                  </a:cubicBezTo>
                  <a:lnTo>
                    <a:pt x="28154" y="37411"/>
                  </a:lnTo>
                  <a:cubicBezTo>
                    <a:pt x="28054" y="37477"/>
                    <a:pt x="28021" y="37577"/>
                    <a:pt x="28121" y="37644"/>
                  </a:cubicBezTo>
                  <a:lnTo>
                    <a:pt x="30723" y="39112"/>
                  </a:lnTo>
                  <a:cubicBezTo>
                    <a:pt x="30773" y="39145"/>
                    <a:pt x="30839" y="39162"/>
                    <a:pt x="30906" y="39162"/>
                  </a:cubicBezTo>
                  <a:cubicBezTo>
                    <a:pt x="30973" y="39162"/>
                    <a:pt x="31039" y="39145"/>
                    <a:pt x="31089" y="39112"/>
                  </a:cubicBezTo>
                  <a:lnTo>
                    <a:pt x="33791" y="37577"/>
                  </a:lnTo>
                  <a:cubicBezTo>
                    <a:pt x="33891" y="37511"/>
                    <a:pt x="33925" y="37411"/>
                    <a:pt x="33825" y="37344"/>
                  </a:cubicBezTo>
                  <a:lnTo>
                    <a:pt x="31223" y="35876"/>
                  </a:lnTo>
                  <a:cubicBezTo>
                    <a:pt x="31173" y="35843"/>
                    <a:pt x="31106" y="35826"/>
                    <a:pt x="31039" y="35826"/>
                  </a:cubicBezTo>
                  <a:close/>
                  <a:moveTo>
                    <a:pt x="60644" y="35726"/>
                  </a:moveTo>
                  <a:cubicBezTo>
                    <a:pt x="60577" y="35726"/>
                    <a:pt x="60510" y="35743"/>
                    <a:pt x="60444" y="35776"/>
                  </a:cubicBezTo>
                  <a:lnTo>
                    <a:pt x="57141" y="37677"/>
                  </a:lnTo>
                  <a:cubicBezTo>
                    <a:pt x="57041" y="37744"/>
                    <a:pt x="57008" y="37844"/>
                    <a:pt x="57108" y="37911"/>
                  </a:cubicBezTo>
                  <a:lnTo>
                    <a:pt x="59710" y="39379"/>
                  </a:lnTo>
                  <a:cubicBezTo>
                    <a:pt x="59760" y="39412"/>
                    <a:pt x="59827" y="39429"/>
                    <a:pt x="59893" y="39429"/>
                  </a:cubicBezTo>
                  <a:cubicBezTo>
                    <a:pt x="59960" y="39429"/>
                    <a:pt x="60027" y="39412"/>
                    <a:pt x="60077" y="39379"/>
                  </a:cubicBezTo>
                  <a:lnTo>
                    <a:pt x="63379" y="37477"/>
                  </a:lnTo>
                  <a:cubicBezTo>
                    <a:pt x="63513" y="37411"/>
                    <a:pt x="63513" y="37310"/>
                    <a:pt x="63413" y="37244"/>
                  </a:cubicBezTo>
                  <a:lnTo>
                    <a:pt x="60844" y="35776"/>
                  </a:lnTo>
                  <a:cubicBezTo>
                    <a:pt x="60777" y="35743"/>
                    <a:pt x="60711" y="35726"/>
                    <a:pt x="60644" y="35726"/>
                  </a:cubicBezTo>
                  <a:close/>
                  <a:moveTo>
                    <a:pt x="44783" y="36360"/>
                  </a:moveTo>
                  <a:cubicBezTo>
                    <a:pt x="44716" y="36360"/>
                    <a:pt x="44649" y="36376"/>
                    <a:pt x="44599" y="36410"/>
                  </a:cubicBezTo>
                  <a:lnTo>
                    <a:pt x="41897" y="37978"/>
                  </a:lnTo>
                  <a:cubicBezTo>
                    <a:pt x="41797" y="38044"/>
                    <a:pt x="41764" y="38144"/>
                    <a:pt x="41897" y="38211"/>
                  </a:cubicBezTo>
                  <a:lnTo>
                    <a:pt x="44466" y="39679"/>
                  </a:lnTo>
                  <a:cubicBezTo>
                    <a:pt x="44532" y="39712"/>
                    <a:pt x="44607" y="39729"/>
                    <a:pt x="44683" y="39729"/>
                  </a:cubicBezTo>
                  <a:cubicBezTo>
                    <a:pt x="44758" y="39729"/>
                    <a:pt x="44833" y="39712"/>
                    <a:pt x="44899" y="39679"/>
                  </a:cubicBezTo>
                  <a:lnTo>
                    <a:pt x="47568" y="38144"/>
                  </a:lnTo>
                  <a:cubicBezTo>
                    <a:pt x="47668" y="38078"/>
                    <a:pt x="47668" y="37978"/>
                    <a:pt x="47568" y="37911"/>
                  </a:cubicBezTo>
                  <a:lnTo>
                    <a:pt x="44966" y="36410"/>
                  </a:lnTo>
                  <a:cubicBezTo>
                    <a:pt x="44916" y="36376"/>
                    <a:pt x="44849" y="36360"/>
                    <a:pt x="44783" y="36360"/>
                  </a:cubicBezTo>
                  <a:close/>
                  <a:moveTo>
                    <a:pt x="21049" y="36426"/>
                  </a:moveTo>
                  <a:cubicBezTo>
                    <a:pt x="20982" y="36426"/>
                    <a:pt x="20916" y="36443"/>
                    <a:pt x="20849" y="36477"/>
                  </a:cubicBezTo>
                  <a:lnTo>
                    <a:pt x="18180" y="38011"/>
                  </a:lnTo>
                  <a:cubicBezTo>
                    <a:pt x="18047" y="38078"/>
                    <a:pt x="18047" y="38178"/>
                    <a:pt x="18147" y="38244"/>
                  </a:cubicBezTo>
                  <a:lnTo>
                    <a:pt x="20715" y="39746"/>
                  </a:lnTo>
                  <a:cubicBezTo>
                    <a:pt x="20765" y="39779"/>
                    <a:pt x="20832" y="39796"/>
                    <a:pt x="20899" y="39796"/>
                  </a:cubicBezTo>
                  <a:cubicBezTo>
                    <a:pt x="20966" y="39796"/>
                    <a:pt x="21032" y="39779"/>
                    <a:pt x="21082" y="39746"/>
                  </a:cubicBezTo>
                  <a:lnTo>
                    <a:pt x="23784" y="38211"/>
                  </a:lnTo>
                  <a:cubicBezTo>
                    <a:pt x="23884" y="38144"/>
                    <a:pt x="23918" y="38044"/>
                    <a:pt x="23784" y="37978"/>
                  </a:cubicBezTo>
                  <a:lnTo>
                    <a:pt x="21249" y="36477"/>
                  </a:lnTo>
                  <a:cubicBezTo>
                    <a:pt x="21182" y="36443"/>
                    <a:pt x="21116" y="36426"/>
                    <a:pt x="21049" y="36426"/>
                  </a:cubicBezTo>
                  <a:close/>
                  <a:moveTo>
                    <a:pt x="36176" y="37094"/>
                  </a:moveTo>
                  <a:cubicBezTo>
                    <a:pt x="36101" y="37094"/>
                    <a:pt x="36026" y="37110"/>
                    <a:pt x="35960" y="37144"/>
                  </a:cubicBezTo>
                  <a:lnTo>
                    <a:pt x="33291" y="38711"/>
                  </a:lnTo>
                  <a:cubicBezTo>
                    <a:pt x="33158" y="38778"/>
                    <a:pt x="33158" y="38878"/>
                    <a:pt x="33291" y="38945"/>
                  </a:cubicBezTo>
                  <a:lnTo>
                    <a:pt x="35860" y="40413"/>
                  </a:lnTo>
                  <a:cubicBezTo>
                    <a:pt x="35910" y="40446"/>
                    <a:pt x="35976" y="40463"/>
                    <a:pt x="36043" y="40463"/>
                  </a:cubicBezTo>
                  <a:cubicBezTo>
                    <a:pt x="36110" y="40463"/>
                    <a:pt x="36176" y="40446"/>
                    <a:pt x="36226" y="40413"/>
                  </a:cubicBezTo>
                  <a:lnTo>
                    <a:pt x="38928" y="38878"/>
                  </a:lnTo>
                  <a:cubicBezTo>
                    <a:pt x="39028" y="38812"/>
                    <a:pt x="39062" y="38711"/>
                    <a:pt x="38962" y="38645"/>
                  </a:cubicBezTo>
                  <a:lnTo>
                    <a:pt x="36393" y="37144"/>
                  </a:lnTo>
                  <a:cubicBezTo>
                    <a:pt x="36327" y="37110"/>
                    <a:pt x="36251" y="37094"/>
                    <a:pt x="36176" y="37094"/>
                  </a:cubicBezTo>
                  <a:close/>
                  <a:moveTo>
                    <a:pt x="50553" y="37294"/>
                  </a:moveTo>
                  <a:cubicBezTo>
                    <a:pt x="50487" y="37294"/>
                    <a:pt x="50420" y="37310"/>
                    <a:pt x="50370" y="37344"/>
                  </a:cubicBezTo>
                  <a:lnTo>
                    <a:pt x="47668" y="38878"/>
                  </a:lnTo>
                  <a:cubicBezTo>
                    <a:pt x="47568" y="38945"/>
                    <a:pt x="47535" y="39045"/>
                    <a:pt x="47635" y="39112"/>
                  </a:cubicBezTo>
                  <a:lnTo>
                    <a:pt x="50203" y="40613"/>
                  </a:lnTo>
                  <a:cubicBezTo>
                    <a:pt x="50258" y="40627"/>
                    <a:pt x="50314" y="40635"/>
                    <a:pt x="50369" y="40635"/>
                  </a:cubicBezTo>
                  <a:cubicBezTo>
                    <a:pt x="50447" y="40635"/>
                    <a:pt x="50525" y="40619"/>
                    <a:pt x="50603" y="40579"/>
                  </a:cubicBezTo>
                  <a:lnTo>
                    <a:pt x="50603" y="40613"/>
                  </a:lnTo>
                  <a:lnTo>
                    <a:pt x="53305" y="39045"/>
                  </a:lnTo>
                  <a:cubicBezTo>
                    <a:pt x="53405" y="38978"/>
                    <a:pt x="53405" y="38878"/>
                    <a:pt x="53305" y="38812"/>
                  </a:cubicBezTo>
                  <a:lnTo>
                    <a:pt x="50737" y="37344"/>
                  </a:lnTo>
                  <a:cubicBezTo>
                    <a:pt x="50687" y="37310"/>
                    <a:pt x="50620" y="37294"/>
                    <a:pt x="50553" y="37294"/>
                  </a:cubicBezTo>
                  <a:close/>
                  <a:moveTo>
                    <a:pt x="27120" y="38094"/>
                  </a:moveTo>
                  <a:cubicBezTo>
                    <a:pt x="27053" y="38094"/>
                    <a:pt x="26987" y="38111"/>
                    <a:pt x="26920" y="38144"/>
                  </a:cubicBezTo>
                  <a:lnTo>
                    <a:pt x="24218" y="39679"/>
                  </a:lnTo>
                  <a:cubicBezTo>
                    <a:pt x="24118" y="39746"/>
                    <a:pt x="24118" y="39846"/>
                    <a:pt x="24218" y="39912"/>
                  </a:cubicBezTo>
                  <a:lnTo>
                    <a:pt x="26786" y="41380"/>
                  </a:lnTo>
                  <a:cubicBezTo>
                    <a:pt x="26836" y="41413"/>
                    <a:pt x="26903" y="41430"/>
                    <a:pt x="26970" y="41430"/>
                  </a:cubicBezTo>
                  <a:cubicBezTo>
                    <a:pt x="27037" y="41430"/>
                    <a:pt x="27103" y="41413"/>
                    <a:pt x="27153" y="41380"/>
                  </a:cubicBezTo>
                  <a:lnTo>
                    <a:pt x="29889" y="39846"/>
                  </a:lnTo>
                  <a:cubicBezTo>
                    <a:pt x="29989" y="39779"/>
                    <a:pt x="29989" y="39679"/>
                    <a:pt x="29889" y="39612"/>
                  </a:cubicBezTo>
                  <a:lnTo>
                    <a:pt x="27320" y="38144"/>
                  </a:lnTo>
                  <a:cubicBezTo>
                    <a:pt x="27253" y="38111"/>
                    <a:pt x="27187" y="38094"/>
                    <a:pt x="27120" y="38094"/>
                  </a:cubicBezTo>
                  <a:close/>
                  <a:moveTo>
                    <a:pt x="40896" y="38628"/>
                  </a:moveTo>
                  <a:cubicBezTo>
                    <a:pt x="40830" y="38628"/>
                    <a:pt x="40763" y="38645"/>
                    <a:pt x="40696" y="38678"/>
                  </a:cubicBezTo>
                  <a:lnTo>
                    <a:pt x="37994" y="40213"/>
                  </a:lnTo>
                  <a:cubicBezTo>
                    <a:pt x="37894" y="40279"/>
                    <a:pt x="37894" y="40379"/>
                    <a:pt x="37994" y="40446"/>
                  </a:cubicBezTo>
                  <a:lnTo>
                    <a:pt x="40563" y="41947"/>
                  </a:lnTo>
                  <a:cubicBezTo>
                    <a:pt x="40613" y="41964"/>
                    <a:pt x="40671" y="41972"/>
                    <a:pt x="40734" y="41972"/>
                  </a:cubicBezTo>
                  <a:cubicBezTo>
                    <a:pt x="40796" y="41972"/>
                    <a:pt x="40863" y="41964"/>
                    <a:pt x="40930" y="41947"/>
                  </a:cubicBezTo>
                  <a:lnTo>
                    <a:pt x="40930" y="41914"/>
                  </a:lnTo>
                  <a:lnTo>
                    <a:pt x="43632" y="40379"/>
                  </a:lnTo>
                  <a:cubicBezTo>
                    <a:pt x="43732" y="40313"/>
                    <a:pt x="43765" y="40213"/>
                    <a:pt x="43665" y="40146"/>
                  </a:cubicBezTo>
                  <a:lnTo>
                    <a:pt x="41097" y="38678"/>
                  </a:lnTo>
                  <a:cubicBezTo>
                    <a:pt x="41030" y="38645"/>
                    <a:pt x="40963" y="38628"/>
                    <a:pt x="40896" y="38628"/>
                  </a:cubicBezTo>
                  <a:close/>
                  <a:moveTo>
                    <a:pt x="17113" y="38695"/>
                  </a:moveTo>
                  <a:cubicBezTo>
                    <a:pt x="17046" y="38695"/>
                    <a:pt x="16979" y="38711"/>
                    <a:pt x="16913" y="38745"/>
                  </a:cubicBezTo>
                  <a:lnTo>
                    <a:pt x="14211" y="40313"/>
                  </a:lnTo>
                  <a:cubicBezTo>
                    <a:pt x="14111" y="40379"/>
                    <a:pt x="14111" y="40479"/>
                    <a:pt x="14211" y="40546"/>
                  </a:cubicBezTo>
                  <a:lnTo>
                    <a:pt x="16779" y="42014"/>
                  </a:lnTo>
                  <a:cubicBezTo>
                    <a:pt x="16829" y="42047"/>
                    <a:pt x="16896" y="42064"/>
                    <a:pt x="16963" y="42064"/>
                  </a:cubicBezTo>
                  <a:cubicBezTo>
                    <a:pt x="17029" y="42064"/>
                    <a:pt x="17096" y="42047"/>
                    <a:pt x="17146" y="42014"/>
                  </a:cubicBezTo>
                  <a:lnTo>
                    <a:pt x="19848" y="40479"/>
                  </a:lnTo>
                  <a:cubicBezTo>
                    <a:pt x="19982" y="40413"/>
                    <a:pt x="19982" y="40313"/>
                    <a:pt x="19881" y="40246"/>
                  </a:cubicBezTo>
                  <a:lnTo>
                    <a:pt x="17313" y="38745"/>
                  </a:lnTo>
                  <a:cubicBezTo>
                    <a:pt x="17246" y="38711"/>
                    <a:pt x="17180" y="38695"/>
                    <a:pt x="17113" y="38695"/>
                  </a:cubicBezTo>
                  <a:close/>
                  <a:moveTo>
                    <a:pt x="32228" y="39387"/>
                  </a:moveTo>
                  <a:cubicBezTo>
                    <a:pt x="32165" y="39387"/>
                    <a:pt x="32107" y="39395"/>
                    <a:pt x="32057" y="39412"/>
                  </a:cubicBezTo>
                  <a:lnTo>
                    <a:pt x="29355" y="40980"/>
                  </a:lnTo>
                  <a:cubicBezTo>
                    <a:pt x="29221" y="41046"/>
                    <a:pt x="29221" y="41147"/>
                    <a:pt x="29322" y="41213"/>
                  </a:cubicBezTo>
                  <a:lnTo>
                    <a:pt x="31890" y="42681"/>
                  </a:lnTo>
                  <a:cubicBezTo>
                    <a:pt x="31957" y="42714"/>
                    <a:pt x="32023" y="42731"/>
                    <a:pt x="32090" y="42731"/>
                  </a:cubicBezTo>
                  <a:cubicBezTo>
                    <a:pt x="32157" y="42731"/>
                    <a:pt x="32224" y="42714"/>
                    <a:pt x="32290" y="42681"/>
                  </a:cubicBezTo>
                  <a:lnTo>
                    <a:pt x="34992" y="41147"/>
                  </a:lnTo>
                  <a:cubicBezTo>
                    <a:pt x="35092" y="41080"/>
                    <a:pt x="35092" y="40980"/>
                    <a:pt x="34992" y="40913"/>
                  </a:cubicBezTo>
                  <a:lnTo>
                    <a:pt x="32424" y="39412"/>
                  </a:lnTo>
                  <a:cubicBezTo>
                    <a:pt x="32357" y="39395"/>
                    <a:pt x="32290" y="39387"/>
                    <a:pt x="32228" y="39387"/>
                  </a:cubicBezTo>
                  <a:close/>
                  <a:moveTo>
                    <a:pt x="46617" y="39562"/>
                  </a:moveTo>
                  <a:cubicBezTo>
                    <a:pt x="46551" y="39562"/>
                    <a:pt x="46484" y="39579"/>
                    <a:pt x="46434" y="39612"/>
                  </a:cubicBezTo>
                  <a:lnTo>
                    <a:pt x="43732" y="41147"/>
                  </a:lnTo>
                  <a:cubicBezTo>
                    <a:pt x="43632" y="41213"/>
                    <a:pt x="43598" y="41313"/>
                    <a:pt x="43698" y="41380"/>
                  </a:cubicBezTo>
                  <a:lnTo>
                    <a:pt x="46300" y="42881"/>
                  </a:lnTo>
                  <a:cubicBezTo>
                    <a:pt x="46339" y="42907"/>
                    <a:pt x="46387" y="42917"/>
                    <a:pt x="46437" y="42917"/>
                  </a:cubicBezTo>
                  <a:cubicBezTo>
                    <a:pt x="46518" y="42917"/>
                    <a:pt x="46605" y="42889"/>
                    <a:pt x="46667" y="42848"/>
                  </a:cubicBezTo>
                  <a:lnTo>
                    <a:pt x="46667" y="42881"/>
                  </a:lnTo>
                  <a:lnTo>
                    <a:pt x="49369" y="41313"/>
                  </a:lnTo>
                  <a:cubicBezTo>
                    <a:pt x="49469" y="41247"/>
                    <a:pt x="49503" y="41147"/>
                    <a:pt x="49403" y="41080"/>
                  </a:cubicBezTo>
                  <a:lnTo>
                    <a:pt x="46801" y="39612"/>
                  </a:lnTo>
                  <a:cubicBezTo>
                    <a:pt x="46751" y="39579"/>
                    <a:pt x="46684" y="39562"/>
                    <a:pt x="46617" y="39562"/>
                  </a:cubicBezTo>
                  <a:close/>
                  <a:moveTo>
                    <a:pt x="23180" y="40363"/>
                  </a:moveTo>
                  <a:cubicBezTo>
                    <a:pt x="23117" y="40363"/>
                    <a:pt x="23050" y="40379"/>
                    <a:pt x="22984" y="40413"/>
                  </a:cubicBezTo>
                  <a:lnTo>
                    <a:pt x="20282" y="41980"/>
                  </a:lnTo>
                  <a:cubicBezTo>
                    <a:pt x="20182" y="42014"/>
                    <a:pt x="20148" y="42147"/>
                    <a:pt x="20248" y="42181"/>
                  </a:cubicBezTo>
                  <a:lnTo>
                    <a:pt x="22817" y="43682"/>
                  </a:lnTo>
                  <a:cubicBezTo>
                    <a:pt x="22884" y="43715"/>
                    <a:pt x="22950" y="43732"/>
                    <a:pt x="23017" y="43732"/>
                  </a:cubicBezTo>
                  <a:cubicBezTo>
                    <a:pt x="23084" y="43732"/>
                    <a:pt x="23150" y="43715"/>
                    <a:pt x="23217" y="43682"/>
                  </a:cubicBezTo>
                  <a:lnTo>
                    <a:pt x="25919" y="42114"/>
                  </a:lnTo>
                  <a:cubicBezTo>
                    <a:pt x="26019" y="42047"/>
                    <a:pt x="26019" y="41947"/>
                    <a:pt x="25919" y="41880"/>
                  </a:cubicBezTo>
                  <a:lnTo>
                    <a:pt x="23351" y="40413"/>
                  </a:lnTo>
                  <a:cubicBezTo>
                    <a:pt x="23301" y="40379"/>
                    <a:pt x="23242" y="40363"/>
                    <a:pt x="23180" y="40363"/>
                  </a:cubicBezTo>
                  <a:close/>
                  <a:moveTo>
                    <a:pt x="36927" y="40863"/>
                  </a:moveTo>
                  <a:cubicBezTo>
                    <a:pt x="36860" y="40863"/>
                    <a:pt x="36794" y="40880"/>
                    <a:pt x="36727" y="40913"/>
                  </a:cubicBezTo>
                  <a:lnTo>
                    <a:pt x="34058" y="42514"/>
                  </a:lnTo>
                  <a:cubicBezTo>
                    <a:pt x="33925" y="42581"/>
                    <a:pt x="33925" y="42681"/>
                    <a:pt x="34058" y="42748"/>
                  </a:cubicBezTo>
                  <a:lnTo>
                    <a:pt x="36627" y="44215"/>
                  </a:lnTo>
                  <a:cubicBezTo>
                    <a:pt x="36677" y="44249"/>
                    <a:pt x="36743" y="44265"/>
                    <a:pt x="36810" y="44265"/>
                  </a:cubicBezTo>
                  <a:cubicBezTo>
                    <a:pt x="36877" y="44265"/>
                    <a:pt x="36944" y="44249"/>
                    <a:pt x="36994" y="44215"/>
                  </a:cubicBezTo>
                  <a:lnTo>
                    <a:pt x="36994" y="44182"/>
                  </a:lnTo>
                  <a:lnTo>
                    <a:pt x="39662" y="42614"/>
                  </a:lnTo>
                  <a:cubicBezTo>
                    <a:pt x="39796" y="42548"/>
                    <a:pt x="39796" y="42447"/>
                    <a:pt x="39696" y="42414"/>
                  </a:cubicBezTo>
                  <a:lnTo>
                    <a:pt x="37127" y="40913"/>
                  </a:lnTo>
                  <a:cubicBezTo>
                    <a:pt x="37060" y="40880"/>
                    <a:pt x="36994" y="40863"/>
                    <a:pt x="36927" y="40863"/>
                  </a:cubicBezTo>
                  <a:close/>
                  <a:moveTo>
                    <a:pt x="13177" y="40988"/>
                  </a:moveTo>
                  <a:cubicBezTo>
                    <a:pt x="13110" y="40988"/>
                    <a:pt x="13043" y="40996"/>
                    <a:pt x="12977" y="41013"/>
                  </a:cubicBezTo>
                  <a:lnTo>
                    <a:pt x="10275" y="42581"/>
                  </a:lnTo>
                  <a:cubicBezTo>
                    <a:pt x="10175" y="42648"/>
                    <a:pt x="10175" y="42748"/>
                    <a:pt x="10275" y="42814"/>
                  </a:cubicBezTo>
                  <a:lnTo>
                    <a:pt x="12843" y="44282"/>
                  </a:lnTo>
                  <a:cubicBezTo>
                    <a:pt x="12910" y="44315"/>
                    <a:pt x="12985" y="44332"/>
                    <a:pt x="13056" y="44332"/>
                  </a:cubicBezTo>
                  <a:cubicBezTo>
                    <a:pt x="13127" y="44332"/>
                    <a:pt x="13193" y="44315"/>
                    <a:pt x="13243" y="44282"/>
                  </a:cubicBezTo>
                  <a:lnTo>
                    <a:pt x="15945" y="42748"/>
                  </a:lnTo>
                  <a:cubicBezTo>
                    <a:pt x="16045" y="42681"/>
                    <a:pt x="16045" y="42581"/>
                    <a:pt x="15945" y="42514"/>
                  </a:cubicBezTo>
                  <a:lnTo>
                    <a:pt x="13377" y="41013"/>
                  </a:lnTo>
                  <a:cubicBezTo>
                    <a:pt x="13310" y="40996"/>
                    <a:pt x="13243" y="40988"/>
                    <a:pt x="13177" y="40988"/>
                  </a:cubicBezTo>
                  <a:close/>
                  <a:moveTo>
                    <a:pt x="28330" y="41634"/>
                  </a:moveTo>
                  <a:cubicBezTo>
                    <a:pt x="28251" y="41634"/>
                    <a:pt x="28176" y="41659"/>
                    <a:pt x="28121" y="41714"/>
                  </a:cubicBezTo>
                  <a:lnTo>
                    <a:pt x="25419" y="43248"/>
                  </a:lnTo>
                  <a:cubicBezTo>
                    <a:pt x="25319" y="43315"/>
                    <a:pt x="25285" y="43415"/>
                    <a:pt x="25419" y="43482"/>
                  </a:cubicBezTo>
                  <a:lnTo>
                    <a:pt x="27987" y="44949"/>
                  </a:lnTo>
                  <a:cubicBezTo>
                    <a:pt x="28054" y="44983"/>
                    <a:pt x="28121" y="44999"/>
                    <a:pt x="28187" y="44999"/>
                  </a:cubicBezTo>
                  <a:cubicBezTo>
                    <a:pt x="28254" y="44999"/>
                    <a:pt x="28321" y="44983"/>
                    <a:pt x="28388" y="44949"/>
                  </a:cubicBezTo>
                  <a:lnTo>
                    <a:pt x="31056" y="43415"/>
                  </a:lnTo>
                  <a:cubicBezTo>
                    <a:pt x="31190" y="43348"/>
                    <a:pt x="31190" y="43248"/>
                    <a:pt x="31089" y="43181"/>
                  </a:cubicBezTo>
                  <a:lnTo>
                    <a:pt x="28521" y="41680"/>
                  </a:lnTo>
                  <a:cubicBezTo>
                    <a:pt x="28461" y="41650"/>
                    <a:pt x="28394" y="41634"/>
                    <a:pt x="28330" y="41634"/>
                  </a:cubicBezTo>
                  <a:close/>
                  <a:moveTo>
                    <a:pt x="42698" y="41830"/>
                  </a:moveTo>
                  <a:cubicBezTo>
                    <a:pt x="42631" y="41830"/>
                    <a:pt x="42564" y="41847"/>
                    <a:pt x="42498" y="41880"/>
                  </a:cubicBezTo>
                  <a:lnTo>
                    <a:pt x="39796" y="43448"/>
                  </a:lnTo>
                  <a:cubicBezTo>
                    <a:pt x="39696" y="43515"/>
                    <a:pt x="39696" y="43615"/>
                    <a:pt x="39796" y="43648"/>
                  </a:cubicBezTo>
                  <a:lnTo>
                    <a:pt x="42364" y="45149"/>
                  </a:lnTo>
                  <a:cubicBezTo>
                    <a:pt x="42402" y="45175"/>
                    <a:pt x="42450" y="45186"/>
                    <a:pt x="42501" y="45186"/>
                  </a:cubicBezTo>
                  <a:cubicBezTo>
                    <a:pt x="42582" y="45186"/>
                    <a:pt x="42669" y="45157"/>
                    <a:pt x="42731" y="45116"/>
                  </a:cubicBezTo>
                  <a:lnTo>
                    <a:pt x="42731" y="45149"/>
                  </a:lnTo>
                  <a:lnTo>
                    <a:pt x="45433" y="43582"/>
                  </a:lnTo>
                  <a:cubicBezTo>
                    <a:pt x="45533" y="43515"/>
                    <a:pt x="45566" y="43415"/>
                    <a:pt x="45466" y="43348"/>
                  </a:cubicBezTo>
                  <a:lnTo>
                    <a:pt x="42898" y="41880"/>
                  </a:lnTo>
                  <a:cubicBezTo>
                    <a:pt x="42831" y="41847"/>
                    <a:pt x="42764" y="41830"/>
                    <a:pt x="42698" y="41830"/>
                  </a:cubicBezTo>
                  <a:close/>
                  <a:moveTo>
                    <a:pt x="19248" y="42631"/>
                  </a:moveTo>
                  <a:cubicBezTo>
                    <a:pt x="19181" y="42631"/>
                    <a:pt x="19114" y="42648"/>
                    <a:pt x="19048" y="42681"/>
                  </a:cubicBezTo>
                  <a:lnTo>
                    <a:pt x="16379" y="44215"/>
                  </a:lnTo>
                  <a:cubicBezTo>
                    <a:pt x="16246" y="44282"/>
                    <a:pt x="16246" y="44382"/>
                    <a:pt x="16346" y="44449"/>
                  </a:cubicBezTo>
                  <a:lnTo>
                    <a:pt x="18914" y="45917"/>
                  </a:lnTo>
                  <a:cubicBezTo>
                    <a:pt x="18981" y="45950"/>
                    <a:pt x="19048" y="45967"/>
                    <a:pt x="19114" y="45967"/>
                  </a:cubicBezTo>
                  <a:cubicBezTo>
                    <a:pt x="19181" y="45967"/>
                    <a:pt x="19248" y="45950"/>
                    <a:pt x="19314" y="45917"/>
                  </a:cubicBezTo>
                  <a:lnTo>
                    <a:pt x="21983" y="44382"/>
                  </a:lnTo>
                  <a:cubicBezTo>
                    <a:pt x="22116" y="44315"/>
                    <a:pt x="22116" y="44215"/>
                    <a:pt x="22016" y="44149"/>
                  </a:cubicBezTo>
                  <a:lnTo>
                    <a:pt x="19448" y="42681"/>
                  </a:lnTo>
                  <a:cubicBezTo>
                    <a:pt x="19381" y="42648"/>
                    <a:pt x="19314" y="42631"/>
                    <a:pt x="19248" y="42631"/>
                  </a:cubicBezTo>
                  <a:close/>
                  <a:moveTo>
                    <a:pt x="33024" y="43165"/>
                  </a:moveTo>
                  <a:cubicBezTo>
                    <a:pt x="32957" y="43165"/>
                    <a:pt x="32891" y="43181"/>
                    <a:pt x="32824" y="43215"/>
                  </a:cubicBezTo>
                  <a:lnTo>
                    <a:pt x="30122" y="44749"/>
                  </a:lnTo>
                  <a:cubicBezTo>
                    <a:pt x="30022" y="44816"/>
                    <a:pt x="30022" y="44916"/>
                    <a:pt x="30122" y="44983"/>
                  </a:cubicBezTo>
                  <a:lnTo>
                    <a:pt x="32691" y="46484"/>
                  </a:lnTo>
                  <a:cubicBezTo>
                    <a:pt x="32733" y="46512"/>
                    <a:pt x="32787" y="46522"/>
                    <a:pt x="32843" y="46522"/>
                  </a:cubicBezTo>
                  <a:cubicBezTo>
                    <a:pt x="32920" y="46522"/>
                    <a:pt x="33000" y="46503"/>
                    <a:pt x="33058" y="46484"/>
                  </a:cubicBezTo>
                  <a:lnTo>
                    <a:pt x="33058" y="46450"/>
                  </a:lnTo>
                  <a:lnTo>
                    <a:pt x="35759" y="44883"/>
                  </a:lnTo>
                  <a:cubicBezTo>
                    <a:pt x="35860" y="44816"/>
                    <a:pt x="35860" y="44716"/>
                    <a:pt x="35759" y="44682"/>
                  </a:cubicBezTo>
                  <a:lnTo>
                    <a:pt x="33224" y="43215"/>
                  </a:lnTo>
                  <a:cubicBezTo>
                    <a:pt x="33158" y="43181"/>
                    <a:pt x="33091" y="43165"/>
                    <a:pt x="33024" y="43165"/>
                  </a:cubicBezTo>
                  <a:close/>
                  <a:moveTo>
                    <a:pt x="9241" y="43231"/>
                  </a:moveTo>
                  <a:cubicBezTo>
                    <a:pt x="9174" y="43231"/>
                    <a:pt x="9107" y="43248"/>
                    <a:pt x="9040" y="43281"/>
                  </a:cubicBezTo>
                  <a:lnTo>
                    <a:pt x="6372" y="44849"/>
                  </a:lnTo>
                  <a:cubicBezTo>
                    <a:pt x="6238" y="44916"/>
                    <a:pt x="6238" y="45016"/>
                    <a:pt x="6338" y="45049"/>
                  </a:cubicBezTo>
                  <a:lnTo>
                    <a:pt x="8940" y="46550"/>
                  </a:lnTo>
                  <a:cubicBezTo>
                    <a:pt x="9007" y="46584"/>
                    <a:pt x="9074" y="46600"/>
                    <a:pt x="9140" y="46600"/>
                  </a:cubicBezTo>
                  <a:cubicBezTo>
                    <a:pt x="9207" y="46600"/>
                    <a:pt x="9274" y="46584"/>
                    <a:pt x="9341" y="46550"/>
                  </a:cubicBezTo>
                  <a:lnTo>
                    <a:pt x="12009" y="45016"/>
                  </a:lnTo>
                  <a:cubicBezTo>
                    <a:pt x="12143" y="44949"/>
                    <a:pt x="12143" y="44849"/>
                    <a:pt x="12043" y="44782"/>
                  </a:cubicBezTo>
                  <a:lnTo>
                    <a:pt x="9441" y="43281"/>
                  </a:lnTo>
                  <a:cubicBezTo>
                    <a:pt x="9374" y="43248"/>
                    <a:pt x="9307" y="43231"/>
                    <a:pt x="9241" y="43231"/>
                  </a:cubicBezTo>
                  <a:close/>
                  <a:moveTo>
                    <a:pt x="24385" y="43932"/>
                  </a:moveTo>
                  <a:cubicBezTo>
                    <a:pt x="24318" y="43932"/>
                    <a:pt x="24251" y="43949"/>
                    <a:pt x="24185" y="43982"/>
                  </a:cubicBezTo>
                  <a:lnTo>
                    <a:pt x="21483" y="45516"/>
                  </a:lnTo>
                  <a:cubicBezTo>
                    <a:pt x="21383" y="45583"/>
                    <a:pt x="21383" y="45683"/>
                    <a:pt x="21483" y="45750"/>
                  </a:cubicBezTo>
                  <a:lnTo>
                    <a:pt x="24051" y="47218"/>
                  </a:lnTo>
                  <a:cubicBezTo>
                    <a:pt x="24101" y="47251"/>
                    <a:pt x="24168" y="47268"/>
                    <a:pt x="24235" y="47268"/>
                  </a:cubicBezTo>
                  <a:cubicBezTo>
                    <a:pt x="24301" y="47268"/>
                    <a:pt x="24368" y="47251"/>
                    <a:pt x="24418" y="47218"/>
                  </a:cubicBezTo>
                  <a:lnTo>
                    <a:pt x="27120" y="45683"/>
                  </a:lnTo>
                  <a:cubicBezTo>
                    <a:pt x="27220" y="45616"/>
                    <a:pt x="27253" y="45516"/>
                    <a:pt x="27120" y="45450"/>
                  </a:cubicBezTo>
                  <a:lnTo>
                    <a:pt x="24585" y="43982"/>
                  </a:lnTo>
                  <a:cubicBezTo>
                    <a:pt x="24518" y="43949"/>
                    <a:pt x="24451" y="43932"/>
                    <a:pt x="24385" y="43932"/>
                  </a:cubicBezTo>
                  <a:close/>
                  <a:moveTo>
                    <a:pt x="38762" y="44099"/>
                  </a:moveTo>
                  <a:cubicBezTo>
                    <a:pt x="38695" y="44099"/>
                    <a:pt x="38628" y="44115"/>
                    <a:pt x="38561" y="44149"/>
                  </a:cubicBezTo>
                  <a:lnTo>
                    <a:pt x="35860" y="45683"/>
                  </a:lnTo>
                  <a:cubicBezTo>
                    <a:pt x="35759" y="45750"/>
                    <a:pt x="35759" y="45850"/>
                    <a:pt x="35860" y="45917"/>
                  </a:cubicBezTo>
                  <a:lnTo>
                    <a:pt x="38461" y="47418"/>
                  </a:lnTo>
                  <a:cubicBezTo>
                    <a:pt x="38503" y="47432"/>
                    <a:pt x="38550" y="47440"/>
                    <a:pt x="38601" y="47440"/>
                  </a:cubicBezTo>
                  <a:cubicBezTo>
                    <a:pt x="38672" y="47440"/>
                    <a:pt x="38750" y="47423"/>
                    <a:pt x="38828" y="47384"/>
                  </a:cubicBezTo>
                  <a:lnTo>
                    <a:pt x="38828" y="47418"/>
                  </a:lnTo>
                  <a:lnTo>
                    <a:pt x="41497" y="45850"/>
                  </a:lnTo>
                  <a:cubicBezTo>
                    <a:pt x="41630" y="45783"/>
                    <a:pt x="41630" y="45683"/>
                    <a:pt x="41530" y="45616"/>
                  </a:cubicBezTo>
                  <a:lnTo>
                    <a:pt x="38962" y="44149"/>
                  </a:lnTo>
                  <a:cubicBezTo>
                    <a:pt x="38895" y="44115"/>
                    <a:pt x="38828" y="44099"/>
                    <a:pt x="38762" y="44099"/>
                  </a:cubicBezTo>
                  <a:close/>
                  <a:moveTo>
                    <a:pt x="15312" y="44899"/>
                  </a:moveTo>
                  <a:cubicBezTo>
                    <a:pt x="15245" y="44899"/>
                    <a:pt x="15178" y="44916"/>
                    <a:pt x="15111" y="44949"/>
                  </a:cubicBezTo>
                  <a:lnTo>
                    <a:pt x="12443" y="46484"/>
                  </a:lnTo>
                  <a:cubicBezTo>
                    <a:pt x="12309" y="46550"/>
                    <a:pt x="12309" y="46650"/>
                    <a:pt x="12409" y="46717"/>
                  </a:cubicBezTo>
                  <a:lnTo>
                    <a:pt x="14978" y="48185"/>
                  </a:lnTo>
                  <a:cubicBezTo>
                    <a:pt x="15045" y="48218"/>
                    <a:pt x="15111" y="48235"/>
                    <a:pt x="15178" y="48235"/>
                  </a:cubicBezTo>
                  <a:cubicBezTo>
                    <a:pt x="15245" y="48235"/>
                    <a:pt x="15312" y="48218"/>
                    <a:pt x="15378" y="48185"/>
                  </a:cubicBezTo>
                  <a:lnTo>
                    <a:pt x="18047" y="46650"/>
                  </a:lnTo>
                  <a:cubicBezTo>
                    <a:pt x="18180" y="46584"/>
                    <a:pt x="18180" y="46484"/>
                    <a:pt x="18080" y="46417"/>
                  </a:cubicBezTo>
                  <a:lnTo>
                    <a:pt x="15512" y="44949"/>
                  </a:lnTo>
                  <a:cubicBezTo>
                    <a:pt x="15445" y="44916"/>
                    <a:pt x="15378" y="44899"/>
                    <a:pt x="15312" y="44899"/>
                  </a:cubicBezTo>
                  <a:close/>
                  <a:moveTo>
                    <a:pt x="29071" y="45400"/>
                  </a:moveTo>
                  <a:cubicBezTo>
                    <a:pt x="29005" y="45400"/>
                    <a:pt x="28938" y="45416"/>
                    <a:pt x="28888" y="45450"/>
                  </a:cubicBezTo>
                  <a:lnTo>
                    <a:pt x="26186" y="47017"/>
                  </a:lnTo>
                  <a:cubicBezTo>
                    <a:pt x="26086" y="47084"/>
                    <a:pt x="26053" y="47184"/>
                    <a:pt x="26153" y="47218"/>
                  </a:cubicBezTo>
                  <a:lnTo>
                    <a:pt x="28721" y="48719"/>
                  </a:lnTo>
                  <a:cubicBezTo>
                    <a:pt x="28799" y="48758"/>
                    <a:pt x="28889" y="48774"/>
                    <a:pt x="28977" y="48774"/>
                  </a:cubicBezTo>
                  <a:cubicBezTo>
                    <a:pt x="29038" y="48774"/>
                    <a:pt x="29099" y="48766"/>
                    <a:pt x="29155" y="48752"/>
                  </a:cubicBezTo>
                  <a:lnTo>
                    <a:pt x="29121" y="48719"/>
                  </a:lnTo>
                  <a:lnTo>
                    <a:pt x="31823" y="47151"/>
                  </a:lnTo>
                  <a:cubicBezTo>
                    <a:pt x="31923" y="47084"/>
                    <a:pt x="31923" y="46984"/>
                    <a:pt x="31823" y="46951"/>
                  </a:cubicBezTo>
                  <a:lnTo>
                    <a:pt x="29255" y="45450"/>
                  </a:lnTo>
                  <a:cubicBezTo>
                    <a:pt x="29205" y="45416"/>
                    <a:pt x="29138" y="45400"/>
                    <a:pt x="29071" y="45400"/>
                  </a:cubicBezTo>
                  <a:close/>
                  <a:moveTo>
                    <a:pt x="20479" y="46180"/>
                  </a:moveTo>
                  <a:cubicBezTo>
                    <a:pt x="20398" y="46180"/>
                    <a:pt x="20310" y="46209"/>
                    <a:pt x="20248" y="46250"/>
                  </a:cubicBezTo>
                  <a:lnTo>
                    <a:pt x="20248" y="46217"/>
                  </a:lnTo>
                  <a:lnTo>
                    <a:pt x="17546" y="47751"/>
                  </a:lnTo>
                  <a:cubicBezTo>
                    <a:pt x="17446" y="47851"/>
                    <a:pt x="17413" y="47918"/>
                    <a:pt x="17513" y="47985"/>
                  </a:cubicBezTo>
                  <a:lnTo>
                    <a:pt x="20082" y="49486"/>
                  </a:lnTo>
                  <a:cubicBezTo>
                    <a:pt x="20148" y="49519"/>
                    <a:pt x="20215" y="49536"/>
                    <a:pt x="20282" y="49536"/>
                  </a:cubicBezTo>
                  <a:cubicBezTo>
                    <a:pt x="20348" y="49536"/>
                    <a:pt x="20415" y="49519"/>
                    <a:pt x="20482" y="49486"/>
                  </a:cubicBezTo>
                  <a:lnTo>
                    <a:pt x="23184" y="47918"/>
                  </a:lnTo>
                  <a:cubicBezTo>
                    <a:pt x="23284" y="47851"/>
                    <a:pt x="23284" y="47751"/>
                    <a:pt x="23184" y="47685"/>
                  </a:cubicBezTo>
                  <a:lnTo>
                    <a:pt x="20615" y="46217"/>
                  </a:lnTo>
                  <a:cubicBezTo>
                    <a:pt x="20577" y="46191"/>
                    <a:pt x="20529" y="46180"/>
                    <a:pt x="20479" y="46180"/>
                  </a:cubicBezTo>
                  <a:close/>
                  <a:moveTo>
                    <a:pt x="34825" y="46367"/>
                  </a:moveTo>
                  <a:cubicBezTo>
                    <a:pt x="34759" y="46367"/>
                    <a:pt x="34692" y="46384"/>
                    <a:pt x="34625" y="46417"/>
                  </a:cubicBezTo>
                  <a:lnTo>
                    <a:pt x="31957" y="47985"/>
                  </a:lnTo>
                  <a:cubicBezTo>
                    <a:pt x="31857" y="48051"/>
                    <a:pt x="31823" y="48152"/>
                    <a:pt x="31923" y="48185"/>
                  </a:cubicBezTo>
                  <a:lnTo>
                    <a:pt x="34492" y="49686"/>
                  </a:lnTo>
                  <a:cubicBezTo>
                    <a:pt x="34559" y="49703"/>
                    <a:pt x="34625" y="49711"/>
                    <a:pt x="34692" y="49711"/>
                  </a:cubicBezTo>
                  <a:cubicBezTo>
                    <a:pt x="34759" y="49711"/>
                    <a:pt x="34825" y="49703"/>
                    <a:pt x="34892" y="49686"/>
                  </a:cubicBezTo>
                  <a:lnTo>
                    <a:pt x="37561" y="48118"/>
                  </a:lnTo>
                  <a:cubicBezTo>
                    <a:pt x="37694" y="48051"/>
                    <a:pt x="37694" y="47951"/>
                    <a:pt x="37594" y="47885"/>
                  </a:cubicBezTo>
                  <a:lnTo>
                    <a:pt x="35026" y="46417"/>
                  </a:lnTo>
                  <a:cubicBezTo>
                    <a:pt x="34959" y="46384"/>
                    <a:pt x="34892" y="46367"/>
                    <a:pt x="34825" y="46367"/>
                  </a:cubicBezTo>
                  <a:close/>
                  <a:moveTo>
                    <a:pt x="3637" y="46500"/>
                  </a:moveTo>
                  <a:cubicBezTo>
                    <a:pt x="3570" y="46500"/>
                    <a:pt x="3503" y="46517"/>
                    <a:pt x="3436" y="46550"/>
                  </a:cubicBezTo>
                  <a:lnTo>
                    <a:pt x="134" y="48452"/>
                  </a:lnTo>
                  <a:cubicBezTo>
                    <a:pt x="1" y="48518"/>
                    <a:pt x="1" y="48619"/>
                    <a:pt x="134" y="48685"/>
                  </a:cubicBezTo>
                  <a:lnTo>
                    <a:pt x="2703" y="50153"/>
                  </a:lnTo>
                  <a:cubicBezTo>
                    <a:pt x="2769" y="50186"/>
                    <a:pt x="2836" y="50203"/>
                    <a:pt x="2898" y="50203"/>
                  </a:cubicBezTo>
                  <a:cubicBezTo>
                    <a:pt x="2961" y="50203"/>
                    <a:pt x="3019" y="50186"/>
                    <a:pt x="3069" y="50153"/>
                  </a:cubicBezTo>
                  <a:lnTo>
                    <a:pt x="6405" y="48252"/>
                  </a:lnTo>
                  <a:cubicBezTo>
                    <a:pt x="6472" y="48185"/>
                    <a:pt x="6505" y="48085"/>
                    <a:pt x="6405" y="48018"/>
                  </a:cubicBezTo>
                  <a:lnTo>
                    <a:pt x="3837" y="46550"/>
                  </a:lnTo>
                  <a:cubicBezTo>
                    <a:pt x="3770" y="46517"/>
                    <a:pt x="3703" y="46500"/>
                    <a:pt x="3637" y="46500"/>
                  </a:cubicBezTo>
                  <a:close/>
                  <a:moveTo>
                    <a:pt x="11392" y="47168"/>
                  </a:moveTo>
                  <a:cubicBezTo>
                    <a:pt x="11325" y="47168"/>
                    <a:pt x="11259" y="47184"/>
                    <a:pt x="11209" y="47218"/>
                  </a:cubicBezTo>
                  <a:lnTo>
                    <a:pt x="8507" y="48785"/>
                  </a:lnTo>
                  <a:cubicBezTo>
                    <a:pt x="8373" y="48852"/>
                    <a:pt x="8373" y="48952"/>
                    <a:pt x="8473" y="48985"/>
                  </a:cubicBezTo>
                  <a:lnTo>
                    <a:pt x="11042" y="50487"/>
                  </a:lnTo>
                  <a:cubicBezTo>
                    <a:pt x="11109" y="50520"/>
                    <a:pt x="11175" y="50537"/>
                    <a:pt x="11242" y="50537"/>
                  </a:cubicBezTo>
                  <a:cubicBezTo>
                    <a:pt x="11309" y="50537"/>
                    <a:pt x="11375" y="50520"/>
                    <a:pt x="11442" y="50487"/>
                  </a:cubicBezTo>
                  <a:lnTo>
                    <a:pt x="14144" y="48919"/>
                  </a:lnTo>
                  <a:cubicBezTo>
                    <a:pt x="14244" y="48852"/>
                    <a:pt x="14277" y="48752"/>
                    <a:pt x="14144" y="48719"/>
                  </a:cubicBezTo>
                  <a:lnTo>
                    <a:pt x="11576" y="47218"/>
                  </a:lnTo>
                  <a:cubicBezTo>
                    <a:pt x="11525" y="47184"/>
                    <a:pt x="11459" y="47168"/>
                    <a:pt x="11392" y="47168"/>
                  </a:cubicBezTo>
                  <a:close/>
                  <a:moveTo>
                    <a:pt x="25135" y="47701"/>
                  </a:moveTo>
                  <a:cubicBezTo>
                    <a:pt x="25068" y="47701"/>
                    <a:pt x="25002" y="47718"/>
                    <a:pt x="24952" y="47751"/>
                  </a:cubicBezTo>
                  <a:lnTo>
                    <a:pt x="22250" y="49286"/>
                  </a:lnTo>
                  <a:cubicBezTo>
                    <a:pt x="22150" y="49352"/>
                    <a:pt x="22116" y="49452"/>
                    <a:pt x="22216" y="49519"/>
                  </a:cubicBezTo>
                  <a:lnTo>
                    <a:pt x="24818" y="50987"/>
                  </a:lnTo>
                  <a:cubicBezTo>
                    <a:pt x="24885" y="51020"/>
                    <a:pt x="24952" y="51037"/>
                    <a:pt x="25018" y="51037"/>
                  </a:cubicBezTo>
                  <a:cubicBezTo>
                    <a:pt x="25085" y="51037"/>
                    <a:pt x="25152" y="51020"/>
                    <a:pt x="25219" y="50987"/>
                  </a:cubicBezTo>
                  <a:lnTo>
                    <a:pt x="27887" y="49452"/>
                  </a:lnTo>
                  <a:cubicBezTo>
                    <a:pt x="28021" y="49386"/>
                    <a:pt x="28021" y="49286"/>
                    <a:pt x="27887" y="49219"/>
                  </a:cubicBezTo>
                  <a:lnTo>
                    <a:pt x="25319" y="47751"/>
                  </a:lnTo>
                  <a:cubicBezTo>
                    <a:pt x="25269" y="47718"/>
                    <a:pt x="25202" y="47701"/>
                    <a:pt x="25135" y="47701"/>
                  </a:cubicBezTo>
                  <a:close/>
                  <a:moveTo>
                    <a:pt x="16512" y="48468"/>
                  </a:moveTo>
                  <a:cubicBezTo>
                    <a:pt x="16446" y="48468"/>
                    <a:pt x="16379" y="48485"/>
                    <a:pt x="16312" y="48518"/>
                  </a:cubicBezTo>
                  <a:lnTo>
                    <a:pt x="13610" y="50053"/>
                  </a:lnTo>
                  <a:cubicBezTo>
                    <a:pt x="13510" y="50120"/>
                    <a:pt x="13477" y="50220"/>
                    <a:pt x="13610" y="50286"/>
                  </a:cubicBezTo>
                  <a:lnTo>
                    <a:pt x="16212" y="51754"/>
                  </a:lnTo>
                  <a:cubicBezTo>
                    <a:pt x="16262" y="51787"/>
                    <a:pt x="16329" y="51804"/>
                    <a:pt x="16396" y="51804"/>
                  </a:cubicBezTo>
                  <a:cubicBezTo>
                    <a:pt x="16462" y="51804"/>
                    <a:pt x="16529" y="51787"/>
                    <a:pt x="16579" y="51754"/>
                  </a:cubicBezTo>
                  <a:lnTo>
                    <a:pt x="19281" y="50220"/>
                  </a:lnTo>
                  <a:cubicBezTo>
                    <a:pt x="19381" y="50153"/>
                    <a:pt x="19414" y="50053"/>
                    <a:pt x="19281" y="49986"/>
                  </a:cubicBezTo>
                  <a:lnTo>
                    <a:pt x="16713" y="48518"/>
                  </a:lnTo>
                  <a:cubicBezTo>
                    <a:pt x="16646" y="48485"/>
                    <a:pt x="16579" y="48468"/>
                    <a:pt x="16512" y="48468"/>
                  </a:cubicBezTo>
                  <a:close/>
                  <a:moveTo>
                    <a:pt x="30906" y="48635"/>
                  </a:moveTo>
                  <a:cubicBezTo>
                    <a:pt x="30839" y="48635"/>
                    <a:pt x="30773" y="48652"/>
                    <a:pt x="30723" y="48685"/>
                  </a:cubicBezTo>
                  <a:lnTo>
                    <a:pt x="28021" y="50220"/>
                  </a:lnTo>
                  <a:cubicBezTo>
                    <a:pt x="27921" y="50286"/>
                    <a:pt x="27887" y="50386"/>
                    <a:pt x="28021" y="50453"/>
                  </a:cubicBezTo>
                  <a:lnTo>
                    <a:pt x="30589" y="51954"/>
                  </a:lnTo>
                  <a:cubicBezTo>
                    <a:pt x="30656" y="51971"/>
                    <a:pt x="30723" y="51979"/>
                    <a:pt x="30785" y="51979"/>
                  </a:cubicBezTo>
                  <a:cubicBezTo>
                    <a:pt x="30848" y="51979"/>
                    <a:pt x="30906" y="51971"/>
                    <a:pt x="30956" y="51954"/>
                  </a:cubicBezTo>
                  <a:lnTo>
                    <a:pt x="33658" y="50386"/>
                  </a:lnTo>
                  <a:cubicBezTo>
                    <a:pt x="33758" y="50320"/>
                    <a:pt x="33791" y="50220"/>
                    <a:pt x="33691" y="50153"/>
                  </a:cubicBezTo>
                  <a:lnTo>
                    <a:pt x="31089" y="48685"/>
                  </a:lnTo>
                  <a:cubicBezTo>
                    <a:pt x="31039" y="48652"/>
                    <a:pt x="30973" y="48635"/>
                    <a:pt x="30906" y="48635"/>
                  </a:cubicBezTo>
                  <a:close/>
                  <a:moveTo>
                    <a:pt x="7473" y="49436"/>
                  </a:moveTo>
                  <a:cubicBezTo>
                    <a:pt x="7406" y="49436"/>
                    <a:pt x="7339" y="49452"/>
                    <a:pt x="7272" y="49486"/>
                  </a:cubicBezTo>
                  <a:lnTo>
                    <a:pt x="4571" y="51054"/>
                  </a:lnTo>
                  <a:cubicBezTo>
                    <a:pt x="4470" y="51120"/>
                    <a:pt x="4437" y="51220"/>
                    <a:pt x="4571" y="51287"/>
                  </a:cubicBezTo>
                  <a:lnTo>
                    <a:pt x="7139" y="52755"/>
                  </a:lnTo>
                  <a:cubicBezTo>
                    <a:pt x="7206" y="52788"/>
                    <a:pt x="7272" y="52805"/>
                    <a:pt x="7339" y="52805"/>
                  </a:cubicBezTo>
                  <a:cubicBezTo>
                    <a:pt x="7406" y="52805"/>
                    <a:pt x="7473" y="52788"/>
                    <a:pt x="7539" y="52755"/>
                  </a:cubicBezTo>
                  <a:lnTo>
                    <a:pt x="10241" y="51220"/>
                  </a:lnTo>
                  <a:cubicBezTo>
                    <a:pt x="10308" y="51120"/>
                    <a:pt x="10341" y="51020"/>
                    <a:pt x="10241" y="50954"/>
                  </a:cubicBezTo>
                  <a:lnTo>
                    <a:pt x="7673" y="49486"/>
                  </a:lnTo>
                  <a:cubicBezTo>
                    <a:pt x="7606" y="49452"/>
                    <a:pt x="7539" y="49436"/>
                    <a:pt x="7473" y="49436"/>
                  </a:cubicBezTo>
                  <a:close/>
                  <a:moveTo>
                    <a:pt x="56095" y="38328"/>
                  </a:moveTo>
                  <a:cubicBezTo>
                    <a:pt x="56024" y="38328"/>
                    <a:pt x="55957" y="38345"/>
                    <a:pt x="55907" y="38378"/>
                  </a:cubicBezTo>
                  <a:lnTo>
                    <a:pt x="33758" y="51154"/>
                  </a:lnTo>
                  <a:cubicBezTo>
                    <a:pt x="33658" y="51220"/>
                    <a:pt x="33658" y="51320"/>
                    <a:pt x="33758" y="51387"/>
                  </a:cubicBezTo>
                  <a:lnTo>
                    <a:pt x="36327" y="52855"/>
                  </a:lnTo>
                  <a:cubicBezTo>
                    <a:pt x="36377" y="52888"/>
                    <a:pt x="36443" y="52905"/>
                    <a:pt x="36510" y="52905"/>
                  </a:cubicBezTo>
                  <a:cubicBezTo>
                    <a:pt x="36577" y="52905"/>
                    <a:pt x="36643" y="52888"/>
                    <a:pt x="36693" y="52855"/>
                  </a:cubicBezTo>
                  <a:lnTo>
                    <a:pt x="58843" y="40079"/>
                  </a:lnTo>
                  <a:cubicBezTo>
                    <a:pt x="58943" y="40012"/>
                    <a:pt x="58976" y="39912"/>
                    <a:pt x="58876" y="39846"/>
                  </a:cubicBezTo>
                  <a:lnTo>
                    <a:pt x="56307" y="38378"/>
                  </a:lnTo>
                  <a:cubicBezTo>
                    <a:pt x="56241" y="38345"/>
                    <a:pt x="56166" y="38328"/>
                    <a:pt x="56095" y="38328"/>
                  </a:cubicBezTo>
                  <a:close/>
                  <a:moveTo>
                    <a:pt x="21216" y="49970"/>
                  </a:moveTo>
                  <a:cubicBezTo>
                    <a:pt x="21149" y="49970"/>
                    <a:pt x="21082" y="49986"/>
                    <a:pt x="21016" y="50020"/>
                  </a:cubicBezTo>
                  <a:lnTo>
                    <a:pt x="18347" y="51587"/>
                  </a:lnTo>
                  <a:cubicBezTo>
                    <a:pt x="18214" y="51654"/>
                    <a:pt x="18214" y="51754"/>
                    <a:pt x="18314" y="51821"/>
                  </a:cubicBezTo>
                  <a:lnTo>
                    <a:pt x="20882" y="53289"/>
                  </a:lnTo>
                  <a:cubicBezTo>
                    <a:pt x="20949" y="53322"/>
                    <a:pt x="21016" y="53339"/>
                    <a:pt x="21082" y="53339"/>
                  </a:cubicBezTo>
                  <a:cubicBezTo>
                    <a:pt x="21149" y="53339"/>
                    <a:pt x="21216" y="53322"/>
                    <a:pt x="21282" y="53289"/>
                  </a:cubicBezTo>
                  <a:lnTo>
                    <a:pt x="23951" y="51754"/>
                  </a:lnTo>
                  <a:cubicBezTo>
                    <a:pt x="24084" y="51687"/>
                    <a:pt x="24084" y="51587"/>
                    <a:pt x="23984" y="51521"/>
                  </a:cubicBezTo>
                  <a:lnTo>
                    <a:pt x="21416" y="50020"/>
                  </a:lnTo>
                  <a:cubicBezTo>
                    <a:pt x="21349" y="49986"/>
                    <a:pt x="21282" y="49970"/>
                    <a:pt x="21216" y="49970"/>
                  </a:cubicBezTo>
                  <a:close/>
                  <a:moveTo>
                    <a:pt x="26953" y="50904"/>
                  </a:moveTo>
                  <a:cubicBezTo>
                    <a:pt x="26886" y="50904"/>
                    <a:pt x="26820" y="50920"/>
                    <a:pt x="26753" y="50954"/>
                  </a:cubicBezTo>
                  <a:lnTo>
                    <a:pt x="24084" y="52488"/>
                  </a:lnTo>
                  <a:cubicBezTo>
                    <a:pt x="23951" y="52555"/>
                    <a:pt x="23951" y="52655"/>
                    <a:pt x="24051" y="52721"/>
                  </a:cubicBezTo>
                  <a:lnTo>
                    <a:pt x="26620" y="54223"/>
                  </a:lnTo>
                  <a:cubicBezTo>
                    <a:pt x="26686" y="54256"/>
                    <a:pt x="26753" y="54273"/>
                    <a:pt x="26820" y="54273"/>
                  </a:cubicBezTo>
                  <a:cubicBezTo>
                    <a:pt x="26886" y="54273"/>
                    <a:pt x="26953" y="54256"/>
                    <a:pt x="27020" y="54223"/>
                  </a:cubicBezTo>
                  <a:lnTo>
                    <a:pt x="27053" y="54223"/>
                  </a:lnTo>
                  <a:lnTo>
                    <a:pt x="29722" y="52655"/>
                  </a:lnTo>
                  <a:cubicBezTo>
                    <a:pt x="29855" y="52588"/>
                    <a:pt x="29855" y="52488"/>
                    <a:pt x="29722" y="52421"/>
                  </a:cubicBezTo>
                  <a:lnTo>
                    <a:pt x="27153" y="50954"/>
                  </a:lnTo>
                  <a:cubicBezTo>
                    <a:pt x="27087" y="50920"/>
                    <a:pt x="27020" y="50904"/>
                    <a:pt x="26953" y="50904"/>
                  </a:cubicBezTo>
                  <a:close/>
                  <a:moveTo>
                    <a:pt x="12576" y="50703"/>
                  </a:moveTo>
                  <a:cubicBezTo>
                    <a:pt x="12510" y="50703"/>
                    <a:pt x="12443" y="50720"/>
                    <a:pt x="12376" y="50753"/>
                  </a:cubicBezTo>
                  <a:lnTo>
                    <a:pt x="8240" y="53155"/>
                  </a:lnTo>
                  <a:cubicBezTo>
                    <a:pt x="8140" y="53222"/>
                    <a:pt x="8140" y="53322"/>
                    <a:pt x="8240" y="53389"/>
                  </a:cubicBezTo>
                  <a:lnTo>
                    <a:pt x="10808" y="54856"/>
                  </a:lnTo>
                  <a:cubicBezTo>
                    <a:pt x="10858" y="54890"/>
                    <a:pt x="10925" y="54906"/>
                    <a:pt x="10992" y="54906"/>
                  </a:cubicBezTo>
                  <a:cubicBezTo>
                    <a:pt x="11058" y="54906"/>
                    <a:pt x="11125" y="54890"/>
                    <a:pt x="11175" y="54856"/>
                  </a:cubicBezTo>
                  <a:lnTo>
                    <a:pt x="15312" y="52488"/>
                  </a:lnTo>
                  <a:cubicBezTo>
                    <a:pt x="15445" y="52421"/>
                    <a:pt x="15445" y="52321"/>
                    <a:pt x="15345" y="52254"/>
                  </a:cubicBezTo>
                  <a:lnTo>
                    <a:pt x="12776" y="50753"/>
                  </a:lnTo>
                  <a:cubicBezTo>
                    <a:pt x="12710" y="50720"/>
                    <a:pt x="12643" y="50703"/>
                    <a:pt x="12576" y="50703"/>
                  </a:cubicBezTo>
                  <a:close/>
                  <a:moveTo>
                    <a:pt x="32711" y="51838"/>
                  </a:moveTo>
                  <a:cubicBezTo>
                    <a:pt x="32641" y="51838"/>
                    <a:pt x="32574" y="51854"/>
                    <a:pt x="32524" y="51888"/>
                  </a:cubicBezTo>
                  <a:lnTo>
                    <a:pt x="29221" y="53789"/>
                  </a:lnTo>
                  <a:cubicBezTo>
                    <a:pt x="29088" y="53856"/>
                    <a:pt x="29088" y="53956"/>
                    <a:pt x="29188" y="54022"/>
                  </a:cubicBezTo>
                  <a:lnTo>
                    <a:pt x="31757" y="55523"/>
                  </a:lnTo>
                  <a:cubicBezTo>
                    <a:pt x="31823" y="55557"/>
                    <a:pt x="31890" y="55574"/>
                    <a:pt x="31957" y="55574"/>
                  </a:cubicBezTo>
                  <a:cubicBezTo>
                    <a:pt x="32023" y="55574"/>
                    <a:pt x="32090" y="55557"/>
                    <a:pt x="32157" y="55523"/>
                  </a:cubicBezTo>
                  <a:lnTo>
                    <a:pt x="35459" y="53589"/>
                  </a:lnTo>
                  <a:cubicBezTo>
                    <a:pt x="35559" y="53522"/>
                    <a:pt x="35593" y="53422"/>
                    <a:pt x="35493" y="53389"/>
                  </a:cubicBezTo>
                  <a:lnTo>
                    <a:pt x="32924" y="51888"/>
                  </a:lnTo>
                  <a:cubicBezTo>
                    <a:pt x="32857" y="51854"/>
                    <a:pt x="32782" y="51838"/>
                    <a:pt x="32711" y="51838"/>
                  </a:cubicBezTo>
                  <a:close/>
                  <a:moveTo>
                    <a:pt x="23034" y="53172"/>
                  </a:moveTo>
                  <a:cubicBezTo>
                    <a:pt x="22967" y="53172"/>
                    <a:pt x="22900" y="53188"/>
                    <a:pt x="22850" y="53222"/>
                  </a:cubicBezTo>
                  <a:lnTo>
                    <a:pt x="20148" y="54756"/>
                  </a:lnTo>
                  <a:cubicBezTo>
                    <a:pt x="20048" y="54823"/>
                    <a:pt x="20015" y="54923"/>
                    <a:pt x="20115" y="54990"/>
                  </a:cubicBezTo>
                  <a:lnTo>
                    <a:pt x="22717" y="56491"/>
                  </a:lnTo>
                  <a:cubicBezTo>
                    <a:pt x="22767" y="56508"/>
                    <a:pt x="22834" y="56516"/>
                    <a:pt x="22900" y="56516"/>
                  </a:cubicBezTo>
                  <a:cubicBezTo>
                    <a:pt x="22967" y="56516"/>
                    <a:pt x="23034" y="56508"/>
                    <a:pt x="23084" y="56491"/>
                  </a:cubicBezTo>
                  <a:lnTo>
                    <a:pt x="25786" y="54923"/>
                  </a:lnTo>
                  <a:cubicBezTo>
                    <a:pt x="25886" y="54856"/>
                    <a:pt x="25919" y="54756"/>
                    <a:pt x="25819" y="54690"/>
                  </a:cubicBezTo>
                  <a:lnTo>
                    <a:pt x="23217" y="53222"/>
                  </a:lnTo>
                  <a:cubicBezTo>
                    <a:pt x="23167" y="53188"/>
                    <a:pt x="23100" y="53172"/>
                    <a:pt x="23034" y="53172"/>
                  </a:cubicBezTo>
                  <a:close/>
                  <a:moveTo>
                    <a:pt x="17296" y="52271"/>
                  </a:moveTo>
                  <a:cubicBezTo>
                    <a:pt x="17230" y="52271"/>
                    <a:pt x="17163" y="52288"/>
                    <a:pt x="17113" y="52321"/>
                  </a:cubicBezTo>
                  <a:lnTo>
                    <a:pt x="11942" y="55290"/>
                  </a:lnTo>
                  <a:cubicBezTo>
                    <a:pt x="11842" y="55357"/>
                    <a:pt x="11809" y="55457"/>
                    <a:pt x="11909" y="55523"/>
                  </a:cubicBezTo>
                  <a:lnTo>
                    <a:pt x="14478" y="56991"/>
                  </a:lnTo>
                  <a:cubicBezTo>
                    <a:pt x="14544" y="57025"/>
                    <a:pt x="14611" y="57041"/>
                    <a:pt x="14678" y="57041"/>
                  </a:cubicBezTo>
                  <a:cubicBezTo>
                    <a:pt x="14744" y="57041"/>
                    <a:pt x="14811" y="57025"/>
                    <a:pt x="14878" y="56991"/>
                  </a:cubicBezTo>
                  <a:lnTo>
                    <a:pt x="20048" y="54022"/>
                  </a:lnTo>
                  <a:cubicBezTo>
                    <a:pt x="20148" y="53922"/>
                    <a:pt x="20148" y="53822"/>
                    <a:pt x="20048" y="53756"/>
                  </a:cubicBezTo>
                  <a:lnTo>
                    <a:pt x="20082" y="53756"/>
                  </a:lnTo>
                  <a:lnTo>
                    <a:pt x="17480" y="52321"/>
                  </a:lnTo>
                  <a:cubicBezTo>
                    <a:pt x="17430" y="52288"/>
                    <a:pt x="17363" y="52271"/>
                    <a:pt x="17296" y="52271"/>
                  </a:cubicBezTo>
                  <a:close/>
                  <a:moveTo>
                    <a:pt x="28171" y="54473"/>
                  </a:moveTo>
                  <a:cubicBezTo>
                    <a:pt x="28104" y="54473"/>
                    <a:pt x="28037" y="54489"/>
                    <a:pt x="27987" y="54523"/>
                  </a:cubicBezTo>
                  <a:lnTo>
                    <a:pt x="24652" y="56424"/>
                  </a:lnTo>
                  <a:cubicBezTo>
                    <a:pt x="24551" y="56491"/>
                    <a:pt x="24551" y="56591"/>
                    <a:pt x="24652" y="56658"/>
                  </a:cubicBezTo>
                  <a:lnTo>
                    <a:pt x="27220" y="58159"/>
                  </a:lnTo>
                  <a:cubicBezTo>
                    <a:pt x="27270" y="58175"/>
                    <a:pt x="27337" y="58184"/>
                    <a:pt x="27403" y="58184"/>
                  </a:cubicBezTo>
                  <a:cubicBezTo>
                    <a:pt x="27470" y="58184"/>
                    <a:pt x="27537" y="58175"/>
                    <a:pt x="27587" y="58159"/>
                  </a:cubicBezTo>
                  <a:lnTo>
                    <a:pt x="30923" y="56224"/>
                  </a:lnTo>
                  <a:cubicBezTo>
                    <a:pt x="31023" y="56157"/>
                    <a:pt x="31023" y="56057"/>
                    <a:pt x="30923" y="56024"/>
                  </a:cubicBezTo>
                  <a:lnTo>
                    <a:pt x="28354" y="54523"/>
                  </a:lnTo>
                  <a:cubicBezTo>
                    <a:pt x="28304" y="54489"/>
                    <a:pt x="28237" y="54473"/>
                    <a:pt x="28171" y="54473"/>
                  </a:cubicBezTo>
                  <a:close/>
                  <a:moveTo>
                    <a:pt x="19114" y="55440"/>
                  </a:moveTo>
                  <a:cubicBezTo>
                    <a:pt x="19048" y="55440"/>
                    <a:pt x="18981" y="55457"/>
                    <a:pt x="18914" y="55490"/>
                  </a:cubicBezTo>
                  <a:lnTo>
                    <a:pt x="15612" y="57391"/>
                  </a:lnTo>
                  <a:cubicBezTo>
                    <a:pt x="15512" y="57458"/>
                    <a:pt x="15478" y="57558"/>
                    <a:pt x="15578" y="57625"/>
                  </a:cubicBezTo>
                  <a:lnTo>
                    <a:pt x="18147" y="59093"/>
                  </a:lnTo>
                  <a:cubicBezTo>
                    <a:pt x="18214" y="59126"/>
                    <a:pt x="18289" y="59143"/>
                    <a:pt x="18360" y="59143"/>
                  </a:cubicBezTo>
                  <a:cubicBezTo>
                    <a:pt x="18430" y="59143"/>
                    <a:pt x="18497" y="59126"/>
                    <a:pt x="18547" y="59093"/>
                  </a:cubicBezTo>
                  <a:lnTo>
                    <a:pt x="21850" y="57191"/>
                  </a:lnTo>
                  <a:cubicBezTo>
                    <a:pt x="21950" y="57125"/>
                    <a:pt x="21983" y="57025"/>
                    <a:pt x="21883" y="56958"/>
                  </a:cubicBezTo>
                  <a:lnTo>
                    <a:pt x="19314" y="55490"/>
                  </a:lnTo>
                  <a:cubicBezTo>
                    <a:pt x="19248" y="55457"/>
                    <a:pt x="19181" y="55440"/>
                    <a:pt x="19114" y="55440"/>
                  </a:cubicBezTo>
                  <a:close/>
                  <a:moveTo>
                    <a:pt x="23617" y="57075"/>
                  </a:moveTo>
                  <a:cubicBezTo>
                    <a:pt x="23551" y="57075"/>
                    <a:pt x="23484" y="57091"/>
                    <a:pt x="23417" y="57125"/>
                  </a:cubicBezTo>
                  <a:lnTo>
                    <a:pt x="19281" y="59526"/>
                  </a:lnTo>
                  <a:cubicBezTo>
                    <a:pt x="19181" y="59593"/>
                    <a:pt x="19148" y="59693"/>
                    <a:pt x="19248" y="59726"/>
                  </a:cubicBezTo>
                  <a:lnTo>
                    <a:pt x="21816" y="61228"/>
                  </a:lnTo>
                  <a:cubicBezTo>
                    <a:pt x="21883" y="61261"/>
                    <a:pt x="21950" y="61278"/>
                    <a:pt x="22016" y="61278"/>
                  </a:cubicBezTo>
                  <a:cubicBezTo>
                    <a:pt x="22083" y="61278"/>
                    <a:pt x="22150" y="61261"/>
                    <a:pt x="22216" y="61228"/>
                  </a:cubicBezTo>
                  <a:lnTo>
                    <a:pt x="26353" y="58826"/>
                  </a:lnTo>
                  <a:cubicBezTo>
                    <a:pt x="26486" y="58759"/>
                    <a:pt x="26486" y="58659"/>
                    <a:pt x="26386" y="58592"/>
                  </a:cubicBezTo>
                  <a:lnTo>
                    <a:pt x="23818" y="57125"/>
                  </a:lnTo>
                  <a:cubicBezTo>
                    <a:pt x="23751" y="57091"/>
                    <a:pt x="23684" y="57075"/>
                    <a:pt x="23617" y="57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8"/>
            <p:cNvSpPr/>
            <p:nvPr/>
          </p:nvSpPr>
          <p:spPr>
            <a:xfrm>
              <a:off x="1801332" y="3123444"/>
              <a:ext cx="715091" cy="412154"/>
            </a:xfrm>
            <a:custGeom>
              <a:avLst/>
              <a:gdLst/>
              <a:ahLst/>
              <a:cxnLst/>
              <a:rect l="l" t="t" r="r" b="b"/>
              <a:pathLst>
                <a:path w="44333" h="25552" extrusionOk="0">
                  <a:moveTo>
                    <a:pt x="28188" y="0"/>
                  </a:moveTo>
                  <a:lnTo>
                    <a:pt x="1" y="16245"/>
                  </a:lnTo>
                  <a:lnTo>
                    <a:pt x="601" y="16612"/>
                  </a:lnTo>
                  <a:lnTo>
                    <a:pt x="16112" y="25552"/>
                  </a:lnTo>
                  <a:lnTo>
                    <a:pt x="43732" y="9607"/>
                  </a:lnTo>
                  <a:lnTo>
                    <a:pt x="44333" y="9274"/>
                  </a:lnTo>
                  <a:lnTo>
                    <a:pt x="28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8"/>
            <p:cNvSpPr/>
            <p:nvPr/>
          </p:nvSpPr>
          <p:spPr>
            <a:xfrm>
              <a:off x="1816397" y="3140654"/>
              <a:ext cx="684960" cy="394943"/>
            </a:xfrm>
            <a:custGeom>
              <a:avLst/>
              <a:gdLst/>
              <a:ahLst/>
              <a:cxnLst/>
              <a:rect l="l" t="t" r="r" b="b"/>
              <a:pathLst>
                <a:path w="42465" h="24485" extrusionOk="0">
                  <a:moveTo>
                    <a:pt x="27254" y="1"/>
                  </a:moveTo>
                  <a:lnTo>
                    <a:pt x="1" y="15745"/>
                  </a:lnTo>
                  <a:lnTo>
                    <a:pt x="15178" y="24485"/>
                  </a:lnTo>
                  <a:lnTo>
                    <a:pt x="42465" y="8740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8"/>
            <p:cNvSpPr/>
            <p:nvPr/>
          </p:nvSpPr>
          <p:spPr>
            <a:xfrm>
              <a:off x="651521" y="2281925"/>
              <a:ext cx="45761" cy="954654"/>
            </a:xfrm>
            <a:custGeom>
              <a:avLst/>
              <a:gdLst/>
              <a:ahLst/>
              <a:cxnLst/>
              <a:rect l="l" t="t" r="r" b="b"/>
              <a:pathLst>
                <a:path w="2837" h="59185" extrusionOk="0">
                  <a:moveTo>
                    <a:pt x="1" y="1"/>
                  </a:moveTo>
                  <a:lnTo>
                    <a:pt x="1" y="57308"/>
                  </a:lnTo>
                  <a:cubicBezTo>
                    <a:pt x="34" y="57976"/>
                    <a:pt x="368" y="58609"/>
                    <a:pt x="935" y="58976"/>
                  </a:cubicBezTo>
                  <a:cubicBezTo>
                    <a:pt x="1240" y="59115"/>
                    <a:pt x="1546" y="59185"/>
                    <a:pt x="1871" y="59185"/>
                  </a:cubicBezTo>
                  <a:cubicBezTo>
                    <a:pt x="1936" y="59185"/>
                    <a:pt x="2002" y="59182"/>
                    <a:pt x="2069" y="59176"/>
                  </a:cubicBezTo>
                  <a:cubicBezTo>
                    <a:pt x="2336" y="59176"/>
                    <a:pt x="2603" y="59076"/>
                    <a:pt x="2836" y="58943"/>
                  </a:cubicBezTo>
                  <a:lnTo>
                    <a:pt x="2836" y="58943"/>
                  </a:lnTo>
                  <a:cubicBezTo>
                    <a:pt x="2703" y="59010"/>
                    <a:pt x="2569" y="59076"/>
                    <a:pt x="2402" y="59076"/>
                  </a:cubicBezTo>
                  <a:cubicBezTo>
                    <a:pt x="2069" y="59076"/>
                    <a:pt x="1869" y="58809"/>
                    <a:pt x="1869" y="58376"/>
                  </a:cubicBez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8"/>
            <p:cNvSpPr/>
            <p:nvPr/>
          </p:nvSpPr>
          <p:spPr>
            <a:xfrm>
              <a:off x="684345" y="1375307"/>
              <a:ext cx="1455974" cy="1855756"/>
            </a:xfrm>
            <a:custGeom>
              <a:avLst/>
              <a:gdLst/>
              <a:ahLst/>
              <a:cxnLst/>
              <a:rect l="l" t="t" r="r" b="b"/>
              <a:pathLst>
                <a:path w="90265" h="115050" extrusionOk="0">
                  <a:moveTo>
                    <a:pt x="90265" y="1"/>
                  </a:moveTo>
                  <a:lnTo>
                    <a:pt x="0" y="52105"/>
                  </a:lnTo>
                  <a:lnTo>
                    <a:pt x="0" y="114583"/>
                  </a:lnTo>
                  <a:cubicBezTo>
                    <a:pt x="0" y="114716"/>
                    <a:pt x="34" y="115050"/>
                    <a:pt x="334" y="115050"/>
                  </a:cubicBezTo>
                  <a:cubicBezTo>
                    <a:pt x="434" y="115050"/>
                    <a:pt x="534" y="115016"/>
                    <a:pt x="634" y="114950"/>
                  </a:cubicBezTo>
                  <a:lnTo>
                    <a:pt x="89398" y="63713"/>
                  </a:lnTo>
                  <a:cubicBezTo>
                    <a:pt x="89898" y="63379"/>
                    <a:pt x="90232" y="62812"/>
                    <a:pt x="90265" y="62212"/>
                  </a:cubicBezTo>
                  <a:lnTo>
                    <a:pt x="90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8"/>
            <p:cNvSpPr/>
            <p:nvPr/>
          </p:nvSpPr>
          <p:spPr>
            <a:xfrm>
              <a:off x="681652" y="1368855"/>
              <a:ext cx="1462975" cy="1865983"/>
            </a:xfrm>
            <a:custGeom>
              <a:avLst/>
              <a:gdLst/>
              <a:ahLst/>
              <a:cxnLst/>
              <a:rect l="l" t="t" r="r" b="b"/>
              <a:pathLst>
                <a:path w="90699" h="115684" extrusionOk="0">
                  <a:moveTo>
                    <a:pt x="90232" y="801"/>
                  </a:moveTo>
                  <a:lnTo>
                    <a:pt x="90232" y="62612"/>
                  </a:lnTo>
                  <a:cubicBezTo>
                    <a:pt x="90198" y="63146"/>
                    <a:pt x="89932" y="63613"/>
                    <a:pt x="89465" y="63913"/>
                  </a:cubicBezTo>
                  <a:lnTo>
                    <a:pt x="735" y="115150"/>
                  </a:lnTo>
                  <a:cubicBezTo>
                    <a:pt x="668" y="115183"/>
                    <a:pt x="601" y="115216"/>
                    <a:pt x="534" y="115216"/>
                  </a:cubicBezTo>
                  <a:cubicBezTo>
                    <a:pt x="468" y="115216"/>
                    <a:pt x="468" y="114983"/>
                    <a:pt x="468" y="114983"/>
                  </a:cubicBezTo>
                  <a:lnTo>
                    <a:pt x="468" y="52672"/>
                  </a:lnTo>
                  <a:lnTo>
                    <a:pt x="90232" y="801"/>
                  </a:lnTo>
                  <a:close/>
                  <a:moveTo>
                    <a:pt x="90699" y="0"/>
                  </a:moveTo>
                  <a:lnTo>
                    <a:pt x="1" y="52371"/>
                  </a:lnTo>
                  <a:lnTo>
                    <a:pt x="1" y="114983"/>
                  </a:lnTo>
                  <a:cubicBezTo>
                    <a:pt x="1" y="115416"/>
                    <a:pt x="201" y="115683"/>
                    <a:pt x="534" y="115683"/>
                  </a:cubicBezTo>
                  <a:cubicBezTo>
                    <a:pt x="668" y="115683"/>
                    <a:pt x="835" y="115617"/>
                    <a:pt x="968" y="115550"/>
                  </a:cubicBezTo>
                  <a:lnTo>
                    <a:pt x="89698" y="64347"/>
                  </a:lnTo>
                  <a:cubicBezTo>
                    <a:pt x="90265" y="63946"/>
                    <a:pt x="90632" y="63312"/>
                    <a:pt x="90699" y="62612"/>
                  </a:cubicBezTo>
                  <a:lnTo>
                    <a:pt x="906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8"/>
            <p:cNvSpPr/>
            <p:nvPr/>
          </p:nvSpPr>
          <p:spPr>
            <a:xfrm>
              <a:off x="656360" y="1253315"/>
              <a:ext cx="1488267" cy="860213"/>
            </a:xfrm>
            <a:custGeom>
              <a:avLst/>
              <a:gdLst/>
              <a:ahLst/>
              <a:cxnLst/>
              <a:rect l="l" t="t" r="r" b="b"/>
              <a:pathLst>
                <a:path w="92267" h="53330" extrusionOk="0">
                  <a:moveTo>
                    <a:pt x="90416" y="0"/>
                  </a:moveTo>
                  <a:cubicBezTo>
                    <a:pt x="90085" y="0"/>
                    <a:pt x="89746" y="91"/>
                    <a:pt x="89431" y="292"/>
                  </a:cubicBezTo>
                  <a:lnTo>
                    <a:pt x="701" y="51529"/>
                  </a:lnTo>
                  <a:cubicBezTo>
                    <a:pt x="401" y="51695"/>
                    <a:pt x="168" y="51962"/>
                    <a:pt x="1" y="52262"/>
                  </a:cubicBezTo>
                  <a:lnTo>
                    <a:pt x="1836" y="53330"/>
                  </a:lnTo>
                  <a:cubicBezTo>
                    <a:pt x="2002" y="53030"/>
                    <a:pt x="2236" y="52763"/>
                    <a:pt x="2536" y="52563"/>
                  </a:cubicBezTo>
                  <a:lnTo>
                    <a:pt x="91266" y="1326"/>
                  </a:lnTo>
                  <a:cubicBezTo>
                    <a:pt x="91417" y="1245"/>
                    <a:pt x="91562" y="1207"/>
                    <a:pt x="91693" y="1207"/>
                  </a:cubicBezTo>
                  <a:cubicBezTo>
                    <a:pt x="91995" y="1207"/>
                    <a:pt x="92220" y="1410"/>
                    <a:pt x="92267" y="1760"/>
                  </a:cubicBezTo>
                  <a:cubicBezTo>
                    <a:pt x="92218" y="725"/>
                    <a:pt x="91350" y="0"/>
                    <a:pt x="90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8"/>
            <p:cNvSpPr/>
            <p:nvPr/>
          </p:nvSpPr>
          <p:spPr>
            <a:xfrm>
              <a:off x="651521" y="2095769"/>
              <a:ext cx="34454" cy="117846"/>
            </a:xfrm>
            <a:custGeom>
              <a:avLst/>
              <a:gdLst/>
              <a:ahLst/>
              <a:cxnLst/>
              <a:rect l="l" t="t" r="r" b="b"/>
              <a:pathLst>
                <a:path w="2136" h="7306" extrusionOk="0">
                  <a:moveTo>
                    <a:pt x="301" y="0"/>
                  </a:moveTo>
                  <a:cubicBezTo>
                    <a:pt x="167" y="200"/>
                    <a:pt x="101" y="400"/>
                    <a:pt x="34" y="634"/>
                  </a:cubicBezTo>
                  <a:cubicBezTo>
                    <a:pt x="34" y="701"/>
                    <a:pt x="1" y="801"/>
                    <a:pt x="1" y="867"/>
                  </a:cubicBezTo>
                  <a:cubicBezTo>
                    <a:pt x="1" y="901"/>
                    <a:pt x="1" y="934"/>
                    <a:pt x="1" y="1001"/>
                  </a:cubicBezTo>
                  <a:lnTo>
                    <a:pt x="1" y="6238"/>
                  </a:lnTo>
                  <a:lnTo>
                    <a:pt x="1869" y="7305"/>
                  </a:lnTo>
                  <a:lnTo>
                    <a:pt x="1869" y="2068"/>
                  </a:lnTo>
                  <a:cubicBezTo>
                    <a:pt x="1869" y="1701"/>
                    <a:pt x="1969" y="1368"/>
                    <a:pt x="2136" y="1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8"/>
            <p:cNvSpPr/>
            <p:nvPr/>
          </p:nvSpPr>
          <p:spPr>
            <a:xfrm>
              <a:off x="681652" y="1272897"/>
              <a:ext cx="1462975" cy="940718"/>
            </a:xfrm>
            <a:custGeom>
              <a:avLst/>
              <a:gdLst/>
              <a:ahLst/>
              <a:cxnLst/>
              <a:rect l="l" t="t" r="r" b="b"/>
              <a:pathLst>
                <a:path w="90699" h="58321" extrusionOk="0">
                  <a:moveTo>
                    <a:pt x="90157" y="1"/>
                  </a:moveTo>
                  <a:cubicBezTo>
                    <a:pt x="90021" y="1"/>
                    <a:pt x="89865" y="47"/>
                    <a:pt x="89698" y="145"/>
                  </a:cubicBezTo>
                  <a:lnTo>
                    <a:pt x="968" y="51349"/>
                  </a:lnTo>
                  <a:cubicBezTo>
                    <a:pt x="401" y="51749"/>
                    <a:pt x="34" y="52383"/>
                    <a:pt x="1" y="53083"/>
                  </a:cubicBezTo>
                  <a:lnTo>
                    <a:pt x="1" y="58320"/>
                  </a:lnTo>
                  <a:lnTo>
                    <a:pt x="2703" y="56753"/>
                  </a:lnTo>
                  <a:cubicBezTo>
                    <a:pt x="3270" y="56452"/>
                    <a:pt x="3537" y="55885"/>
                    <a:pt x="3670" y="55051"/>
                  </a:cubicBezTo>
                  <a:lnTo>
                    <a:pt x="4037" y="53083"/>
                  </a:lnTo>
                  <a:cubicBezTo>
                    <a:pt x="4170" y="52216"/>
                    <a:pt x="4204" y="51616"/>
                    <a:pt x="4671" y="51349"/>
                  </a:cubicBezTo>
                  <a:lnTo>
                    <a:pt x="26686" y="38673"/>
                  </a:lnTo>
                  <a:cubicBezTo>
                    <a:pt x="26846" y="38589"/>
                    <a:pt x="26994" y="38549"/>
                    <a:pt x="27126" y="38549"/>
                  </a:cubicBezTo>
                  <a:cubicBezTo>
                    <a:pt x="27463" y="38549"/>
                    <a:pt x="27687" y="38808"/>
                    <a:pt x="27687" y="39240"/>
                  </a:cubicBezTo>
                  <a:lnTo>
                    <a:pt x="27687" y="41241"/>
                  </a:lnTo>
                  <a:cubicBezTo>
                    <a:pt x="27687" y="41688"/>
                    <a:pt x="27903" y="41953"/>
                    <a:pt x="28217" y="41953"/>
                  </a:cubicBezTo>
                  <a:cubicBezTo>
                    <a:pt x="28349" y="41953"/>
                    <a:pt x="28497" y="41907"/>
                    <a:pt x="28654" y="41809"/>
                  </a:cubicBezTo>
                  <a:lnTo>
                    <a:pt x="90699" y="5949"/>
                  </a:lnTo>
                  <a:lnTo>
                    <a:pt x="90699" y="712"/>
                  </a:lnTo>
                  <a:cubicBezTo>
                    <a:pt x="90699" y="265"/>
                    <a:pt x="90483" y="1"/>
                    <a:pt x="90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8"/>
            <p:cNvSpPr/>
            <p:nvPr/>
          </p:nvSpPr>
          <p:spPr>
            <a:xfrm>
              <a:off x="2087043" y="1327997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75" y="1"/>
                  </a:moveTo>
                  <a:cubicBezTo>
                    <a:pt x="973" y="1"/>
                    <a:pt x="858" y="32"/>
                    <a:pt x="734" y="98"/>
                  </a:cubicBezTo>
                  <a:cubicBezTo>
                    <a:pt x="301" y="399"/>
                    <a:pt x="34" y="866"/>
                    <a:pt x="1" y="1399"/>
                  </a:cubicBezTo>
                  <a:cubicBezTo>
                    <a:pt x="1" y="1733"/>
                    <a:pt x="171" y="1931"/>
                    <a:pt x="415" y="1931"/>
                  </a:cubicBezTo>
                  <a:cubicBezTo>
                    <a:pt x="512" y="1931"/>
                    <a:pt x="620" y="1900"/>
                    <a:pt x="734" y="1833"/>
                  </a:cubicBezTo>
                  <a:cubicBezTo>
                    <a:pt x="1201" y="1533"/>
                    <a:pt x="1468" y="1066"/>
                    <a:pt x="1502" y="532"/>
                  </a:cubicBezTo>
                  <a:cubicBezTo>
                    <a:pt x="1502" y="198"/>
                    <a:pt x="1331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8"/>
            <p:cNvSpPr/>
            <p:nvPr/>
          </p:nvSpPr>
          <p:spPr>
            <a:xfrm>
              <a:off x="2042927" y="1353289"/>
              <a:ext cx="24760" cy="31147"/>
            </a:xfrm>
            <a:custGeom>
              <a:avLst/>
              <a:gdLst/>
              <a:ahLst/>
              <a:cxnLst/>
              <a:rect l="l" t="t" r="r" b="b"/>
              <a:pathLst>
                <a:path w="1535" h="1931" extrusionOk="0">
                  <a:moveTo>
                    <a:pt x="1094" y="0"/>
                  </a:moveTo>
                  <a:cubicBezTo>
                    <a:pt x="993" y="0"/>
                    <a:pt x="881" y="32"/>
                    <a:pt x="767" y="98"/>
                  </a:cubicBezTo>
                  <a:cubicBezTo>
                    <a:pt x="334" y="398"/>
                    <a:pt x="34" y="865"/>
                    <a:pt x="0" y="1399"/>
                  </a:cubicBezTo>
                  <a:cubicBezTo>
                    <a:pt x="0" y="1733"/>
                    <a:pt x="171" y="1931"/>
                    <a:pt x="427" y="1931"/>
                  </a:cubicBezTo>
                  <a:cubicBezTo>
                    <a:pt x="529" y="1931"/>
                    <a:pt x="644" y="1899"/>
                    <a:pt x="767" y="1833"/>
                  </a:cubicBezTo>
                  <a:cubicBezTo>
                    <a:pt x="1201" y="1533"/>
                    <a:pt x="1501" y="1032"/>
                    <a:pt x="1535" y="532"/>
                  </a:cubicBezTo>
                  <a:cubicBezTo>
                    <a:pt x="1535" y="198"/>
                    <a:pt x="134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8"/>
            <p:cNvSpPr/>
            <p:nvPr/>
          </p:nvSpPr>
          <p:spPr>
            <a:xfrm>
              <a:off x="1999344" y="1378581"/>
              <a:ext cx="24227" cy="31147"/>
            </a:xfrm>
            <a:custGeom>
              <a:avLst/>
              <a:gdLst/>
              <a:ahLst/>
              <a:cxnLst/>
              <a:rect l="l" t="t" r="r" b="b"/>
              <a:pathLst>
                <a:path w="1502" h="1931" extrusionOk="0">
                  <a:moveTo>
                    <a:pt x="1087" y="0"/>
                  </a:moveTo>
                  <a:cubicBezTo>
                    <a:pt x="990" y="0"/>
                    <a:pt x="882" y="31"/>
                    <a:pt x="768" y="98"/>
                  </a:cubicBezTo>
                  <a:cubicBezTo>
                    <a:pt x="301" y="398"/>
                    <a:pt x="34" y="865"/>
                    <a:pt x="0" y="1399"/>
                  </a:cubicBezTo>
                  <a:cubicBezTo>
                    <a:pt x="0" y="1733"/>
                    <a:pt x="171" y="1930"/>
                    <a:pt x="427" y="1930"/>
                  </a:cubicBezTo>
                  <a:cubicBezTo>
                    <a:pt x="529" y="1930"/>
                    <a:pt x="644" y="1899"/>
                    <a:pt x="768" y="1833"/>
                  </a:cubicBezTo>
                  <a:cubicBezTo>
                    <a:pt x="1201" y="1532"/>
                    <a:pt x="1468" y="1032"/>
                    <a:pt x="1501" y="532"/>
                  </a:cubicBezTo>
                  <a:cubicBezTo>
                    <a:pt x="1501" y="198"/>
                    <a:pt x="1331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8"/>
            <p:cNvSpPr/>
            <p:nvPr/>
          </p:nvSpPr>
          <p:spPr>
            <a:xfrm>
              <a:off x="681652" y="1368855"/>
              <a:ext cx="1462975" cy="930314"/>
            </a:xfrm>
            <a:custGeom>
              <a:avLst/>
              <a:gdLst/>
              <a:ahLst/>
              <a:cxnLst/>
              <a:rect l="l" t="t" r="r" b="b"/>
              <a:pathLst>
                <a:path w="90699" h="57676" extrusionOk="0">
                  <a:moveTo>
                    <a:pt x="90699" y="0"/>
                  </a:moveTo>
                  <a:lnTo>
                    <a:pt x="30723" y="34659"/>
                  </a:lnTo>
                  <a:cubicBezTo>
                    <a:pt x="30577" y="34741"/>
                    <a:pt x="30459" y="34778"/>
                    <a:pt x="30358" y="34778"/>
                  </a:cubicBezTo>
                  <a:cubicBezTo>
                    <a:pt x="30088" y="34778"/>
                    <a:pt x="29940" y="34513"/>
                    <a:pt x="29722" y="34125"/>
                  </a:cubicBezTo>
                  <a:lnTo>
                    <a:pt x="28888" y="32590"/>
                  </a:lnTo>
                  <a:cubicBezTo>
                    <a:pt x="28656" y="32203"/>
                    <a:pt x="28412" y="32052"/>
                    <a:pt x="28144" y="32052"/>
                  </a:cubicBezTo>
                  <a:cubicBezTo>
                    <a:pt x="27950" y="32052"/>
                    <a:pt x="27744" y="32131"/>
                    <a:pt x="27520" y="32257"/>
                  </a:cubicBezTo>
                  <a:lnTo>
                    <a:pt x="4671" y="45400"/>
                  </a:lnTo>
                  <a:cubicBezTo>
                    <a:pt x="4104" y="45733"/>
                    <a:pt x="3903" y="46267"/>
                    <a:pt x="3670" y="47101"/>
                  </a:cubicBezTo>
                  <a:lnTo>
                    <a:pt x="3003" y="49503"/>
                  </a:lnTo>
                  <a:cubicBezTo>
                    <a:pt x="2736" y="50403"/>
                    <a:pt x="2569" y="50904"/>
                    <a:pt x="2002" y="51204"/>
                  </a:cubicBezTo>
                  <a:lnTo>
                    <a:pt x="1" y="52371"/>
                  </a:lnTo>
                  <a:lnTo>
                    <a:pt x="1" y="57675"/>
                  </a:lnTo>
                  <a:lnTo>
                    <a:pt x="90699" y="5304"/>
                  </a:lnTo>
                  <a:lnTo>
                    <a:pt x="906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8"/>
            <p:cNvSpPr/>
            <p:nvPr/>
          </p:nvSpPr>
          <p:spPr>
            <a:xfrm>
              <a:off x="651521" y="2196372"/>
              <a:ext cx="30147" cy="102796"/>
            </a:xfrm>
            <a:custGeom>
              <a:avLst/>
              <a:gdLst/>
              <a:ahLst/>
              <a:cxnLst/>
              <a:rect l="l" t="t" r="r" b="b"/>
              <a:pathLst>
                <a:path w="1869" h="6373" extrusionOk="0">
                  <a:moveTo>
                    <a:pt x="1" y="1"/>
                  </a:moveTo>
                  <a:lnTo>
                    <a:pt x="1" y="5305"/>
                  </a:lnTo>
                  <a:lnTo>
                    <a:pt x="1869" y="6372"/>
                  </a:lnTo>
                  <a:lnTo>
                    <a:pt x="1869" y="10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8"/>
            <p:cNvSpPr/>
            <p:nvPr/>
          </p:nvSpPr>
          <p:spPr>
            <a:xfrm>
              <a:off x="697798" y="2225228"/>
              <a:ext cx="24227" cy="30760"/>
            </a:xfrm>
            <a:custGeom>
              <a:avLst/>
              <a:gdLst/>
              <a:ahLst/>
              <a:cxnLst/>
              <a:rect l="l" t="t" r="r" b="b"/>
              <a:pathLst>
                <a:path w="1502" h="1907" extrusionOk="0">
                  <a:moveTo>
                    <a:pt x="702" y="0"/>
                  </a:moveTo>
                  <a:cubicBezTo>
                    <a:pt x="668" y="0"/>
                    <a:pt x="625" y="31"/>
                    <a:pt x="601" y="80"/>
                  </a:cubicBezTo>
                  <a:lnTo>
                    <a:pt x="0" y="1247"/>
                  </a:lnTo>
                  <a:cubicBezTo>
                    <a:pt x="0" y="1247"/>
                    <a:pt x="0" y="1281"/>
                    <a:pt x="0" y="1281"/>
                  </a:cubicBezTo>
                  <a:cubicBezTo>
                    <a:pt x="0" y="1314"/>
                    <a:pt x="0" y="1314"/>
                    <a:pt x="0" y="1347"/>
                  </a:cubicBezTo>
                  <a:cubicBezTo>
                    <a:pt x="0" y="1347"/>
                    <a:pt x="0" y="1381"/>
                    <a:pt x="0" y="1414"/>
                  </a:cubicBezTo>
                  <a:lnTo>
                    <a:pt x="601" y="1881"/>
                  </a:lnTo>
                  <a:cubicBezTo>
                    <a:pt x="601" y="1898"/>
                    <a:pt x="609" y="1906"/>
                    <a:pt x="622" y="1906"/>
                  </a:cubicBezTo>
                  <a:cubicBezTo>
                    <a:pt x="634" y="1906"/>
                    <a:pt x="651" y="1898"/>
                    <a:pt x="668" y="1881"/>
                  </a:cubicBezTo>
                  <a:cubicBezTo>
                    <a:pt x="668" y="1881"/>
                    <a:pt x="701" y="1848"/>
                    <a:pt x="734" y="1814"/>
                  </a:cubicBezTo>
                  <a:cubicBezTo>
                    <a:pt x="768" y="1714"/>
                    <a:pt x="734" y="1648"/>
                    <a:pt x="734" y="1614"/>
                  </a:cubicBezTo>
                  <a:lnTo>
                    <a:pt x="301" y="1281"/>
                  </a:lnTo>
                  <a:lnTo>
                    <a:pt x="1401" y="647"/>
                  </a:lnTo>
                  <a:cubicBezTo>
                    <a:pt x="1468" y="614"/>
                    <a:pt x="1501" y="514"/>
                    <a:pt x="1501" y="447"/>
                  </a:cubicBezTo>
                  <a:cubicBezTo>
                    <a:pt x="1501" y="447"/>
                    <a:pt x="1468" y="413"/>
                    <a:pt x="1401" y="413"/>
                  </a:cubicBezTo>
                  <a:lnTo>
                    <a:pt x="301" y="1047"/>
                  </a:lnTo>
                  <a:lnTo>
                    <a:pt x="301" y="1047"/>
                  </a:lnTo>
                  <a:lnTo>
                    <a:pt x="734" y="213"/>
                  </a:lnTo>
                  <a:cubicBezTo>
                    <a:pt x="768" y="180"/>
                    <a:pt x="768" y="80"/>
                    <a:pt x="734" y="13"/>
                  </a:cubicBezTo>
                  <a:cubicBezTo>
                    <a:pt x="725" y="4"/>
                    <a:pt x="71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8"/>
            <p:cNvSpPr/>
            <p:nvPr/>
          </p:nvSpPr>
          <p:spPr>
            <a:xfrm>
              <a:off x="733848" y="2203163"/>
              <a:ext cx="24760" cy="30357"/>
            </a:xfrm>
            <a:custGeom>
              <a:avLst/>
              <a:gdLst/>
              <a:ahLst/>
              <a:cxnLst/>
              <a:rect l="l" t="t" r="r" b="b"/>
              <a:pathLst>
                <a:path w="1535" h="1882" extrusionOk="0">
                  <a:moveTo>
                    <a:pt x="887" y="0"/>
                  </a:moveTo>
                  <a:cubicBezTo>
                    <a:pt x="850" y="0"/>
                    <a:pt x="825" y="31"/>
                    <a:pt x="801" y="80"/>
                  </a:cubicBezTo>
                  <a:cubicBezTo>
                    <a:pt x="768" y="180"/>
                    <a:pt x="768" y="247"/>
                    <a:pt x="801" y="280"/>
                  </a:cubicBezTo>
                  <a:lnTo>
                    <a:pt x="1201" y="614"/>
                  </a:lnTo>
                  <a:lnTo>
                    <a:pt x="100" y="1248"/>
                  </a:lnTo>
                  <a:cubicBezTo>
                    <a:pt x="67" y="1281"/>
                    <a:pt x="34" y="1348"/>
                    <a:pt x="0" y="1415"/>
                  </a:cubicBezTo>
                  <a:cubicBezTo>
                    <a:pt x="0" y="1463"/>
                    <a:pt x="36" y="1494"/>
                    <a:pt x="68" y="1494"/>
                  </a:cubicBezTo>
                  <a:cubicBezTo>
                    <a:pt x="80" y="1494"/>
                    <a:pt x="91" y="1490"/>
                    <a:pt x="100" y="1481"/>
                  </a:cubicBezTo>
                  <a:lnTo>
                    <a:pt x="1201" y="847"/>
                  </a:lnTo>
                  <a:lnTo>
                    <a:pt x="801" y="1681"/>
                  </a:lnTo>
                  <a:cubicBezTo>
                    <a:pt x="768" y="1748"/>
                    <a:pt x="768" y="1815"/>
                    <a:pt x="801" y="1882"/>
                  </a:cubicBezTo>
                  <a:lnTo>
                    <a:pt x="868" y="1882"/>
                  </a:lnTo>
                  <a:cubicBezTo>
                    <a:pt x="901" y="1848"/>
                    <a:pt x="901" y="1848"/>
                    <a:pt x="934" y="1815"/>
                  </a:cubicBezTo>
                  <a:lnTo>
                    <a:pt x="1535" y="647"/>
                  </a:lnTo>
                  <a:lnTo>
                    <a:pt x="1535" y="614"/>
                  </a:lnTo>
                  <a:cubicBezTo>
                    <a:pt x="1535" y="581"/>
                    <a:pt x="1535" y="581"/>
                    <a:pt x="1535" y="547"/>
                  </a:cubicBezTo>
                  <a:cubicBezTo>
                    <a:pt x="1535" y="514"/>
                    <a:pt x="1535" y="514"/>
                    <a:pt x="1535" y="481"/>
                  </a:cubicBezTo>
                  <a:lnTo>
                    <a:pt x="934" y="14"/>
                  </a:lnTo>
                  <a:cubicBezTo>
                    <a:pt x="916" y="5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8"/>
            <p:cNvSpPr/>
            <p:nvPr/>
          </p:nvSpPr>
          <p:spPr>
            <a:xfrm>
              <a:off x="773125" y="2170822"/>
              <a:ext cx="22082" cy="44487"/>
            </a:xfrm>
            <a:custGeom>
              <a:avLst/>
              <a:gdLst/>
              <a:ahLst/>
              <a:cxnLst/>
              <a:rect l="l" t="t" r="r" b="b"/>
              <a:pathLst>
                <a:path w="1369" h="2758" extrusionOk="0">
                  <a:moveTo>
                    <a:pt x="1264" y="0"/>
                  </a:moveTo>
                  <a:cubicBezTo>
                    <a:pt x="1243" y="0"/>
                    <a:pt x="1218" y="17"/>
                    <a:pt x="1201" y="50"/>
                  </a:cubicBezTo>
                  <a:lnTo>
                    <a:pt x="1068" y="451"/>
                  </a:lnTo>
                  <a:cubicBezTo>
                    <a:pt x="1051" y="449"/>
                    <a:pt x="1034" y="448"/>
                    <a:pt x="1017" y="448"/>
                  </a:cubicBezTo>
                  <a:cubicBezTo>
                    <a:pt x="760" y="448"/>
                    <a:pt x="455" y="680"/>
                    <a:pt x="267" y="1118"/>
                  </a:cubicBezTo>
                  <a:cubicBezTo>
                    <a:pt x="0" y="1685"/>
                    <a:pt x="0" y="2385"/>
                    <a:pt x="267" y="2652"/>
                  </a:cubicBezTo>
                  <a:cubicBezTo>
                    <a:pt x="339" y="2724"/>
                    <a:pt x="429" y="2757"/>
                    <a:pt x="524" y="2757"/>
                  </a:cubicBezTo>
                  <a:cubicBezTo>
                    <a:pt x="606" y="2757"/>
                    <a:pt x="690" y="2732"/>
                    <a:pt x="768" y="2686"/>
                  </a:cubicBezTo>
                  <a:cubicBezTo>
                    <a:pt x="1001" y="2519"/>
                    <a:pt x="1168" y="2319"/>
                    <a:pt x="1268" y="2085"/>
                  </a:cubicBezTo>
                  <a:cubicBezTo>
                    <a:pt x="1301" y="2019"/>
                    <a:pt x="1301" y="1952"/>
                    <a:pt x="1268" y="1885"/>
                  </a:cubicBezTo>
                  <a:cubicBezTo>
                    <a:pt x="1259" y="1876"/>
                    <a:pt x="1248" y="1872"/>
                    <a:pt x="1235" y="1872"/>
                  </a:cubicBezTo>
                  <a:cubicBezTo>
                    <a:pt x="1201" y="1872"/>
                    <a:pt x="1159" y="1903"/>
                    <a:pt x="1135" y="1952"/>
                  </a:cubicBezTo>
                  <a:cubicBezTo>
                    <a:pt x="989" y="2242"/>
                    <a:pt x="774" y="2445"/>
                    <a:pt x="590" y="2445"/>
                  </a:cubicBezTo>
                  <a:cubicBezTo>
                    <a:pt x="520" y="2445"/>
                    <a:pt x="456" y="2416"/>
                    <a:pt x="401" y="2352"/>
                  </a:cubicBezTo>
                  <a:cubicBezTo>
                    <a:pt x="167" y="2152"/>
                    <a:pt x="201" y="1652"/>
                    <a:pt x="401" y="1218"/>
                  </a:cubicBezTo>
                  <a:cubicBezTo>
                    <a:pt x="534" y="918"/>
                    <a:pt x="734" y="718"/>
                    <a:pt x="934" y="718"/>
                  </a:cubicBezTo>
                  <a:lnTo>
                    <a:pt x="801" y="984"/>
                  </a:lnTo>
                  <a:cubicBezTo>
                    <a:pt x="801" y="1085"/>
                    <a:pt x="801" y="1118"/>
                    <a:pt x="868" y="1118"/>
                  </a:cubicBezTo>
                  <a:lnTo>
                    <a:pt x="1301" y="818"/>
                  </a:lnTo>
                  <a:cubicBezTo>
                    <a:pt x="1335" y="784"/>
                    <a:pt x="1368" y="718"/>
                    <a:pt x="1368" y="684"/>
                  </a:cubicBezTo>
                  <a:lnTo>
                    <a:pt x="1301" y="50"/>
                  </a:lnTo>
                  <a:cubicBezTo>
                    <a:pt x="1301" y="17"/>
                    <a:pt x="1285" y="0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8"/>
            <p:cNvSpPr/>
            <p:nvPr/>
          </p:nvSpPr>
          <p:spPr>
            <a:xfrm>
              <a:off x="1116404" y="1905096"/>
              <a:ext cx="21001" cy="42583"/>
            </a:xfrm>
            <a:custGeom>
              <a:avLst/>
              <a:gdLst/>
              <a:ahLst/>
              <a:cxnLst/>
              <a:rect l="l" t="t" r="r" b="b"/>
              <a:pathLst>
                <a:path w="1302" h="2640" extrusionOk="0">
                  <a:moveTo>
                    <a:pt x="1218" y="0"/>
                  </a:moveTo>
                  <a:cubicBezTo>
                    <a:pt x="1168" y="0"/>
                    <a:pt x="1118" y="38"/>
                    <a:pt x="1068" y="113"/>
                  </a:cubicBezTo>
                  <a:lnTo>
                    <a:pt x="667" y="1047"/>
                  </a:lnTo>
                  <a:lnTo>
                    <a:pt x="234" y="613"/>
                  </a:lnTo>
                  <a:cubicBezTo>
                    <a:pt x="225" y="605"/>
                    <a:pt x="213" y="601"/>
                    <a:pt x="198" y="601"/>
                  </a:cubicBezTo>
                  <a:cubicBezTo>
                    <a:pt x="155" y="601"/>
                    <a:pt x="92" y="638"/>
                    <a:pt x="67" y="713"/>
                  </a:cubicBezTo>
                  <a:cubicBezTo>
                    <a:pt x="0" y="813"/>
                    <a:pt x="0" y="913"/>
                    <a:pt x="67" y="1013"/>
                  </a:cubicBezTo>
                  <a:lnTo>
                    <a:pt x="467" y="1447"/>
                  </a:lnTo>
                  <a:lnTo>
                    <a:pt x="67" y="2348"/>
                  </a:lnTo>
                  <a:cubicBezTo>
                    <a:pt x="0" y="2414"/>
                    <a:pt x="0" y="2548"/>
                    <a:pt x="67" y="2615"/>
                  </a:cubicBezTo>
                  <a:cubicBezTo>
                    <a:pt x="67" y="2631"/>
                    <a:pt x="84" y="2640"/>
                    <a:pt x="100" y="2640"/>
                  </a:cubicBezTo>
                  <a:cubicBezTo>
                    <a:pt x="117" y="2640"/>
                    <a:pt x="134" y="2631"/>
                    <a:pt x="134" y="2615"/>
                  </a:cubicBezTo>
                  <a:cubicBezTo>
                    <a:pt x="200" y="2615"/>
                    <a:pt x="234" y="2548"/>
                    <a:pt x="234" y="2514"/>
                  </a:cubicBezTo>
                  <a:lnTo>
                    <a:pt x="667" y="1614"/>
                  </a:lnTo>
                  <a:lnTo>
                    <a:pt x="1068" y="2014"/>
                  </a:lnTo>
                  <a:cubicBezTo>
                    <a:pt x="1084" y="2031"/>
                    <a:pt x="1101" y="2039"/>
                    <a:pt x="1118" y="2039"/>
                  </a:cubicBezTo>
                  <a:cubicBezTo>
                    <a:pt x="1134" y="2039"/>
                    <a:pt x="1151" y="2031"/>
                    <a:pt x="1168" y="2014"/>
                  </a:cubicBezTo>
                  <a:cubicBezTo>
                    <a:pt x="1201" y="1981"/>
                    <a:pt x="1234" y="1947"/>
                    <a:pt x="1268" y="1914"/>
                  </a:cubicBezTo>
                  <a:cubicBezTo>
                    <a:pt x="1301" y="1814"/>
                    <a:pt x="1301" y="1680"/>
                    <a:pt x="1268" y="1614"/>
                  </a:cubicBezTo>
                  <a:lnTo>
                    <a:pt x="834" y="1213"/>
                  </a:lnTo>
                  <a:lnTo>
                    <a:pt x="1268" y="313"/>
                  </a:lnTo>
                  <a:cubicBezTo>
                    <a:pt x="1301" y="213"/>
                    <a:pt x="1301" y="113"/>
                    <a:pt x="1268" y="13"/>
                  </a:cubicBezTo>
                  <a:cubicBezTo>
                    <a:pt x="1251" y="4"/>
                    <a:pt x="1234" y="0"/>
                    <a:pt x="1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8"/>
            <p:cNvSpPr/>
            <p:nvPr/>
          </p:nvSpPr>
          <p:spPr>
            <a:xfrm>
              <a:off x="818321" y="1435600"/>
              <a:ext cx="1250978" cy="761304"/>
            </a:xfrm>
            <a:custGeom>
              <a:avLst/>
              <a:gdLst/>
              <a:ahLst/>
              <a:cxnLst/>
              <a:rect l="l" t="t" r="r" b="b"/>
              <a:pathLst>
                <a:path w="77556" h="47198" extrusionOk="0">
                  <a:moveTo>
                    <a:pt x="77172" y="0"/>
                  </a:moveTo>
                  <a:cubicBezTo>
                    <a:pt x="77078" y="0"/>
                    <a:pt x="76971" y="32"/>
                    <a:pt x="76855" y="99"/>
                  </a:cubicBezTo>
                  <a:lnTo>
                    <a:pt x="701" y="44030"/>
                  </a:lnTo>
                  <a:cubicBezTo>
                    <a:pt x="267" y="44297"/>
                    <a:pt x="0" y="44764"/>
                    <a:pt x="0" y="45265"/>
                  </a:cubicBezTo>
                  <a:lnTo>
                    <a:pt x="0" y="46699"/>
                  </a:lnTo>
                  <a:cubicBezTo>
                    <a:pt x="0" y="47007"/>
                    <a:pt x="152" y="47198"/>
                    <a:pt x="384" y="47198"/>
                  </a:cubicBezTo>
                  <a:cubicBezTo>
                    <a:pt x="478" y="47198"/>
                    <a:pt x="585" y="47167"/>
                    <a:pt x="701" y="47099"/>
                  </a:cubicBezTo>
                  <a:lnTo>
                    <a:pt x="76855" y="3168"/>
                  </a:lnTo>
                  <a:cubicBezTo>
                    <a:pt x="77289" y="2901"/>
                    <a:pt x="77522" y="2434"/>
                    <a:pt x="77556" y="1934"/>
                  </a:cubicBezTo>
                  <a:lnTo>
                    <a:pt x="77556" y="499"/>
                  </a:lnTo>
                  <a:cubicBezTo>
                    <a:pt x="77556" y="191"/>
                    <a:pt x="77404" y="0"/>
                    <a:pt x="77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8"/>
            <p:cNvSpPr/>
            <p:nvPr/>
          </p:nvSpPr>
          <p:spPr>
            <a:xfrm>
              <a:off x="2035394" y="1447262"/>
              <a:ext cx="29599" cy="41051"/>
            </a:xfrm>
            <a:custGeom>
              <a:avLst/>
              <a:gdLst/>
              <a:ahLst/>
              <a:cxnLst/>
              <a:rect l="l" t="t" r="r" b="b"/>
              <a:pathLst>
                <a:path w="1835" h="2545" extrusionOk="0">
                  <a:moveTo>
                    <a:pt x="934" y="310"/>
                  </a:moveTo>
                  <a:lnTo>
                    <a:pt x="1034" y="577"/>
                  </a:lnTo>
                  <a:cubicBezTo>
                    <a:pt x="1082" y="624"/>
                    <a:pt x="1145" y="671"/>
                    <a:pt x="1202" y="671"/>
                  </a:cubicBezTo>
                  <a:cubicBezTo>
                    <a:pt x="1226" y="671"/>
                    <a:pt x="1248" y="663"/>
                    <a:pt x="1268" y="643"/>
                  </a:cubicBezTo>
                  <a:lnTo>
                    <a:pt x="1535" y="543"/>
                  </a:lnTo>
                  <a:lnTo>
                    <a:pt x="1268" y="1044"/>
                  </a:lnTo>
                  <a:cubicBezTo>
                    <a:pt x="1234" y="1110"/>
                    <a:pt x="1234" y="1177"/>
                    <a:pt x="1234" y="1244"/>
                  </a:cubicBezTo>
                  <a:lnTo>
                    <a:pt x="1301" y="1744"/>
                  </a:lnTo>
                  <a:cubicBezTo>
                    <a:pt x="1301" y="1744"/>
                    <a:pt x="1301" y="1778"/>
                    <a:pt x="1301" y="1778"/>
                  </a:cubicBezTo>
                  <a:lnTo>
                    <a:pt x="968" y="1744"/>
                  </a:lnTo>
                  <a:cubicBezTo>
                    <a:pt x="901" y="1744"/>
                    <a:pt x="834" y="1778"/>
                    <a:pt x="767" y="1844"/>
                  </a:cubicBezTo>
                  <a:lnTo>
                    <a:pt x="534" y="2145"/>
                  </a:lnTo>
                  <a:lnTo>
                    <a:pt x="567" y="1744"/>
                  </a:lnTo>
                  <a:cubicBezTo>
                    <a:pt x="601" y="1678"/>
                    <a:pt x="567" y="1611"/>
                    <a:pt x="501" y="1544"/>
                  </a:cubicBezTo>
                  <a:lnTo>
                    <a:pt x="234" y="1377"/>
                  </a:lnTo>
                  <a:cubicBezTo>
                    <a:pt x="234" y="1344"/>
                    <a:pt x="234" y="1344"/>
                    <a:pt x="234" y="1344"/>
                  </a:cubicBezTo>
                  <a:lnTo>
                    <a:pt x="667" y="1010"/>
                  </a:lnTo>
                  <a:cubicBezTo>
                    <a:pt x="701" y="977"/>
                    <a:pt x="734" y="910"/>
                    <a:pt x="767" y="844"/>
                  </a:cubicBezTo>
                  <a:lnTo>
                    <a:pt x="934" y="310"/>
                  </a:lnTo>
                  <a:close/>
                  <a:moveTo>
                    <a:pt x="972" y="1"/>
                  </a:moveTo>
                  <a:cubicBezTo>
                    <a:pt x="960" y="1"/>
                    <a:pt x="947" y="3"/>
                    <a:pt x="934" y="10"/>
                  </a:cubicBezTo>
                  <a:cubicBezTo>
                    <a:pt x="801" y="10"/>
                    <a:pt x="734" y="76"/>
                    <a:pt x="701" y="176"/>
                  </a:cubicBezTo>
                  <a:lnTo>
                    <a:pt x="534" y="810"/>
                  </a:lnTo>
                  <a:lnTo>
                    <a:pt x="534" y="844"/>
                  </a:lnTo>
                  <a:lnTo>
                    <a:pt x="100" y="1144"/>
                  </a:lnTo>
                  <a:cubicBezTo>
                    <a:pt x="34" y="1211"/>
                    <a:pt x="0" y="1311"/>
                    <a:pt x="0" y="1411"/>
                  </a:cubicBezTo>
                  <a:cubicBezTo>
                    <a:pt x="0" y="1444"/>
                    <a:pt x="0" y="1511"/>
                    <a:pt x="67" y="1544"/>
                  </a:cubicBezTo>
                  <a:lnTo>
                    <a:pt x="334" y="1744"/>
                  </a:lnTo>
                  <a:lnTo>
                    <a:pt x="267" y="2345"/>
                  </a:lnTo>
                  <a:cubicBezTo>
                    <a:pt x="234" y="2411"/>
                    <a:pt x="300" y="2511"/>
                    <a:pt x="367" y="2545"/>
                  </a:cubicBezTo>
                  <a:lnTo>
                    <a:pt x="434" y="2545"/>
                  </a:lnTo>
                  <a:cubicBezTo>
                    <a:pt x="501" y="2545"/>
                    <a:pt x="567" y="2511"/>
                    <a:pt x="601" y="2445"/>
                  </a:cubicBezTo>
                  <a:lnTo>
                    <a:pt x="968" y="1978"/>
                  </a:lnTo>
                  <a:lnTo>
                    <a:pt x="1301" y="2011"/>
                  </a:lnTo>
                  <a:cubicBezTo>
                    <a:pt x="1368" y="2011"/>
                    <a:pt x="1435" y="2011"/>
                    <a:pt x="1468" y="1944"/>
                  </a:cubicBezTo>
                  <a:cubicBezTo>
                    <a:pt x="1535" y="1878"/>
                    <a:pt x="1568" y="1778"/>
                    <a:pt x="1568" y="1711"/>
                  </a:cubicBezTo>
                  <a:lnTo>
                    <a:pt x="1501" y="1177"/>
                  </a:lnTo>
                  <a:cubicBezTo>
                    <a:pt x="1501" y="1177"/>
                    <a:pt x="1501" y="1177"/>
                    <a:pt x="1501" y="1144"/>
                  </a:cubicBezTo>
                  <a:lnTo>
                    <a:pt x="1802" y="577"/>
                  </a:lnTo>
                  <a:cubicBezTo>
                    <a:pt x="1835" y="510"/>
                    <a:pt x="1835" y="377"/>
                    <a:pt x="1802" y="310"/>
                  </a:cubicBezTo>
                  <a:cubicBezTo>
                    <a:pt x="1762" y="271"/>
                    <a:pt x="1723" y="255"/>
                    <a:pt x="1684" y="255"/>
                  </a:cubicBezTo>
                  <a:cubicBezTo>
                    <a:pt x="1657" y="255"/>
                    <a:pt x="1629" y="263"/>
                    <a:pt x="1601" y="277"/>
                  </a:cubicBezTo>
                  <a:lnTo>
                    <a:pt x="1234" y="410"/>
                  </a:lnTo>
                  <a:lnTo>
                    <a:pt x="1101" y="76"/>
                  </a:lnTo>
                  <a:cubicBezTo>
                    <a:pt x="1074" y="49"/>
                    <a:pt x="1025" y="1"/>
                    <a:pt x="9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8"/>
            <p:cNvSpPr/>
            <p:nvPr/>
          </p:nvSpPr>
          <p:spPr>
            <a:xfrm>
              <a:off x="2078429" y="1408034"/>
              <a:ext cx="42341" cy="26485"/>
            </a:xfrm>
            <a:custGeom>
              <a:avLst/>
              <a:gdLst/>
              <a:ahLst/>
              <a:cxnLst/>
              <a:rect l="l" t="t" r="r" b="b"/>
              <a:pathLst>
                <a:path w="2625" h="1642" extrusionOk="0">
                  <a:moveTo>
                    <a:pt x="2278" y="0"/>
                  </a:moveTo>
                  <a:cubicBezTo>
                    <a:pt x="2234" y="0"/>
                    <a:pt x="2186" y="12"/>
                    <a:pt x="2136" y="40"/>
                  </a:cubicBezTo>
                  <a:lnTo>
                    <a:pt x="168" y="1174"/>
                  </a:lnTo>
                  <a:cubicBezTo>
                    <a:pt x="34" y="1241"/>
                    <a:pt x="1" y="1374"/>
                    <a:pt x="68" y="1508"/>
                  </a:cubicBezTo>
                  <a:cubicBezTo>
                    <a:pt x="101" y="1574"/>
                    <a:pt x="201" y="1641"/>
                    <a:pt x="268" y="1641"/>
                  </a:cubicBezTo>
                  <a:cubicBezTo>
                    <a:pt x="334" y="1641"/>
                    <a:pt x="368" y="1608"/>
                    <a:pt x="401" y="1608"/>
                  </a:cubicBezTo>
                  <a:lnTo>
                    <a:pt x="2403" y="440"/>
                  </a:lnTo>
                  <a:cubicBezTo>
                    <a:pt x="2625" y="301"/>
                    <a:pt x="2500" y="0"/>
                    <a:pt x="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8"/>
            <p:cNvSpPr/>
            <p:nvPr/>
          </p:nvSpPr>
          <p:spPr>
            <a:xfrm>
              <a:off x="2078429" y="1426422"/>
              <a:ext cx="40906" cy="26389"/>
            </a:xfrm>
            <a:custGeom>
              <a:avLst/>
              <a:gdLst/>
              <a:ahLst/>
              <a:cxnLst/>
              <a:rect l="l" t="t" r="r" b="b"/>
              <a:pathLst>
                <a:path w="2536" h="1636" extrusionOk="0">
                  <a:moveTo>
                    <a:pt x="2267" y="1"/>
                  </a:moveTo>
                  <a:cubicBezTo>
                    <a:pt x="2225" y="1"/>
                    <a:pt x="2180" y="12"/>
                    <a:pt x="2136" y="34"/>
                  </a:cubicBezTo>
                  <a:lnTo>
                    <a:pt x="168" y="1168"/>
                  </a:lnTo>
                  <a:cubicBezTo>
                    <a:pt x="34" y="1235"/>
                    <a:pt x="1" y="1402"/>
                    <a:pt x="68" y="1502"/>
                  </a:cubicBezTo>
                  <a:cubicBezTo>
                    <a:pt x="101" y="1602"/>
                    <a:pt x="201" y="1635"/>
                    <a:pt x="268" y="1635"/>
                  </a:cubicBezTo>
                  <a:cubicBezTo>
                    <a:pt x="334" y="1635"/>
                    <a:pt x="368" y="1635"/>
                    <a:pt x="401" y="1602"/>
                  </a:cubicBezTo>
                  <a:lnTo>
                    <a:pt x="2403" y="468"/>
                  </a:lnTo>
                  <a:cubicBezTo>
                    <a:pt x="2503" y="401"/>
                    <a:pt x="2536" y="234"/>
                    <a:pt x="2469" y="134"/>
                  </a:cubicBezTo>
                  <a:cubicBezTo>
                    <a:pt x="2425" y="45"/>
                    <a:pt x="2351" y="1"/>
                    <a:pt x="2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8"/>
            <p:cNvSpPr/>
            <p:nvPr/>
          </p:nvSpPr>
          <p:spPr>
            <a:xfrm>
              <a:off x="2078429" y="1445230"/>
              <a:ext cx="40906" cy="26405"/>
            </a:xfrm>
            <a:custGeom>
              <a:avLst/>
              <a:gdLst/>
              <a:ahLst/>
              <a:cxnLst/>
              <a:rect l="l" t="t" r="r" b="b"/>
              <a:pathLst>
                <a:path w="2536" h="1637" extrusionOk="0">
                  <a:moveTo>
                    <a:pt x="2275" y="1"/>
                  </a:moveTo>
                  <a:cubicBezTo>
                    <a:pt x="2230" y="1"/>
                    <a:pt x="2183" y="12"/>
                    <a:pt x="2136" y="36"/>
                  </a:cubicBezTo>
                  <a:lnTo>
                    <a:pt x="168" y="1170"/>
                  </a:lnTo>
                  <a:cubicBezTo>
                    <a:pt x="34" y="1236"/>
                    <a:pt x="1" y="1403"/>
                    <a:pt x="68" y="1503"/>
                  </a:cubicBezTo>
                  <a:cubicBezTo>
                    <a:pt x="101" y="1603"/>
                    <a:pt x="201" y="1637"/>
                    <a:pt x="268" y="1637"/>
                  </a:cubicBezTo>
                  <a:cubicBezTo>
                    <a:pt x="334" y="1637"/>
                    <a:pt x="368" y="1637"/>
                    <a:pt x="401" y="1603"/>
                  </a:cubicBezTo>
                  <a:lnTo>
                    <a:pt x="2403" y="436"/>
                  </a:lnTo>
                  <a:cubicBezTo>
                    <a:pt x="2503" y="369"/>
                    <a:pt x="2536" y="236"/>
                    <a:pt x="2469" y="102"/>
                  </a:cubicBezTo>
                  <a:cubicBezTo>
                    <a:pt x="2426" y="38"/>
                    <a:pt x="2355" y="1"/>
                    <a:pt x="2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8"/>
            <p:cNvSpPr/>
            <p:nvPr/>
          </p:nvSpPr>
          <p:spPr>
            <a:xfrm>
              <a:off x="1370903" y="1463150"/>
              <a:ext cx="929765" cy="1597209"/>
            </a:xfrm>
            <a:custGeom>
              <a:avLst/>
              <a:gdLst/>
              <a:ahLst/>
              <a:cxnLst/>
              <a:rect l="l" t="t" r="r" b="b"/>
              <a:pathLst>
                <a:path w="57642" h="99021" extrusionOk="0">
                  <a:moveTo>
                    <a:pt x="57399" y="1"/>
                  </a:moveTo>
                  <a:cubicBezTo>
                    <a:pt x="57341" y="1"/>
                    <a:pt x="57276" y="20"/>
                    <a:pt x="57208" y="59"/>
                  </a:cubicBezTo>
                  <a:lnTo>
                    <a:pt x="434" y="32816"/>
                  </a:lnTo>
                  <a:cubicBezTo>
                    <a:pt x="167" y="33016"/>
                    <a:pt x="0" y="33283"/>
                    <a:pt x="0" y="33616"/>
                  </a:cubicBezTo>
                  <a:lnTo>
                    <a:pt x="0" y="98696"/>
                  </a:lnTo>
                  <a:cubicBezTo>
                    <a:pt x="0" y="98909"/>
                    <a:pt x="101" y="99021"/>
                    <a:pt x="242" y="99021"/>
                  </a:cubicBezTo>
                  <a:cubicBezTo>
                    <a:pt x="300" y="99021"/>
                    <a:pt x="366" y="99002"/>
                    <a:pt x="434" y="98963"/>
                  </a:cubicBezTo>
                  <a:lnTo>
                    <a:pt x="57208" y="66173"/>
                  </a:lnTo>
                  <a:cubicBezTo>
                    <a:pt x="57475" y="66006"/>
                    <a:pt x="57641" y="65706"/>
                    <a:pt x="57641" y="65406"/>
                  </a:cubicBezTo>
                  <a:lnTo>
                    <a:pt x="57641" y="326"/>
                  </a:lnTo>
                  <a:cubicBezTo>
                    <a:pt x="57641" y="113"/>
                    <a:pt x="57541" y="1"/>
                    <a:pt x="57399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8"/>
            <p:cNvSpPr/>
            <p:nvPr/>
          </p:nvSpPr>
          <p:spPr>
            <a:xfrm>
              <a:off x="1394033" y="1479829"/>
              <a:ext cx="950218" cy="1606500"/>
            </a:xfrm>
            <a:custGeom>
              <a:avLst/>
              <a:gdLst/>
              <a:ahLst/>
              <a:cxnLst/>
              <a:rect l="l" t="t" r="r" b="b"/>
              <a:pathLst>
                <a:path w="58910" h="99597" extrusionOk="0">
                  <a:moveTo>
                    <a:pt x="57221" y="1"/>
                  </a:moveTo>
                  <a:cubicBezTo>
                    <a:pt x="57101" y="1"/>
                    <a:pt x="56975" y="45"/>
                    <a:pt x="56874" y="126"/>
                  </a:cubicBezTo>
                  <a:lnTo>
                    <a:pt x="801" y="32482"/>
                  </a:lnTo>
                  <a:cubicBezTo>
                    <a:pt x="334" y="32782"/>
                    <a:pt x="34" y="33316"/>
                    <a:pt x="1" y="33883"/>
                  </a:cubicBezTo>
                  <a:lnTo>
                    <a:pt x="1" y="98196"/>
                  </a:lnTo>
                  <a:cubicBezTo>
                    <a:pt x="1" y="98396"/>
                    <a:pt x="67" y="98596"/>
                    <a:pt x="234" y="98729"/>
                  </a:cubicBezTo>
                  <a:cubicBezTo>
                    <a:pt x="367" y="98830"/>
                    <a:pt x="1602" y="99497"/>
                    <a:pt x="1735" y="99597"/>
                  </a:cubicBezTo>
                  <a:cubicBezTo>
                    <a:pt x="1568" y="99463"/>
                    <a:pt x="1502" y="99263"/>
                    <a:pt x="1502" y="99063"/>
                  </a:cubicBezTo>
                  <a:lnTo>
                    <a:pt x="1502" y="34750"/>
                  </a:lnTo>
                  <a:cubicBezTo>
                    <a:pt x="1535" y="34183"/>
                    <a:pt x="1835" y="33650"/>
                    <a:pt x="2302" y="33349"/>
                  </a:cubicBezTo>
                  <a:lnTo>
                    <a:pt x="58376" y="993"/>
                  </a:lnTo>
                  <a:cubicBezTo>
                    <a:pt x="58487" y="904"/>
                    <a:pt x="58613" y="859"/>
                    <a:pt x="58734" y="859"/>
                  </a:cubicBezTo>
                  <a:cubicBezTo>
                    <a:pt x="58794" y="859"/>
                    <a:pt x="58854" y="870"/>
                    <a:pt x="58909" y="893"/>
                  </a:cubicBezTo>
                  <a:cubicBezTo>
                    <a:pt x="58642" y="759"/>
                    <a:pt x="57575" y="126"/>
                    <a:pt x="57442" y="59"/>
                  </a:cubicBezTo>
                  <a:cubicBezTo>
                    <a:pt x="57376" y="19"/>
                    <a:pt x="57300" y="1"/>
                    <a:pt x="5722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8"/>
            <p:cNvSpPr/>
            <p:nvPr/>
          </p:nvSpPr>
          <p:spPr>
            <a:xfrm>
              <a:off x="1397808" y="1480055"/>
              <a:ext cx="946444" cy="547388"/>
            </a:xfrm>
            <a:custGeom>
              <a:avLst/>
              <a:gdLst/>
              <a:ahLst/>
              <a:cxnLst/>
              <a:rect l="l" t="t" r="r" b="b"/>
              <a:pathLst>
                <a:path w="58676" h="33936" extrusionOk="0">
                  <a:moveTo>
                    <a:pt x="56975" y="1"/>
                  </a:moveTo>
                  <a:cubicBezTo>
                    <a:pt x="56859" y="1"/>
                    <a:pt x="56738" y="33"/>
                    <a:pt x="56640" y="112"/>
                  </a:cubicBezTo>
                  <a:lnTo>
                    <a:pt x="567" y="32468"/>
                  </a:lnTo>
                  <a:cubicBezTo>
                    <a:pt x="334" y="32601"/>
                    <a:pt x="133" y="32802"/>
                    <a:pt x="0" y="33068"/>
                  </a:cubicBezTo>
                  <a:lnTo>
                    <a:pt x="1501" y="33936"/>
                  </a:lnTo>
                  <a:cubicBezTo>
                    <a:pt x="1635" y="33702"/>
                    <a:pt x="1835" y="33469"/>
                    <a:pt x="2068" y="33335"/>
                  </a:cubicBezTo>
                  <a:lnTo>
                    <a:pt x="58142" y="979"/>
                  </a:lnTo>
                  <a:cubicBezTo>
                    <a:pt x="58253" y="890"/>
                    <a:pt x="58379" y="845"/>
                    <a:pt x="58500" y="845"/>
                  </a:cubicBezTo>
                  <a:cubicBezTo>
                    <a:pt x="58560" y="845"/>
                    <a:pt x="58620" y="856"/>
                    <a:pt x="58675" y="879"/>
                  </a:cubicBezTo>
                  <a:cubicBezTo>
                    <a:pt x="58408" y="712"/>
                    <a:pt x="57341" y="112"/>
                    <a:pt x="57208" y="45"/>
                  </a:cubicBezTo>
                  <a:cubicBezTo>
                    <a:pt x="57138" y="17"/>
                    <a:pt x="57058" y="1"/>
                    <a:pt x="56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8"/>
            <p:cNvSpPr/>
            <p:nvPr/>
          </p:nvSpPr>
          <p:spPr>
            <a:xfrm>
              <a:off x="1418244" y="1493927"/>
              <a:ext cx="930314" cy="1593225"/>
            </a:xfrm>
            <a:custGeom>
              <a:avLst/>
              <a:gdLst/>
              <a:ahLst/>
              <a:cxnLst/>
              <a:rect l="l" t="t" r="r" b="b"/>
              <a:pathLst>
                <a:path w="57676" h="98774" extrusionOk="0">
                  <a:moveTo>
                    <a:pt x="57256" y="0"/>
                  </a:moveTo>
                  <a:cubicBezTo>
                    <a:pt x="57144" y="0"/>
                    <a:pt x="57016" y="38"/>
                    <a:pt x="56875" y="119"/>
                  </a:cubicBezTo>
                  <a:lnTo>
                    <a:pt x="801" y="32475"/>
                  </a:lnTo>
                  <a:cubicBezTo>
                    <a:pt x="334" y="32776"/>
                    <a:pt x="34" y="33309"/>
                    <a:pt x="1" y="33876"/>
                  </a:cubicBezTo>
                  <a:lnTo>
                    <a:pt x="1" y="98189"/>
                  </a:lnTo>
                  <a:cubicBezTo>
                    <a:pt x="1" y="98563"/>
                    <a:pt x="181" y="98774"/>
                    <a:pt x="439" y="98774"/>
                  </a:cubicBezTo>
                  <a:cubicBezTo>
                    <a:pt x="548" y="98774"/>
                    <a:pt x="672" y="98736"/>
                    <a:pt x="801" y="98656"/>
                  </a:cubicBezTo>
                  <a:lnTo>
                    <a:pt x="56875" y="66300"/>
                  </a:lnTo>
                  <a:cubicBezTo>
                    <a:pt x="57342" y="65999"/>
                    <a:pt x="57642" y="65466"/>
                    <a:pt x="57675" y="64932"/>
                  </a:cubicBezTo>
                  <a:lnTo>
                    <a:pt x="57675" y="552"/>
                  </a:lnTo>
                  <a:cubicBezTo>
                    <a:pt x="57675" y="203"/>
                    <a:pt x="57513" y="0"/>
                    <a:pt x="5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8"/>
            <p:cNvSpPr/>
            <p:nvPr/>
          </p:nvSpPr>
          <p:spPr>
            <a:xfrm>
              <a:off x="1394033" y="2013442"/>
              <a:ext cx="28534" cy="1072887"/>
            </a:xfrm>
            <a:custGeom>
              <a:avLst/>
              <a:gdLst/>
              <a:ahLst/>
              <a:cxnLst/>
              <a:rect l="l" t="t" r="r" b="b"/>
              <a:pathLst>
                <a:path w="1769" h="66515" extrusionOk="0">
                  <a:moveTo>
                    <a:pt x="234" y="0"/>
                  </a:moveTo>
                  <a:cubicBezTo>
                    <a:pt x="101" y="234"/>
                    <a:pt x="34" y="501"/>
                    <a:pt x="1" y="801"/>
                  </a:cubicBezTo>
                  <a:lnTo>
                    <a:pt x="1" y="65114"/>
                  </a:lnTo>
                  <a:cubicBezTo>
                    <a:pt x="1" y="65314"/>
                    <a:pt x="67" y="65514"/>
                    <a:pt x="234" y="65647"/>
                  </a:cubicBezTo>
                  <a:cubicBezTo>
                    <a:pt x="401" y="65748"/>
                    <a:pt x="1602" y="66415"/>
                    <a:pt x="1735" y="66515"/>
                  </a:cubicBezTo>
                  <a:cubicBezTo>
                    <a:pt x="1568" y="66381"/>
                    <a:pt x="1502" y="66181"/>
                    <a:pt x="1535" y="65981"/>
                  </a:cubicBezTo>
                  <a:lnTo>
                    <a:pt x="1535" y="1668"/>
                  </a:lnTo>
                  <a:cubicBezTo>
                    <a:pt x="1535" y="1368"/>
                    <a:pt x="1602" y="1101"/>
                    <a:pt x="1768" y="8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8"/>
            <p:cNvSpPr/>
            <p:nvPr/>
          </p:nvSpPr>
          <p:spPr>
            <a:xfrm>
              <a:off x="1418244" y="1493685"/>
              <a:ext cx="930314" cy="1593725"/>
            </a:xfrm>
            <a:custGeom>
              <a:avLst/>
              <a:gdLst/>
              <a:ahLst/>
              <a:cxnLst/>
              <a:rect l="l" t="t" r="r" b="b"/>
              <a:pathLst>
                <a:path w="57676" h="98805" extrusionOk="0">
                  <a:moveTo>
                    <a:pt x="57241" y="367"/>
                  </a:moveTo>
                  <a:cubicBezTo>
                    <a:pt x="57308" y="367"/>
                    <a:pt x="57308" y="567"/>
                    <a:pt x="57308" y="567"/>
                  </a:cubicBezTo>
                  <a:lnTo>
                    <a:pt x="57308" y="64947"/>
                  </a:lnTo>
                  <a:cubicBezTo>
                    <a:pt x="57275" y="65347"/>
                    <a:pt x="57041" y="65747"/>
                    <a:pt x="56708" y="66014"/>
                  </a:cubicBezTo>
                  <a:lnTo>
                    <a:pt x="634" y="98371"/>
                  </a:lnTo>
                  <a:cubicBezTo>
                    <a:pt x="568" y="98404"/>
                    <a:pt x="501" y="98404"/>
                    <a:pt x="468" y="98404"/>
                  </a:cubicBezTo>
                  <a:cubicBezTo>
                    <a:pt x="368" y="98404"/>
                    <a:pt x="368" y="98237"/>
                    <a:pt x="368" y="98204"/>
                  </a:cubicBezTo>
                  <a:lnTo>
                    <a:pt x="368" y="33891"/>
                  </a:lnTo>
                  <a:cubicBezTo>
                    <a:pt x="401" y="33458"/>
                    <a:pt x="634" y="33057"/>
                    <a:pt x="1001" y="32824"/>
                  </a:cubicBezTo>
                  <a:lnTo>
                    <a:pt x="57075" y="434"/>
                  </a:lnTo>
                  <a:cubicBezTo>
                    <a:pt x="57108" y="401"/>
                    <a:pt x="57175" y="367"/>
                    <a:pt x="57241" y="367"/>
                  </a:cubicBezTo>
                  <a:close/>
                  <a:moveTo>
                    <a:pt x="57241" y="0"/>
                  </a:moveTo>
                  <a:cubicBezTo>
                    <a:pt x="57108" y="0"/>
                    <a:pt x="57008" y="67"/>
                    <a:pt x="56875" y="134"/>
                  </a:cubicBezTo>
                  <a:lnTo>
                    <a:pt x="801" y="32490"/>
                  </a:lnTo>
                  <a:cubicBezTo>
                    <a:pt x="334" y="32791"/>
                    <a:pt x="34" y="33324"/>
                    <a:pt x="1" y="33891"/>
                  </a:cubicBezTo>
                  <a:lnTo>
                    <a:pt x="1" y="98204"/>
                  </a:lnTo>
                  <a:cubicBezTo>
                    <a:pt x="1" y="98571"/>
                    <a:pt x="201" y="98804"/>
                    <a:pt x="468" y="98804"/>
                  </a:cubicBezTo>
                  <a:cubicBezTo>
                    <a:pt x="568" y="98771"/>
                    <a:pt x="701" y="98738"/>
                    <a:pt x="801" y="98671"/>
                  </a:cubicBezTo>
                  <a:lnTo>
                    <a:pt x="56875" y="66315"/>
                  </a:lnTo>
                  <a:cubicBezTo>
                    <a:pt x="57342" y="66014"/>
                    <a:pt x="57642" y="65481"/>
                    <a:pt x="57675" y="64914"/>
                  </a:cubicBezTo>
                  <a:lnTo>
                    <a:pt x="57675" y="567"/>
                  </a:lnTo>
                  <a:cubicBezTo>
                    <a:pt x="57675" y="234"/>
                    <a:pt x="57508" y="0"/>
                    <a:pt x="57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8"/>
            <p:cNvSpPr/>
            <p:nvPr/>
          </p:nvSpPr>
          <p:spPr>
            <a:xfrm>
              <a:off x="1496797" y="2261602"/>
              <a:ext cx="781805" cy="558275"/>
            </a:xfrm>
            <a:custGeom>
              <a:avLst/>
              <a:gdLst/>
              <a:ahLst/>
              <a:cxnLst/>
              <a:rect l="l" t="t" r="r" b="b"/>
              <a:pathLst>
                <a:path w="48469" h="34611" extrusionOk="0">
                  <a:moveTo>
                    <a:pt x="48298" y="0"/>
                  </a:moveTo>
                  <a:cubicBezTo>
                    <a:pt x="48251" y="0"/>
                    <a:pt x="48196" y="19"/>
                    <a:pt x="48135" y="60"/>
                  </a:cubicBezTo>
                  <a:lnTo>
                    <a:pt x="368" y="27613"/>
                  </a:lnTo>
                  <a:cubicBezTo>
                    <a:pt x="134" y="27746"/>
                    <a:pt x="1" y="27980"/>
                    <a:pt x="1" y="28247"/>
                  </a:cubicBezTo>
                  <a:lnTo>
                    <a:pt x="1" y="34351"/>
                  </a:lnTo>
                  <a:cubicBezTo>
                    <a:pt x="1" y="34513"/>
                    <a:pt x="81" y="34611"/>
                    <a:pt x="197" y="34611"/>
                  </a:cubicBezTo>
                  <a:cubicBezTo>
                    <a:pt x="248" y="34611"/>
                    <a:pt x="306" y="34592"/>
                    <a:pt x="368" y="34551"/>
                  </a:cubicBezTo>
                  <a:lnTo>
                    <a:pt x="48135" y="6998"/>
                  </a:lnTo>
                  <a:cubicBezTo>
                    <a:pt x="48335" y="6865"/>
                    <a:pt x="48469" y="6631"/>
                    <a:pt x="48469" y="6364"/>
                  </a:cubicBezTo>
                  <a:lnTo>
                    <a:pt x="48469" y="260"/>
                  </a:lnTo>
                  <a:cubicBezTo>
                    <a:pt x="48469" y="98"/>
                    <a:pt x="48404" y="0"/>
                    <a:pt x="4829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8"/>
            <p:cNvSpPr/>
            <p:nvPr/>
          </p:nvSpPr>
          <p:spPr>
            <a:xfrm>
              <a:off x="1511863" y="2286232"/>
              <a:ext cx="784499" cy="549501"/>
            </a:xfrm>
            <a:custGeom>
              <a:avLst/>
              <a:gdLst/>
              <a:ahLst/>
              <a:cxnLst/>
              <a:rect l="l" t="t" r="r" b="b"/>
              <a:pathLst>
                <a:path w="48636" h="34067" extrusionOk="0">
                  <a:moveTo>
                    <a:pt x="47080" y="1"/>
                  </a:moveTo>
                  <a:cubicBezTo>
                    <a:pt x="46943" y="1"/>
                    <a:pt x="46801" y="34"/>
                    <a:pt x="46667" y="101"/>
                  </a:cubicBezTo>
                  <a:lnTo>
                    <a:pt x="401" y="26786"/>
                  </a:lnTo>
                  <a:cubicBezTo>
                    <a:pt x="168" y="26920"/>
                    <a:pt x="34" y="27187"/>
                    <a:pt x="1" y="27454"/>
                  </a:cubicBezTo>
                  <a:lnTo>
                    <a:pt x="1" y="32891"/>
                  </a:lnTo>
                  <a:cubicBezTo>
                    <a:pt x="1" y="33158"/>
                    <a:pt x="168" y="33424"/>
                    <a:pt x="401" y="33558"/>
                  </a:cubicBezTo>
                  <a:lnTo>
                    <a:pt x="1135" y="33992"/>
                  </a:lnTo>
                  <a:cubicBezTo>
                    <a:pt x="1268" y="34042"/>
                    <a:pt x="1410" y="34067"/>
                    <a:pt x="1548" y="34067"/>
                  </a:cubicBezTo>
                  <a:cubicBezTo>
                    <a:pt x="1685" y="34067"/>
                    <a:pt x="1819" y="34042"/>
                    <a:pt x="1935" y="33992"/>
                  </a:cubicBezTo>
                  <a:lnTo>
                    <a:pt x="48235" y="7272"/>
                  </a:lnTo>
                  <a:cubicBezTo>
                    <a:pt x="48469" y="7106"/>
                    <a:pt x="48602" y="6872"/>
                    <a:pt x="48635" y="6605"/>
                  </a:cubicBezTo>
                  <a:lnTo>
                    <a:pt x="48635" y="1201"/>
                  </a:lnTo>
                  <a:cubicBezTo>
                    <a:pt x="48602" y="935"/>
                    <a:pt x="48469" y="668"/>
                    <a:pt x="48235" y="534"/>
                  </a:cubicBezTo>
                  <a:lnTo>
                    <a:pt x="47468" y="101"/>
                  </a:lnTo>
                  <a:cubicBezTo>
                    <a:pt x="47351" y="34"/>
                    <a:pt x="47218" y="1"/>
                    <a:pt x="47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8"/>
            <p:cNvSpPr/>
            <p:nvPr/>
          </p:nvSpPr>
          <p:spPr>
            <a:xfrm>
              <a:off x="1512411" y="2722597"/>
              <a:ext cx="31212" cy="113539"/>
            </a:xfrm>
            <a:custGeom>
              <a:avLst/>
              <a:gdLst/>
              <a:ahLst/>
              <a:cxnLst/>
              <a:rect l="l" t="t" r="r" b="b"/>
              <a:pathLst>
                <a:path w="1935" h="7039" extrusionOk="0">
                  <a:moveTo>
                    <a:pt x="1935" y="6939"/>
                  </a:moveTo>
                  <a:cubicBezTo>
                    <a:pt x="1880" y="6966"/>
                    <a:pt x="1823" y="6988"/>
                    <a:pt x="1766" y="7004"/>
                  </a:cubicBezTo>
                  <a:lnTo>
                    <a:pt x="1766" y="7004"/>
                  </a:lnTo>
                  <a:cubicBezTo>
                    <a:pt x="1816" y="6998"/>
                    <a:pt x="1873" y="6977"/>
                    <a:pt x="1935" y="6939"/>
                  </a:cubicBezTo>
                  <a:close/>
                  <a:moveTo>
                    <a:pt x="100" y="0"/>
                  </a:moveTo>
                  <a:cubicBezTo>
                    <a:pt x="33" y="134"/>
                    <a:pt x="0" y="267"/>
                    <a:pt x="0" y="434"/>
                  </a:cubicBezTo>
                  <a:lnTo>
                    <a:pt x="0" y="5871"/>
                  </a:lnTo>
                  <a:cubicBezTo>
                    <a:pt x="0" y="6138"/>
                    <a:pt x="134" y="6371"/>
                    <a:pt x="367" y="6538"/>
                  </a:cubicBezTo>
                  <a:lnTo>
                    <a:pt x="1134" y="6939"/>
                  </a:lnTo>
                  <a:cubicBezTo>
                    <a:pt x="1251" y="7005"/>
                    <a:pt x="1384" y="7039"/>
                    <a:pt x="1522" y="7039"/>
                  </a:cubicBezTo>
                  <a:cubicBezTo>
                    <a:pt x="1603" y="7039"/>
                    <a:pt x="1685" y="7027"/>
                    <a:pt x="1766" y="7004"/>
                  </a:cubicBezTo>
                  <a:lnTo>
                    <a:pt x="1766" y="7004"/>
                  </a:lnTo>
                  <a:cubicBezTo>
                    <a:pt x="1756" y="7005"/>
                    <a:pt x="1745" y="7006"/>
                    <a:pt x="1735" y="7006"/>
                  </a:cubicBezTo>
                  <a:cubicBezTo>
                    <a:pt x="1590" y="7006"/>
                    <a:pt x="1511" y="6873"/>
                    <a:pt x="1535" y="6705"/>
                  </a:cubicBezTo>
                  <a:lnTo>
                    <a:pt x="1535" y="1268"/>
                  </a:lnTo>
                  <a:cubicBezTo>
                    <a:pt x="1535" y="1134"/>
                    <a:pt x="1568" y="1001"/>
                    <a:pt x="1635" y="9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8"/>
            <p:cNvSpPr/>
            <p:nvPr/>
          </p:nvSpPr>
          <p:spPr>
            <a:xfrm>
              <a:off x="1514024" y="2286635"/>
              <a:ext cx="781805" cy="450495"/>
            </a:xfrm>
            <a:custGeom>
              <a:avLst/>
              <a:gdLst/>
              <a:ahLst/>
              <a:cxnLst/>
              <a:rect l="l" t="t" r="r" b="b"/>
              <a:pathLst>
                <a:path w="48469" h="27929" extrusionOk="0">
                  <a:moveTo>
                    <a:pt x="46950" y="1"/>
                  </a:moveTo>
                  <a:cubicBezTo>
                    <a:pt x="46817" y="1"/>
                    <a:pt x="46684" y="26"/>
                    <a:pt x="46567" y="76"/>
                  </a:cubicBezTo>
                  <a:lnTo>
                    <a:pt x="267" y="26761"/>
                  </a:lnTo>
                  <a:cubicBezTo>
                    <a:pt x="167" y="26828"/>
                    <a:pt x="67" y="26928"/>
                    <a:pt x="0" y="27062"/>
                  </a:cubicBezTo>
                  <a:lnTo>
                    <a:pt x="1535" y="27929"/>
                  </a:lnTo>
                  <a:cubicBezTo>
                    <a:pt x="1601" y="27829"/>
                    <a:pt x="1701" y="27729"/>
                    <a:pt x="1835" y="27662"/>
                  </a:cubicBezTo>
                  <a:lnTo>
                    <a:pt x="48068" y="943"/>
                  </a:lnTo>
                  <a:cubicBezTo>
                    <a:pt x="48130" y="912"/>
                    <a:pt x="48189" y="897"/>
                    <a:pt x="48241" y="897"/>
                  </a:cubicBezTo>
                  <a:cubicBezTo>
                    <a:pt x="48358" y="897"/>
                    <a:pt x="48445" y="972"/>
                    <a:pt x="48468" y="1110"/>
                  </a:cubicBezTo>
                  <a:cubicBezTo>
                    <a:pt x="48435" y="843"/>
                    <a:pt x="48301" y="643"/>
                    <a:pt x="48101" y="509"/>
                  </a:cubicBezTo>
                  <a:lnTo>
                    <a:pt x="47334" y="76"/>
                  </a:lnTo>
                  <a:cubicBezTo>
                    <a:pt x="47217" y="26"/>
                    <a:pt x="47084" y="1"/>
                    <a:pt x="46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8"/>
            <p:cNvSpPr/>
            <p:nvPr/>
          </p:nvSpPr>
          <p:spPr>
            <a:xfrm>
              <a:off x="1811026" y="1902387"/>
              <a:ext cx="30147" cy="55116"/>
            </a:xfrm>
            <a:custGeom>
              <a:avLst/>
              <a:gdLst/>
              <a:ahLst/>
              <a:cxnLst/>
              <a:rect l="l" t="t" r="r" b="b"/>
              <a:pathLst>
                <a:path w="1869" h="3417" extrusionOk="0">
                  <a:moveTo>
                    <a:pt x="1388" y="0"/>
                  </a:moveTo>
                  <a:cubicBezTo>
                    <a:pt x="1360" y="0"/>
                    <a:pt x="1331" y="4"/>
                    <a:pt x="1301" y="14"/>
                  </a:cubicBezTo>
                  <a:cubicBezTo>
                    <a:pt x="1168" y="14"/>
                    <a:pt x="1034" y="81"/>
                    <a:pt x="934" y="147"/>
                  </a:cubicBezTo>
                  <a:cubicBezTo>
                    <a:pt x="801" y="214"/>
                    <a:pt x="667" y="314"/>
                    <a:pt x="567" y="414"/>
                  </a:cubicBezTo>
                  <a:cubicBezTo>
                    <a:pt x="467" y="514"/>
                    <a:pt x="367" y="614"/>
                    <a:pt x="301" y="748"/>
                  </a:cubicBezTo>
                  <a:cubicBezTo>
                    <a:pt x="234" y="848"/>
                    <a:pt x="167" y="981"/>
                    <a:pt x="134" y="1115"/>
                  </a:cubicBezTo>
                  <a:cubicBezTo>
                    <a:pt x="67" y="1248"/>
                    <a:pt x="67" y="1415"/>
                    <a:pt x="67" y="1548"/>
                  </a:cubicBezTo>
                  <a:cubicBezTo>
                    <a:pt x="67" y="1648"/>
                    <a:pt x="67" y="1748"/>
                    <a:pt x="100" y="1848"/>
                  </a:cubicBezTo>
                  <a:cubicBezTo>
                    <a:pt x="134" y="1915"/>
                    <a:pt x="167" y="1982"/>
                    <a:pt x="200" y="2015"/>
                  </a:cubicBezTo>
                  <a:cubicBezTo>
                    <a:pt x="267" y="2082"/>
                    <a:pt x="334" y="2082"/>
                    <a:pt x="434" y="2082"/>
                  </a:cubicBezTo>
                  <a:cubicBezTo>
                    <a:pt x="534" y="2082"/>
                    <a:pt x="601" y="2082"/>
                    <a:pt x="701" y="2049"/>
                  </a:cubicBezTo>
                  <a:lnTo>
                    <a:pt x="1034" y="1982"/>
                  </a:lnTo>
                  <a:cubicBezTo>
                    <a:pt x="1101" y="1949"/>
                    <a:pt x="1168" y="1915"/>
                    <a:pt x="1235" y="1915"/>
                  </a:cubicBezTo>
                  <a:cubicBezTo>
                    <a:pt x="1301" y="1915"/>
                    <a:pt x="1335" y="1915"/>
                    <a:pt x="1401" y="1949"/>
                  </a:cubicBezTo>
                  <a:cubicBezTo>
                    <a:pt x="1435" y="1982"/>
                    <a:pt x="1435" y="2015"/>
                    <a:pt x="1435" y="2082"/>
                  </a:cubicBezTo>
                  <a:cubicBezTo>
                    <a:pt x="1435" y="2149"/>
                    <a:pt x="1435" y="2215"/>
                    <a:pt x="1401" y="2249"/>
                  </a:cubicBezTo>
                  <a:cubicBezTo>
                    <a:pt x="1368" y="2316"/>
                    <a:pt x="1335" y="2382"/>
                    <a:pt x="1268" y="2449"/>
                  </a:cubicBezTo>
                  <a:cubicBezTo>
                    <a:pt x="1235" y="2516"/>
                    <a:pt x="1168" y="2549"/>
                    <a:pt x="1134" y="2582"/>
                  </a:cubicBezTo>
                  <a:cubicBezTo>
                    <a:pt x="1068" y="2649"/>
                    <a:pt x="1001" y="2682"/>
                    <a:pt x="934" y="2716"/>
                  </a:cubicBezTo>
                  <a:cubicBezTo>
                    <a:pt x="868" y="2783"/>
                    <a:pt x="801" y="2783"/>
                    <a:pt x="734" y="2816"/>
                  </a:cubicBezTo>
                  <a:lnTo>
                    <a:pt x="601" y="2816"/>
                  </a:lnTo>
                  <a:cubicBezTo>
                    <a:pt x="567" y="2816"/>
                    <a:pt x="534" y="2783"/>
                    <a:pt x="501" y="2783"/>
                  </a:cubicBezTo>
                  <a:cubicBezTo>
                    <a:pt x="467" y="2749"/>
                    <a:pt x="467" y="2716"/>
                    <a:pt x="434" y="2682"/>
                  </a:cubicBezTo>
                  <a:cubicBezTo>
                    <a:pt x="434" y="2649"/>
                    <a:pt x="401" y="2649"/>
                    <a:pt x="401" y="2649"/>
                  </a:cubicBezTo>
                  <a:lnTo>
                    <a:pt x="301" y="2649"/>
                  </a:lnTo>
                  <a:lnTo>
                    <a:pt x="67" y="2783"/>
                  </a:lnTo>
                  <a:cubicBezTo>
                    <a:pt x="67" y="2816"/>
                    <a:pt x="34" y="2849"/>
                    <a:pt x="34" y="2849"/>
                  </a:cubicBezTo>
                  <a:cubicBezTo>
                    <a:pt x="0" y="2883"/>
                    <a:pt x="0" y="2916"/>
                    <a:pt x="0" y="2949"/>
                  </a:cubicBezTo>
                  <a:cubicBezTo>
                    <a:pt x="0" y="3083"/>
                    <a:pt x="34" y="3183"/>
                    <a:pt x="67" y="3250"/>
                  </a:cubicBezTo>
                  <a:cubicBezTo>
                    <a:pt x="134" y="3316"/>
                    <a:pt x="200" y="3383"/>
                    <a:pt x="301" y="3416"/>
                  </a:cubicBezTo>
                  <a:lnTo>
                    <a:pt x="567" y="3416"/>
                  </a:lnTo>
                  <a:cubicBezTo>
                    <a:pt x="701" y="3383"/>
                    <a:pt x="834" y="3316"/>
                    <a:pt x="934" y="3250"/>
                  </a:cubicBezTo>
                  <a:cubicBezTo>
                    <a:pt x="1201" y="3116"/>
                    <a:pt x="1435" y="2883"/>
                    <a:pt x="1635" y="2616"/>
                  </a:cubicBezTo>
                  <a:cubicBezTo>
                    <a:pt x="1702" y="2482"/>
                    <a:pt x="1768" y="2349"/>
                    <a:pt x="1802" y="2215"/>
                  </a:cubicBezTo>
                  <a:cubicBezTo>
                    <a:pt x="1868" y="2082"/>
                    <a:pt x="1868" y="1949"/>
                    <a:pt x="1868" y="1782"/>
                  </a:cubicBezTo>
                  <a:cubicBezTo>
                    <a:pt x="1868" y="1715"/>
                    <a:pt x="1868" y="1615"/>
                    <a:pt x="1835" y="1515"/>
                  </a:cubicBezTo>
                  <a:cubicBezTo>
                    <a:pt x="1802" y="1448"/>
                    <a:pt x="1768" y="1381"/>
                    <a:pt x="1702" y="1348"/>
                  </a:cubicBezTo>
                  <a:cubicBezTo>
                    <a:pt x="1635" y="1315"/>
                    <a:pt x="1535" y="1281"/>
                    <a:pt x="1468" y="1281"/>
                  </a:cubicBezTo>
                  <a:cubicBezTo>
                    <a:pt x="1335" y="1281"/>
                    <a:pt x="1235" y="1315"/>
                    <a:pt x="1134" y="1348"/>
                  </a:cubicBezTo>
                  <a:lnTo>
                    <a:pt x="834" y="1448"/>
                  </a:lnTo>
                  <a:lnTo>
                    <a:pt x="634" y="1448"/>
                  </a:lnTo>
                  <a:cubicBezTo>
                    <a:pt x="601" y="1448"/>
                    <a:pt x="567" y="1448"/>
                    <a:pt x="534" y="1415"/>
                  </a:cubicBezTo>
                  <a:cubicBezTo>
                    <a:pt x="501" y="1381"/>
                    <a:pt x="501" y="1315"/>
                    <a:pt x="501" y="1281"/>
                  </a:cubicBezTo>
                  <a:cubicBezTo>
                    <a:pt x="501" y="1215"/>
                    <a:pt x="501" y="1148"/>
                    <a:pt x="534" y="1115"/>
                  </a:cubicBezTo>
                  <a:cubicBezTo>
                    <a:pt x="567" y="1048"/>
                    <a:pt x="601" y="981"/>
                    <a:pt x="634" y="948"/>
                  </a:cubicBezTo>
                  <a:cubicBezTo>
                    <a:pt x="667" y="881"/>
                    <a:pt x="701" y="848"/>
                    <a:pt x="768" y="781"/>
                  </a:cubicBezTo>
                  <a:cubicBezTo>
                    <a:pt x="801" y="748"/>
                    <a:pt x="868" y="714"/>
                    <a:pt x="901" y="681"/>
                  </a:cubicBezTo>
                  <a:cubicBezTo>
                    <a:pt x="1001" y="614"/>
                    <a:pt x="1101" y="581"/>
                    <a:pt x="1201" y="581"/>
                  </a:cubicBezTo>
                  <a:cubicBezTo>
                    <a:pt x="1268" y="614"/>
                    <a:pt x="1335" y="648"/>
                    <a:pt x="1368" y="681"/>
                  </a:cubicBezTo>
                  <a:cubicBezTo>
                    <a:pt x="1368" y="714"/>
                    <a:pt x="1401" y="714"/>
                    <a:pt x="1401" y="748"/>
                  </a:cubicBezTo>
                  <a:lnTo>
                    <a:pt x="1501" y="748"/>
                  </a:lnTo>
                  <a:lnTo>
                    <a:pt x="1735" y="614"/>
                  </a:lnTo>
                  <a:cubicBezTo>
                    <a:pt x="1735" y="581"/>
                    <a:pt x="1768" y="548"/>
                    <a:pt x="1802" y="548"/>
                  </a:cubicBezTo>
                  <a:cubicBezTo>
                    <a:pt x="1802" y="514"/>
                    <a:pt x="1802" y="481"/>
                    <a:pt x="1802" y="447"/>
                  </a:cubicBezTo>
                  <a:cubicBezTo>
                    <a:pt x="1802" y="347"/>
                    <a:pt x="1768" y="281"/>
                    <a:pt x="1735" y="214"/>
                  </a:cubicBezTo>
                  <a:cubicBezTo>
                    <a:pt x="1702" y="147"/>
                    <a:pt x="1635" y="81"/>
                    <a:pt x="1568" y="47"/>
                  </a:cubicBezTo>
                  <a:cubicBezTo>
                    <a:pt x="1521" y="24"/>
                    <a:pt x="1457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8"/>
            <p:cNvSpPr/>
            <p:nvPr/>
          </p:nvSpPr>
          <p:spPr>
            <a:xfrm>
              <a:off x="1846528" y="1889289"/>
              <a:ext cx="7549" cy="52471"/>
            </a:xfrm>
            <a:custGeom>
              <a:avLst/>
              <a:gdLst/>
              <a:ahLst/>
              <a:cxnLst/>
              <a:rect l="l" t="t" r="r" b="b"/>
              <a:pathLst>
                <a:path w="468" h="3253" extrusionOk="0">
                  <a:moveTo>
                    <a:pt x="418" y="0"/>
                  </a:moveTo>
                  <a:cubicBezTo>
                    <a:pt x="410" y="0"/>
                    <a:pt x="401" y="9"/>
                    <a:pt x="401" y="25"/>
                  </a:cubicBezTo>
                  <a:lnTo>
                    <a:pt x="101" y="159"/>
                  </a:lnTo>
                  <a:cubicBezTo>
                    <a:pt x="68" y="192"/>
                    <a:pt x="68" y="225"/>
                    <a:pt x="34" y="259"/>
                  </a:cubicBezTo>
                  <a:cubicBezTo>
                    <a:pt x="34" y="259"/>
                    <a:pt x="34" y="292"/>
                    <a:pt x="34" y="325"/>
                  </a:cubicBezTo>
                  <a:lnTo>
                    <a:pt x="34" y="692"/>
                  </a:lnTo>
                  <a:cubicBezTo>
                    <a:pt x="1" y="692"/>
                    <a:pt x="34" y="726"/>
                    <a:pt x="34" y="759"/>
                  </a:cubicBezTo>
                  <a:lnTo>
                    <a:pt x="101" y="759"/>
                  </a:lnTo>
                  <a:lnTo>
                    <a:pt x="401" y="592"/>
                  </a:lnTo>
                  <a:cubicBezTo>
                    <a:pt x="401" y="559"/>
                    <a:pt x="435" y="526"/>
                    <a:pt x="435" y="526"/>
                  </a:cubicBezTo>
                  <a:cubicBezTo>
                    <a:pt x="468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68" y="25"/>
                    <a:pt x="435" y="25"/>
                  </a:cubicBezTo>
                  <a:cubicBezTo>
                    <a:pt x="435" y="9"/>
                    <a:pt x="426" y="0"/>
                    <a:pt x="418" y="0"/>
                  </a:cubicBezTo>
                  <a:close/>
                  <a:moveTo>
                    <a:pt x="368" y="826"/>
                  </a:moveTo>
                  <a:lnTo>
                    <a:pt x="134" y="993"/>
                  </a:lnTo>
                  <a:cubicBezTo>
                    <a:pt x="101" y="993"/>
                    <a:pt x="68" y="1026"/>
                    <a:pt x="68" y="1059"/>
                  </a:cubicBezTo>
                  <a:cubicBezTo>
                    <a:pt x="34" y="1093"/>
                    <a:pt x="34" y="1126"/>
                    <a:pt x="34" y="1159"/>
                  </a:cubicBezTo>
                  <a:lnTo>
                    <a:pt x="34" y="3161"/>
                  </a:lnTo>
                  <a:cubicBezTo>
                    <a:pt x="34" y="3194"/>
                    <a:pt x="34" y="3228"/>
                    <a:pt x="68" y="3228"/>
                  </a:cubicBezTo>
                  <a:cubicBezTo>
                    <a:pt x="68" y="3244"/>
                    <a:pt x="76" y="3253"/>
                    <a:pt x="88" y="3253"/>
                  </a:cubicBezTo>
                  <a:cubicBezTo>
                    <a:pt x="101" y="3253"/>
                    <a:pt x="118" y="3244"/>
                    <a:pt x="134" y="3228"/>
                  </a:cubicBezTo>
                  <a:lnTo>
                    <a:pt x="368" y="3094"/>
                  </a:lnTo>
                  <a:cubicBezTo>
                    <a:pt x="401" y="3094"/>
                    <a:pt x="401" y="3061"/>
                    <a:pt x="435" y="3027"/>
                  </a:cubicBezTo>
                  <a:cubicBezTo>
                    <a:pt x="435" y="2994"/>
                    <a:pt x="468" y="2961"/>
                    <a:pt x="468" y="2927"/>
                  </a:cubicBezTo>
                  <a:lnTo>
                    <a:pt x="468" y="893"/>
                  </a:lnTo>
                  <a:cubicBezTo>
                    <a:pt x="468" y="893"/>
                    <a:pt x="435" y="859"/>
                    <a:pt x="435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8"/>
            <p:cNvSpPr/>
            <p:nvPr/>
          </p:nvSpPr>
          <p:spPr>
            <a:xfrm>
              <a:off x="1859981" y="1884305"/>
              <a:ext cx="26389" cy="60826"/>
            </a:xfrm>
            <a:custGeom>
              <a:avLst/>
              <a:gdLst/>
              <a:ahLst/>
              <a:cxnLst/>
              <a:rect l="l" t="t" r="r" b="b"/>
              <a:pathLst>
                <a:path w="1636" h="3771" extrusionOk="0">
                  <a:moveTo>
                    <a:pt x="971" y="846"/>
                  </a:moveTo>
                  <a:cubicBezTo>
                    <a:pt x="1007" y="846"/>
                    <a:pt x="1041" y="854"/>
                    <a:pt x="1068" y="868"/>
                  </a:cubicBezTo>
                  <a:cubicBezTo>
                    <a:pt x="1168" y="935"/>
                    <a:pt x="1202" y="1068"/>
                    <a:pt x="1202" y="1168"/>
                  </a:cubicBezTo>
                  <a:cubicBezTo>
                    <a:pt x="1202" y="1202"/>
                    <a:pt x="1202" y="1268"/>
                    <a:pt x="1202" y="1335"/>
                  </a:cubicBezTo>
                  <a:lnTo>
                    <a:pt x="1202" y="1502"/>
                  </a:lnTo>
                  <a:cubicBezTo>
                    <a:pt x="1202" y="1635"/>
                    <a:pt x="1135" y="1769"/>
                    <a:pt x="1068" y="1902"/>
                  </a:cubicBezTo>
                  <a:cubicBezTo>
                    <a:pt x="1002" y="2035"/>
                    <a:pt x="935" y="2136"/>
                    <a:pt x="801" y="2202"/>
                  </a:cubicBezTo>
                  <a:cubicBezTo>
                    <a:pt x="754" y="2226"/>
                    <a:pt x="690" y="2249"/>
                    <a:pt x="622" y="2249"/>
                  </a:cubicBezTo>
                  <a:cubicBezTo>
                    <a:pt x="593" y="2249"/>
                    <a:pt x="564" y="2245"/>
                    <a:pt x="535" y="2236"/>
                  </a:cubicBezTo>
                  <a:cubicBezTo>
                    <a:pt x="468" y="2169"/>
                    <a:pt x="401" y="2069"/>
                    <a:pt x="401" y="1902"/>
                  </a:cubicBezTo>
                  <a:cubicBezTo>
                    <a:pt x="401" y="1802"/>
                    <a:pt x="401" y="1735"/>
                    <a:pt x="401" y="1635"/>
                  </a:cubicBezTo>
                  <a:lnTo>
                    <a:pt x="434" y="1635"/>
                  </a:lnTo>
                  <a:cubicBezTo>
                    <a:pt x="434" y="1502"/>
                    <a:pt x="468" y="1335"/>
                    <a:pt x="535" y="1202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60" y="862"/>
                    <a:pt x="919" y="846"/>
                    <a:pt x="971" y="846"/>
                  </a:cubicBezTo>
                  <a:close/>
                  <a:moveTo>
                    <a:pt x="1535" y="1"/>
                  </a:moveTo>
                  <a:lnTo>
                    <a:pt x="1302" y="134"/>
                  </a:lnTo>
                  <a:cubicBezTo>
                    <a:pt x="1268" y="167"/>
                    <a:pt x="1235" y="167"/>
                    <a:pt x="1235" y="201"/>
                  </a:cubicBezTo>
                  <a:cubicBezTo>
                    <a:pt x="1202" y="234"/>
                    <a:pt x="1202" y="268"/>
                    <a:pt x="1202" y="301"/>
                  </a:cubicBezTo>
                  <a:lnTo>
                    <a:pt x="1202" y="401"/>
                  </a:lnTo>
                  <a:cubicBezTo>
                    <a:pt x="1202" y="401"/>
                    <a:pt x="1168" y="368"/>
                    <a:pt x="1135" y="368"/>
                  </a:cubicBezTo>
                  <a:cubicBezTo>
                    <a:pt x="1102" y="334"/>
                    <a:pt x="1068" y="334"/>
                    <a:pt x="1035" y="334"/>
                  </a:cubicBezTo>
                  <a:lnTo>
                    <a:pt x="901" y="334"/>
                  </a:lnTo>
                  <a:cubicBezTo>
                    <a:pt x="835" y="368"/>
                    <a:pt x="768" y="368"/>
                    <a:pt x="701" y="401"/>
                  </a:cubicBezTo>
                  <a:cubicBezTo>
                    <a:pt x="601" y="501"/>
                    <a:pt x="501" y="568"/>
                    <a:pt x="434" y="668"/>
                  </a:cubicBezTo>
                  <a:cubicBezTo>
                    <a:pt x="334" y="768"/>
                    <a:pt x="268" y="901"/>
                    <a:pt x="201" y="1035"/>
                  </a:cubicBezTo>
                  <a:cubicBezTo>
                    <a:pt x="134" y="1168"/>
                    <a:pt x="68" y="1302"/>
                    <a:pt x="34" y="1435"/>
                  </a:cubicBezTo>
                  <a:cubicBezTo>
                    <a:pt x="1" y="1568"/>
                    <a:pt x="1" y="1735"/>
                    <a:pt x="1" y="1869"/>
                  </a:cubicBezTo>
                  <a:lnTo>
                    <a:pt x="1" y="2002"/>
                  </a:lnTo>
                  <a:lnTo>
                    <a:pt x="1" y="2169"/>
                  </a:lnTo>
                  <a:cubicBezTo>
                    <a:pt x="1" y="2269"/>
                    <a:pt x="1" y="2402"/>
                    <a:pt x="34" y="2502"/>
                  </a:cubicBezTo>
                  <a:cubicBezTo>
                    <a:pt x="68" y="2603"/>
                    <a:pt x="134" y="2703"/>
                    <a:pt x="201" y="2769"/>
                  </a:cubicBezTo>
                  <a:cubicBezTo>
                    <a:pt x="268" y="2803"/>
                    <a:pt x="334" y="2836"/>
                    <a:pt x="434" y="2836"/>
                  </a:cubicBezTo>
                  <a:cubicBezTo>
                    <a:pt x="461" y="2845"/>
                    <a:pt x="488" y="2849"/>
                    <a:pt x="514" y="2849"/>
                  </a:cubicBezTo>
                  <a:cubicBezTo>
                    <a:pt x="586" y="2849"/>
                    <a:pt x="652" y="2818"/>
                    <a:pt x="701" y="2769"/>
                  </a:cubicBezTo>
                  <a:cubicBezTo>
                    <a:pt x="768" y="2736"/>
                    <a:pt x="835" y="2703"/>
                    <a:pt x="901" y="2636"/>
                  </a:cubicBezTo>
                  <a:cubicBezTo>
                    <a:pt x="935" y="2603"/>
                    <a:pt x="1002" y="2536"/>
                    <a:pt x="1035" y="2502"/>
                  </a:cubicBezTo>
                  <a:cubicBezTo>
                    <a:pt x="1068" y="2436"/>
                    <a:pt x="1102" y="2402"/>
                    <a:pt x="1135" y="2336"/>
                  </a:cubicBezTo>
                  <a:cubicBezTo>
                    <a:pt x="1168" y="2302"/>
                    <a:pt x="1202" y="2269"/>
                    <a:pt x="1202" y="2236"/>
                  </a:cubicBezTo>
                  <a:lnTo>
                    <a:pt x="1202" y="2369"/>
                  </a:lnTo>
                  <a:cubicBezTo>
                    <a:pt x="1202" y="2469"/>
                    <a:pt x="1202" y="2536"/>
                    <a:pt x="1168" y="2636"/>
                  </a:cubicBezTo>
                  <a:cubicBezTo>
                    <a:pt x="1135" y="2703"/>
                    <a:pt x="1102" y="2769"/>
                    <a:pt x="1068" y="2836"/>
                  </a:cubicBezTo>
                  <a:cubicBezTo>
                    <a:pt x="1035" y="2903"/>
                    <a:pt x="1002" y="2936"/>
                    <a:pt x="935" y="3003"/>
                  </a:cubicBezTo>
                  <a:cubicBezTo>
                    <a:pt x="901" y="3036"/>
                    <a:pt x="868" y="3070"/>
                    <a:pt x="801" y="3103"/>
                  </a:cubicBezTo>
                  <a:cubicBezTo>
                    <a:pt x="735" y="3170"/>
                    <a:pt x="668" y="3203"/>
                    <a:pt x="568" y="3203"/>
                  </a:cubicBezTo>
                  <a:cubicBezTo>
                    <a:pt x="535" y="3203"/>
                    <a:pt x="501" y="3203"/>
                    <a:pt x="468" y="3170"/>
                  </a:cubicBezTo>
                  <a:lnTo>
                    <a:pt x="401" y="3136"/>
                  </a:lnTo>
                  <a:lnTo>
                    <a:pt x="334" y="3136"/>
                  </a:lnTo>
                  <a:lnTo>
                    <a:pt x="101" y="3236"/>
                  </a:lnTo>
                  <a:cubicBezTo>
                    <a:pt x="68" y="3270"/>
                    <a:pt x="68" y="3303"/>
                    <a:pt x="34" y="3303"/>
                  </a:cubicBezTo>
                  <a:cubicBezTo>
                    <a:pt x="34" y="3336"/>
                    <a:pt x="1" y="3370"/>
                    <a:pt x="1" y="3403"/>
                  </a:cubicBezTo>
                  <a:cubicBezTo>
                    <a:pt x="1" y="3503"/>
                    <a:pt x="34" y="3570"/>
                    <a:pt x="101" y="3637"/>
                  </a:cubicBezTo>
                  <a:cubicBezTo>
                    <a:pt x="134" y="3703"/>
                    <a:pt x="168" y="3737"/>
                    <a:pt x="234" y="3770"/>
                  </a:cubicBezTo>
                  <a:lnTo>
                    <a:pt x="501" y="3770"/>
                  </a:lnTo>
                  <a:cubicBezTo>
                    <a:pt x="601" y="3737"/>
                    <a:pt x="701" y="3703"/>
                    <a:pt x="801" y="3637"/>
                  </a:cubicBezTo>
                  <a:cubicBezTo>
                    <a:pt x="1068" y="3503"/>
                    <a:pt x="1268" y="3270"/>
                    <a:pt x="1402" y="3036"/>
                  </a:cubicBezTo>
                  <a:cubicBezTo>
                    <a:pt x="1569" y="2736"/>
                    <a:pt x="1635" y="2402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8"/>
            <p:cNvSpPr/>
            <p:nvPr/>
          </p:nvSpPr>
          <p:spPr>
            <a:xfrm>
              <a:off x="1893337" y="1868159"/>
              <a:ext cx="25856" cy="46696"/>
            </a:xfrm>
            <a:custGeom>
              <a:avLst/>
              <a:gdLst/>
              <a:ahLst/>
              <a:cxnLst/>
              <a:rect l="l" t="t" r="r" b="b"/>
              <a:pathLst>
                <a:path w="1603" h="2895" extrusionOk="0">
                  <a:moveTo>
                    <a:pt x="1235" y="1"/>
                  </a:moveTo>
                  <a:cubicBezTo>
                    <a:pt x="1135" y="1"/>
                    <a:pt x="1002" y="68"/>
                    <a:pt x="902" y="101"/>
                  </a:cubicBezTo>
                  <a:cubicBezTo>
                    <a:pt x="802" y="168"/>
                    <a:pt x="701" y="268"/>
                    <a:pt x="635" y="335"/>
                  </a:cubicBezTo>
                  <a:cubicBezTo>
                    <a:pt x="568" y="435"/>
                    <a:pt x="501" y="535"/>
                    <a:pt x="435" y="635"/>
                  </a:cubicBezTo>
                  <a:lnTo>
                    <a:pt x="435" y="535"/>
                  </a:lnTo>
                  <a:cubicBezTo>
                    <a:pt x="435" y="535"/>
                    <a:pt x="435" y="501"/>
                    <a:pt x="401" y="468"/>
                  </a:cubicBezTo>
                  <a:lnTo>
                    <a:pt x="368" y="468"/>
                  </a:lnTo>
                  <a:lnTo>
                    <a:pt x="101" y="635"/>
                  </a:lnTo>
                  <a:cubicBezTo>
                    <a:pt x="68" y="635"/>
                    <a:pt x="68" y="668"/>
                    <a:pt x="34" y="701"/>
                  </a:cubicBezTo>
                  <a:cubicBezTo>
                    <a:pt x="34" y="735"/>
                    <a:pt x="1" y="768"/>
                    <a:pt x="34" y="802"/>
                  </a:cubicBezTo>
                  <a:lnTo>
                    <a:pt x="34" y="2803"/>
                  </a:lnTo>
                  <a:cubicBezTo>
                    <a:pt x="1" y="2836"/>
                    <a:pt x="34" y="2870"/>
                    <a:pt x="34" y="2870"/>
                  </a:cubicBezTo>
                  <a:cubicBezTo>
                    <a:pt x="51" y="2886"/>
                    <a:pt x="68" y="2895"/>
                    <a:pt x="80" y="2895"/>
                  </a:cubicBezTo>
                  <a:cubicBezTo>
                    <a:pt x="93" y="2895"/>
                    <a:pt x="101" y="2886"/>
                    <a:pt x="101" y="2870"/>
                  </a:cubicBezTo>
                  <a:lnTo>
                    <a:pt x="368" y="2736"/>
                  </a:lnTo>
                  <a:cubicBezTo>
                    <a:pt x="368" y="2736"/>
                    <a:pt x="401" y="2703"/>
                    <a:pt x="401" y="2670"/>
                  </a:cubicBezTo>
                  <a:cubicBezTo>
                    <a:pt x="435" y="2636"/>
                    <a:pt x="435" y="2603"/>
                    <a:pt x="435" y="2569"/>
                  </a:cubicBezTo>
                  <a:lnTo>
                    <a:pt x="435" y="1469"/>
                  </a:lnTo>
                  <a:cubicBezTo>
                    <a:pt x="435" y="1302"/>
                    <a:pt x="468" y="1135"/>
                    <a:pt x="535" y="1002"/>
                  </a:cubicBezTo>
                  <a:cubicBezTo>
                    <a:pt x="601" y="868"/>
                    <a:pt x="701" y="768"/>
                    <a:pt x="802" y="668"/>
                  </a:cubicBezTo>
                  <a:cubicBezTo>
                    <a:pt x="868" y="635"/>
                    <a:pt x="927" y="618"/>
                    <a:pt x="977" y="618"/>
                  </a:cubicBezTo>
                  <a:cubicBezTo>
                    <a:pt x="1027" y="618"/>
                    <a:pt x="1068" y="635"/>
                    <a:pt x="1102" y="668"/>
                  </a:cubicBezTo>
                  <a:cubicBezTo>
                    <a:pt x="1168" y="802"/>
                    <a:pt x="1202" y="902"/>
                    <a:pt x="1168" y="1035"/>
                  </a:cubicBezTo>
                  <a:lnTo>
                    <a:pt x="1168" y="2136"/>
                  </a:lnTo>
                  <a:cubicBezTo>
                    <a:pt x="1168" y="2169"/>
                    <a:pt x="1202" y="2203"/>
                    <a:pt x="1202" y="2203"/>
                  </a:cubicBezTo>
                  <a:cubicBezTo>
                    <a:pt x="1219" y="2219"/>
                    <a:pt x="1235" y="2228"/>
                    <a:pt x="1248" y="2228"/>
                  </a:cubicBezTo>
                  <a:cubicBezTo>
                    <a:pt x="1260" y="2228"/>
                    <a:pt x="1269" y="2219"/>
                    <a:pt x="1269" y="2203"/>
                  </a:cubicBezTo>
                  <a:lnTo>
                    <a:pt x="1502" y="2069"/>
                  </a:lnTo>
                  <a:cubicBezTo>
                    <a:pt x="1535" y="2069"/>
                    <a:pt x="1569" y="2036"/>
                    <a:pt x="1569" y="2002"/>
                  </a:cubicBezTo>
                  <a:cubicBezTo>
                    <a:pt x="1602" y="1969"/>
                    <a:pt x="1602" y="1936"/>
                    <a:pt x="1602" y="1902"/>
                  </a:cubicBezTo>
                  <a:lnTo>
                    <a:pt x="1602" y="735"/>
                  </a:lnTo>
                  <a:cubicBezTo>
                    <a:pt x="1602" y="601"/>
                    <a:pt x="1602" y="468"/>
                    <a:pt x="1569" y="368"/>
                  </a:cubicBezTo>
                  <a:cubicBezTo>
                    <a:pt x="1569" y="268"/>
                    <a:pt x="1502" y="168"/>
                    <a:pt x="1469" y="101"/>
                  </a:cubicBezTo>
                  <a:cubicBezTo>
                    <a:pt x="1402" y="34"/>
                    <a:pt x="1335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8"/>
            <p:cNvSpPr/>
            <p:nvPr/>
          </p:nvSpPr>
          <p:spPr>
            <a:xfrm>
              <a:off x="1938001" y="1836560"/>
              <a:ext cx="7549" cy="52068"/>
            </a:xfrm>
            <a:custGeom>
              <a:avLst/>
              <a:gdLst/>
              <a:ahLst/>
              <a:cxnLst/>
              <a:rect l="l" t="t" r="r" b="b"/>
              <a:pathLst>
                <a:path w="468" h="3228" extrusionOk="0">
                  <a:moveTo>
                    <a:pt x="401" y="0"/>
                  </a:moveTo>
                  <a:cubicBezTo>
                    <a:pt x="393" y="0"/>
                    <a:pt x="384" y="9"/>
                    <a:pt x="368" y="25"/>
                  </a:cubicBezTo>
                  <a:lnTo>
                    <a:pt x="101" y="159"/>
                  </a:lnTo>
                  <a:cubicBezTo>
                    <a:pt x="67" y="192"/>
                    <a:pt x="34" y="225"/>
                    <a:pt x="34" y="259"/>
                  </a:cubicBezTo>
                  <a:cubicBezTo>
                    <a:pt x="1" y="259"/>
                    <a:pt x="1" y="292"/>
                    <a:pt x="1" y="325"/>
                  </a:cubicBezTo>
                  <a:lnTo>
                    <a:pt x="1" y="692"/>
                  </a:lnTo>
                  <a:cubicBezTo>
                    <a:pt x="1" y="692"/>
                    <a:pt x="1" y="726"/>
                    <a:pt x="34" y="759"/>
                  </a:cubicBezTo>
                  <a:lnTo>
                    <a:pt x="101" y="759"/>
                  </a:lnTo>
                  <a:lnTo>
                    <a:pt x="368" y="592"/>
                  </a:lnTo>
                  <a:cubicBezTo>
                    <a:pt x="401" y="559"/>
                    <a:pt x="401" y="559"/>
                    <a:pt x="434" y="526"/>
                  </a:cubicBezTo>
                  <a:cubicBezTo>
                    <a:pt x="434" y="492"/>
                    <a:pt x="468" y="459"/>
                    <a:pt x="468" y="426"/>
                  </a:cubicBezTo>
                  <a:lnTo>
                    <a:pt x="468" y="92"/>
                  </a:lnTo>
                  <a:cubicBezTo>
                    <a:pt x="468" y="59"/>
                    <a:pt x="434" y="25"/>
                    <a:pt x="434" y="25"/>
                  </a:cubicBezTo>
                  <a:cubicBezTo>
                    <a:pt x="418" y="9"/>
                    <a:pt x="409" y="0"/>
                    <a:pt x="401" y="0"/>
                  </a:cubicBezTo>
                  <a:close/>
                  <a:moveTo>
                    <a:pt x="368" y="826"/>
                  </a:moveTo>
                  <a:lnTo>
                    <a:pt x="101" y="993"/>
                  </a:lnTo>
                  <a:cubicBezTo>
                    <a:pt x="67" y="993"/>
                    <a:pt x="67" y="1026"/>
                    <a:pt x="34" y="1059"/>
                  </a:cubicBezTo>
                  <a:cubicBezTo>
                    <a:pt x="34" y="1059"/>
                    <a:pt x="1" y="1093"/>
                    <a:pt x="1" y="1159"/>
                  </a:cubicBezTo>
                  <a:lnTo>
                    <a:pt x="1" y="3161"/>
                  </a:lnTo>
                  <a:cubicBezTo>
                    <a:pt x="1" y="3194"/>
                    <a:pt x="34" y="3228"/>
                    <a:pt x="34" y="3228"/>
                  </a:cubicBezTo>
                  <a:lnTo>
                    <a:pt x="101" y="3228"/>
                  </a:lnTo>
                  <a:lnTo>
                    <a:pt x="368" y="3094"/>
                  </a:lnTo>
                  <a:cubicBezTo>
                    <a:pt x="368" y="3094"/>
                    <a:pt x="401" y="3061"/>
                    <a:pt x="401" y="3027"/>
                  </a:cubicBezTo>
                  <a:cubicBezTo>
                    <a:pt x="434" y="2994"/>
                    <a:pt x="434" y="2961"/>
                    <a:pt x="434" y="2927"/>
                  </a:cubicBezTo>
                  <a:lnTo>
                    <a:pt x="434" y="893"/>
                  </a:lnTo>
                  <a:cubicBezTo>
                    <a:pt x="434" y="859"/>
                    <a:pt x="434" y="859"/>
                    <a:pt x="401" y="8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8"/>
            <p:cNvSpPr/>
            <p:nvPr/>
          </p:nvSpPr>
          <p:spPr>
            <a:xfrm>
              <a:off x="1952534" y="1834270"/>
              <a:ext cx="25308" cy="46696"/>
            </a:xfrm>
            <a:custGeom>
              <a:avLst/>
              <a:gdLst/>
              <a:ahLst/>
              <a:cxnLst/>
              <a:rect l="l" t="t" r="r" b="b"/>
              <a:pathLst>
                <a:path w="1569" h="2895" extrusionOk="0">
                  <a:moveTo>
                    <a:pt x="1201" y="0"/>
                  </a:moveTo>
                  <a:cubicBezTo>
                    <a:pt x="1101" y="0"/>
                    <a:pt x="968" y="34"/>
                    <a:pt x="868" y="101"/>
                  </a:cubicBezTo>
                  <a:cubicBezTo>
                    <a:pt x="767" y="167"/>
                    <a:pt x="701" y="234"/>
                    <a:pt x="601" y="334"/>
                  </a:cubicBezTo>
                  <a:cubicBezTo>
                    <a:pt x="534" y="434"/>
                    <a:pt x="467" y="534"/>
                    <a:pt x="401" y="634"/>
                  </a:cubicBezTo>
                  <a:lnTo>
                    <a:pt x="401" y="534"/>
                  </a:lnTo>
                  <a:cubicBezTo>
                    <a:pt x="401" y="534"/>
                    <a:pt x="401" y="501"/>
                    <a:pt x="401" y="467"/>
                  </a:cubicBezTo>
                  <a:lnTo>
                    <a:pt x="334" y="467"/>
                  </a:lnTo>
                  <a:lnTo>
                    <a:pt x="67" y="634"/>
                  </a:lnTo>
                  <a:cubicBezTo>
                    <a:pt x="34" y="634"/>
                    <a:pt x="34" y="668"/>
                    <a:pt x="0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02"/>
                  </a:lnTo>
                  <a:cubicBezTo>
                    <a:pt x="0" y="2836"/>
                    <a:pt x="0" y="2869"/>
                    <a:pt x="0" y="2869"/>
                  </a:cubicBezTo>
                  <a:cubicBezTo>
                    <a:pt x="17" y="2886"/>
                    <a:pt x="34" y="2894"/>
                    <a:pt x="46" y="2894"/>
                  </a:cubicBezTo>
                  <a:cubicBezTo>
                    <a:pt x="59" y="2894"/>
                    <a:pt x="67" y="2886"/>
                    <a:pt x="67" y="2869"/>
                  </a:cubicBezTo>
                  <a:lnTo>
                    <a:pt x="334" y="2736"/>
                  </a:lnTo>
                  <a:cubicBezTo>
                    <a:pt x="334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35"/>
                    <a:pt x="501" y="1001"/>
                  </a:cubicBezTo>
                  <a:cubicBezTo>
                    <a:pt x="567" y="868"/>
                    <a:pt x="667" y="768"/>
                    <a:pt x="767" y="668"/>
                  </a:cubicBezTo>
                  <a:cubicBezTo>
                    <a:pt x="834" y="634"/>
                    <a:pt x="893" y="618"/>
                    <a:pt x="943" y="618"/>
                  </a:cubicBezTo>
                  <a:cubicBezTo>
                    <a:pt x="993" y="618"/>
                    <a:pt x="1034" y="634"/>
                    <a:pt x="1068" y="668"/>
                  </a:cubicBezTo>
                  <a:cubicBezTo>
                    <a:pt x="1134" y="801"/>
                    <a:pt x="1168" y="901"/>
                    <a:pt x="1168" y="1035"/>
                  </a:cubicBezTo>
                  <a:lnTo>
                    <a:pt x="1168" y="2135"/>
                  </a:lnTo>
                  <a:cubicBezTo>
                    <a:pt x="1134" y="2169"/>
                    <a:pt x="1168" y="2202"/>
                    <a:pt x="1168" y="2202"/>
                  </a:cubicBezTo>
                  <a:cubicBezTo>
                    <a:pt x="1184" y="2219"/>
                    <a:pt x="1201" y="2227"/>
                    <a:pt x="1214" y="2227"/>
                  </a:cubicBezTo>
                  <a:cubicBezTo>
                    <a:pt x="1226" y="2227"/>
                    <a:pt x="1234" y="2219"/>
                    <a:pt x="1234" y="2202"/>
                  </a:cubicBezTo>
                  <a:lnTo>
                    <a:pt x="1501" y="2069"/>
                  </a:lnTo>
                  <a:cubicBezTo>
                    <a:pt x="1501" y="2069"/>
                    <a:pt x="1535" y="2035"/>
                    <a:pt x="1568" y="2002"/>
                  </a:cubicBezTo>
                  <a:cubicBezTo>
                    <a:pt x="1568" y="1969"/>
                    <a:pt x="1568" y="1935"/>
                    <a:pt x="1568" y="1902"/>
                  </a:cubicBezTo>
                  <a:lnTo>
                    <a:pt x="1568" y="734"/>
                  </a:lnTo>
                  <a:cubicBezTo>
                    <a:pt x="1568" y="601"/>
                    <a:pt x="1568" y="467"/>
                    <a:pt x="1535" y="367"/>
                  </a:cubicBezTo>
                  <a:cubicBezTo>
                    <a:pt x="1535" y="267"/>
                    <a:pt x="1501" y="167"/>
                    <a:pt x="1435" y="101"/>
                  </a:cubicBezTo>
                  <a:cubicBezTo>
                    <a:pt x="1368" y="34"/>
                    <a:pt x="1301" y="0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8"/>
            <p:cNvSpPr/>
            <p:nvPr/>
          </p:nvSpPr>
          <p:spPr>
            <a:xfrm>
              <a:off x="1698035" y="2487631"/>
              <a:ext cx="28534" cy="59036"/>
            </a:xfrm>
            <a:custGeom>
              <a:avLst/>
              <a:gdLst/>
              <a:ahLst/>
              <a:cxnLst/>
              <a:rect l="l" t="t" r="r" b="b"/>
              <a:pathLst>
                <a:path w="1769" h="3660" extrusionOk="0">
                  <a:moveTo>
                    <a:pt x="1201" y="624"/>
                  </a:moveTo>
                  <a:cubicBezTo>
                    <a:pt x="1268" y="624"/>
                    <a:pt x="1301" y="724"/>
                    <a:pt x="1301" y="857"/>
                  </a:cubicBezTo>
                  <a:cubicBezTo>
                    <a:pt x="1301" y="1024"/>
                    <a:pt x="1268" y="1158"/>
                    <a:pt x="1201" y="1291"/>
                  </a:cubicBezTo>
                  <a:cubicBezTo>
                    <a:pt x="1101" y="1391"/>
                    <a:pt x="1001" y="1491"/>
                    <a:pt x="901" y="1558"/>
                  </a:cubicBezTo>
                  <a:lnTo>
                    <a:pt x="434" y="1825"/>
                  </a:lnTo>
                  <a:lnTo>
                    <a:pt x="434" y="958"/>
                  </a:lnTo>
                  <a:lnTo>
                    <a:pt x="901" y="691"/>
                  </a:lnTo>
                  <a:cubicBezTo>
                    <a:pt x="968" y="624"/>
                    <a:pt x="1068" y="624"/>
                    <a:pt x="1201" y="624"/>
                  </a:cubicBezTo>
                  <a:close/>
                  <a:moveTo>
                    <a:pt x="1346" y="1"/>
                  </a:moveTo>
                  <a:cubicBezTo>
                    <a:pt x="1222" y="1"/>
                    <a:pt x="1068" y="53"/>
                    <a:pt x="901" y="157"/>
                  </a:cubicBezTo>
                  <a:lnTo>
                    <a:pt x="100" y="657"/>
                  </a:lnTo>
                  <a:cubicBezTo>
                    <a:pt x="67" y="657"/>
                    <a:pt x="67" y="691"/>
                    <a:pt x="34" y="724"/>
                  </a:cubicBezTo>
                  <a:cubicBezTo>
                    <a:pt x="34" y="724"/>
                    <a:pt x="0" y="757"/>
                    <a:pt x="0" y="824"/>
                  </a:cubicBezTo>
                  <a:lnTo>
                    <a:pt x="0" y="3593"/>
                  </a:lnTo>
                  <a:cubicBezTo>
                    <a:pt x="0" y="3626"/>
                    <a:pt x="34" y="3659"/>
                    <a:pt x="34" y="3659"/>
                  </a:cubicBezTo>
                  <a:lnTo>
                    <a:pt x="100" y="3659"/>
                  </a:lnTo>
                  <a:lnTo>
                    <a:pt x="367" y="3493"/>
                  </a:lnTo>
                  <a:cubicBezTo>
                    <a:pt x="401" y="3493"/>
                    <a:pt x="401" y="3459"/>
                    <a:pt x="434" y="3426"/>
                  </a:cubicBezTo>
                  <a:cubicBezTo>
                    <a:pt x="434" y="3393"/>
                    <a:pt x="467" y="3359"/>
                    <a:pt x="467" y="3326"/>
                  </a:cubicBezTo>
                  <a:lnTo>
                    <a:pt x="467" y="2325"/>
                  </a:lnTo>
                  <a:lnTo>
                    <a:pt x="868" y="2058"/>
                  </a:lnTo>
                  <a:lnTo>
                    <a:pt x="1301" y="2826"/>
                  </a:lnTo>
                  <a:cubicBezTo>
                    <a:pt x="1301" y="2859"/>
                    <a:pt x="1301" y="2892"/>
                    <a:pt x="1335" y="2892"/>
                  </a:cubicBezTo>
                  <a:cubicBezTo>
                    <a:pt x="1351" y="2909"/>
                    <a:pt x="1360" y="2917"/>
                    <a:pt x="1372" y="2917"/>
                  </a:cubicBezTo>
                  <a:cubicBezTo>
                    <a:pt x="1385" y="2917"/>
                    <a:pt x="1401" y="2909"/>
                    <a:pt x="1435" y="2892"/>
                  </a:cubicBezTo>
                  <a:lnTo>
                    <a:pt x="1702" y="2725"/>
                  </a:lnTo>
                  <a:cubicBezTo>
                    <a:pt x="1735" y="2725"/>
                    <a:pt x="1735" y="2692"/>
                    <a:pt x="1768" y="2659"/>
                  </a:cubicBezTo>
                  <a:cubicBezTo>
                    <a:pt x="1768" y="2659"/>
                    <a:pt x="1768" y="2625"/>
                    <a:pt x="1768" y="2592"/>
                  </a:cubicBezTo>
                  <a:cubicBezTo>
                    <a:pt x="1768" y="2592"/>
                    <a:pt x="1768" y="2559"/>
                    <a:pt x="1768" y="2559"/>
                  </a:cubicBezTo>
                  <a:lnTo>
                    <a:pt x="1301" y="1725"/>
                  </a:lnTo>
                  <a:cubicBezTo>
                    <a:pt x="1435" y="1591"/>
                    <a:pt x="1568" y="1425"/>
                    <a:pt x="1635" y="1224"/>
                  </a:cubicBezTo>
                  <a:cubicBezTo>
                    <a:pt x="1702" y="1024"/>
                    <a:pt x="1735" y="824"/>
                    <a:pt x="1735" y="624"/>
                  </a:cubicBezTo>
                  <a:cubicBezTo>
                    <a:pt x="1735" y="324"/>
                    <a:pt x="1668" y="124"/>
                    <a:pt x="1535" y="57"/>
                  </a:cubicBezTo>
                  <a:cubicBezTo>
                    <a:pt x="1485" y="19"/>
                    <a:pt x="142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8"/>
            <p:cNvSpPr/>
            <p:nvPr/>
          </p:nvSpPr>
          <p:spPr>
            <a:xfrm>
              <a:off x="1730311" y="2482615"/>
              <a:ext cx="26389" cy="40922"/>
            </a:xfrm>
            <a:custGeom>
              <a:avLst/>
              <a:gdLst/>
              <a:ahLst/>
              <a:cxnLst/>
              <a:rect l="l" t="t" r="r" b="b"/>
              <a:pathLst>
                <a:path w="1636" h="2537" extrusionOk="0">
                  <a:moveTo>
                    <a:pt x="1001" y="568"/>
                  </a:moveTo>
                  <a:cubicBezTo>
                    <a:pt x="1035" y="568"/>
                    <a:pt x="1068" y="568"/>
                    <a:pt x="1102" y="601"/>
                  </a:cubicBezTo>
                  <a:cubicBezTo>
                    <a:pt x="1135" y="635"/>
                    <a:pt x="1135" y="668"/>
                    <a:pt x="1168" y="701"/>
                  </a:cubicBezTo>
                  <a:cubicBezTo>
                    <a:pt x="1168" y="735"/>
                    <a:pt x="1168" y="768"/>
                    <a:pt x="1168" y="801"/>
                  </a:cubicBezTo>
                  <a:lnTo>
                    <a:pt x="434" y="1235"/>
                  </a:lnTo>
                  <a:cubicBezTo>
                    <a:pt x="434" y="1168"/>
                    <a:pt x="468" y="1135"/>
                    <a:pt x="468" y="1068"/>
                  </a:cubicBezTo>
                  <a:cubicBezTo>
                    <a:pt x="501" y="1002"/>
                    <a:pt x="501" y="968"/>
                    <a:pt x="534" y="902"/>
                  </a:cubicBezTo>
                  <a:cubicBezTo>
                    <a:pt x="568" y="835"/>
                    <a:pt x="601" y="801"/>
                    <a:pt x="668" y="735"/>
                  </a:cubicBezTo>
                  <a:cubicBezTo>
                    <a:pt x="701" y="701"/>
                    <a:pt x="768" y="635"/>
                    <a:pt x="835" y="635"/>
                  </a:cubicBezTo>
                  <a:cubicBezTo>
                    <a:pt x="868" y="601"/>
                    <a:pt x="935" y="568"/>
                    <a:pt x="1001" y="568"/>
                  </a:cubicBezTo>
                  <a:close/>
                  <a:moveTo>
                    <a:pt x="1135" y="1"/>
                  </a:moveTo>
                  <a:cubicBezTo>
                    <a:pt x="1035" y="1"/>
                    <a:pt x="901" y="34"/>
                    <a:pt x="835" y="101"/>
                  </a:cubicBezTo>
                  <a:cubicBezTo>
                    <a:pt x="701" y="168"/>
                    <a:pt x="568" y="268"/>
                    <a:pt x="468" y="368"/>
                  </a:cubicBezTo>
                  <a:cubicBezTo>
                    <a:pt x="401" y="501"/>
                    <a:pt x="301" y="635"/>
                    <a:pt x="234" y="768"/>
                  </a:cubicBezTo>
                  <a:cubicBezTo>
                    <a:pt x="168" y="935"/>
                    <a:pt x="101" y="1068"/>
                    <a:pt x="67" y="1235"/>
                  </a:cubicBezTo>
                  <a:cubicBezTo>
                    <a:pt x="34" y="1402"/>
                    <a:pt x="34" y="1569"/>
                    <a:pt x="34" y="1736"/>
                  </a:cubicBezTo>
                  <a:cubicBezTo>
                    <a:pt x="1" y="1869"/>
                    <a:pt x="34" y="2036"/>
                    <a:pt x="67" y="2169"/>
                  </a:cubicBezTo>
                  <a:cubicBezTo>
                    <a:pt x="67" y="2269"/>
                    <a:pt x="134" y="2369"/>
                    <a:pt x="201" y="2436"/>
                  </a:cubicBezTo>
                  <a:cubicBezTo>
                    <a:pt x="268" y="2503"/>
                    <a:pt x="368" y="2536"/>
                    <a:pt x="468" y="2536"/>
                  </a:cubicBezTo>
                  <a:cubicBezTo>
                    <a:pt x="568" y="2536"/>
                    <a:pt x="701" y="2503"/>
                    <a:pt x="801" y="2436"/>
                  </a:cubicBezTo>
                  <a:cubicBezTo>
                    <a:pt x="901" y="2369"/>
                    <a:pt x="1035" y="2269"/>
                    <a:pt x="1102" y="2169"/>
                  </a:cubicBezTo>
                  <a:cubicBezTo>
                    <a:pt x="1202" y="2102"/>
                    <a:pt x="1268" y="2002"/>
                    <a:pt x="1335" y="1902"/>
                  </a:cubicBezTo>
                  <a:cubicBezTo>
                    <a:pt x="1402" y="1802"/>
                    <a:pt x="1468" y="1702"/>
                    <a:pt x="1502" y="1635"/>
                  </a:cubicBezTo>
                  <a:cubicBezTo>
                    <a:pt x="1502" y="1569"/>
                    <a:pt x="1535" y="1502"/>
                    <a:pt x="1535" y="1435"/>
                  </a:cubicBezTo>
                  <a:cubicBezTo>
                    <a:pt x="1535" y="1402"/>
                    <a:pt x="1535" y="1402"/>
                    <a:pt x="1535" y="1369"/>
                  </a:cubicBezTo>
                  <a:lnTo>
                    <a:pt x="1468" y="1369"/>
                  </a:lnTo>
                  <a:lnTo>
                    <a:pt x="1202" y="1535"/>
                  </a:lnTo>
                  <a:lnTo>
                    <a:pt x="1135" y="1569"/>
                  </a:lnTo>
                  <a:cubicBezTo>
                    <a:pt x="1135" y="1602"/>
                    <a:pt x="1102" y="1635"/>
                    <a:pt x="1102" y="1669"/>
                  </a:cubicBezTo>
                  <a:cubicBezTo>
                    <a:pt x="1068" y="1702"/>
                    <a:pt x="1035" y="1736"/>
                    <a:pt x="968" y="1802"/>
                  </a:cubicBezTo>
                  <a:cubicBezTo>
                    <a:pt x="935" y="1836"/>
                    <a:pt x="868" y="1869"/>
                    <a:pt x="801" y="1902"/>
                  </a:cubicBezTo>
                  <a:cubicBezTo>
                    <a:pt x="768" y="1936"/>
                    <a:pt x="735" y="1969"/>
                    <a:pt x="668" y="1969"/>
                  </a:cubicBezTo>
                  <a:lnTo>
                    <a:pt x="568" y="1969"/>
                  </a:lnTo>
                  <a:cubicBezTo>
                    <a:pt x="534" y="1936"/>
                    <a:pt x="501" y="1936"/>
                    <a:pt x="468" y="1902"/>
                  </a:cubicBezTo>
                  <a:cubicBezTo>
                    <a:pt x="434" y="1836"/>
                    <a:pt x="434" y="1769"/>
                    <a:pt x="434" y="1736"/>
                  </a:cubicBezTo>
                  <a:lnTo>
                    <a:pt x="1535" y="1102"/>
                  </a:lnTo>
                  <a:cubicBezTo>
                    <a:pt x="1569" y="1068"/>
                    <a:pt x="1602" y="1002"/>
                    <a:pt x="1602" y="935"/>
                  </a:cubicBezTo>
                  <a:lnTo>
                    <a:pt x="1602" y="735"/>
                  </a:lnTo>
                  <a:cubicBezTo>
                    <a:pt x="1635" y="601"/>
                    <a:pt x="1602" y="468"/>
                    <a:pt x="1569" y="334"/>
                  </a:cubicBezTo>
                  <a:cubicBezTo>
                    <a:pt x="1535" y="234"/>
                    <a:pt x="1468" y="168"/>
                    <a:pt x="1402" y="101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8"/>
            <p:cNvSpPr/>
            <p:nvPr/>
          </p:nvSpPr>
          <p:spPr>
            <a:xfrm>
              <a:off x="1760442" y="2465936"/>
              <a:ext cx="23695" cy="41325"/>
            </a:xfrm>
            <a:custGeom>
              <a:avLst/>
              <a:gdLst/>
              <a:ahLst/>
              <a:cxnLst/>
              <a:rect l="l" t="t" r="r" b="b"/>
              <a:pathLst>
                <a:path w="1469" h="2562" extrusionOk="0">
                  <a:moveTo>
                    <a:pt x="1001" y="1"/>
                  </a:moveTo>
                  <a:cubicBezTo>
                    <a:pt x="901" y="34"/>
                    <a:pt x="801" y="68"/>
                    <a:pt x="701" y="134"/>
                  </a:cubicBezTo>
                  <a:cubicBezTo>
                    <a:pt x="601" y="168"/>
                    <a:pt x="501" y="268"/>
                    <a:pt x="434" y="334"/>
                  </a:cubicBezTo>
                  <a:cubicBezTo>
                    <a:pt x="334" y="434"/>
                    <a:pt x="268" y="535"/>
                    <a:pt x="234" y="635"/>
                  </a:cubicBezTo>
                  <a:cubicBezTo>
                    <a:pt x="168" y="735"/>
                    <a:pt x="101" y="835"/>
                    <a:pt x="101" y="935"/>
                  </a:cubicBezTo>
                  <a:cubicBezTo>
                    <a:pt x="67" y="1002"/>
                    <a:pt x="34" y="1102"/>
                    <a:pt x="34" y="1202"/>
                  </a:cubicBezTo>
                  <a:cubicBezTo>
                    <a:pt x="34" y="1268"/>
                    <a:pt x="34" y="1368"/>
                    <a:pt x="67" y="1435"/>
                  </a:cubicBezTo>
                  <a:cubicBezTo>
                    <a:pt x="67" y="1502"/>
                    <a:pt x="101" y="1535"/>
                    <a:pt x="134" y="1602"/>
                  </a:cubicBezTo>
                  <a:cubicBezTo>
                    <a:pt x="168" y="1635"/>
                    <a:pt x="234" y="1635"/>
                    <a:pt x="301" y="1669"/>
                  </a:cubicBezTo>
                  <a:cubicBezTo>
                    <a:pt x="368" y="1669"/>
                    <a:pt x="468" y="1635"/>
                    <a:pt x="534" y="1635"/>
                  </a:cubicBezTo>
                  <a:lnTo>
                    <a:pt x="768" y="1569"/>
                  </a:lnTo>
                  <a:cubicBezTo>
                    <a:pt x="835" y="1535"/>
                    <a:pt x="868" y="1535"/>
                    <a:pt x="935" y="1535"/>
                  </a:cubicBezTo>
                  <a:cubicBezTo>
                    <a:pt x="935" y="1519"/>
                    <a:pt x="943" y="1510"/>
                    <a:pt x="956" y="1510"/>
                  </a:cubicBezTo>
                  <a:cubicBezTo>
                    <a:pt x="968" y="1510"/>
                    <a:pt x="985" y="1519"/>
                    <a:pt x="1001" y="1535"/>
                  </a:cubicBezTo>
                  <a:cubicBezTo>
                    <a:pt x="1035" y="1535"/>
                    <a:pt x="1035" y="1569"/>
                    <a:pt x="1035" y="1602"/>
                  </a:cubicBezTo>
                  <a:cubicBezTo>
                    <a:pt x="1035" y="1602"/>
                    <a:pt x="1001" y="1635"/>
                    <a:pt x="1001" y="1669"/>
                  </a:cubicBezTo>
                  <a:cubicBezTo>
                    <a:pt x="968" y="1702"/>
                    <a:pt x="935" y="1735"/>
                    <a:pt x="901" y="1769"/>
                  </a:cubicBezTo>
                  <a:lnTo>
                    <a:pt x="801" y="1835"/>
                  </a:lnTo>
                  <a:lnTo>
                    <a:pt x="701" y="1902"/>
                  </a:lnTo>
                  <a:cubicBezTo>
                    <a:pt x="668" y="1936"/>
                    <a:pt x="601" y="1969"/>
                    <a:pt x="534" y="1969"/>
                  </a:cubicBezTo>
                  <a:lnTo>
                    <a:pt x="468" y="1969"/>
                  </a:lnTo>
                  <a:cubicBezTo>
                    <a:pt x="434" y="1969"/>
                    <a:pt x="434" y="1936"/>
                    <a:pt x="401" y="1936"/>
                  </a:cubicBezTo>
                  <a:cubicBezTo>
                    <a:pt x="401" y="1924"/>
                    <a:pt x="397" y="1921"/>
                    <a:pt x="391" y="1921"/>
                  </a:cubicBezTo>
                  <a:cubicBezTo>
                    <a:pt x="379" y="1921"/>
                    <a:pt x="357" y="1936"/>
                    <a:pt x="334" y="1936"/>
                  </a:cubicBezTo>
                  <a:lnTo>
                    <a:pt x="101" y="2069"/>
                  </a:lnTo>
                  <a:cubicBezTo>
                    <a:pt x="67" y="2102"/>
                    <a:pt x="34" y="2136"/>
                    <a:pt x="34" y="2136"/>
                  </a:cubicBezTo>
                  <a:cubicBezTo>
                    <a:pt x="1" y="2169"/>
                    <a:pt x="1" y="2202"/>
                    <a:pt x="1" y="2236"/>
                  </a:cubicBezTo>
                  <a:cubicBezTo>
                    <a:pt x="1" y="2303"/>
                    <a:pt x="1" y="2369"/>
                    <a:pt x="34" y="2436"/>
                  </a:cubicBezTo>
                  <a:cubicBezTo>
                    <a:pt x="67" y="2469"/>
                    <a:pt x="134" y="2536"/>
                    <a:pt x="201" y="2536"/>
                  </a:cubicBezTo>
                  <a:cubicBezTo>
                    <a:pt x="234" y="2553"/>
                    <a:pt x="268" y="2561"/>
                    <a:pt x="301" y="2561"/>
                  </a:cubicBezTo>
                  <a:cubicBezTo>
                    <a:pt x="334" y="2561"/>
                    <a:pt x="368" y="2553"/>
                    <a:pt x="401" y="2536"/>
                  </a:cubicBezTo>
                  <a:cubicBezTo>
                    <a:pt x="534" y="2536"/>
                    <a:pt x="635" y="2469"/>
                    <a:pt x="701" y="2436"/>
                  </a:cubicBezTo>
                  <a:cubicBezTo>
                    <a:pt x="835" y="2369"/>
                    <a:pt x="935" y="2269"/>
                    <a:pt x="1035" y="2202"/>
                  </a:cubicBezTo>
                  <a:cubicBezTo>
                    <a:pt x="1102" y="2102"/>
                    <a:pt x="1202" y="2002"/>
                    <a:pt x="1235" y="1902"/>
                  </a:cubicBezTo>
                  <a:cubicBezTo>
                    <a:pt x="1302" y="1802"/>
                    <a:pt x="1368" y="1702"/>
                    <a:pt x="1402" y="1602"/>
                  </a:cubicBezTo>
                  <a:cubicBezTo>
                    <a:pt x="1435" y="1502"/>
                    <a:pt x="1435" y="1402"/>
                    <a:pt x="1435" y="1302"/>
                  </a:cubicBezTo>
                  <a:cubicBezTo>
                    <a:pt x="1468" y="1168"/>
                    <a:pt x="1402" y="1035"/>
                    <a:pt x="1335" y="935"/>
                  </a:cubicBezTo>
                  <a:cubicBezTo>
                    <a:pt x="1285" y="918"/>
                    <a:pt x="1227" y="910"/>
                    <a:pt x="1156" y="910"/>
                  </a:cubicBezTo>
                  <a:cubicBezTo>
                    <a:pt x="1085" y="910"/>
                    <a:pt x="1001" y="918"/>
                    <a:pt x="901" y="935"/>
                  </a:cubicBezTo>
                  <a:lnTo>
                    <a:pt x="668" y="1002"/>
                  </a:lnTo>
                  <a:cubicBezTo>
                    <a:pt x="635" y="1035"/>
                    <a:pt x="568" y="1035"/>
                    <a:pt x="534" y="1035"/>
                  </a:cubicBezTo>
                  <a:cubicBezTo>
                    <a:pt x="501" y="1035"/>
                    <a:pt x="468" y="1002"/>
                    <a:pt x="468" y="1002"/>
                  </a:cubicBezTo>
                  <a:cubicBezTo>
                    <a:pt x="468" y="1002"/>
                    <a:pt x="468" y="968"/>
                    <a:pt x="468" y="935"/>
                  </a:cubicBezTo>
                  <a:cubicBezTo>
                    <a:pt x="468" y="868"/>
                    <a:pt x="501" y="801"/>
                    <a:pt x="534" y="768"/>
                  </a:cubicBezTo>
                  <a:cubicBezTo>
                    <a:pt x="601" y="701"/>
                    <a:pt x="635" y="668"/>
                    <a:pt x="701" y="635"/>
                  </a:cubicBezTo>
                  <a:cubicBezTo>
                    <a:pt x="768" y="601"/>
                    <a:pt x="801" y="568"/>
                    <a:pt x="868" y="568"/>
                  </a:cubicBezTo>
                  <a:lnTo>
                    <a:pt x="935" y="568"/>
                  </a:lnTo>
                  <a:lnTo>
                    <a:pt x="1001" y="601"/>
                  </a:lnTo>
                  <a:lnTo>
                    <a:pt x="1068" y="601"/>
                  </a:lnTo>
                  <a:lnTo>
                    <a:pt x="1302" y="434"/>
                  </a:lnTo>
                  <a:cubicBezTo>
                    <a:pt x="1335" y="434"/>
                    <a:pt x="1368" y="401"/>
                    <a:pt x="1368" y="368"/>
                  </a:cubicBezTo>
                  <a:cubicBezTo>
                    <a:pt x="1402" y="334"/>
                    <a:pt x="1402" y="301"/>
                    <a:pt x="1402" y="268"/>
                  </a:cubicBezTo>
                  <a:cubicBezTo>
                    <a:pt x="1402" y="234"/>
                    <a:pt x="1368" y="168"/>
                    <a:pt x="1335" y="101"/>
                  </a:cubicBezTo>
                  <a:cubicBezTo>
                    <a:pt x="1302" y="68"/>
                    <a:pt x="1268" y="34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8"/>
            <p:cNvSpPr/>
            <p:nvPr/>
          </p:nvSpPr>
          <p:spPr>
            <a:xfrm>
              <a:off x="1787879" y="2448726"/>
              <a:ext cx="25856" cy="41438"/>
            </a:xfrm>
            <a:custGeom>
              <a:avLst/>
              <a:gdLst/>
              <a:ahLst/>
              <a:cxnLst/>
              <a:rect l="l" t="t" r="r" b="b"/>
              <a:pathLst>
                <a:path w="1603" h="2569" extrusionOk="0">
                  <a:moveTo>
                    <a:pt x="968" y="601"/>
                  </a:moveTo>
                  <a:cubicBezTo>
                    <a:pt x="1035" y="601"/>
                    <a:pt x="1068" y="601"/>
                    <a:pt x="1102" y="634"/>
                  </a:cubicBezTo>
                  <a:cubicBezTo>
                    <a:pt x="1102" y="668"/>
                    <a:pt x="1135" y="701"/>
                    <a:pt x="1135" y="734"/>
                  </a:cubicBezTo>
                  <a:cubicBezTo>
                    <a:pt x="1168" y="768"/>
                    <a:pt x="1168" y="834"/>
                    <a:pt x="1168" y="868"/>
                  </a:cubicBezTo>
                  <a:lnTo>
                    <a:pt x="435" y="1268"/>
                  </a:lnTo>
                  <a:cubicBezTo>
                    <a:pt x="435" y="1235"/>
                    <a:pt x="468" y="1168"/>
                    <a:pt x="468" y="1135"/>
                  </a:cubicBezTo>
                  <a:cubicBezTo>
                    <a:pt x="468" y="1068"/>
                    <a:pt x="501" y="1001"/>
                    <a:pt x="535" y="968"/>
                  </a:cubicBezTo>
                  <a:cubicBezTo>
                    <a:pt x="568" y="901"/>
                    <a:pt x="601" y="834"/>
                    <a:pt x="635" y="801"/>
                  </a:cubicBezTo>
                  <a:cubicBezTo>
                    <a:pt x="701" y="734"/>
                    <a:pt x="735" y="701"/>
                    <a:pt x="802" y="668"/>
                  </a:cubicBezTo>
                  <a:cubicBezTo>
                    <a:pt x="868" y="634"/>
                    <a:pt x="935" y="601"/>
                    <a:pt x="968" y="601"/>
                  </a:cubicBezTo>
                  <a:close/>
                  <a:moveTo>
                    <a:pt x="1135" y="0"/>
                  </a:moveTo>
                  <a:cubicBezTo>
                    <a:pt x="1035" y="34"/>
                    <a:pt x="902" y="67"/>
                    <a:pt x="802" y="100"/>
                  </a:cubicBezTo>
                  <a:cubicBezTo>
                    <a:pt x="701" y="201"/>
                    <a:pt x="568" y="301"/>
                    <a:pt x="468" y="401"/>
                  </a:cubicBezTo>
                  <a:cubicBezTo>
                    <a:pt x="368" y="534"/>
                    <a:pt x="301" y="668"/>
                    <a:pt x="234" y="801"/>
                  </a:cubicBezTo>
                  <a:cubicBezTo>
                    <a:pt x="168" y="968"/>
                    <a:pt x="101" y="1135"/>
                    <a:pt x="68" y="1268"/>
                  </a:cubicBezTo>
                  <a:cubicBezTo>
                    <a:pt x="34" y="1435"/>
                    <a:pt x="1" y="1602"/>
                    <a:pt x="1" y="1768"/>
                  </a:cubicBezTo>
                  <a:cubicBezTo>
                    <a:pt x="1" y="1902"/>
                    <a:pt x="34" y="2035"/>
                    <a:pt x="68" y="2169"/>
                  </a:cubicBezTo>
                  <a:cubicBezTo>
                    <a:pt x="101" y="2302"/>
                    <a:pt x="134" y="2402"/>
                    <a:pt x="234" y="2469"/>
                  </a:cubicBezTo>
                  <a:cubicBezTo>
                    <a:pt x="301" y="2536"/>
                    <a:pt x="401" y="2569"/>
                    <a:pt x="468" y="2569"/>
                  </a:cubicBezTo>
                  <a:cubicBezTo>
                    <a:pt x="601" y="2569"/>
                    <a:pt x="701" y="2502"/>
                    <a:pt x="802" y="2469"/>
                  </a:cubicBezTo>
                  <a:cubicBezTo>
                    <a:pt x="935" y="2402"/>
                    <a:pt x="1035" y="2302"/>
                    <a:pt x="1135" y="2202"/>
                  </a:cubicBezTo>
                  <a:cubicBezTo>
                    <a:pt x="1202" y="2102"/>
                    <a:pt x="1302" y="2002"/>
                    <a:pt x="1369" y="1902"/>
                  </a:cubicBezTo>
                  <a:cubicBezTo>
                    <a:pt x="1435" y="1835"/>
                    <a:pt x="1469" y="1735"/>
                    <a:pt x="1502" y="1635"/>
                  </a:cubicBezTo>
                  <a:cubicBezTo>
                    <a:pt x="1535" y="1568"/>
                    <a:pt x="1535" y="1535"/>
                    <a:pt x="1569" y="1468"/>
                  </a:cubicBezTo>
                  <a:cubicBezTo>
                    <a:pt x="1569" y="1435"/>
                    <a:pt x="1569" y="1401"/>
                    <a:pt x="1535" y="1401"/>
                  </a:cubicBezTo>
                  <a:cubicBezTo>
                    <a:pt x="1519" y="1385"/>
                    <a:pt x="1510" y="1376"/>
                    <a:pt x="1502" y="1376"/>
                  </a:cubicBezTo>
                  <a:cubicBezTo>
                    <a:pt x="1494" y="1376"/>
                    <a:pt x="1485" y="1385"/>
                    <a:pt x="1469" y="1401"/>
                  </a:cubicBezTo>
                  <a:lnTo>
                    <a:pt x="1202" y="1535"/>
                  </a:lnTo>
                  <a:cubicBezTo>
                    <a:pt x="1168" y="1568"/>
                    <a:pt x="1168" y="1568"/>
                    <a:pt x="1135" y="1602"/>
                  </a:cubicBezTo>
                  <a:cubicBezTo>
                    <a:pt x="1135" y="1602"/>
                    <a:pt x="1102" y="1635"/>
                    <a:pt x="1102" y="1668"/>
                  </a:cubicBezTo>
                  <a:cubicBezTo>
                    <a:pt x="1068" y="1735"/>
                    <a:pt x="1035" y="1768"/>
                    <a:pt x="968" y="1802"/>
                  </a:cubicBezTo>
                  <a:cubicBezTo>
                    <a:pt x="935" y="1868"/>
                    <a:pt x="868" y="1902"/>
                    <a:pt x="802" y="1935"/>
                  </a:cubicBezTo>
                  <a:cubicBezTo>
                    <a:pt x="768" y="1968"/>
                    <a:pt x="735" y="1968"/>
                    <a:pt x="668" y="2002"/>
                  </a:cubicBezTo>
                  <a:lnTo>
                    <a:pt x="535" y="2002"/>
                  </a:lnTo>
                  <a:cubicBezTo>
                    <a:pt x="501" y="1968"/>
                    <a:pt x="468" y="1935"/>
                    <a:pt x="468" y="1902"/>
                  </a:cubicBezTo>
                  <a:cubicBezTo>
                    <a:pt x="435" y="1868"/>
                    <a:pt x="435" y="1802"/>
                    <a:pt x="435" y="1735"/>
                  </a:cubicBezTo>
                  <a:lnTo>
                    <a:pt x="1535" y="1135"/>
                  </a:lnTo>
                  <a:cubicBezTo>
                    <a:pt x="1535" y="1101"/>
                    <a:pt x="1569" y="1068"/>
                    <a:pt x="1569" y="1034"/>
                  </a:cubicBezTo>
                  <a:cubicBezTo>
                    <a:pt x="1602" y="1034"/>
                    <a:pt x="1602" y="1001"/>
                    <a:pt x="1602" y="968"/>
                  </a:cubicBezTo>
                  <a:lnTo>
                    <a:pt x="1602" y="768"/>
                  </a:lnTo>
                  <a:cubicBezTo>
                    <a:pt x="1602" y="634"/>
                    <a:pt x="1602" y="501"/>
                    <a:pt x="1569" y="367"/>
                  </a:cubicBezTo>
                  <a:cubicBezTo>
                    <a:pt x="1535" y="267"/>
                    <a:pt x="1469" y="167"/>
                    <a:pt x="1402" y="100"/>
                  </a:cubicBezTo>
                  <a:cubicBezTo>
                    <a:pt x="1335" y="34"/>
                    <a:pt x="123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8"/>
            <p:cNvSpPr/>
            <p:nvPr/>
          </p:nvSpPr>
          <p:spPr>
            <a:xfrm>
              <a:off x="1816946" y="2423031"/>
              <a:ext cx="20453" cy="48874"/>
            </a:xfrm>
            <a:custGeom>
              <a:avLst/>
              <a:gdLst/>
              <a:ahLst/>
              <a:cxnLst/>
              <a:rect l="l" t="t" r="r" b="b"/>
              <a:pathLst>
                <a:path w="1268" h="3030" extrusionOk="0">
                  <a:moveTo>
                    <a:pt x="680" y="1"/>
                  </a:moveTo>
                  <a:cubicBezTo>
                    <a:pt x="667" y="1"/>
                    <a:pt x="651" y="9"/>
                    <a:pt x="634" y="26"/>
                  </a:cubicBezTo>
                  <a:lnTo>
                    <a:pt x="401" y="159"/>
                  </a:lnTo>
                  <a:cubicBezTo>
                    <a:pt x="367" y="159"/>
                    <a:pt x="367" y="192"/>
                    <a:pt x="334" y="226"/>
                  </a:cubicBezTo>
                  <a:cubicBezTo>
                    <a:pt x="334" y="259"/>
                    <a:pt x="300" y="292"/>
                    <a:pt x="300" y="326"/>
                  </a:cubicBezTo>
                  <a:lnTo>
                    <a:pt x="300" y="1026"/>
                  </a:lnTo>
                  <a:lnTo>
                    <a:pt x="100" y="1160"/>
                  </a:lnTo>
                  <a:cubicBezTo>
                    <a:pt x="67" y="1160"/>
                    <a:pt x="34" y="1193"/>
                    <a:pt x="34" y="1226"/>
                  </a:cubicBezTo>
                  <a:cubicBezTo>
                    <a:pt x="34" y="1260"/>
                    <a:pt x="0" y="1293"/>
                    <a:pt x="0" y="1327"/>
                  </a:cubicBezTo>
                  <a:lnTo>
                    <a:pt x="0" y="1593"/>
                  </a:lnTo>
                  <a:cubicBezTo>
                    <a:pt x="0" y="1627"/>
                    <a:pt x="0" y="1660"/>
                    <a:pt x="34" y="1660"/>
                  </a:cubicBezTo>
                  <a:cubicBezTo>
                    <a:pt x="50" y="1677"/>
                    <a:pt x="59" y="1685"/>
                    <a:pt x="67" y="1685"/>
                  </a:cubicBezTo>
                  <a:cubicBezTo>
                    <a:pt x="75" y="1685"/>
                    <a:pt x="84" y="1677"/>
                    <a:pt x="100" y="1660"/>
                  </a:cubicBezTo>
                  <a:lnTo>
                    <a:pt x="300" y="1560"/>
                  </a:lnTo>
                  <a:lnTo>
                    <a:pt x="300" y="2494"/>
                  </a:lnTo>
                  <a:cubicBezTo>
                    <a:pt x="300" y="2761"/>
                    <a:pt x="367" y="2928"/>
                    <a:pt x="467" y="2994"/>
                  </a:cubicBezTo>
                  <a:cubicBezTo>
                    <a:pt x="503" y="3018"/>
                    <a:pt x="547" y="3029"/>
                    <a:pt x="597" y="3029"/>
                  </a:cubicBezTo>
                  <a:cubicBezTo>
                    <a:pt x="690" y="3029"/>
                    <a:pt x="805" y="2992"/>
                    <a:pt x="934" y="2928"/>
                  </a:cubicBezTo>
                  <a:lnTo>
                    <a:pt x="1201" y="2794"/>
                  </a:lnTo>
                  <a:cubicBezTo>
                    <a:pt x="1201" y="2761"/>
                    <a:pt x="1234" y="2728"/>
                    <a:pt x="1234" y="2694"/>
                  </a:cubicBezTo>
                  <a:cubicBezTo>
                    <a:pt x="1268" y="2694"/>
                    <a:pt x="1268" y="2661"/>
                    <a:pt x="1268" y="2594"/>
                  </a:cubicBezTo>
                  <a:lnTo>
                    <a:pt x="1268" y="2327"/>
                  </a:lnTo>
                  <a:cubicBezTo>
                    <a:pt x="1268" y="2294"/>
                    <a:pt x="1268" y="2261"/>
                    <a:pt x="1234" y="2261"/>
                  </a:cubicBezTo>
                  <a:cubicBezTo>
                    <a:pt x="1234" y="2244"/>
                    <a:pt x="1226" y="2236"/>
                    <a:pt x="1218" y="2236"/>
                  </a:cubicBezTo>
                  <a:cubicBezTo>
                    <a:pt x="1209" y="2236"/>
                    <a:pt x="1201" y="2244"/>
                    <a:pt x="1201" y="2261"/>
                  </a:cubicBezTo>
                  <a:lnTo>
                    <a:pt x="1001" y="2361"/>
                  </a:lnTo>
                  <a:cubicBezTo>
                    <a:pt x="942" y="2400"/>
                    <a:pt x="895" y="2416"/>
                    <a:pt x="859" y="2416"/>
                  </a:cubicBezTo>
                  <a:cubicBezTo>
                    <a:pt x="834" y="2416"/>
                    <a:pt x="815" y="2408"/>
                    <a:pt x="801" y="2394"/>
                  </a:cubicBezTo>
                  <a:cubicBezTo>
                    <a:pt x="734" y="2361"/>
                    <a:pt x="734" y="2294"/>
                    <a:pt x="734" y="2227"/>
                  </a:cubicBezTo>
                  <a:lnTo>
                    <a:pt x="734" y="1327"/>
                  </a:lnTo>
                  <a:lnTo>
                    <a:pt x="1168" y="1060"/>
                  </a:lnTo>
                  <a:cubicBezTo>
                    <a:pt x="1168" y="1060"/>
                    <a:pt x="1201" y="1026"/>
                    <a:pt x="1201" y="993"/>
                  </a:cubicBezTo>
                  <a:cubicBezTo>
                    <a:pt x="1234" y="960"/>
                    <a:pt x="1234" y="926"/>
                    <a:pt x="1234" y="893"/>
                  </a:cubicBezTo>
                  <a:lnTo>
                    <a:pt x="1234" y="626"/>
                  </a:lnTo>
                  <a:cubicBezTo>
                    <a:pt x="1234" y="593"/>
                    <a:pt x="1234" y="559"/>
                    <a:pt x="1201" y="559"/>
                  </a:cubicBezTo>
                  <a:cubicBezTo>
                    <a:pt x="1201" y="543"/>
                    <a:pt x="1193" y="534"/>
                    <a:pt x="1184" y="534"/>
                  </a:cubicBezTo>
                  <a:cubicBezTo>
                    <a:pt x="1176" y="534"/>
                    <a:pt x="1168" y="543"/>
                    <a:pt x="1168" y="559"/>
                  </a:cubicBezTo>
                  <a:lnTo>
                    <a:pt x="734" y="793"/>
                  </a:lnTo>
                  <a:lnTo>
                    <a:pt x="734" y="92"/>
                  </a:lnTo>
                  <a:cubicBezTo>
                    <a:pt x="734" y="59"/>
                    <a:pt x="734" y="26"/>
                    <a:pt x="701" y="26"/>
                  </a:cubicBezTo>
                  <a:cubicBezTo>
                    <a:pt x="701" y="9"/>
                    <a:pt x="692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8"/>
            <p:cNvSpPr/>
            <p:nvPr/>
          </p:nvSpPr>
          <p:spPr>
            <a:xfrm>
              <a:off x="1855142" y="2396529"/>
              <a:ext cx="29066" cy="59213"/>
            </a:xfrm>
            <a:custGeom>
              <a:avLst/>
              <a:gdLst/>
              <a:ahLst/>
              <a:cxnLst/>
              <a:rect l="l" t="t" r="r" b="b"/>
              <a:pathLst>
                <a:path w="1802" h="3671" extrusionOk="0">
                  <a:moveTo>
                    <a:pt x="1154" y="621"/>
                  </a:moveTo>
                  <a:cubicBezTo>
                    <a:pt x="1181" y="621"/>
                    <a:pt x="1208" y="626"/>
                    <a:pt x="1235" y="635"/>
                  </a:cubicBezTo>
                  <a:cubicBezTo>
                    <a:pt x="1302" y="635"/>
                    <a:pt x="1368" y="735"/>
                    <a:pt x="1368" y="901"/>
                  </a:cubicBezTo>
                  <a:cubicBezTo>
                    <a:pt x="1368" y="1035"/>
                    <a:pt x="1335" y="1168"/>
                    <a:pt x="1235" y="1302"/>
                  </a:cubicBezTo>
                  <a:cubicBezTo>
                    <a:pt x="1168" y="1402"/>
                    <a:pt x="1068" y="1502"/>
                    <a:pt x="935" y="1569"/>
                  </a:cubicBezTo>
                  <a:lnTo>
                    <a:pt x="434" y="1869"/>
                  </a:lnTo>
                  <a:lnTo>
                    <a:pt x="434" y="1001"/>
                  </a:lnTo>
                  <a:lnTo>
                    <a:pt x="935" y="701"/>
                  </a:lnTo>
                  <a:cubicBezTo>
                    <a:pt x="1008" y="652"/>
                    <a:pt x="1081" y="621"/>
                    <a:pt x="1154" y="621"/>
                  </a:cubicBezTo>
                  <a:close/>
                  <a:moveTo>
                    <a:pt x="1413" y="1"/>
                  </a:moveTo>
                  <a:cubicBezTo>
                    <a:pt x="1294" y="1"/>
                    <a:pt x="1146" y="45"/>
                    <a:pt x="968" y="134"/>
                  </a:cubicBezTo>
                  <a:lnTo>
                    <a:pt x="101" y="635"/>
                  </a:lnTo>
                  <a:cubicBezTo>
                    <a:pt x="67" y="635"/>
                    <a:pt x="34" y="668"/>
                    <a:pt x="34" y="701"/>
                  </a:cubicBezTo>
                  <a:cubicBezTo>
                    <a:pt x="1" y="735"/>
                    <a:pt x="1" y="768"/>
                    <a:pt x="1" y="801"/>
                  </a:cubicBezTo>
                  <a:lnTo>
                    <a:pt x="1" y="3603"/>
                  </a:lnTo>
                  <a:cubicBezTo>
                    <a:pt x="1" y="3637"/>
                    <a:pt x="1" y="3637"/>
                    <a:pt x="34" y="3670"/>
                  </a:cubicBezTo>
                  <a:lnTo>
                    <a:pt x="101" y="3670"/>
                  </a:lnTo>
                  <a:lnTo>
                    <a:pt x="368" y="3503"/>
                  </a:lnTo>
                  <a:cubicBezTo>
                    <a:pt x="368" y="3503"/>
                    <a:pt x="401" y="3470"/>
                    <a:pt x="401" y="3437"/>
                  </a:cubicBezTo>
                  <a:cubicBezTo>
                    <a:pt x="434" y="3403"/>
                    <a:pt x="434" y="3370"/>
                    <a:pt x="434" y="3336"/>
                  </a:cubicBezTo>
                  <a:lnTo>
                    <a:pt x="434" y="2369"/>
                  </a:lnTo>
                  <a:lnTo>
                    <a:pt x="968" y="2069"/>
                  </a:lnTo>
                  <a:cubicBezTo>
                    <a:pt x="1201" y="1935"/>
                    <a:pt x="1435" y="1735"/>
                    <a:pt x="1568" y="1468"/>
                  </a:cubicBezTo>
                  <a:cubicBezTo>
                    <a:pt x="1702" y="1235"/>
                    <a:pt x="1802" y="935"/>
                    <a:pt x="1802" y="635"/>
                  </a:cubicBezTo>
                  <a:cubicBezTo>
                    <a:pt x="1802" y="334"/>
                    <a:pt x="1735" y="134"/>
                    <a:pt x="1568" y="34"/>
                  </a:cubicBezTo>
                  <a:cubicBezTo>
                    <a:pt x="1524" y="12"/>
                    <a:pt x="1472" y="1"/>
                    <a:pt x="1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8"/>
            <p:cNvSpPr/>
            <p:nvPr/>
          </p:nvSpPr>
          <p:spPr>
            <a:xfrm>
              <a:off x="1886885" y="2392013"/>
              <a:ext cx="24776" cy="43277"/>
            </a:xfrm>
            <a:custGeom>
              <a:avLst/>
              <a:gdLst/>
              <a:ahLst/>
              <a:cxnLst/>
              <a:rect l="l" t="t" r="r" b="b"/>
              <a:pathLst>
                <a:path w="1536" h="2683" extrusionOk="0">
                  <a:moveTo>
                    <a:pt x="1101" y="1248"/>
                  </a:moveTo>
                  <a:lnTo>
                    <a:pt x="1101" y="1281"/>
                  </a:lnTo>
                  <a:cubicBezTo>
                    <a:pt x="1101" y="1348"/>
                    <a:pt x="1101" y="1415"/>
                    <a:pt x="1101" y="1482"/>
                  </a:cubicBezTo>
                  <a:cubicBezTo>
                    <a:pt x="1068" y="1548"/>
                    <a:pt x="1035" y="1615"/>
                    <a:pt x="1001" y="1682"/>
                  </a:cubicBezTo>
                  <a:cubicBezTo>
                    <a:pt x="968" y="1748"/>
                    <a:pt x="901" y="1815"/>
                    <a:pt x="868" y="1882"/>
                  </a:cubicBezTo>
                  <a:cubicBezTo>
                    <a:pt x="801" y="1915"/>
                    <a:pt x="735" y="1982"/>
                    <a:pt x="668" y="2015"/>
                  </a:cubicBezTo>
                  <a:cubicBezTo>
                    <a:pt x="601" y="2049"/>
                    <a:pt x="534" y="2082"/>
                    <a:pt x="501" y="2082"/>
                  </a:cubicBezTo>
                  <a:cubicBezTo>
                    <a:pt x="434" y="2082"/>
                    <a:pt x="434" y="2049"/>
                    <a:pt x="434" y="1982"/>
                  </a:cubicBezTo>
                  <a:cubicBezTo>
                    <a:pt x="434" y="1915"/>
                    <a:pt x="434" y="1849"/>
                    <a:pt x="468" y="1782"/>
                  </a:cubicBezTo>
                  <a:cubicBezTo>
                    <a:pt x="534" y="1715"/>
                    <a:pt x="601" y="1648"/>
                    <a:pt x="668" y="1582"/>
                  </a:cubicBezTo>
                  <a:lnTo>
                    <a:pt x="1101" y="1248"/>
                  </a:lnTo>
                  <a:close/>
                  <a:moveTo>
                    <a:pt x="1182" y="0"/>
                  </a:moveTo>
                  <a:cubicBezTo>
                    <a:pt x="1157" y="0"/>
                    <a:pt x="1131" y="4"/>
                    <a:pt x="1101" y="14"/>
                  </a:cubicBezTo>
                  <a:cubicBezTo>
                    <a:pt x="1001" y="14"/>
                    <a:pt x="901" y="47"/>
                    <a:pt x="801" y="114"/>
                  </a:cubicBezTo>
                  <a:cubicBezTo>
                    <a:pt x="701" y="181"/>
                    <a:pt x="601" y="247"/>
                    <a:pt x="501" y="347"/>
                  </a:cubicBezTo>
                  <a:cubicBezTo>
                    <a:pt x="434" y="414"/>
                    <a:pt x="368" y="514"/>
                    <a:pt x="301" y="614"/>
                  </a:cubicBezTo>
                  <a:cubicBezTo>
                    <a:pt x="268" y="681"/>
                    <a:pt x="201" y="781"/>
                    <a:pt x="167" y="881"/>
                  </a:cubicBezTo>
                  <a:cubicBezTo>
                    <a:pt x="134" y="948"/>
                    <a:pt x="134" y="1048"/>
                    <a:pt x="101" y="1115"/>
                  </a:cubicBezTo>
                  <a:cubicBezTo>
                    <a:pt x="101" y="1148"/>
                    <a:pt x="101" y="1148"/>
                    <a:pt x="101" y="1181"/>
                  </a:cubicBezTo>
                  <a:lnTo>
                    <a:pt x="167" y="1181"/>
                  </a:lnTo>
                  <a:lnTo>
                    <a:pt x="468" y="1015"/>
                  </a:lnTo>
                  <a:cubicBezTo>
                    <a:pt x="501" y="981"/>
                    <a:pt x="501" y="981"/>
                    <a:pt x="534" y="948"/>
                  </a:cubicBezTo>
                  <a:cubicBezTo>
                    <a:pt x="534" y="948"/>
                    <a:pt x="568" y="915"/>
                    <a:pt x="568" y="881"/>
                  </a:cubicBezTo>
                  <a:cubicBezTo>
                    <a:pt x="601" y="814"/>
                    <a:pt x="634" y="781"/>
                    <a:pt x="668" y="748"/>
                  </a:cubicBezTo>
                  <a:cubicBezTo>
                    <a:pt x="701" y="714"/>
                    <a:pt x="735" y="681"/>
                    <a:pt x="801" y="648"/>
                  </a:cubicBezTo>
                  <a:cubicBezTo>
                    <a:pt x="868" y="614"/>
                    <a:pt x="935" y="581"/>
                    <a:pt x="1001" y="581"/>
                  </a:cubicBezTo>
                  <a:cubicBezTo>
                    <a:pt x="1068" y="614"/>
                    <a:pt x="1101" y="681"/>
                    <a:pt x="1101" y="781"/>
                  </a:cubicBezTo>
                  <a:lnTo>
                    <a:pt x="568" y="1215"/>
                  </a:lnTo>
                  <a:cubicBezTo>
                    <a:pt x="401" y="1348"/>
                    <a:pt x="268" y="1515"/>
                    <a:pt x="167" y="1682"/>
                  </a:cubicBezTo>
                  <a:cubicBezTo>
                    <a:pt x="67" y="1849"/>
                    <a:pt x="1" y="2049"/>
                    <a:pt x="1" y="2249"/>
                  </a:cubicBezTo>
                  <a:cubicBezTo>
                    <a:pt x="1" y="2349"/>
                    <a:pt x="1" y="2416"/>
                    <a:pt x="34" y="2482"/>
                  </a:cubicBezTo>
                  <a:cubicBezTo>
                    <a:pt x="67" y="2549"/>
                    <a:pt x="101" y="2616"/>
                    <a:pt x="167" y="2649"/>
                  </a:cubicBezTo>
                  <a:cubicBezTo>
                    <a:pt x="201" y="2682"/>
                    <a:pt x="268" y="2682"/>
                    <a:pt x="334" y="2682"/>
                  </a:cubicBezTo>
                  <a:cubicBezTo>
                    <a:pt x="434" y="2649"/>
                    <a:pt x="501" y="2616"/>
                    <a:pt x="601" y="2582"/>
                  </a:cubicBezTo>
                  <a:cubicBezTo>
                    <a:pt x="701" y="2516"/>
                    <a:pt x="835" y="2416"/>
                    <a:pt x="901" y="2316"/>
                  </a:cubicBezTo>
                  <a:cubicBezTo>
                    <a:pt x="1001" y="2215"/>
                    <a:pt x="1068" y="2082"/>
                    <a:pt x="1101" y="1982"/>
                  </a:cubicBezTo>
                  <a:lnTo>
                    <a:pt x="1101" y="2115"/>
                  </a:lnTo>
                  <a:cubicBezTo>
                    <a:pt x="1101" y="2149"/>
                    <a:pt x="1135" y="2182"/>
                    <a:pt x="1135" y="2182"/>
                  </a:cubicBezTo>
                  <a:lnTo>
                    <a:pt x="1202" y="2182"/>
                  </a:lnTo>
                  <a:lnTo>
                    <a:pt x="1435" y="2049"/>
                  </a:lnTo>
                  <a:cubicBezTo>
                    <a:pt x="1468" y="2015"/>
                    <a:pt x="1502" y="2015"/>
                    <a:pt x="1502" y="1982"/>
                  </a:cubicBezTo>
                  <a:cubicBezTo>
                    <a:pt x="1535" y="1949"/>
                    <a:pt x="1535" y="1915"/>
                    <a:pt x="1535" y="1882"/>
                  </a:cubicBezTo>
                  <a:lnTo>
                    <a:pt x="1535" y="614"/>
                  </a:lnTo>
                  <a:cubicBezTo>
                    <a:pt x="1535" y="481"/>
                    <a:pt x="1535" y="347"/>
                    <a:pt x="1468" y="247"/>
                  </a:cubicBezTo>
                  <a:cubicBezTo>
                    <a:pt x="1468" y="147"/>
                    <a:pt x="1402" y="81"/>
                    <a:pt x="1335" y="47"/>
                  </a:cubicBezTo>
                  <a:cubicBezTo>
                    <a:pt x="1288" y="24"/>
                    <a:pt x="124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8"/>
            <p:cNvSpPr/>
            <p:nvPr/>
          </p:nvSpPr>
          <p:spPr>
            <a:xfrm>
              <a:off x="1918097" y="237514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68" y="1"/>
                  </a:moveTo>
                  <a:cubicBezTo>
                    <a:pt x="1034" y="1"/>
                    <a:pt x="1001" y="9"/>
                    <a:pt x="968" y="26"/>
                  </a:cubicBezTo>
                  <a:cubicBezTo>
                    <a:pt x="868" y="26"/>
                    <a:pt x="768" y="59"/>
                    <a:pt x="668" y="126"/>
                  </a:cubicBezTo>
                  <a:cubicBezTo>
                    <a:pt x="567" y="193"/>
                    <a:pt x="467" y="259"/>
                    <a:pt x="401" y="359"/>
                  </a:cubicBezTo>
                  <a:cubicBezTo>
                    <a:pt x="301" y="426"/>
                    <a:pt x="234" y="526"/>
                    <a:pt x="201" y="626"/>
                  </a:cubicBezTo>
                  <a:cubicBezTo>
                    <a:pt x="134" y="726"/>
                    <a:pt x="100" y="826"/>
                    <a:pt x="67" y="926"/>
                  </a:cubicBezTo>
                  <a:cubicBezTo>
                    <a:pt x="34" y="1027"/>
                    <a:pt x="0" y="1127"/>
                    <a:pt x="0" y="1227"/>
                  </a:cubicBezTo>
                  <a:cubicBezTo>
                    <a:pt x="0" y="1293"/>
                    <a:pt x="0" y="1360"/>
                    <a:pt x="0" y="1460"/>
                  </a:cubicBezTo>
                  <a:cubicBezTo>
                    <a:pt x="34" y="1494"/>
                    <a:pt x="34" y="1560"/>
                    <a:pt x="100" y="1594"/>
                  </a:cubicBezTo>
                  <a:cubicBezTo>
                    <a:pt x="134" y="1627"/>
                    <a:pt x="201" y="1660"/>
                    <a:pt x="234" y="1660"/>
                  </a:cubicBezTo>
                  <a:cubicBezTo>
                    <a:pt x="334" y="1660"/>
                    <a:pt x="401" y="1660"/>
                    <a:pt x="467" y="1627"/>
                  </a:cubicBezTo>
                  <a:lnTo>
                    <a:pt x="734" y="1560"/>
                  </a:lnTo>
                  <a:cubicBezTo>
                    <a:pt x="768" y="1560"/>
                    <a:pt x="834" y="1527"/>
                    <a:pt x="868" y="1527"/>
                  </a:cubicBezTo>
                  <a:lnTo>
                    <a:pt x="968" y="1527"/>
                  </a:lnTo>
                  <a:cubicBezTo>
                    <a:pt x="968" y="1560"/>
                    <a:pt x="968" y="1594"/>
                    <a:pt x="968" y="1627"/>
                  </a:cubicBezTo>
                  <a:cubicBezTo>
                    <a:pt x="968" y="1627"/>
                    <a:pt x="1001" y="1660"/>
                    <a:pt x="1001" y="1694"/>
                  </a:cubicBezTo>
                  <a:cubicBezTo>
                    <a:pt x="968" y="1727"/>
                    <a:pt x="968" y="1760"/>
                    <a:pt x="934" y="1794"/>
                  </a:cubicBezTo>
                  <a:lnTo>
                    <a:pt x="834" y="1860"/>
                  </a:lnTo>
                  <a:lnTo>
                    <a:pt x="734" y="1927"/>
                  </a:lnTo>
                  <a:cubicBezTo>
                    <a:pt x="668" y="1961"/>
                    <a:pt x="634" y="1994"/>
                    <a:pt x="567" y="1994"/>
                  </a:cubicBezTo>
                  <a:lnTo>
                    <a:pt x="467" y="1994"/>
                  </a:lnTo>
                  <a:lnTo>
                    <a:pt x="434" y="1961"/>
                  </a:lnTo>
                  <a:cubicBezTo>
                    <a:pt x="417" y="1944"/>
                    <a:pt x="401" y="1936"/>
                    <a:pt x="384" y="1936"/>
                  </a:cubicBezTo>
                  <a:cubicBezTo>
                    <a:pt x="367" y="1936"/>
                    <a:pt x="351" y="1944"/>
                    <a:pt x="334" y="1961"/>
                  </a:cubicBezTo>
                  <a:lnTo>
                    <a:pt x="100" y="2094"/>
                  </a:lnTo>
                  <a:cubicBezTo>
                    <a:pt x="67" y="2094"/>
                    <a:pt x="34" y="2127"/>
                    <a:pt x="34" y="2161"/>
                  </a:cubicBezTo>
                  <a:cubicBezTo>
                    <a:pt x="0" y="2194"/>
                    <a:pt x="0" y="2227"/>
                    <a:pt x="0" y="2261"/>
                  </a:cubicBezTo>
                  <a:cubicBezTo>
                    <a:pt x="0" y="2327"/>
                    <a:pt x="34" y="2394"/>
                    <a:pt x="67" y="2428"/>
                  </a:cubicBezTo>
                  <a:cubicBezTo>
                    <a:pt x="100" y="2494"/>
                    <a:pt x="134" y="2528"/>
                    <a:pt x="201" y="2561"/>
                  </a:cubicBezTo>
                  <a:lnTo>
                    <a:pt x="434" y="2561"/>
                  </a:lnTo>
                  <a:cubicBezTo>
                    <a:pt x="534" y="2528"/>
                    <a:pt x="634" y="2494"/>
                    <a:pt x="734" y="2428"/>
                  </a:cubicBezTo>
                  <a:cubicBezTo>
                    <a:pt x="834" y="2361"/>
                    <a:pt x="934" y="2294"/>
                    <a:pt x="1034" y="2194"/>
                  </a:cubicBezTo>
                  <a:cubicBezTo>
                    <a:pt x="1135" y="2127"/>
                    <a:pt x="1201" y="2027"/>
                    <a:pt x="1268" y="1927"/>
                  </a:cubicBezTo>
                  <a:cubicBezTo>
                    <a:pt x="1335" y="1827"/>
                    <a:pt x="1368" y="1727"/>
                    <a:pt x="1401" y="1627"/>
                  </a:cubicBezTo>
                  <a:cubicBezTo>
                    <a:pt x="1435" y="1527"/>
                    <a:pt x="1435" y="1427"/>
                    <a:pt x="1468" y="1327"/>
                  </a:cubicBezTo>
                  <a:cubicBezTo>
                    <a:pt x="1468" y="1193"/>
                    <a:pt x="1435" y="1060"/>
                    <a:pt x="1335" y="960"/>
                  </a:cubicBezTo>
                  <a:cubicBezTo>
                    <a:pt x="1277" y="941"/>
                    <a:pt x="1208" y="921"/>
                    <a:pt x="1122" y="921"/>
                  </a:cubicBezTo>
                  <a:cubicBezTo>
                    <a:pt x="1058" y="921"/>
                    <a:pt x="986" y="932"/>
                    <a:pt x="901" y="960"/>
                  </a:cubicBezTo>
                  <a:lnTo>
                    <a:pt x="668" y="1027"/>
                  </a:lnTo>
                  <a:cubicBezTo>
                    <a:pt x="634" y="1027"/>
                    <a:pt x="601" y="1060"/>
                    <a:pt x="534" y="1060"/>
                  </a:cubicBezTo>
                  <a:cubicBezTo>
                    <a:pt x="501" y="1060"/>
                    <a:pt x="501" y="1060"/>
                    <a:pt x="467" y="1027"/>
                  </a:cubicBezTo>
                  <a:cubicBezTo>
                    <a:pt x="467" y="1027"/>
                    <a:pt x="434" y="993"/>
                    <a:pt x="467" y="960"/>
                  </a:cubicBezTo>
                  <a:cubicBezTo>
                    <a:pt x="467" y="893"/>
                    <a:pt x="467" y="826"/>
                    <a:pt x="534" y="793"/>
                  </a:cubicBezTo>
                  <a:cubicBezTo>
                    <a:pt x="567" y="726"/>
                    <a:pt x="634" y="693"/>
                    <a:pt x="701" y="626"/>
                  </a:cubicBezTo>
                  <a:cubicBezTo>
                    <a:pt x="734" y="626"/>
                    <a:pt x="801" y="593"/>
                    <a:pt x="834" y="593"/>
                  </a:cubicBezTo>
                  <a:cubicBezTo>
                    <a:pt x="851" y="576"/>
                    <a:pt x="868" y="568"/>
                    <a:pt x="884" y="568"/>
                  </a:cubicBezTo>
                  <a:cubicBezTo>
                    <a:pt x="901" y="568"/>
                    <a:pt x="918" y="576"/>
                    <a:pt x="934" y="593"/>
                  </a:cubicBez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59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368" y="359"/>
                    <a:pt x="1368" y="326"/>
                    <a:pt x="1368" y="293"/>
                  </a:cubicBezTo>
                  <a:cubicBezTo>
                    <a:pt x="1368" y="226"/>
                    <a:pt x="1335" y="159"/>
                    <a:pt x="1301" y="126"/>
                  </a:cubicBezTo>
                  <a:cubicBezTo>
                    <a:pt x="1268" y="59"/>
                    <a:pt x="1235" y="26"/>
                    <a:pt x="1168" y="26"/>
                  </a:cubicBezTo>
                  <a:cubicBezTo>
                    <a:pt x="1135" y="9"/>
                    <a:pt x="1101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8"/>
            <p:cNvSpPr/>
            <p:nvPr/>
          </p:nvSpPr>
          <p:spPr>
            <a:xfrm>
              <a:off x="1944453" y="2359011"/>
              <a:ext cx="23163" cy="41841"/>
            </a:xfrm>
            <a:custGeom>
              <a:avLst/>
              <a:gdLst/>
              <a:ahLst/>
              <a:cxnLst/>
              <a:rect l="l" t="t" r="r" b="b"/>
              <a:pathLst>
                <a:path w="1436" h="2594" extrusionOk="0">
                  <a:moveTo>
                    <a:pt x="1102" y="0"/>
                  </a:moveTo>
                  <a:cubicBezTo>
                    <a:pt x="1068" y="0"/>
                    <a:pt x="1035" y="8"/>
                    <a:pt x="1002" y="25"/>
                  </a:cubicBezTo>
                  <a:cubicBezTo>
                    <a:pt x="902" y="58"/>
                    <a:pt x="801" y="125"/>
                    <a:pt x="735" y="159"/>
                  </a:cubicBezTo>
                  <a:cubicBezTo>
                    <a:pt x="601" y="225"/>
                    <a:pt x="535" y="292"/>
                    <a:pt x="435" y="392"/>
                  </a:cubicBezTo>
                  <a:cubicBezTo>
                    <a:pt x="368" y="492"/>
                    <a:pt x="301" y="559"/>
                    <a:pt x="234" y="659"/>
                  </a:cubicBezTo>
                  <a:cubicBezTo>
                    <a:pt x="168" y="759"/>
                    <a:pt x="134" y="859"/>
                    <a:pt x="101" y="959"/>
                  </a:cubicBezTo>
                  <a:cubicBezTo>
                    <a:pt x="68" y="1059"/>
                    <a:pt x="68" y="1159"/>
                    <a:pt x="68" y="1259"/>
                  </a:cubicBezTo>
                  <a:cubicBezTo>
                    <a:pt x="34" y="1326"/>
                    <a:pt x="34" y="1426"/>
                    <a:pt x="68" y="1493"/>
                  </a:cubicBezTo>
                  <a:cubicBezTo>
                    <a:pt x="68" y="1560"/>
                    <a:pt x="101" y="1593"/>
                    <a:pt x="134" y="1626"/>
                  </a:cubicBezTo>
                  <a:cubicBezTo>
                    <a:pt x="168" y="1660"/>
                    <a:pt x="234" y="1693"/>
                    <a:pt x="301" y="1693"/>
                  </a:cubicBezTo>
                  <a:cubicBezTo>
                    <a:pt x="368" y="1693"/>
                    <a:pt x="435" y="1693"/>
                    <a:pt x="535" y="1660"/>
                  </a:cubicBezTo>
                  <a:lnTo>
                    <a:pt x="768" y="1593"/>
                  </a:lnTo>
                  <a:cubicBezTo>
                    <a:pt x="801" y="1593"/>
                    <a:pt x="868" y="1560"/>
                    <a:pt x="902" y="1560"/>
                  </a:cubicBezTo>
                  <a:lnTo>
                    <a:pt x="1002" y="1560"/>
                  </a:lnTo>
                  <a:cubicBezTo>
                    <a:pt x="1002" y="1593"/>
                    <a:pt x="1035" y="1593"/>
                    <a:pt x="1035" y="1626"/>
                  </a:cubicBezTo>
                  <a:cubicBezTo>
                    <a:pt x="1002" y="1660"/>
                    <a:pt x="1002" y="1693"/>
                    <a:pt x="968" y="1726"/>
                  </a:cubicBezTo>
                  <a:cubicBezTo>
                    <a:pt x="968" y="1726"/>
                    <a:pt x="935" y="1760"/>
                    <a:pt x="902" y="1793"/>
                  </a:cubicBezTo>
                  <a:lnTo>
                    <a:pt x="801" y="1893"/>
                  </a:lnTo>
                  <a:cubicBezTo>
                    <a:pt x="768" y="1926"/>
                    <a:pt x="735" y="1926"/>
                    <a:pt x="701" y="1960"/>
                  </a:cubicBezTo>
                  <a:cubicBezTo>
                    <a:pt x="668" y="1993"/>
                    <a:pt x="601" y="2027"/>
                    <a:pt x="535" y="2027"/>
                  </a:cubicBezTo>
                  <a:lnTo>
                    <a:pt x="468" y="2027"/>
                  </a:lnTo>
                  <a:lnTo>
                    <a:pt x="401" y="1960"/>
                  </a:lnTo>
                  <a:lnTo>
                    <a:pt x="334" y="1960"/>
                  </a:lnTo>
                  <a:lnTo>
                    <a:pt x="68" y="2127"/>
                  </a:lnTo>
                  <a:cubicBezTo>
                    <a:pt x="34" y="2127"/>
                    <a:pt x="34" y="2160"/>
                    <a:pt x="1" y="2193"/>
                  </a:cubicBezTo>
                  <a:cubicBezTo>
                    <a:pt x="1" y="2227"/>
                    <a:pt x="1" y="2260"/>
                    <a:pt x="1" y="2293"/>
                  </a:cubicBezTo>
                  <a:cubicBezTo>
                    <a:pt x="1" y="2360"/>
                    <a:pt x="1" y="2427"/>
                    <a:pt x="34" y="2460"/>
                  </a:cubicBezTo>
                  <a:cubicBezTo>
                    <a:pt x="68" y="2527"/>
                    <a:pt x="134" y="2560"/>
                    <a:pt x="168" y="2594"/>
                  </a:cubicBezTo>
                  <a:lnTo>
                    <a:pt x="401" y="2594"/>
                  </a:lnTo>
                  <a:cubicBezTo>
                    <a:pt x="501" y="2560"/>
                    <a:pt x="601" y="2527"/>
                    <a:pt x="701" y="2460"/>
                  </a:cubicBezTo>
                  <a:cubicBezTo>
                    <a:pt x="835" y="2393"/>
                    <a:pt x="935" y="2327"/>
                    <a:pt x="1002" y="2227"/>
                  </a:cubicBezTo>
                  <a:cubicBezTo>
                    <a:pt x="1102" y="2160"/>
                    <a:pt x="1168" y="2060"/>
                    <a:pt x="1235" y="1926"/>
                  </a:cubicBezTo>
                  <a:cubicBezTo>
                    <a:pt x="1302" y="1860"/>
                    <a:pt x="1335" y="1760"/>
                    <a:pt x="1369" y="1626"/>
                  </a:cubicBezTo>
                  <a:cubicBezTo>
                    <a:pt x="1402" y="1560"/>
                    <a:pt x="1435" y="1459"/>
                    <a:pt x="1435" y="1359"/>
                  </a:cubicBezTo>
                  <a:cubicBezTo>
                    <a:pt x="1435" y="1226"/>
                    <a:pt x="1402" y="1093"/>
                    <a:pt x="1302" y="992"/>
                  </a:cubicBezTo>
                  <a:cubicBezTo>
                    <a:pt x="1263" y="953"/>
                    <a:pt x="1201" y="937"/>
                    <a:pt x="1116" y="937"/>
                  </a:cubicBezTo>
                  <a:cubicBezTo>
                    <a:pt x="1056" y="937"/>
                    <a:pt x="984" y="945"/>
                    <a:pt x="902" y="959"/>
                  </a:cubicBezTo>
                  <a:lnTo>
                    <a:pt x="668" y="1026"/>
                  </a:lnTo>
                  <a:lnTo>
                    <a:pt x="535" y="1059"/>
                  </a:lnTo>
                  <a:cubicBezTo>
                    <a:pt x="501" y="1059"/>
                    <a:pt x="468" y="1026"/>
                    <a:pt x="468" y="1026"/>
                  </a:cubicBezTo>
                  <a:cubicBezTo>
                    <a:pt x="435" y="1026"/>
                    <a:pt x="435" y="992"/>
                    <a:pt x="468" y="959"/>
                  </a:cubicBezTo>
                  <a:cubicBezTo>
                    <a:pt x="468" y="892"/>
                    <a:pt x="468" y="826"/>
                    <a:pt x="535" y="792"/>
                  </a:cubicBezTo>
                  <a:cubicBezTo>
                    <a:pt x="568" y="726"/>
                    <a:pt x="635" y="692"/>
                    <a:pt x="701" y="659"/>
                  </a:cubicBezTo>
                  <a:cubicBezTo>
                    <a:pt x="735" y="626"/>
                    <a:pt x="801" y="592"/>
                    <a:pt x="835" y="592"/>
                  </a:cubicBezTo>
                  <a:lnTo>
                    <a:pt x="935" y="592"/>
                  </a:lnTo>
                  <a:lnTo>
                    <a:pt x="968" y="626"/>
                  </a:lnTo>
                  <a:lnTo>
                    <a:pt x="1068" y="626"/>
                  </a:lnTo>
                  <a:lnTo>
                    <a:pt x="1302" y="459"/>
                  </a:lnTo>
                  <a:cubicBezTo>
                    <a:pt x="1335" y="459"/>
                    <a:pt x="1369" y="425"/>
                    <a:pt x="1369" y="392"/>
                  </a:cubicBezTo>
                  <a:cubicBezTo>
                    <a:pt x="1369" y="359"/>
                    <a:pt x="1402" y="325"/>
                    <a:pt x="1402" y="292"/>
                  </a:cubicBezTo>
                  <a:cubicBezTo>
                    <a:pt x="1402" y="225"/>
                    <a:pt x="1369" y="192"/>
                    <a:pt x="1335" y="125"/>
                  </a:cubicBezTo>
                  <a:cubicBezTo>
                    <a:pt x="1302" y="92"/>
                    <a:pt x="1268" y="25"/>
                    <a:pt x="1202" y="25"/>
                  </a:cubicBezTo>
                  <a:cubicBezTo>
                    <a:pt x="1168" y="8"/>
                    <a:pt x="1135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8"/>
            <p:cNvSpPr/>
            <p:nvPr/>
          </p:nvSpPr>
          <p:spPr>
            <a:xfrm>
              <a:off x="1970826" y="2331025"/>
              <a:ext cx="40373" cy="53681"/>
            </a:xfrm>
            <a:custGeom>
              <a:avLst/>
              <a:gdLst/>
              <a:ahLst/>
              <a:cxnLst/>
              <a:rect l="l" t="t" r="r" b="b"/>
              <a:pathLst>
                <a:path w="2503" h="3328" extrusionOk="0">
                  <a:moveTo>
                    <a:pt x="2423" y="1"/>
                  </a:moveTo>
                  <a:cubicBezTo>
                    <a:pt x="2410" y="1"/>
                    <a:pt x="2402" y="9"/>
                    <a:pt x="2402" y="26"/>
                  </a:cubicBezTo>
                  <a:lnTo>
                    <a:pt x="2169" y="159"/>
                  </a:lnTo>
                  <a:cubicBezTo>
                    <a:pt x="2135" y="159"/>
                    <a:pt x="2102" y="192"/>
                    <a:pt x="2102" y="226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3"/>
                  </a:lnTo>
                  <a:cubicBezTo>
                    <a:pt x="1435" y="659"/>
                    <a:pt x="1435" y="626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793"/>
                    <a:pt x="1068" y="826"/>
                  </a:cubicBezTo>
                  <a:cubicBezTo>
                    <a:pt x="1034" y="859"/>
                    <a:pt x="1034" y="893"/>
                    <a:pt x="1034" y="926"/>
                  </a:cubicBezTo>
                  <a:lnTo>
                    <a:pt x="701" y="2327"/>
                  </a:lnTo>
                  <a:lnTo>
                    <a:pt x="434" y="1260"/>
                  </a:lnTo>
                  <a:cubicBezTo>
                    <a:pt x="401" y="1260"/>
                    <a:pt x="401" y="1226"/>
                    <a:pt x="401" y="1226"/>
                  </a:cubicBezTo>
                  <a:lnTo>
                    <a:pt x="334" y="1226"/>
                  </a:lnTo>
                  <a:lnTo>
                    <a:pt x="100" y="1360"/>
                  </a:lnTo>
                  <a:cubicBezTo>
                    <a:pt x="67" y="1360"/>
                    <a:pt x="34" y="1393"/>
                    <a:pt x="34" y="1427"/>
                  </a:cubicBezTo>
                  <a:cubicBezTo>
                    <a:pt x="0" y="1460"/>
                    <a:pt x="0" y="1493"/>
                    <a:pt x="0" y="1527"/>
                  </a:cubicBezTo>
                  <a:cubicBezTo>
                    <a:pt x="0" y="1527"/>
                    <a:pt x="0" y="1527"/>
                    <a:pt x="0" y="1560"/>
                  </a:cubicBezTo>
                  <a:lnTo>
                    <a:pt x="501" y="3261"/>
                  </a:lnTo>
                  <a:cubicBezTo>
                    <a:pt x="501" y="3295"/>
                    <a:pt x="501" y="3295"/>
                    <a:pt x="501" y="3328"/>
                  </a:cubicBezTo>
                  <a:lnTo>
                    <a:pt x="567" y="3328"/>
                  </a:lnTo>
                  <a:lnTo>
                    <a:pt x="834" y="3194"/>
                  </a:lnTo>
                  <a:cubicBezTo>
                    <a:pt x="868" y="3161"/>
                    <a:pt x="868" y="3128"/>
                    <a:pt x="901" y="3094"/>
                  </a:cubicBezTo>
                  <a:cubicBezTo>
                    <a:pt x="901" y="3061"/>
                    <a:pt x="901" y="3061"/>
                    <a:pt x="934" y="3028"/>
                  </a:cubicBezTo>
                  <a:lnTo>
                    <a:pt x="1235" y="1660"/>
                  </a:lnTo>
                  <a:lnTo>
                    <a:pt x="1568" y="2661"/>
                  </a:lnTo>
                  <a:cubicBezTo>
                    <a:pt x="1568" y="2661"/>
                    <a:pt x="1568" y="2694"/>
                    <a:pt x="1602" y="2694"/>
                  </a:cubicBezTo>
                  <a:cubicBezTo>
                    <a:pt x="1602" y="2711"/>
                    <a:pt x="1602" y="2719"/>
                    <a:pt x="1606" y="2719"/>
                  </a:cubicBezTo>
                  <a:cubicBezTo>
                    <a:pt x="1610" y="2719"/>
                    <a:pt x="1618" y="2711"/>
                    <a:pt x="1635" y="2694"/>
                  </a:cubicBezTo>
                  <a:lnTo>
                    <a:pt x="1902" y="2561"/>
                  </a:lnTo>
                  <a:cubicBezTo>
                    <a:pt x="1935" y="2561"/>
                    <a:pt x="1935" y="2527"/>
                    <a:pt x="1968" y="2494"/>
                  </a:cubicBezTo>
                  <a:cubicBezTo>
                    <a:pt x="1968" y="2461"/>
                    <a:pt x="1968" y="2427"/>
                    <a:pt x="2002" y="2394"/>
                  </a:cubicBezTo>
                  <a:lnTo>
                    <a:pt x="2469" y="126"/>
                  </a:lnTo>
                  <a:cubicBezTo>
                    <a:pt x="2502" y="92"/>
                    <a:pt x="2469" y="26"/>
                    <a:pt x="2469" y="26"/>
                  </a:cubicBezTo>
                  <a:cubicBezTo>
                    <a:pt x="2452" y="9"/>
                    <a:pt x="2435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8"/>
            <p:cNvSpPr/>
            <p:nvPr/>
          </p:nvSpPr>
          <p:spPr>
            <a:xfrm>
              <a:off x="2014409" y="2318299"/>
              <a:ext cx="26373" cy="41890"/>
            </a:xfrm>
            <a:custGeom>
              <a:avLst/>
              <a:gdLst/>
              <a:ahLst/>
              <a:cxnLst/>
              <a:rect l="l" t="t" r="r" b="b"/>
              <a:pathLst>
                <a:path w="1635" h="2597" extrusionOk="0">
                  <a:moveTo>
                    <a:pt x="1068" y="581"/>
                  </a:moveTo>
                  <a:cubicBezTo>
                    <a:pt x="1101" y="614"/>
                    <a:pt x="1134" y="614"/>
                    <a:pt x="1168" y="681"/>
                  </a:cubicBezTo>
                  <a:cubicBezTo>
                    <a:pt x="1201" y="714"/>
                    <a:pt x="1201" y="781"/>
                    <a:pt x="1201" y="848"/>
                  </a:cubicBezTo>
                  <a:lnTo>
                    <a:pt x="1201" y="881"/>
                  </a:lnTo>
                  <a:lnTo>
                    <a:pt x="1201" y="1248"/>
                  </a:lnTo>
                  <a:cubicBezTo>
                    <a:pt x="1201" y="1348"/>
                    <a:pt x="1201" y="1415"/>
                    <a:pt x="1168" y="1515"/>
                  </a:cubicBezTo>
                  <a:cubicBezTo>
                    <a:pt x="1134" y="1582"/>
                    <a:pt x="1101" y="1648"/>
                    <a:pt x="1068" y="1715"/>
                  </a:cubicBezTo>
                  <a:cubicBezTo>
                    <a:pt x="1034" y="1749"/>
                    <a:pt x="1001" y="1815"/>
                    <a:pt x="934" y="1849"/>
                  </a:cubicBezTo>
                  <a:cubicBezTo>
                    <a:pt x="901" y="1882"/>
                    <a:pt x="868" y="1915"/>
                    <a:pt x="801" y="1949"/>
                  </a:cubicBezTo>
                  <a:cubicBezTo>
                    <a:pt x="768" y="1949"/>
                    <a:pt x="734" y="1982"/>
                    <a:pt x="667" y="1982"/>
                  </a:cubicBezTo>
                  <a:cubicBezTo>
                    <a:pt x="651" y="1999"/>
                    <a:pt x="634" y="2007"/>
                    <a:pt x="617" y="2007"/>
                  </a:cubicBezTo>
                  <a:cubicBezTo>
                    <a:pt x="601" y="2007"/>
                    <a:pt x="584" y="1999"/>
                    <a:pt x="567" y="1982"/>
                  </a:cubicBezTo>
                  <a:cubicBezTo>
                    <a:pt x="534" y="1982"/>
                    <a:pt x="501" y="1949"/>
                    <a:pt x="467" y="1915"/>
                  </a:cubicBezTo>
                  <a:cubicBezTo>
                    <a:pt x="434" y="1849"/>
                    <a:pt x="434" y="1782"/>
                    <a:pt x="434" y="1715"/>
                  </a:cubicBezTo>
                  <a:lnTo>
                    <a:pt x="434" y="1648"/>
                  </a:lnTo>
                  <a:lnTo>
                    <a:pt x="434" y="1415"/>
                  </a:lnTo>
                  <a:lnTo>
                    <a:pt x="434" y="1315"/>
                  </a:lnTo>
                  <a:cubicBezTo>
                    <a:pt x="434" y="1248"/>
                    <a:pt x="434" y="1148"/>
                    <a:pt x="467" y="1081"/>
                  </a:cubicBezTo>
                  <a:cubicBezTo>
                    <a:pt x="501" y="1015"/>
                    <a:pt x="534" y="948"/>
                    <a:pt x="567" y="881"/>
                  </a:cubicBezTo>
                  <a:cubicBezTo>
                    <a:pt x="601" y="815"/>
                    <a:pt x="634" y="781"/>
                    <a:pt x="667" y="748"/>
                  </a:cubicBezTo>
                  <a:cubicBezTo>
                    <a:pt x="734" y="714"/>
                    <a:pt x="768" y="681"/>
                    <a:pt x="801" y="648"/>
                  </a:cubicBezTo>
                  <a:cubicBezTo>
                    <a:pt x="868" y="614"/>
                    <a:pt x="901" y="581"/>
                    <a:pt x="934" y="581"/>
                  </a:cubicBezTo>
                  <a:close/>
                  <a:moveTo>
                    <a:pt x="1222" y="0"/>
                  </a:moveTo>
                  <a:cubicBezTo>
                    <a:pt x="1193" y="0"/>
                    <a:pt x="1164" y="4"/>
                    <a:pt x="1134" y="14"/>
                  </a:cubicBezTo>
                  <a:cubicBezTo>
                    <a:pt x="1034" y="14"/>
                    <a:pt x="901" y="47"/>
                    <a:pt x="834" y="114"/>
                  </a:cubicBezTo>
                  <a:cubicBezTo>
                    <a:pt x="701" y="181"/>
                    <a:pt x="601" y="281"/>
                    <a:pt x="501" y="381"/>
                  </a:cubicBezTo>
                  <a:cubicBezTo>
                    <a:pt x="401" y="481"/>
                    <a:pt x="301" y="614"/>
                    <a:pt x="234" y="748"/>
                  </a:cubicBezTo>
                  <a:cubicBezTo>
                    <a:pt x="167" y="848"/>
                    <a:pt x="100" y="1015"/>
                    <a:pt x="67" y="1148"/>
                  </a:cubicBezTo>
                  <a:cubicBezTo>
                    <a:pt x="34" y="1282"/>
                    <a:pt x="0" y="1415"/>
                    <a:pt x="0" y="1582"/>
                  </a:cubicBezTo>
                  <a:lnTo>
                    <a:pt x="0" y="1682"/>
                  </a:lnTo>
                  <a:lnTo>
                    <a:pt x="0" y="1915"/>
                  </a:lnTo>
                  <a:lnTo>
                    <a:pt x="0" y="2015"/>
                  </a:lnTo>
                  <a:cubicBezTo>
                    <a:pt x="0" y="2115"/>
                    <a:pt x="34" y="2216"/>
                    <a:pt x="67" y="2349"/>
                  </a:cubicBezTo>
                  <a:cubicBezTo>
                    <a:pt x="100" y="2416"/>
                    <a:pt x="167" y="2482"/>
                    <a:pt x="234" y="2549"/>
                  </a:cubicBezTo>
                  <a:cubicBezTo>
                    <a:pt x="305" y="2573"/>
                    <a:pt x="359" y="2596"/>
                    <a:pt x="420" y="2596"/>
                  </a:cubicBezTo>
                  <a:cubicBezTo>
                    <a:pt x="445" y="2596"/>
                    <a:pt x="471" y="2592"/>
                    <a:pt x="501" y="2582"/>
                  </a:cubicBezTo>
                  <a:cubicBezTo>
                    <a:pt x="601" y="2582"/>
                    <a:pt x="734" y="2549"/>
                    <a:pt x="834" y="2482"/>
                  </a:cubicBezTo>
                  <a:cubicBezTo>
                    <a:pt x="934" y="2416"/>
                    <a:pt x="1034" y="2316"/>
                    <a:pt x="1134" y="2216"/>
                  </a:cubicBezTo>
                  <a:cubicBezTo>
                    <a:pt x="1235" y="2115"/>
                    <a:pt x="1335" y="2015"/>
                    <a:pt x="1401" y="1882"/>
                  </a:cubicBezTo>
                  <a:cubicBezTo>
                    <a:pt x="1468" y="1749"/>
                    <a:pt x="1535" y="1615"/>
                    <a:pt x="1568" y="1448"/>
                  </a:cubicBezTo>
                  <a:cubicBezTo>
                    <a:pt x="1601" y="1315"/>
                    <a:pt x="1635" y="1181"/>
                    <a:pt x="1635" y="1048"/>
                  </a:cubicBezTo>
                  <a:cubicBezTo>
                    <a:pt x="1635" y="1015"/>
                    <a:pt x="1635" y="981"/>
                    <a:pt x="1635" y="948"/>
                  </a:cubicBezTo>
                  <a:lnTo>
                    <a:pt x="1635" y="681"/>
                  </a:lnTo>
                  <a:cubicBezTo>
                    <a:pt x="1635" y="681"/>
                    <a:pt x="1635" y="648"/>
                    <a:pt x="1635" y="614"/>
                  </a:cubicBezTo>
                  <a:cubicBezTo>
                    <a:pt x="1635" y="481"/>
                    <a:pt x="1601" y="381"/>
                    <a:pt x="1568" y="281"/>
                  </a:cubicBezTo>
                  <a:cubicBezTo>
                    <a:pt x="1535" y="181"/>
                    <a:pt x="1468" y="114"/>
                    <a:pt x="1401" y="47"/>
                  </a:cubicBezTo>
                  <a:cubicBezTo>
                    <a:pt x="1354" y="24"/>
                    <a:pt x="1290" y="0"/>
                    <a:pt x="1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8"/>
            <p:cNvSpPr/>
            <p:nvPr/>
          </p:nvSpPr>
          <p:spPr>
            <a:xfrm>
              <a:off x="2046685" y="2300362"/>
              <a:ext cx="17775" cy="45067"/>
            </a:xfrm>
            <a:custGeom>
              <a:avLst/>
              <a:gdLst/>
              <a:ahLst/>
              <a:cxnLst/>
              <a:rect l="l" t="t" r="r" b="b"/>
              <a:pathLst>
                <a:path w="1102" h="2794" extrusionOk="0">
                  <a:moveTo>
                    <a:pt x="1035" y="0"/>
                  </a:moveTo>
                  <a:cubicBezTo>
                    <a:pt x="1026" y="0"/>
                    <a:pt x="1018" y="9"/>
                    <a:pt x="1001" y="25"/>
                  </a:cubicBezTo>
                  <a:lnTo>
                    <a:pt x="868" y="92"/>
                  </a:lnTo>
                  <a:cubicBezTo>
                    <a:pt x="768" y="159"/>
                    <a:pt x="668" y="225"/>
                    <a:pt x="601" y="292"/>
                  </a:cubicBezTo>
                  <a:cubicBezTo>
                    <a:pt x="534" y="392"/>
                    <a:pt x="468" y="459"/>
                    <a:pt x="434" y="559"/>
                  </a:cubicBezTo>
                  <a:lnTo>
                    <a:pt x="434" y="459"/>
                  </a:lnTo>
                  <a:cubicBezTo>
                    <a:pt x="434" y="425"/>
                    <a:pt x="401" y="425"/>
                    <a:pt x="401" y="392"/>
                  </a:cubicBezTo>
                  <a:lnTo>
                    <a:pt x="334" y="392"/>
                  </a:lnTo>
                  <a:lnTo>
                    <a:pt x="101" y="526"/>
                  </a:lnTo>
                  <a:cubicBezTo>
                    <a:pt x="67" y="559"/>
                    <a:pt x="34" y="559"/>
                    <a:pt x="34" y="592"/>
                  </a:cubicBezTo>
                  <a:cubicBezTo>
                    <a:pt x="1" y="626"/>
                    <a:pt x="1" y="659"/>
                    <a:pt x="1" y="692"/>
                  </a:cubicBezTo>
                  <a:lnTo>
                    <a:pt x="1" y="2727"/>
                  </a:lnTo>
                  <a:cubicBezTo>
                    <a:pt x="1" y="2727"/>
                    <a:pt x="1" y="2760"/>
                    <a:pt x="34" y="2794"/>
                  </a:cubicBezTo>
                  <a:lnTo>
                    <a:pt x="101" y="2794"/>
                  </a:lnTo>
                  <a:lnTo>
                    <a:pt x="334" y="2627"/>
                  </a:lnTo>
                  <a:cubicBezTo>
                    <a:pt x="368" y="2627"/>
                    <a:pt x="368" y="2594"/>
                    <a:pt x="401" y="2560"/>
                  </a:cubicBezTo>
                  <a:cubicBezTo>
                    <a:pt x="401" y="2527"/>
                    <a:pt x="434" y="2494"/>
                    <a:pt x="434" y="2460"/>
                  </a:cubicBezTo>
                  <a:lnTo>
                    <a:pt x="434" y="1359"/>
                  </a:lnTo>
                  <a:cubicBezTo>
                    <a:pt x="434" y="1193"/>
                    <a:pt x="434" y="1059"/>
                    <a:pt x="501" y="926"/>
                  </a:cubicBezTo>
                  <a:cubicBezTo>
                    <a:pt x="568" y="826"/>
                    <a:pt x="668" y="726"/>
                    <a:pt x="801" y="659"/>
                  </a:cubicBezTo>
                  <a:lnTo>
                    <a:pt x="1001" y="526"/>
                  </a:lnTo>
                  <a:cubicBezTo>
                    <a:pt x="1068" y="492"/>
                    <a:pt x="1102" y="425"/>
                    <a:pt x="1102" y="359"/>
                  </a:cubicBezTo>
                  <a:lnTo>
                    <a:pt x="1102" y="92"/>
                  </a:lnTo>
                  <a:cubicBezTo>
                    <a:pt x="1102" y="59"/>
                    <a:pt x="1068" y="25"/>
                    <a:pt x="1068" y="25"/>
                  </a:cubicBezTo>
                  <a:cubicBezTo>
                    <a:pt x="1052" y="9"/>
                    <a:pt x="1043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8"/>
            <p:cNvSpPr/>
            <p:nvPr/>
          </p:nvSpPr>
          <p:spPr>
            <a:xfrm>
              <a:off x="2067138" y="2270231"/>
              <a:ext cx="26373" cy="59600"/>
            </a:xfrm>
            <a:custGeom>
              <a:avLst/>
              <a:gdLst/>
              <a:ahLst/>
              <a:cxnLst/>
              <a:rect l="l" t="t" r="r" b="b"/>
              <a:pathLst>
                <a:path w="1635" h="3695" extrusionOk="0">
                  <a:moveTo>
                    <a:pt x="979" y="1690"/>
                  </a:moveTo>
                  <a:cubicBezTo>
                    <a:pt x="1012" y="1690"/>
                    <a:pt x="1042" y="1701"/>
                    <a:pt x="1068" y="1726"/>
                  </a:cubicBezTo>
                  <a:cubicBezTo>
                    <a:pt x="1168" y="1793"/>
                    <a:pt x="1201" y="1893"/>
                    <a:pt x="1201" y="1993"/>
                  </a:cubicBezTo>
                  <a:cubicBezTo>
                    <a:pt x="1201" y="2060"/>
                    <a:pt x="1201" y="2127"/>
                    <a:pt x="1201" y="2160"/>
                  </a:cubicBezTo>
                  <a:lnTo>
                    <a:pt x="1201" y="2327"/>
                  </a:lnTo>
                  <a:cubicBezTo>
                    <a:pt x="1201" y="2494"/>
                    <a:pt x="1168" y="2627"/>
                    <a:pt x="1068" y="2760"/>
                  </a:cubicBezTo>
                  <a:cubicBezTo>
                    <a:pt x="1034" y="2861"/>
                    <a:pt x="934" y="2961"/>
                    <a:pt x="801" y="3027"/>
                  </a:cubicBezTo>
                  <a:cubicBezTo>
                    <a:pt x="762" y="3066"/>
                    <a:pt x="711" y="3083"/>
                    <a:pt x="656" y="3083"/>
                  </a:cubicBezTo>
                  <a:cubicBezTo>
                    <a:pt x="617" y="3083"/>
                    <a:pt x="575" y="3075"/>
                    <a:pt x="534" y="3061"/>
                  </a:cubicBezTo>
                  <a:cubicBezTo>
                    <a:pt x="467" y="3027"/>
                    <a:pt x="434" y="2927"/>
                    <a:pt x="434" y="2727"/>
                  </a:cubicBezTo>
                  <a:cubicBezTo>
                    <a:pt x="401" y="2660"/>
                    <a:pt x="401" y="2560"/>
                    <a:pt x="434" y="2494"/>
                  </a:cubicBezTo>
                  <a:cubicBezTo>
                    <a:pt x="434" y="2327"/>
                    <a:pt x="467" y="2160"/>
                    <a:pt x="534" y="2027"/>
                  </a:cubicBezTo>
                  <a:cubicBezTo>
                    <a:pt x="601" y="1893"/>
                    <a:pt x="701" y="1826"/>
                    <a:pt x="801" y="1760"/>
                  </a:cubicBezTo>
                  <a:cubicBezTo>
                    <a:pt x="863" y="1719"/>
                    <a:pt x="925" y="1690"/>
                    <a:pt x="979" y="1690"/>
                  </a:cubicBezTo>
                  <a:close/>
                  <a:moveTo>
                    <a:pt x="1581" y="0"/>
                  </a:moveTo>
                  <a:cubicBezTo>
                    <a:pt x="1568" y="0"/>
                    <a:pt x="1551" y="9"/>
                    <a:pt x="1535" y="25"/>
                  </a:cubicBezTo>
                  <a:lnTo>
                    <a:pt x="1301" y="159"/>
                  </a:lnTo>
                  <a:cubicBezTo>
                    <a:pt x="1268" y="192"/>
                    <a:pt x="1268" y="192"/>
                    <a:pt x="1235" y="225"/>
                  </a:cubicBezTo>
                  <a:cubicBezTo>
                    <a:pt x="1235" y="259"/>
                    <a:pt x="1201" y="292"/>
                    <a:pt x="1201" y="325"/>
                  </a:cubicBezTo>
                  <a:lnTo>
                    <a:pt x="1201" y="1259"/>
                  </a:lnTo>
                  <a:cubicBezTo>
                    <a:pt x="1201" y="1226"/>
                    <a:pt x="1168" y="1226"/>
                    <a:pt x="1134" y="1226"/>
                  </a:cubicBezTo>
                  <a:cubicBezTo>
                    <a:pt x="1101" y="1193"/>
                    <a:pt x="1068" y="1193"/>
                    <a:pt x="1034" y="1193"/>
                  </a:cubicBezTo>
                  <a:lnTo>
                    <a:pt x="901" y="1193"/>
                  </a:lnTo>
                  <a:cubicBezTo>
                    <a:pt x="834" y="1193"/>
                    <a:pt x="768" y="1226"/>
                    <a:pt x="734" y="1259"/>
                  </a:cubicBezTo>
                  <a:cubicBezTo>
                    <a:pt x="601" y="1326"/>
                    <a:pt x="501" y="1426"/>
                    <a:pt x="434" y="1526"/>
                  </a:cubicBezTo>
                  <a:cubicBezTo>
                    <a:pt x="334" y="1626"/>
                    <a:pt x="267" y="1760"/>
                    <a:pt x="200" y="1893"/>
                  </a:cubicBezTo>
                  <a:cubicBezTo>
                    <a:pt x="134" y="2027"/>
                    <a:pt x="100" y="2160"/>
                    <a:pt x="67" y="2293"/>
                  </a:cubicBezTo>
                  <a:cubicBezTo>
                    <a:pt x="34" y="2427"/>
                    <a:pt x="0" y="2594"/>
                    <a:pt x="0" y="2727"/>
                  </a:cubicBezTo>
                  <a:lnTo>
                    <a:pt x="0" y="3027"/>
                  </a:lnTo>
                  <a:cubicBezTo>
                    <a:pt x="0" y="3127"/>
                    <a:pt x="0" y="3261"/>
                    <a:pt x="67" y="3361"/>
                  </a:cubicBezTo>
                  <a:cubicBezTo>
                    <a:pt x="67" y="3461"/>
                    <a:pt x="134" y="3561"/>
                    <a:pt x="200" y="3628"/>
                  </a:cubicBezTo>
                  <a:cubicBezTo>
                    <a:pt x="267" y="3661"/>
                    <a:pt x="334" y="3694"/>
                    <a:pt x="434" y="3694"/>
                  </a:cubicBezTo>
                  <a:cubicBezTo>
                    <a:pt x="534" y="3694"/>
                    <a:pt x="634" y="3694"/>
                    <a:pt x="734" y="3628"/>
                  </a:cubicBezTo>
                  <a:cubicBezTo>
                    <a:pt x="768" y="3594"/>
                    <a:pt x="834" y="3528"/>
                    <a:pt x="901" y="3494"/>
                  </a:cubicBezTo>
                  <a:cubicBezTo>
                    <a:pt x="968" y="3461"/>
                    <a:pt x="1001" y="3394"/>
                    <a:pt x="1034" y="3361"/>
                  </a:cubicBezTo>
                  <a:cubicBezTo>
                    <a:pt x="1068" y="3294"/>
                    <a:pt x="1101" y="3261"/>
                    <a:pt x="1134" y="3194"/>
                  </a:cubicBezTo>
                  <a:cubicBezTo>
                    <a:pt x="1168" y="3161"/>
                    <a:pt x="1201" y="3127"/>
                    <a:pt x="1201" y="3094"/>
                  </a:cubicBezTo>
                  <a:lnTo>
                    <a:pt x="1201" y="3194"/>
                  </a:lnTo>
                  <a:cubicBezTo>
                    <a:pt x="1201" y="3194"/>
                    <a:pt x="1201" y="3227"/>
                    <a:pt x="1235" y="3261"/>
                  </a:cubicBezTo>
                  <a:lnTo>
                    <a:pt x="1301" y="3261"/>
                  </a:lnTo>
                  <a:lnTo>
                    <a:pt x="1535" y="3094"/>
                  </a:lnTo>
                  <a:cubicBezTo>
                    <a:pt x="1568" y="3094"/>
                    <a:pt x="1601" y="3061"/>
                    <a:pt x="1601" y="3027"/>
                  </a:cubicBezTo>
                  <a:cubicBezTo>
                    <a:pt x="1635" y="2994"/>
                    <a:pt x="1635" y="2961"/>
                    <a:pt x="1635" y="2927"/>
                  </a:cubicBezTo>
                  <a:lnTo>
                    <a:pt x="1635" y="92"/>
                  </a:lnTo>
                  <a:cubicBezTo>
                    <a:pt x="1635" y="59"/>
                    <a:pt x="1635" y="25"/>
                    <a:pt x="1601" y="25"/>
                  </a:cubicBezTo>
                  <a:cubicBezTo>
                    <a:pt x="1601" y="9"/>
                    <a:pt x="1593" y="0"/>
                    <a:pt x="1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8"/>
            <p:cNvSpPr/>
            <p:nvPr/>
          </p:nvSpPr>
          <p:spPr>
            <a:xfrm>
              <a:off x="1743764" y="2754341"/>
              <a:ext cx="30147" cy="55294"/>
            </a:xfrm>
            <a:custGeom>
              <a:avLst/>
              <a:gdLst/>
              <a:ahLst/>
              <a:cxnLst/>
              <a:rect l="l" t="t" r="r" b="b"/>
              <a:pathLst>
                <a:path w="1869" h="3428" extrusionOk="0">
                  <a:moveTo>
                    <a:pt x="1302" y="0"/>
                  </a:moveTo>
                  <a:cubicBezTo>
                    <a:pt x="1168" y="34"/>
                    <a:pt x="1035" y="67"/>
                    <a:pt x="935" y="167"/>
                  </a:cubicBezTo>
                  <a:cubicBezTo>
                    <a:pt x="801" y="234"/>
                    <a:pt x="668" y="301"/>
                    <a:pt x="568" y="401"/>
                  </a:cubicBezTo>
                  <a:cubicBezTo>
                    <a:pt x="468" y="501"/>
                    <a:pt x="368" y="634"/>
                    <a:pt x="301" y="734"/>
                  </a:cubicBezTo>
                  <a:cubicBezTo>
                    <a:pt x="234" y="868"/>
                    <a:pt x="167" y="1001"/>
                    <a:pt x="134" y="1134"/>
                  </a:cubicBezTo>
                  <a:cubicBezTo>
                    <a:pt x="67" y="1268"/>
                    <a:pt x="67" y="1401"/>
                    <a:pt x="67" y="1535"/>
                  </a:cubicBezTo>
                  <a:cubicBezTo>
                    <a:pt x="67" y="1635"/>
                    <a:pt x="67" y="1768"/>
                    <a:pt x="101" y="1868"/>
                  </a:cubicBezTo>
                  <a:cubicBezTo>
                    <a:pt x="134" y="2002"/>
                    <a:pt x="268" y="2102"/>
                    <a:pt x="434" y="2102"/>
                  </a:cubicBezTo>
                  <a:cubicBezTo>
                    <a:pt x="534" y="2102"/>
                    <a:pt x="601" y="2068"/>
                    <a:pt x="701" y="2035"/>
                  </a:cubicBezTo>
                  <a:lnTo>
                    <a:pt x="1035" y="1968"/>
                  </a:lnTo>
                  <a:cubicBezTo>
                    <a:pt x="1101" y="1935"/>
                    <a:pt x="1168" y="1935"/>
                    <a:pt x="1268" y="1902"/>
                  </a:cubicBezTo>
                  <a:cubicBezTo>
                    <a:pt x="1302" y="1902"/>
                    <a:pt x="1335" y="1902"/>
                    <a:pt x="1402" y="1935"/>
                  </a:cubicBezTo>
                  <a:cubicBezTo>
                    <a:pt x="1435" y="1968"/>
                    <a:pt x="1435" y="2002"/>
                    <a:pt x="1435" y="2068"/>
                  </a:cubicBezTo>
                  <a:cubicBezTo>
                    <a:pt x="1435" y="2135"/>
                    <a:pt x="1435" y="2202"/>
                    <a:pt x="1402" y="2269"/>
                  </a:cubicBezTo>
                  <a:cubicBezTo>
                    <a:pt x="1368" y="2335"/>
                    <a:pt x="1335" y="2402"/>
                    <a:pt x="1302" y="2435"/>
                  </a:cubicBezTo>
                  <a:cubicBezTo>
                    <a:pt x="1235" y="2502"/>
                    <a:pt x="1168" y="2569"/>
                    <a:pt x="1135" y="2602"/>
                  </a:cubicBezTo>
                  <a:cubicBezTo>
                    <a:pt x="1068" y="2636"/>
                    <a:pt x="1001" y="2702"/>
                    <a:pt x="935" y="2736"/>
                  </a:cubicBezTo>
                  <a:cubicBezTo>
                    <a:pt x="868" y="2769"/>
                    <a:pt x="801" y="2802"/>
                    <a:pt x="735" y="2802"/>
                  </a:cubicBezTo>
                  <a:cubicBezTo>
                    <a:pt x="701" y="2819"/>
                    <a:pt x="676" y="2827"/>
                    <a:pt x="655" y="2827"/>
                  </a:cubicBezTo>
                  <a:cubicBezTo>
                    <a:pt x="634" y="2827"/>
                    <a:pt x="618" y="2819"/>
                    <a:pt x="601" y="2802"/>
                  </a:cubicBezTo>
                  <a:cubicBezTo>
                    <a:pt x="568" y="2802"/>
                    <a:pt x="534" y="2802"/>
                    <a:pt x="501" y="2769"/>
                  </a:cubicBezTo>
                  <a:cubicBezTo>
                    <a:pt x="468" y="2736"/>
                    <a:pt x="468" y="2702"/>
                    <a:pt x="434" y="2702"/>
                  </a:cubicBezTo>
                  <a:cubicBezTo>
                    <a:pt x="434" y="2669"/>
                    <a:pt x="434" y="2636"/>
                    <a:pt x="401" y="2636"/>
                  </a:cubicBezTo>
                  <a:cubicBezTo>
                    <a:pt x="368" y="2636"/>
                    <a:pt x="368" y="2636"/>
                    <a:pt x="301" y="2669"/>
                  </a:cubicBezTo>
                  <a:lnTo>
                    <a:pt x="101" y="2802"/>
                  </a:lnTo>
                  <a:cubicBezTo>
                    <a:pt x="67" y="2802"/>
                    <a:pt x="34" y="2836"/>
                    <a:pt x="34" y="2869"/>
                  </a:cubicBezTo>
                  <a:cubicBezTo>
                    <a:pt x="1" y="2902"/>
                    <a:pt x="1" y="2936"/>
                    <a:pt x="1" y="2969"/>
                  </a:cubicBezTo>
                  <a:cubicBezTo>
                    <a:pt x="1" y="3069"/>
                    <a:pt x="34" y="3169"/>
                    <a:pt x="101" y="3269"/>
                  </a:cubicBezTo>
                  <a:cubicBezTo>
                    <a:pt x="134" y="3336"/>
                    <a:pt x="201" y="3369"/>
                    <a:pt x="301" y="3403"/>
                  </a:cubicBezTo>
                  <a:cubicBezTo>
                    <a:pt x="351" y="3419"/>
                    <a:pt x="401" y="3428"/>
                    <a:pt x="451" y="3428"/>
                  </a:cubicBezTo>
                  <a:cubicBezTo>
                    <a:pt x="501" y="3428"/>
                    <a:pt x="551" y="3419"/>
                    <a:pt x="601" y="3403"/>
                  </a:cubicBezTo>
                  <a:cubicBezTo>
                    <a:pt x="701" y="3369"/>
                    <a:pt x="835" y="3336"/>
                    <a:pt x="935" y="3269"/>
                  </a:cubicBezTo>
                  <a:cubicBezTo>
                    <a:pt x="1202" y="3103"/>
                    <a:pt x="1468" y="2869"/>
                    <a:pt x="1635" y="2602"/>
                  </a:cubicBezTo>
                  <a:cubicBezTo>
                    <a:pt x="1702" y="2502"/>
                    <a:pt x="1769" y="2369"/>
                    <a:pt x="1802" y="2202"/>
                  </a:cubicBezTo>
                  <a:cubicBezTo>
                    <a:pt x="1869" y="2068"/>
                    <a:pt x="1869" y="1935"/>
                    <a:pt x="1869" y="1802"/>
                  </a:cubicBezTo>
                  <a:cubicBezTo>
                    <a:pt x="1869" y="1702"/>
                    <a:pt x="1869" y="1601"/>
                    <a:pt x="1835" y="1501"/>
                  </a:cubicBezTo>
                  <a:cubicBezTo>
                    <a:pt x="1802" y="1435"/>
                    <a:pt x="1769" y="1368"/>
                    <a:pt x="1702" y="1335"/>
                  </a:cubicBezTo>
                  <a:cubicBezTo>
                    <a:pt x="1655" y="1311"/>
                    <a:pt x="1591" y="1287"/>
                    <a:pt x="1534" y="1287"/>
                  </a:cubicBezTo>
                  <a:cubicBezTo>
                    <a:pt x="1510" y="1287"/>
                    <a:pt x="1488" y="1291"/>
                    <a:pt x="1468" y="1301"/>
                  </a:cubicBezTo>
                  <a:cubicBezTo>
                    <a:pt x="1368" y="1301"/>
                    <a:pt x="1235" y="1301"/>
                    <a:pt x="1135" y="1335"/>
                  </a:cubicBezTo>
                  <a:lnTo>
                    <a:pt x="835" y="1435"/>
                  </a:lnTo>
                  <a:cubicBezTo>
                    <a:pt x="768" y="1468"/>
                    <a:pt x="701" y="1468"/>
                    <a:pt x="634" y="1468"/>
                  </a:cubicBezTo>
                  <a:cubicBezTo>
                    <a:pt x="601" y="1468"/>
                    <a:pt x="568" y="1435"/>
                    <a:pt x="534" y="1401"/>
                  </a:cubicBezTo>
                  <a:cubicBezTo>
                    <a:pt x="501" y="1368"/>
                    <a:pt x="501" y="1335"/>
                    <a:pt x="501" y="1268"/>
                  </a:cubicBezTo>
                  <a:cubicBezTo>
                    <a:pt x="501" y="1201"/>
                    <a:pt x="501" y="1168"/>
                    <a:pt x="534" y="1101"/>
                  </a:cubicBezTo>
                  <a:cubicBezTo>
                    <a:pt x="568" y="1034"/>
                    <a:pt x="601" y="1001"/>
                    <a:pt x="634" y="934"/>
                  </a:cubicBezTo>
                  <a:cubicBezTo>
                    <a:pt x="668" y="901"/>
                    <a:pt x="701" y="834"/>
                    <a:pt x="768" y="801"/>
                  </a:cubicBezTo>
                  <a:cubicBezTo>
                    <a:pt x="801" y="734"/>
                    <a:pt x="868" y="701"/>
                    <a:pt x="901" y="667"/>
                  </a:cubicBezTo>
                  <a:cubicBezTo>
                    <a:pt x="1001" y="601"/>
                    <a:pt x="1101" y="567"/>
                    <a:pt x="1202" y="567"/>
                  </a:cubicBezTo>
                  <a:cubicBezTo>
                    <a:pt x="1268" y="601"/>
                    <a:pt x="1335" y="634"/>
                    <a:pt x="1368" y="701"/>
                  </a:cubicBezTo>
                  <a:cubicBezTo>
                    <a:pt x="1368" y="701"/>
                    <a:pt x="1402" y="734"/>
                    <a:pt x="1402" y="734"/>
                  </a:cubicBezTo>
                  <a:lnTo>
                    <a:pt x="1502" y="734"/>
                  </a:lnTo>
                  <a:lnTo>
                    <a:pt x="1735" y="601"/>
                  </a:lnTo>
                  <a:cubicBezTo>
                    <a:pt x="1735" y="601"/>
                    <a:pt x="1769" y="567"/>
                    <a:pt x="1802" y="534"/>
                  </a:cubicBezTo>
                  <a:cubicBezTo>
                    <a:pt x="1802" y="501"/>
                    <a:pt x="1802" y="467"/>
                    <a:pt x="1802" y="434"/>
                  </a:cubicBezTo>
                  <a:cubicBezTo>
                    <a:pt x="1802" y="367"/>
                    <a:pt x="1769" y="267"/>
                    <a:pt x="1735" y="200"/>
                  </a:cubicBezTo>
                  <a:cubicBezTo>
                    <a:pt x="1702" y="134"/>
                    <a:pt x="1669" y="67"/>
                    <a:pt x="1568" y="34"/>
                  </a:cubicBezTo>
                  <a:cubicBezTo>
                    <a:pt x="1502" y="0"/>
                    <a:pt x="14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8"/>
            <p:cNvSpPr/>
            <p:nvPr/>
          </p:nvSpPr>
          <p:spPr>
            <a:xfrm>
              <a:off x="1779282" y="2741421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67" y="1"/>
                  </a:moveTo>
                  <a:lnTo>
                    <a:pt x="67" y="168"/>
                  </a:lnTo>
                  <a:cubicBezTo>
                    <a:pt x="34" y="168"/>
                    <a:pt x="34" y="201"/>
                    <a:pt x="0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5"/>
                  </a:cubicBezTo>
                  <a:lnTo>
                    <a:pt x="67" y="735"/>
                  </a:lnTo>
                  <a:lnTo>
                    <a:pt x="367" y="568"/>
                  </a:lnTo>
                  <a:cubicBezTo>
                    <a:pt x="367" y="568"/>
                    <a:pt x="401" y="534"/>
                    <a:pt x="434" y="501"/>
                  </a:cubicBezTo>
                  <a:cubicBezTo>
                    <a:pt x="434" y="468"/>
                    <a:pt x="434" y="434"/>
                    <a:pt x="434" y="401"/>
                  </a:cubicBezTo>
                  <a:lnTo>
                    <a:pt x="434" y="67"/>
                  </a:lnTo>
                  <a:cubicBezTo>
                    <a:pt x="434" y="34"/>
                    <a:pt x="434" y="1"/>
                    <a:pt x="434" y="1"/>
                  </a:cubicBezTo>
                  <a:close/>
                  <a:moveTo>
                    <a:pt x="334" y="835"/>
                  </a:moveTo>
                  <a:lnTo>
                    <a:pt x="100" y="968"/>
                  </a:lnTo>
                  <a:cubicBezTo>
                    <a:pt x="67" y="1001"/>
                    <a:pt x="34" y="1001"/>
                    <a:pt x="34" y="1035"/>
                  </a:cubicBezTo>
                  <a:cubicBezTo>
                    <a:pt x="0" y="1068"/>
                    <a:pt x="0" y="1102"/>
                    <a:pt x="0" y="1135"/>
                  </a:cubicBezTo>
                  <a:lnTo>
                    <a:pt x="0" y="3170"/>
                  </a:lnTo>
                  <a:cubicBezTo>
                    <a:pt x="0" y="3203"/>
                    <a:pt x="0" y="3203"/>
                    <a:pt x="34" y="3236"/>
                  </a:cubicBezTo>
                  <a:lnTo>
                    <a:pt x="100" y="3236"/>
                  </a:lnTo>
                  <a:lnTo>
                    <a:pt x="334" y="3103"/>
                  </a:lnTo>
                  <a:cubicBezTo>
                    <a:pt x="367" y="3070"/>
                    <a:pt x="401" y="3036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901"/>
                  </a:lnTo>
                  <a:cubicBezTo>
                    <a:pt x="434" y="868"/>
                    <a:pt x="434" y="835"/>
                    <a:pt x="401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8"/>
            <p:cNvSpPr/>
            <p:nvPr/>
          </p:nvSpPr>
          <p:spPr>
            <a:xfrm>
              <a:off x="1792735" y="2736178"/>
              <a:ext cx="26373" cy="61084"/>
            </a:xfrm>
            <a:custGeom>
              <a:avLst/>
              <a:gdLst/>
              <a:ahLst/>
              <a:cxnLst/>
              <a:rect l="l" t="t" r="r" b="b"/>
              <a:pathLst>
                <a:path w="1635" h="3787" extrusionOk="0">
                  <a:moveTo>
                    <a:pt x="946" y="871"/>
                  </a:moveTo>
                  <a:cubicBezTo>
                    <a:pt x="985" y="871"/>
                    <a:pt x="1026" y="879"/>
                    <a:pt x="1068" y="893"/>
                  </a:cubicBezTo>
                  <a:cubicBezTo>
                    <a:pt x="1134" y="960"/>
                    <a:pt x="1201" y="1060"/>
                    <a:pt x="1168" y="1160"/>
                  </a:cubicBezTo>
                  <a:cubicBezTo>
                    <a:pt x="1168" y="1226"/>
                    <a:pt x="1168" y="1293"/>
                    <a:pt x="1168" y="1326"/>
                  </a:cubicBezTo>
                  <a:lnTo>
                    <a:pt x="1168" y="1493"/>
                  </a:lnTo>
                  <a:cubicBezTo>
                    <a:pt x="1168" y="1660"/>
                    <a:pt x="1134" y="1793"/>
                    <a:pt x="1068" y="1927"/>
                  </a:cubicBezTo>
                  <a:cubicBezTo>
                    <a:pt x="1001" y="2027"/>
                    <a:pt x="901" y="2127"/>
                    <a:pt x="801" y="2194"/>
                  </a:cubicBezTo>
                  <a:cubicBezTo>
                    <a:pt x="742" y="2233"/>
                    <a:pt x="684" y="2249"/>
                    <a:pt x="625" y="2249"/>
                  </a:cubicBezTo>
                  <a:cubicBezTo>
                    <a:pt x="583" y="2249"/>
                    <a:pt x="542" y="2241"/>
                    <a:pt x="501" y="2227"/>
                  </a:cubicBezTo>
                  <a:cubicBezTo>
                    <a:pt x="434" y="2194"/>
                    <a:pt x="400" y="2094"/>
                    <a:pt x="400" y="1894"/>
                  </a:cubicBezTo>
                  <a:cubicBezTo>
                    <a:pt x="367" y="1827"/>
                    <a:pt x="367" y="1727"/>
                    <a:pt x="400" y="1660"/>
                  </a:cubicBezTo>
                  <a:cubicBezTo>
                    <a:pt x="400" y="1493"/>
                    <a:pt x="434" y="1326"/>
                    <a:pt x="501" y="1193"/>
                  </a:cubicBezTo>
                  <a:cubicBezTo>
                    <a:pt x="567" y="1093"/>
                    <a:pt x="667" y="993"/>
                    <a:pt x="801" y="926"/>
                  </a:cubicBezTo>
                  <a:cubicBezTo>
                    <a:pt x="840" y="887"/>
                    <a:pt x="890" y="871"/>
                    <a:pt x="946" y="871"/>
                  </a:cubicBezTo>
                  <a:close/>
                  <a:moveTo>
                    <a:pt x="1580" y="1"/>
                  </a:moveTo>
                  <a:cubicBezTo>
                    <a:pt x="1568" y="1"/>
                    <a:pt x="1551" y="9"/>
                    <a:pt x="1535" y="26"/>
                  </a:cubicBezTo>
                  <a:lnTo>
                    <a:pt x="1301" y="159"/>
                  </a:lnTo>
                  <a:cubicBezTo>
                    <a:pt x="1268" y="159"/>
                    <a:pt x="1234" y="192"/>
                    <a:pt x="1234" y="226"/>
                  </a:cubicBezTo>
                  <a:cubicBezTo>
                    <a:pt x="1201" y="259"/>
                    <a:pt x="1201" y="292"/>
                    <a:pt x="1201" y="326"/>
                  </a:cubicBezTo>
                  <a:lnTo>
                    <a:pt x="1201" y="426"/>
                  </a:lnTo>
                  <a:cubicBezTo>
                    <a:pt x="1201" y="392"/>
                    <a:pt x="1168" y="392"/>
                    <a:pt x="1134" y="392"/>
                  </a:cubicBezTo>
                  <a:cubicBezTo>
                    <a:pt x="1101" y="359"/>
                    <a:pt x="1068" y="359"/>
                    <a:pt x="1034" y="359"/>
                  </a:cubicBezTo>
                  <a:cubicBezTo>
                    <a:pt x="1018" y="342"/>
                    <a:pt x="993" y="334"/>
                    <a:pt x="968" y="334"/>
                  </a:cubicBezTo>
                  <a:cubicBezTo>
                    <a:pt x="943" y="334"/>
                    <a:pt x="918" y="342"/>
                    <a:pt x="901" y="359"/>
                  </a:cubicBezTo>
                  <a:cubicBezTo>
                    <a:pt x="834" y="359"/>
                    <a:pt x="767" y="392"/>
                    <a:pt x="701" y="426"/>
                  </a:cubicBezTo>
                  <a:cubicBezTo>
                    <a:pt x="601" y="493"/>
                    <a:pt x="501" y="593"/>
                    <a:pt x="434" y="693"/>
                  </a:cubicBezTo>
                  <a:cubicBezTo>
                    <a:pt x="334" y="793"/>
                    <a:pt x="267" y="893"/>
                    <a:pt x="200" y="1026"/>
                  </a:cubicBezTo>
                  <a:cubicBezTo>
                    <a:pt x="134" y="1160"/>
                    <a:pt x="67" y="1293"/>
                    <a:pt x="67" y="1460"/>
                  </a:cubicBezTo>
                  <a:cubicBezTo>
                    <a:pt x="0" y="1593"/>
                    <a:pt x="0" y="1727"/>
                    <a:pt x="0" y="1860"/>
                  </a:cubicBezTo>
                  <a:lnTo>
                    <a:pt x="0" y="2027"/>
                  </a:lnTo>
                  <a:lnTo>
                    <a:pt x="0" y="2160"/>
                  </a:lnTo>
                  <a:cubicBezTo>
                    <a:pt x="0" y="2294"/>
                    <a:pt x="0" y="2394"/>
                    <a:pt x="67" y="2527"/>
                  </a:cubicBezTo>
                  <a:cubicBezTo>
                    <a:pt x="67" y="2627"/>
                    <a:pt x="134" y="2694"/>
                    <a:pt x="200" y="2761"/>
                  </a:cubicBezTo>
                  <a:cubicBezTo>
                    <a:pt x="267" y="2828"/>
                    <a:pt x="334" y="2861"/>
                    <a:pt x="434" y="2861"/>
                  </a:cubicBezTo>
                  <a:cubicBezTo>
                    <a:pt x="534" y="2861"/>
                    <a:pt x="634" y="2828"/>
                    <a:pt x="701" y="2761"/>
                  </a:cubicBezTo>
                  <a:cubicBezTo>
                    <a:pt x="767" y="2727"/>
                    <a:pt x="834" y="2694"/>
                    <a:pt x="901" y="2661"/>
                  </a:cubicBezTo>
                  <a:cubicBezTo>
                    <a:pt x="934" y="2594"/>
                    <a:pt x="1001" y="2561"/>
                    <a:pt x="1034" y="2494"/>
                  </a:cubicBezTo>
                  <a:cubicBezTo>
                    <a:pt x="1068" y="2461"/>
                    <a:pt x="1101" y="2394"/>
                    <a:pt x="1134" y="2361"/>
                  </a:cubicBezTo>
                  <a:cubicBezTo>
                    <a:pt x="1168" y="2327"/>
                    <a:pt x="1201" y="2260"/>
                    <a:pt x="1201" y="2227"/>
                  </a:cubicBezTo>
                  <a:lnTo>
                    <a:pt x="1201" y="2394"/>
                  </a:lnTo>
                  <a:cubicBezTo>
                    <a:pt x="1201" y="2461"/>
                    <a:pt x="1201" y="2561"/>
                    <a:pt x="1168" y="2627"/>
                  </a:cubicBezTo>
                  <a:cubicBezTo>
                    <a:pt x="1134" y="2694"/>
                    <a:pt x="1101" y="2761"/>
                    <a:pt x="1068" y="2828"/>
                  </a:cubicBezTo>
                  <a:cubicBezTo>
                    <a:pt x="1034" y="2894"/>
                    <a:pt x="1001" y="2961"/>
                    <a:pt x="934" y="2994"/>
                  </a:cubicBezTo>
                  <a:cubicBezTo>
                    <a:pt x="901" y="3061"/>
                    <a:pt x="867" y="3094"/>
                    <a:pt x="801" y="3128"/>
                  </a:cubicBezTo>
                  <a:cubicBezTo>
                    <a:pt x="734" y="3161"/>
                    <a:pt x="667" y="3228"/>
                    <a:pt x="567" y="3228"/>
                  </a:cubicBezTo>
                  <a:cubicBezTo>
                    <a:pt x="534" y="3228"/>
                    <a:pt x="501" y="3194"/>
                    <a:pt x="467" y="3161"/>
                  </a:cubicBezTo>
                  <a:lnTo>
                    <a:pt x="400" y="3128"/>
                  </a:lnTo>
                  <a:lnTo>
                    <a:pt x="334" y="3128"/>
                  </a:lnTo>
                  <a:lnTo>
                    <a:pt x="100" y="3261"/>
                  </a:lnTo>
                  <a:cubicBezTo>
                    <a:pt x="34" y="3295"/>
                    <a:pt x="0" y="3361"/>
                    <a:pt x="0" y="3428"/>
                  </a:cubicBezTo>
                  <a:cubicBezTo>
                    <a:pt x="0" y="3495"/>
                    <a:pt x="34" y="3595"/>
                    <a:pt x="67" y="3628"/>
                  </a:cubicBezTo>
                  <a:cubicBezTo>
                    <a:pt x="134" y="3695"/>
                    <a:pt x="167" y="3728"/>
                    <a:pt x="234" y="3762"/>
                  </a:cubicBezTo>
                  <a:cubicBezTo>
                    <a:pt x="284" y="3778"/>
                    <a:pt x="325" y="3787"/>
                    <a:pt x="367" y="3787"/>
                  </a:cubicBezTo>
                  <a:cubicBezTo>
                    <a:pt x="409" y="3787"/>
                    <a:pt x="451" y="3778"/>
                    <a:pt x="501" y="3762"/>
                  </a:cubicBezTo>
                  <a:cubicBezTo>
                    <a:pt x="601" y="3762"/>
                    <a:pt x="701" y="3695"/>
                    <a:pt x="801" y="3661"/>
                  </a:cubicBezTo>
                  <a:cubicBezTo>
                    <a:pt x="1068" y="3495"/>
                    <a:pt x="1268" y="3295"/>
                    <a:pt x="1401" y="3028"/>
                  </a:cubicBezTo>
                  <a:cubicBezTo>
                    <a:pt x="1568" y="2761"/>
                    <a:pt x="1635" y="2427"/>
                    <a:pt x="1635" y="2127"/>
                  </a:cubicBezTo>
                  <a:lnTo>
                    <a:pt x="1635" y="92"/>
                  </a:lnTo>
                  <a:cubicBezTo>
                    <a:pt x="1635" y="59"/>
                    <a:pt x="1635" y="26"/>
                    <a:pt x="1601" y="26"/>
                  </a:cubicBezTo>
                  <a:cubicBezTo>
                    <a:pt x="1601" y="9"/>
                    <a:pt x="1593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8"/>
            <p:cNvSpPr/>
            <p:nvPr/>
          </p:nvSpPr>
          <p:spPr>
            <a:xfrm>
              <a:off x="1826091" y="2719903"/>
              <a:ext cx="25308" cy="46825"/>
            </a:xfrm>
            <a:custGeom>
              <a:avLst/>
              <a:gdLst/>
              <a:ahLst/>
              <a:cxnLst/>
              <a:rect l="l" t="t" r="r" b="b"/>
              <a:pathLst>
                <a:path w="1569" h="2903" extrusionOk="0">
                  <a:moveTo>
                    <a:pt x="1201" y="0"/>
                  </a:moveTo>
                  <a:cubicBezTo>
                    <a:pt x="1101" y="34"/>
                    <a:pt x="968" y="67"/>
                    <a:pt x="901" y="134"/>
                  </a:cubicBezTo>
                  <a:cubicBezTo>
                    <a:pt x="768" y="201"/>
                    <a:pt x="701" y="267"/>
                    <a:pt x="601" y="367"/>
                  </a:cubicBezTo>
                  <a:cubicBezTo>
                    <a:pt x="534" y="467"/>
                    <a:pt x="467" y="568"/>
                    <a:pt x="401" y="668"/>
                  </a:cubicBezTo>
                  <a:lnTo>
                    <a:pt x="401" y="568"/>
                  </a:lnTo>
                  <a:cubicBezTo>
                    <a:pt x="401" y="534"/>
                    <a:pt x="401" y="501"/>
                    <a:pt x="401" y="501"/>
                  </a:cubicBezTo>
                  <a:cubicBezTo>
                    <a:pt x="384" y="484"/>
                    <a:pt x="367" y="476"/>
                    <a:pt x="355" y="476"/>
                  </a:cubicBezTo>
                  <a:cubicBezTo>
                    <a:pt x="342" y="476"/>
                    <a:pt x="334" y="484"/>
                    <a:pt x="334" y="501"/>
                  </a:cubicBezTo>
                  <a:lnTo>
                    <a:pt x="67" y="634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0" y="734"/>
                    <a:pt x="0" y="768"/>
                    <a:pt x="0" y="801"/>
                  </a:cubicBezTo>
                  <a:lnTo>
                    <a:pt x="0" y="2836"/>
                  </a:lnTo>
                  <a:cubicBezTo>
                    <a:pt x="0" y="2869"/>
                    <a:pt x="0" y="2869"/>
                    <a:pt x="34" y="2903"/>
                  </a:cubicBezTo>
                  <a:lnTo>
                    <a:pt x="67" y="2903"/>
                  </a:lnTo>
                  <a:lnTo>
                    <a:pt x="334" y="2736"/>
                  </a:lnTo>
                  <a:cubicBezTo>
                    <a:pt x="367" y="2736"/>
                    <a:pt x="367" y="2702"/>
                    <a:pt x="401" y="2669"/>
                  </a:cubicBezTo>
                  <a:cubicBezTo>
                    <a:pt x="401" y="2636"/>
                    <a:pt x="401" y="2602"/>
                    <a:pt x="401" y="2569"/>
                  </a:cubicBezTo>
                  <a:lnTo>
                    <a:pt x="401" y="1468"/>
                  </a:lnTo>
                  <a:cubicBezTo>
                    <a:pt x="401" y="1301"/>
                    <a:pt x="434" y="1168"/>
                    <a:pt x="501" y="1001"/>
                  </a:cubicBezTo>
                  <a:cubicBezTo>
                    <a:pt x="567" y="868"/>
                    <a:pt x="667" y="768"/>
                    <a:pt x="801" y="701"/>
                  </a:cubicBezTo>
                  <a:cubicBezTo>
                    <a:pt x="851" y="668"/>
                    <a:pt x="901" y="651"/>
                    <a:pt x="947" y="651"/>
                  </a:cubicBezTo>
                  <a:cubicBezTo>
                    <a:pt x="993" y="651"/>
                    <a:pt x="1034" y="668"/>
                    <a:pt x="1068" y="701"/>
                  </a:cubicBezTo>
                  <a:cubicBezTo>
                    <a:pt x="1134" y="801"/>
                    <a:pt x="1168" y="934"/>
                    <a:pt x="1168" y="1068"/>
                  </a:cubicBezTo>
                  <a:lnTo>
                    <a:pt x="1168" y="2169"/>
                  </a:lnTo>
                  <a:cubicBezTo>
                    <a:pt x="1168" y="2169"/>
                    <a:pt x="1168" y="2202"/>
                    <a:pt x="1168" y="2235"/>
                  </a:cubicBezTo>
                  <a:lnTo>
                    <a:pt x="1235" y="2235"/>
                  </a:lnTo>
                  <a:lnTo>
                    <a:pt x="1501" y="2069"/>
                  </a:lnTo>
                  <a:cubicBezTo>
                    <a:pt x="1535" y="2035"/>
                    <a:pt x="1568" y="1969"/>
                    <a:pt x="1568" y="1935"/>
                  </a:cubicBezTo>
                  <a:lnTo>
                    <a:pt x="1568" y="734"/>
                  </a:lnTo>
                  <a:cubicBezTo>
                    <a:pt x="1568" y="634"/>
                    <a:pt x="1568" y="501"/>
                    <a:pt x="1535" y="367"/>
                  </a:cubicBezTo>
                  <a:cubicBezTo>
                    <a:pt x="1535" y="267"/>
                    <a:pt x="1501" y="201"/>
                    <a:pt x="1435" y="101"/>
                  </a:cubicBezTo>
                  <a:cubicBezTo>
                    <a:pt x="1368" y="67"/>
                    <a:pt x="1301" y="34"/>
                    <a:pt x="1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8"/>
            <p:cNvSpPr/>
            <p:nvPr/>
          </p:nvSpPr>
          <p:spPr>
            <a:xfrm>
              <a:off x="1870207" y="2691918"/>
              <a:ext cx="25308" cy="46293"/>
            </a:xfrm>
            <a:custGeom>
              <a:avLst/>
              <a:gdLst/>
              <a:ahLst/>
              <a:cxnLst/>
              <a:rect l="l" t="t" r="r" b="b"/>
              <a:pathLst>
                <a:path w="1569" h="2870" extrusionOk="0">
                  <a:moveTo>
                    <a:pt x="1468" y="1"/>
                  </a:moveTo>
                  <a:lnTo>
                    <a:pt x="1235" y="134"/>
                  </a:lnTo>
                  <a:cubicBezTo>
                    <a:pt x="1201" y="168"/>
                    <a:pt x="1168" y="168"/>
                    <a:pt x="1168" y="201"/>
                  </a:cubicBezTo>
                  <a:cubicBezTo>
                    <a:pt x="1135" y="234"/>
                    <a:pt x="1135" y="268"/>
                    <a:pt x="1135" y="301"/>
                  </a:cubicBezTo>
                  <a:lnTo>
                    <a:pt x="1135" y="1402"/>
                  </a:lnTo>
                  <a:cubicBezTo>
                    <a:pt x="1135" y="1569"/>
                    <a:pt x="1101" y="1735"/>
                    <a:pt x="1035" y="1869"/>
                  </a:cubicBezTo>
                  <a:cubicBezTo>
                    <a:pt x="1001" y="2002"/>
                    <a:pt x="901" y="2136"/>
                    <a:pt x="768" y="2202"/>
                  </a:cubicBezTo>
                  <a:cubicBezTo>
                    <a:pt x="718" y="2236"/>
                    <a:pt x="668" y="2252"/>
                    <a:pt x="622" y="2252"/>
                  </a:cubicBezTo>
                  <a:cubicBezTo>
                    <a:pt x="576" y="2252"/>
                    <a:pt x="534" y="2236"/>
                    <a:pt x="501" y="2202"/>
                  </a:cubicBezTo>
                  <a:cubicBezTo>
                    <a:pt x="434" y="2069"/>
                    <a:pt x="401" y="1936"/>
                    <a:pt x="434" y="1836"/>
                  </a:cubicBezTo>
                  <a:lnTo>
                    <a:pt x="434" y="735"/>
                  </a:lnTo>
                  <a:cubicBezTo>
                    <a:pt x="434" y="701"/>
                    <a:pt x="434" y="668"/>
                    <a:pt x="401" y="668"/>
                  </a:cubicBezTo>
                  <a:cubicBezTo>
                    <a:pt x="384" y="651"/>
                    <a:pt x="376" y="643"/>
                    <a:pt x="368" y="643"/>
                  </a:cubicBezTo>
                  <a:cubicBezTo>
                    <a:pt x="359" y="643"/>
                    <a:pt x="351" y="651"/>
                    <a:pt x="334" y="668"/>
                  </a:cubicBezTo>
                  <a:lnTo>
                    <a:pt x="101" y="801"/>
                  </a:lnTo>
                  <a:cubicBezTo>
                    <a:pt x="67" y="801"/>
                    <a:pt x="34" y="835"/>
                    <a:pt x="34" y="868"/>
                  </a:cubicBezTo>
                  <a:cubicBezTo>
                    <a:pt x="1" y="902"/>
                    <a:pt x="1" y="935"/>
                    <a:pt x="1" y="968"/>
                  </a:cubicBezTo>
                  <a:lnTo>
                    <a:pt x="1" y="2136"/>
                  </a:lnTo>
                  <a:cubicBezTo>
                    <a:pt x="1" y="2269"/>
                    <a:pt x="1" y="2369"/>
                    <a:pt x="34" y="2503"/>
                  </a:cubicBezTo>
                  <a:cubicBezTo>
                    <a:pt x="67" y="2603"/>
                    <a:pt x="101" y="2669"/>
                    <a:pt x="134" y="2770"/>
                  </a:cubicBezTo>
                  <a:cubicBezTo>
                    <a:pt x="201" y="2836"/>
                    <a:pt x="267" y="2870"/>
                    <a:pt x="368" y="2870"/>
                  </a:cubicBezTo>
                  <a:cubicBezTo>
                    <a:pt x="468" y="2870"/>
                    <a:pt x="601" y="2836"/>
                    <a:pt x="701" y="2770"/>
                  </a:cubicBezTo>
                  <a:cubicBezTo>
                    <a:pt x="801" y="2703"/>
                    <a:pt x="868" y="2603"/>
                    <a:pt x="968" y="2536"/>
                  </a:cubicBezTo>
                  <a:cubicBezTo>
                    <a:pt x="1035" y="2436"/>
                    <a:pt x="1068" y="2336"/>
                    <a:pt x="1135" y="2236"/>
                  </a:cubicBezTo>
                  <a:lnTo>
                    <a:pt x="1135" y="2336"/>
                  </a:lnTo>
                  <a:cubicBezTo>
                    <a:pt x="1135" y="2369"/>
                    <a:pt x="1135" y="2369"/>
                    <a:pt x="1168" y="2403"/>
                  </a:cubicBezTo>
                  <a:lnTo>
                    <a:pt x="1235" y="2403"/>
                  </a:lnTo>
                  <a:lnTo>
                    <a:pt x="1468" y="2269"/>
                  </a:lnTo>
                  <a:cubicBezTo>
                    <a:pt x="1502" y="2236"/>
                    <a:pt x="1535" y="2236"/>
                    <a:pt x="1535" y="2202"/>
                  </a:cubicBezTo>
                  <a:cubicBezTo>
                    <a:pt x="1535" y="2169"/>
                    <a:pt x="1568" y="2136"/>
                    <a:pt x="1568" y="2102"/>
                  </a:cubicBezTo>
                  <a:lnTo>
                    <a:pt x="1568" y="68"/>
                  </a:lnTo>
                  <a:cubicBezTo>
                    <a:pt x="1568" y="34"/>
                    <a:pt x="1568" y="34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8"/>
            <p:cNvSpPr/>
            <p:nvPr/>
          </p:nvSpPr>
          <p:spPr>
            <a:xfrm>
              <a:off x="1902499" y="2676320"/>
              <a:ext cx="26905" cy="59197"/>
            </a:xfrm>
            <a:custGeom>
              <a:avLst/>
              <a:gdLst/>
              <a:ahLst/>
              <a:cxnLst/>
              <a:rect l="l" t="t" r="r" b="b"/>
              <a:pathLst>
                <a:path w="1668" h="3670" extrusionOk="0">
                  <a:moveTo>
                    <a:pt x="979" y="612"/>
                  </a:moveTo>
                  <a:cubicBezTo>
                    <a:pt x="1018" y="612"/>
                    <a:pt x="1059" y="620"/>
                    <a:pt x="1101" y="634"/>
                  </a:cubicBezTo>
                  <a:cubicBezTo>
                    <a:pt x="1168" y="668"/>
                    <a:pt x="1234" y="768"/>
                    <a:pt x="1234" y="968"/>
                  </a:cubicBezTo>
                  <a:cubicBezTo>
                    <a:pt x="1234" y="1035"/>
                    <a:pt x="1234" y="1101"/>
                    <a:pt x="1234" y="1201"/>
                  </a:cubicBezTo>
                  <a:cubicBezTo>
                    <a:pt x="1201" y="1368"/>
                    <a:pt x="1168" y="1535"/>
                    <a:pt x="1101" y="1668"/>
                  </a:cubicBezTo>
                  <a:cubicBezTo>
                    <a:pt x="1034" y="1768"/>
                    <a:pt x="934" y="1869"/>
                    <a:pt x="834" y="1935"/>
                  </a:cubicBezTo>
                  <a:cubicBezTo>
                    <a:pt x="775" y="1974"/>
                    <a:pt x="717" y="1991"/>
                    <a:pt x="665" y="1991"/>
                  </a:cubicBezTo>
                  <a:cubicBezTo>
                    <a:pt x="628" y="1991"/>
                    <a:pt x="595" y="1982"/>
                    <a:pt x="567" y="1969"/>
                  </a:cubicBezTo>
                  <a:cubicBezTo>
                    <a:pt x="467" y="1902"/>
                    <a:pt x="434" y="1802"/>
                    <a:pt x="434" y="1668"/>
                  </a:cubicBezTo>
                  <a:lnTo>
                    <a:pt x="434" y="1535"/>
                  </a:lnTo>
                  <a:lnTo>
                    <a:pt x="434" y="1368"/>
                  </a:lnTo>
                  <a:cubicBezTo>
                    <a:pt x="434" y="1201"/>
                    <a:pt x="500" y="1068"/>
                    <a:pt x="567" y="935"/>
                  </a:cubicBezTo>
                  <a:cubicBezTo>
                    <a:pt x="634" y="834"/>
                    <a:pt x="701" y="734"/>
                    <a:pt x="834" y="668"/>
                  </a:cubicBezTo>
                  <a:cubicBezTo>
                    <a:pt x="873" y="629"/>
                    <a:pt x="924" y="612"/>
                    <a:pt x="979" y="612"/>
                  </a:cubicBezTo>
                  <a:close/>
                  <a:moveTo>
                    <a:pt x="1234" y="1"/>
                  </a:moveTo>
                  <a:cubicBezTo>
                    <a:pt x="1101" y="1"/>
                    <a:pt x="1001" y="34"/>
                    <a:pt x="934" y="101"/>
                  </a:cubicBezTo>
                  <a:cubicBezTo>
                    <a:pt x="867" y="134"/>
                    <a:pt x="801" y="167"/>
                    <a:pt x="734" y="234"/>
                  </a:cubicBezTo>
                  <a:cubicBezTo>
                    <a:pt x="701" y="267"/>
                    <a:pt x="634" y="334"/>
                    <a:pt x="600" y="367"/>
                  </a:cubicBezTo>
                  <a:cubicBezTo>
                    <a:pt x="567" y="434"/>
                    <a:pt x="534" y="468"/>
                    <a:pt x="500" y="534"/>
                  </a:cubicBezTo>
                  <a:cubicBezTo>
                    <a:pt x="467" y="568"/>
                    <a:pt x="434" y="601"/>
                    <a:pt x="434" y="634"/>
                  </a:cubicBezTo>
                  <a:lnTo>
                    <a:pt x="434" y="534"/>
                  </a:lnTo>
                  <a:cubicBezTo>
                    <a:pt x="434" y="501"/>
                    <a:pt x="434" y="501"/>
                    <a:pt x="400" y="468"/>
                  </a:cubicBezTo>
                  <a:lnTo>
                    <a:pt x="334" y="468"/>
                  </a:lnTo>
                  <a:lnTo>
                    <a:pt x="100" y="601"/>
                  </a:lnTo>
                  <a:cubicBezTo>
                    <a:pt x="67" y="634"/>
                    <a:pt x="33" y="668"/>
                    <a:pt x="33" y="701"/>
                  </a:cubicBezTo>
                  <a:cubicBezTo>
                    <a:pt x="33" y="734"/>
                    <a:pt x="0" y="734"/>
                    <a:pt x="0" y="801"/>
                  </a:cubicBezTo>
                  <a:lnTo>
                    <a:pt x="0" y="3603"/>
                  </a:lnTo>
                  <a:cubicBezTo>
                    <a:pt x="0" y="3636"/>
                    <a:pt x="0" y="3636"/>
                    <a:pt x="33" y="3670"/>
                  </a:cubicBezTo>
                  <a:lnTo>
                    <a:pt x="100" y="3670"/>
                  </a:lnTo>
                  <a:lnTo>
                    <a:pt x="334" y="3536"/>
                  </a:lnTo>
                  <a:cubicBezTo>
                    <a:pt x="367" y="3503"/>
                    <a:pt x="400" y="3470"/>
                    <a:pt x="400" y="3470"/>
                  </a:cubicBezTo>
                  <a:cubicBezTo>
                    <a:pt x="434" y="3436"/>
                    <a:pt x="434" y="3403"/>
                    <a:pt x="434" y="3370"/>
                  </a:cubicBezTo>
                  <a:lnTo>
                    <a:pt x="434" y="2436"/>
                  </a:lnTo>
                  <a:cubicBezTo>
                    <a:pt x="467" y="2436"/>
                    <a:pt x="467" y="2469"/>
                    <a:pt x="500" y="2469"/>
                  </a:cubicBezTo>
                  <a:cubicBezTo>
                    <a:pt x="534" y="2502"/>
                    <a:pt x="567" y="2502"/>
                    <a:pt x="600" y="2502"/>
                  </a:cubicBezTo>
                  <a:lnTo>
                    <a:pt x="734" y="2502"/>
                  </a:lnTo>
                  <a:cubicBezTo>
                    <a:pt x="801" y="2502"/>
                    <a:pt x="867" y="2469"/>
                    <a:pt x="934" y="2436"/>
                  </a:cubicBezTo>
                  <a:cubicBezTo>
                    <a:pt x="1034" y="2369"/>
                    <a:pt x="1134" y="2269"/>
                    <a:pt x="1234" y="2202"/>
                  </a:cubicBezTo>
                  <a:cubicBezTo>
                    <a:pt x="1301" y="2069"/>
                    <a:pt x="1368" y="1969"/>
                    <a:pt x="1434" y="1835"/>
                  </a:cubicBezTo>
                  <a:cubicBezTo>
                    <a:pt x="1501" y="1702"/>
                    <a:pt x="1568" y="1568"/>
                    <a:pt x="1601" y="1435"/>
                  </a:cubicBezTo>
                  <a:cubicBezTo>
                    <a:pt x="1635" y="1268"/>
                    <a:pt x="1635" y="1135"/>
                    <a:pt x="1668" y="1001"/>
                  </a:cubicBezTo>
                  <a:lnTo>
                    <a:pt x="1668" y="701"/>
                  </a:lnTo>
                  <a:cubicBezTo>
                    <a:pt x="1635" y="568"/>
                    <a:pt x="1635" y="468"/>
                    <a:pt x="1601" y="334"/>
                  </a:cubicBezTo>
                  <a:cubicBezTo>
                    <a:pt x="1568" y="267"/>
                    <a:pt x="1501" y="167"/>
                    <a:pt x="1434" y="101"/>
                  </a:cubicBezTo>
                  <a:cubicBezTo>
                    <a:pt x="1368" y="34"/>
                    <a:pt x="1301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8"/>
            <p:cNvSpPr/>
            <p:nvPr/>
          </p:nvSpPr>
          <p:spPr>
            <a:xfrm>
              <a:off x="1947147" y="2650496"/>
              <a:ext cx="25840" cy="46293"/>
            </a:xfrm>
            <a:custGeom>
              <a:avLst/>
              <a:gdLst/>
              <a:ahLst/>
              <a:cxnLst/>
              <a:rect l="l" t="t" r="r" b="b"/>
              <a:pathLst>
                <a:path w="1602" h="2870" extrusionOk="0">
                  <a:moveTo>
                    <a:pt x="1202" y="0"/>
                  </a:moveTo>
                  <a:cubicBezTo>
                    <a:pt x="1101" y="0"/>
                    <a:pt x="968" y="34"/>
                    <a:pt x="868" y="100"/>
                  </a:cubicBezTo>
                  <a:cubicBezTo>
                    <a:pt x="768" y="167"/>
                    <a:pt x="701" y="234"/>
                    <a:pt x="601" y="334"/>
                  </a:cubicBezTo>
                  <a:cubicBezTo>
                    <a:pt x="534" y="434"/>
                    <a:pt x="468" y="534"/>
                    <a:pt x="401" y="634"/>
                  </a:cubicBezTo>
                  <a:lnTo>
                    <a:pt x="401" y="534"/>
                  </a:lnTo>
                  <a:cubicBezTo>
                    <a:pt x="401" y="501"/>
                    <a:pt x="401" y="467"/>
                    <a:pt x="401" y="467"/>
                  </a:cubicBezTo>
                  <a:cubicBezTo>
                    <a:pt x="384" y="451"/>
                    <a:pt x="368" y="442"/>
                    <a:pt x="355" y="442"/>
                  </a:cubicBezTo>
                  <a:cubicBezTo>
                    <a:pt x="343" y="442"/>
                    <a:pt x="334" y="451"/>
                    <a:pt x="334" y="467"/>
                  </a:cubicBezTo>
                  <a:lnTo>
                    <a:pt x="67" y="601"/>
                  </a:lnTo>
                  <a:cubicBezTo>
                    <a:pt x="34" y="634"/>
                    <a:pt x="34" y="634"/>
                    <a:pt x="1" y="668"/>
                  </a:cubicBezTo>
                  <a:cubicBezTo>
                    <a:pt x="1" y="701"/>
                    <a:pt x="1" y="734"/>
                    <a:pt x="1" y="768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34" y="2869"/>
                  </a:cubicBezTo>
                  <a:lnTo>
                    <a:pt x="101" y="2869"/>
                  </a:lnTo>
                  <a:lnTo>
                    <a:pt x="334" y="2702"/>
                  </a:lnTo>
                  <a:cubicBezTo>
                    <a:pt x="368" y="2702"/>
                    <a:pt x="368" y="2669"/>
                    <a:pt x="401" y="2636"/>
                  </a:cubicBezTo>
                  <a:cubicBezTo>
                    <a:pt x="401" y="2602"/>
                    <a:pt x="434" y="2569"/>
                    <a:pt x="434" y="2536"/>
                  </a:cubicBezTo>
                  <a:lnTo>
                    <a:pt x="434" y="1435"/>
                  </a:lnTo>
                  <a:cubicBezTo>
                    <a:pt x="434" y="1268"/>
                    <a:pt x="468" y="1135"/>
                    <a:pt x="534" y="968"/>
                  </a:cubicBezTo>
                  <a:cubicBezTo>
                    <a:pt x="568" y="834"/>
                    <a:pt x="668" y="734"/>
                    <a:pt x="801" y="668"/>
                  </a:cubicBezTo>
                  <a:cubicBezTo>
                    <a:pt x="868" y="634"/>
                    <a:pt x="918" y="617"/>
                    <a:pt x="960" y="617"/>
                  </a:cubicBezTo>
                  <a:cubicBezTo>
                    <a:pt x="1001" y="617"/>
                    <a:pt x="1035" y="634"/>
                    <a:pt x="1068" y="668"/>
                  </a:cubicBezTo>
                  <a:cubicBezTo>
                    <a:pt x="1135" y="768"/>
                    <a:pt x="1168" y="901"/>
                    <a:pt x="1168" y="1034"/>
                  </a:cubicBezTo>
                  <a:lnTo>
                    <a:pt x="1168" y="2135"/>
                  </a:lnTo>
                  <a:cubicBezTo>
                    <a:pt x="1168" y="2169"/>
                    <a:pt x="1168" y="2169"/>
                    <a:pt x="1202" y="2202"/>
                  </a:cubicBezTo>
                  <a:lnTo>
                    <a:pt x="1268" y="2202"/>
                  </a:lnTo>
                  <a:lnTo>
                    <a:pt x="1502" y="2069"/>
                  </a:lnTo>
                  <a:cubicBezTo>
                    <a:pt x="1535" y="2035"/>
                    <a:pt x="1535" y="2002"/>
                    <a:pt x="1568" y="1968"/>
                  </a:cubicBezTo>
                  <a:cubicBezTo>
                    <a:pt x="1568" y="1968"/>
                    <a:pt x="1602" y="1935"/>
                    <a:pt x="1602" y="1902"/>
                  </a:cubicBezTo>
                  <a:lnTo>
                    <a:pt x="1568" y="701"/>
                  </a:lnTo>
                  <a:cubicBezTo>
                    <a:pt x="1568" y="601"/>
                    <a:pt x="1568" y="467"/>
                    <a:pt x="1535" y="334"/>
                  </a:cubicBezTo>
                  <a:cubicBezTo>
                    <a:pt x="1535" y="267"/>
                    <a:pt x="1502" y="167"/>
                    <a:pt x="1435" y="100"/>
                  </a:cubicBezTo>
                  <a:cubicBezTo>
                    <a:pt x="1368" y="34"/>
                    <a:pt x="1302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8"/>
            <p:cNvSpPr/>
            <p:nvPr/>
          </p:nvSpPr>
          <p:spPr>
            <a:xfrm>
              <a:off x="1978359" y="2632737"/>
              <a:ext cx="26373" cy="41664"/>
            </a:xfrm>
            <a:custGeom>
              <a:avLst/>
              <a:gdLst/>
              <a:ahLst/>
              <a:cxnLst/>
              <a:rect l="l" t="t" r="r" b="b"/>
              <a:pathLst>
                <a:path w="1635" h="2583" extrusionOk="0">
                  <a:moveTo>
                    <a:pt x="1018" y="576"/>
                  </a:moveTo>
                  <a:cubicBezTo>
                    <a:pt x="1034" y="576"/>
                    <a:pt x="1051" y="584"/>
                    <a:pt x="1068" y="601"/>
                  </a:cubicBezTo>
                  <a:cubicBezTo>
                    <a:pt x="1135" y="601"/>
                    <a:pt x="1168" y="634"/>
                    <a:pt x="1168" y="668"/>
                  </a:cubicBezTo>
                  <a:cubicBezTo>
                    <a:pt x="1201" y="734"/>
                    <a:pt x="1235" y="801"/>
                    <a:pt x="1235" y="868"/>
                  </a:cubicBezTo>
                  <a:cubicBezTo>
                    <a:pt x="1235" y="901"/>
                    <a:pt x="1235" y="901"/>
                    <a:pt x="1235" y="968"/>
                  </a:cubicBezTo>
                  <a:lnTo>
                    <a:pt x="1235" y="1168"/>
                  </a:lnTo>
                  <a:lnTo>
                    <a:pt x="1235" y="1268"/>
                  </a:lnTo>
                  <a:cubicBezTo>
                    <a:pt x="1235" y="1335"/>
                    <a:pt x="1201" y="1435"/>
                    <a:pt x="1168" y="1502"/>
                  </a:cubicBezTo>
                  <a:cubicBezTo>
                    <a:pt x="1168" y="1568"/>
                    <a:pt x="1135" y="1635"/>
                    <a:pt x="1068" y="1702"/>
                  </a:cubicBezTo>
                  <a:cubicBezTo>
                    <a:pt x="1034" y="1769"/>
                    <a:pt x="1001" y="1802"/>
                    <a:pt x="968" y="1835"/>
                  </a:cubicBezTo>
                  <a:cubicBezTo>
                    <a:pt x="934" y="1869"/>
                    <a:pt x="868" y="1902"/>
                    <a:pt x="834" y="1935"/>
                  </a:cubicBezTo>
                  <a:cubicBezTo>
                    <a:pt x="801" y="1969"/>
                    <a:pt x="734" y="1969"/>
                    <a:pt x="701" y="2002"/>
                  </a:cubicBezTo>
                  <a:lnTo>
                    <a:pt x="567" y="2002"/>
                  </a:lnTo>
                  <a:cubicBezTo>
                    <a:pt x="534" y="1969"/>
                    <a:pt x="501" y="1935"/>
                    <a:pt x="467" y="1902"/>
                  </a:cubicBezTo>
                  <a:cubicBezTo>
                    <a:pt x="467" y="1835"/>
                    <a:pt x="434" y="1769"/>
                    <a:pt x="434" y="1702"/>
                  </a:cubicBezTo>
                  <a:cubicBezTo>
                    <a:pt x="434" y="1702"/>
                    <a:pt x="434" y="1668"/>
                    <a:pt x="434" y="1635"/>
                  </a:cubicBezTo>
                  <a:cubicBezTo>
                    <a:pt x="434" y="1568"/>
                    <a:pt x="434" y="1502"/>
                    <a:pt x="434" y="1402"/>
                  </a:cubicBezTo>
                  <a:cubicBezTo>
                    <a:pt x="434" y="1368"/>
                    <a:pt x="434" y="1368"/>
                    <a:pt x="434" y="1335"/>
                  </a:cubicBezTo>
                  <a:cubicBezTo>
                    <a:pt x="434" y="1235"/>
                    <a:pt x="467" y="1168"/>
                    <a:pt x="467" y="1068"/>
                  </a:cubicBezTo>
                  <a:cubicBezTo>
                    <a:pt x="501" y="1001"/>
                    <a:pt x="534" y="935"/>
                    <a:pt x="567" y="868"/>
                  </a:cubicBezTo>
                  <a:cubicBezTo>
                    <a:pt x="601" y="835"/>
                    <a:pt x="668" y="768"/>
                    <a:pt x="701" y="734"/>
                  </a:cubicBezTo>
                  <a:lnTo>
                    <a:pt x="834" y="634"/>
                  </a:lnTo>
                  <a:cubicBezTo>
                    <a:pt x="868" y="601"/>
                    <a:pt x="901" y="601"/>
                    <a:pt x="968" y="601"/>
                  </a:cubicBezTo>
                  <a:cubicBezTo>
                    <a:pt x="984" y="584"/>
                    <a:pt x="1001" y="576"/>
                    <a:pt x="1018" y="576"/>
                  </a:cubicBezTo>
                  <a:close/>
                  <a:moveTo>
                    <a:pt x="1168" y="1"/>
                  </a:moveTo>
                  <a:cubicBezTo>
                    <a:pt x="1034" y="34"/>
                    <a:pt x="934" y="67"/>
                    <a:pt x="834" y="134"/>
                  </a:cubicBezTo>
                  <a:lnTo>
                    <a:pt x="834" y="101"/>
                  </a:lnTo>
                  <a:cubicBezTo>
                    <a:pt x="601" y="234"/>
                    <a:pt x="401" y="468"/>
                    <a:pt x="267" y="701"/>
                  </a:cubicBezTo>
                  <a:cubicBezTo>
                    <a:pt x="201" y="835"/>
                    <a:pt x="134" y="1001"/>
                    <a:pt x="100" y="1135"/>
                  </a:cubicBezTo>
                  <a:cubicBezTo>
                    <a:pt x="34" y="1268"/>
                    <a:pt x="34" y="1402"/>
                    <a:pt x="0" y="1535"/>
                  </a:cubicBezTo>
                  <a:lnTo>
                    <a:pt x="0" y="1635"/>
                  </a:lnTo>
                  <a:lnTo>
                    <a:pt x="0" y="1902"/>
                  </a:lnTo>
                  <a:lnTo>
                    <a:pt x="0" y="1969"/>
                  </a:lnTo>
                  <a:cubicBezTo>
                    <a:pt x="34" y="2102"/>
                    <a:pt x="34" y="2202"/>
                    <a:pt x="100" y="2302"/>
                  </a:cubicBezTo>
                  <a:cubicBezTo>
                    <a:pt x="134" y="2402"/>
                    <a:pt x="167" y="2469"/>
                    <a:pt x="267" y="2536"/>
                  </a:cubicBezTo>
                  <a:cubicBezTo>
                    <a:pt x="314" y="2559"/>
                    <a:pt x="378" y="2583"/>
                    <a:pt x="435" y="2583"/>
                  </a:cubicBezTo>
                  <a:cubicBezTo>
                    <a:pt x="459" y="2583"/>
                    <a:pt x="481" y="2579"/>
                    <a:pt x="501" y="2569"/>
                  </a:cubicBezTo>
                  <a:cubicBezTo>
                    <a:pt x="634" y="2569"/>
                    <a:pt x="734" y="2536"/>
                    <a:pt x="834" y="2469"/>
                  </a:cubicBezTo>
                  <a:cubicBezTo>
                    <a:pt x="934" y="2402"/>
                    <a:pt x="1068" y="2302"/>
                    <a:pt x="1168" y="2202"/>
                  </a:cubicBezTo>
                  <a:cubicBezTo>
                    <a:pt x="1268" y="2102"/>
                    <a:pt x="1335" y="1969"/>
                    <a:pt x="1401" y="1869"/>
                  </a:cubicBezTo>
                  <a:cubicBezTo>
                    <a:pt x="1468" y="1735"/>
                    <a:pt x="1535" y="1602"/>
                    <a:pt x="1568" y="1468"/>
                  </a:cubicBezTo>
                  <a:cubicBezTo>
                    <a:pt x="1602" y="1335"/>
                    <a:pt x="1635" y="1168"/>
                    <a:pt x="1635" y="1035"/>
                  </a:cubicBezTo>
                  <a:cubicBezTo>
                    <a:pt x="1635" y="1001"/>
                    <a:pt x="1635" y="968"/>
                    <a:pt x="1635" y="935"/>
                  </a:cubicBezTo>
                  <a:lnTo>
                    <a:pt x="1635" y="701"/>
                  </a:lnTo>
                  <a:cubicBezTo>
                    <a:pt x="1635" y="668"/>
                    <a:pt x="1635" y="634"/>
                    <a:pt x="1635" y="601"/>
                  </a:cubicBezTo>
                  <a:cubicBezTo>
                    <a:pt x="1635" y="501"/>
                    <a:pt x="1635" y="368"/>
                    <a:pt x="1568" y="267"/>
                  </a:cubicBezTo>
                  <a:cubicBezTo>
                    <a:pt x="1535" y="201"/>
                    <a:pt x="1468" y="134"/>
                    <a:pt x="1401" y="67"/>
                  </a:cubicBezTo>
                  <a:cubicBezTo>
                    <a:pt x="1335" y="34"/>
                    <a:pt x="1235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8"/>
            <p:cNvSpPr/>
            <p:nvPr/>
          </p:nvSpPr>
          <p:spPr>
            <a:xfrm>
              <a:off x="2008489" y="2603283"/>
              <a:ext cx="39825" cy="53681"/>
            </a:xfrm>
            <a:custGeom>
              <a:avLst/>
              <a:gdLst/>
              <a:ahLst/>
              <a:cxnLst/>
              <a:rect l="l" t="t" r="r" b="b"/>
              <a:pathLst>
                <a:path w="2469" h="3328" extrusionOk="0">
                  <a:moveTo>
                    <a:pt x="2423" y="0"/>
                  </a:moveTo>
                  <a:cubicBezTo>
                    <a:pt x="2410" y="0"/>
                    <a:pt x="2402" y="9"/>
                    <a:pt x="2402" y="25"/>
                  </a:cubicBezTo>
                  <a:lnTo>
                    <a:pt x="2135" y="159"/>
                  </a:lnTo>
                  <a:cubicBezTo>
                    <a:pt x="2102" y="159"/>
                    <a:pt x="2102" y="192"/>
                    <a:pt x="2069" y="225"/>
                  </a:cubicBezTo>
                  <a:cubicBezTo>
                    <a:pt x="2069" y="259"/>
                    <a:pt x="2069" y="292"/>
                    <a:pt x="2069" y="326"/>
                  </a:cubicBezTo>
                  <a:lnTo>
                    <a:pt x="1768" y="1727"/>
                  </a:lnTo>
                  <a:lnTo>
                    <a:pt x="1435" y="692"/>
                  </a:lnTo>
                  <a:cubicBezTo>
                    <a:pt x="1435" y="659"/>
                    <a:pt x="1435" y="659"/>
                    <a:pt x="1401" y="626"/>
                  </a:cubicBezTo>
                  <a:lnTo>
                    <a:pt x="1368" y="626"/>
                  </a:lnTo>
                  <a:lnTo>
                    <a:pt x="1101" y="759"/>
                  </a:lnTo>
                  <a:cubicBezTo>
                    <a:pt x="1068" y="793"/>
                    <a:pt x="1068" y="826"/>
                    <a:pt x="1034" y="826"/>
                  </a:cubicBezTo>
                  <a:cubicBezTo>
                    <a:pt x="1034" y="859"/>
                    <a:pt x="1034" y="893"/>
                    <a:pt x="1001" y="926"/>
                  </a:cubicBezTo>
                  <a:lnTo>
                    <a:pt x="701" y="2360"/>
                  </a:lnTo>
                  <a:lnTo>
                    <a:pt x="401" y="1293"/>
                  </a:lnTo>
                  <a:cubicBezTo>
                    <a:pt x="401" y="1260"/>
                    <a:pt x="401" y="1226"/>
                    <a:pt x="367" y="1226"/>
                  </a:cubicBezTo>
                  <a:lnTo>
                    <a:pt x="334" y="1226"/>
                  </a:lnTo>
                  <a:lnTo>
                    <a:pt x="67" y="1360"/>
                  </a:lnTo>
                  <a:cubicBezTo>
                    <a:pt x="34" y="1393"/>
                    <a:pt x="34" y="1393"/>
                    <a:pt x="0" y="1426"/>
                  </a:cubicBezTo>
                  <a:cubicBezTo>
                    <a:pt x="0" y="1460"/>
                    <a:pt x="0" y="1493"/>
                    <a:pt x="0" y="1526"/>
                  </a:cubicBezTo>
                  <a:lnTo>
                    <a:pt x="0" y="1560"/>
                  </a:lnTo>
                  <a:lnTo>
                    <a:pt x="467" y="3261"/>
                  </a:lnTo>
                  <a:cubicBezTo>
                    <a:pt x="501" y="3261"/>
                    <a:pt x="501" y="3294"/>
                    <a:pt x="501" y="3328"/>
                  </a:cubicBezTo>
                  <a:lnTo>
                    <a:pt x="567" y="3328"/>
                  </a:lnTo>
                  <a:lnTo>
                    <a:pt x="834" y="3161"/>
                  </a:lnTo>
                  <a:cubicBezTo>
                    <a:pt x="868" y="3161"/>
                    <a:pt x="868" y="3128"/>
                    <a:pt x="901" y="3094"/>
                  </a:cubicBezTo>
                  <a:lnTo>
                    <a:pt x="934" y="2994"/>
                  </a:lnTo>
                  <a:lnTo>
                    <a:pt x="1235" y="1660"/>
                  </a:lnTo>
                  <a:lnTo>
                    <a:pt x="1568" y="2627"/>
                  </a:lnTo>
                  <a:cubicBezTo>
                    <a:pt x="1568" y="2661"/>
                    <a:pt x="1568" y="2694"/>
                    <a:pt x="1568" y="2694"/>
                  </a:cubicBezTo>
                  <a:lnTo>
                    <a:pt x="1635" y="2694"/>
                  </a:lnTo>
                  <a:lnTo>
                    <a:pt x="1902" y="2560"/>
                  </a:lnTo>
                  <a:cubicBezTo>
                    <a:pt x="1935" y="2527"/>
                    <a:pt x="1935" y="2527"/>
                    <a:pt x="1968" y="2494"/>
                  </a:cubicBezTo>
                  <a:cubicBezTo>
                    <a:pt x="1968" y="2460"/>
                    <a:pt x="1968" y="2427"/>
                    <a:pt x="2002" y="2394"/>
                  </a:cubicBezTo>
                  <a:lnTo>
                    <a:pt x="2469" y="125"/>
                  </a:lnTo>
                  <a:cubicBezTo>
                    <a:pt x="2469" y="92"/>
                    <a:pt x="2469" y="92"/>
                    <a:pt x="2469" y="92"/>
                  </a:cubicBezTo>
                  <a:cubicBezTo>
                    <a:pt x="2469" y="59"/>
                    <a:pt x="2469" y="25"/>
                    <a:pt x="2469" y="25"/>
                  </a:cubicBezTo>
                  <a:cubicBezTo>
                    <a:pt x="2452" y="9"/>
                    <a:pt x="243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8"/>
            <p:cNvSpPr/>
            <p:nvPr/>
          </p:nvSpPr>
          <p:spPr>
            <a:xfrm>
              <a:off x="1512411" y="1755733"/>
              <a:ext cx="765110" cy="541549"/>
            </a:xfrm>
            <a:custGeom>
              <a:avLst/>
              <a:gdLst/>
              <a:ahLst/>
              <a:cxnLst/>
              <a:rect l="l" t="t" r="r" b="b"/>
              <a:pathLst>
                <a:path w="47434" h="33574" extrusionOk="0">
                  <a:moveTo>
                    <a:pt x="47150" y="1"/>
                  </a:moveTo>
                  <a:cubicBezTo>
                    <a:pt x="47092" y="1"/>
                    <a:pt x="47030" y="21"/>
                    <a:pt x="46967" y="66"/>
                  </a:cubicBezTo>
                  <a:lnTo>
                    <a:pt x="467" y="26885"/>
                  </a:lnTo>
                  <a:cubicBezTo>
                    <a:pt x="167" y="27085"/>
                    <a:pt x="0" y="27419"/>
                    <a:pt x="0" y="27786"/>
                  </a:cubicBezTo>
                  <a:lnTo>
                    <a:pt x="0" y="33156"/>
                  </a:lnTo>
                  <a:cubicBezTo>
                    <a:pt x="0" y="33430"/>
                    <a:pt x="111" y="33574"/>
                    <a:pt x="279" y="33574"/>
                  </a:cubicBezTo>
                  <a:cubicBezTo>
                    <a:pt x="336" y="33574"/>
                    <a:pt x="399" y="33557"/>
                    <a:pt x="467" y="33523"/>
                  </a:cubicBezTo>
                  <a:lnTo>
                    <a:pt x="46967" y="6671"/>
                  </a:lnTo>
                  <a:cubicBezTo>
                    <a:pt x="47234" y="6471"/>
                    <a:pt x="47434" y="6137"/>
                    <a:pt x="47434" y="5770"/>
                  </a:cubicBezTo>
                  <a:lnTo>
                    <a:pt x="47434" y="400"/>
                  </a:lnTo>
                  <a:cubicBezTo>
                    <a:pt x="47434" y="155"/>
                    <a:pt x="47309" y="1"/>
                    <a:pt x="4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8"/>
            <p:cNvSpPr/>
            <p:nvPr/>
          </p:nvSpPr>
          <p:spPr>
            <a:xfrm>
              <a:off x="1541461" y="2189517"/>
              <a:ext cx="25840" cy="62697"/>
            </a:xfrm>
            <a:custGeom>
              <a:avLst/>
              <a:gdLst/>
              <a:ahLst/>
              <a:cxnLst/>
              <a:rect l="l" t="t" r="r" b="b"/>
              <a:pathLst>
                <a:path w="1602" h="3887" extrusionOk="0">
                  <a:moveTo>
                    <a:pt x="1522" y="1"/>
                  </a:moveTo>
                  <a:cubicBezTo>
                    <a:pt x="1510" y="1"/>
                    <a:pt x="1501" y="9"/>
                    <a:pt x="1501" y="26"/>
                  </a:cubicBezTo>
                  <a:lnTo>
                    <a:pt x="100" y="826"/>
                  </a:lnTo>
                  <a:cubicBezTo>
                    <a:pt x="67" y="860"/>
                    <a:pt x="34" y="860"/>
                    <a:pt x="34" y="893"/>
                  </a:cubicBezTo>
                  <a:cubicBezTo>
                    <a:pt x="0" y="926"/>
                    <a:pt x="0" y="960"/>
                    <a:pt x="0" y="993"/>
                  </a:cubicBezTo>
                  <a:lnTo>
                    <a:pt x="0" y="3795"/>
                  </a:lnTo>
                  <a:cubicBezTo>
                    <a:pt x="0" y="3828"/>
                    <a:pt x="0" y="3862"/>
                    <a:pt x="34" y="3862"/>
                  </a:cubicBezTo>
                  <a:cubicBezTo>
                    <a:pt x="34" y="3878"/>
                    <a:pt x="42" y="3887"/>
                    <a:pt x="55" y="3887"/>
                  </a:cubicBezTo>
                  <a:cubicBezTo>
                    <a:pt x="67" y="3887"/>
                    <a:pt x="84" y="3878"/>
                    <a:pt x="100" y="3862"/>
                  </a:cubicBezTo>
                  <a:lnTo>
                    <a:pt x="1501" y="3028"/>
                  </a:lnTo>
                  <a:cubicBezTo>
                    <a:pt x="1535" y="3028"/>
                    <a:pt x="1568" y="2994"/>
                    <a:pt x="1568" y="2961"/>
                  </a:cubicBezTo>
                  <a:cubicBezTo>
                    <a:pt x="1602" y="2928"/>
                    <a:pt x="1602" y="2894"/>
                    <a:pt x="1602" y="2861"/>
                  </a:cubicBezTo>
                  <a:lnTo>
                    <a:pt x="1602" y="2561"/>
                  </a:lnTo>
                  <a:cubicBezTo>
                    <a:pt x="1602" y="2527"/>
                    <a:pt x="1602" y="2527"/>
                    <a:pt x="1568" y="2494"/>
                  </a:cubicBezTo>
                  <a:lnTo>
                    <a:pt x="1501" y="2494"/>
                  </a:lnTo>
                  <a:lnTo>
                    <a:pt x="434" y="3128"/>
                  </a:lnTo>
                  <a:lnTo>
                    <a:pt x="434" y="2394"/>
                  </a:lnTo>
                  <a:lnTo>
                    <a:pt x="1401" y="1827"/>
                  </a:lnTo>
                  <a:cubicBezTo>
                    <a:pt x="1435" y="1827"/>
                    <a:pt x="1468" y="1794"/>
                    <a:pt x="1468" y="1760"/>
                  </a:cubicBezTo>
                  <a:cubicBezTo>
                    <a:pt x="1501" y="1727"/>
                    <a:pt x="1501" y="1693"/>
                    <a:pt x="1501" y="1660"/>
                  </a:cubicBezTo>
                  <a:lnTo>
                    <a:pt x="1501" y="1360"/>
                  </a:lnTo>
                  <a:cubicBezTo>
                    <a:pt x="1501" y="1327"/>
                    <a:pt x="1501" y="1293"/>
                    <a:pt x="1468" y="1293"/>
                  </a:cubicBezTo>
                  <a:lnTo>
                    <a:pt x="1401" y="1293"/>
                  </a:lnTo>
                  <a:lnTo>
                    <a:pt x="434" y="1860"/>
                  </a:lnTo>
                  <a:lnTo>
                    <a:pt x="434" y="1160"/>
                  </a:lnTo>
                  <a:lnTo>
                    <a:pt x="1501" y="559"/>
                  </a:lnTo>
                  <a:cubicBezTo>
                    <a:pt x="1501" y="559"/>
                    <a:pt x="1535" y="526"/>
                    <a:pt x="1568" y="493"/>
                  </a:cubicBezTo>
                  <a:cubicBezTo>
                    <a:pt x="1568" y="459"/>
                    <a:pt x="1568" y="426"/>
                    <a:pt x="1568" y="393"/>
                  </a:cubicBezTo>
                  <a:lnTo>
                    <a:pt x="1568" y="92"/>
                  </a:lnTo>
                  <a:cubicBezTo>
                    <a:pt x="1568" y="59"/>
                    <a:pt x="1568" y="26"/>
                    <a:pt x="1568" y="26"/>
                  </a:cubicBezTo>
                  <a:cubicBezTo>
                    <a:pt x="1551" y="9"/>
                    <a:pt x="1535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8"/>
            <p:cNvSpPr/>
            <p:nvPr/>
          </p:nvSpPr>
          <p:spPr>
            <a:xfrm>
              <a:off x="1572125" y="2199211"/>
              <a:ext cx="19388" cy="18162"/>
            </a:xfrm>
            <a:custGeom>
              <a:avLst/>
              <a:gdLst/>
              <a:ahLst/>
              <a:cxnLst/>
              <a:rect l="l" t="t" r="r" b="b"/>
              <a:pathLst>
                <a:path w="1202" h="1126" extrusionOk="0">
                  <a:moveTo>
                    <a:pt x="1122" y="0"/>
                  </a:moveTo>
                  <a:cubicBezTo>
                    <a:pt x="1110" y="0"/>
                    <a:pt x="1102" y="8"/>
                    <a:pt x="1102" y="25"/>
                  </a:cubicBezTo>
                  <a:lnTo>
                    <a:pt x="101" y="592"/>
                  </a:lnTo>
                  <a:cubicBezTo>
                    <a:pt x="67" y="625"/>
                    <a:pt x="67" y="625"/>
                    <a:pt x="34" y="659"/>
                  </a:cubicBezTo>
                  <a:cubicBezTo>
                    <a:pt x="34" y="692"/>
                    <a:pt x="1" y="726"/>
                    <a:pt x="1" y="759"/>
                  </a:cubicBezTo>
                  <a:lnTo>
                    <a:pt x="1" y="1059"/>
                  </a:lnTo>
                  <a:cubicBezTo>
                    <a:pt x="1" y="1059"/>
                    <a:pt x="34" y="1092"/>
                    <a:pt x="34" y="1126"/>
                  </a:cubicBezTo>
                  <a:lnTo>
                    <a:pt x="101" y="1126"/>
                  </a:lnTo>
                  <a:lnTo>
                    <a:pt x="1102" y="525"/>
                  </a:lnTo>
                  <a:cubicBezTo>
                    <a:pt x="1135" y="525"/>
                    <a:pt x="1135" y="492"/>
                    <a:pt x="1168" y="459"/>
                  </a:cubicBezTo>
                  <a:cubicBezTo>
                    <a:pt x="1168" y="425"/>
                    <a:pt x="1202" y="392"/>
                    <a:pt x="1202" y="359"/>
                  </a:cubicBezTo>
                  <a:lnTo>
                    <a:pt x="1202" y="92"/>
                  </a:lnTo>
                  <a:cubicBezTo>
                    <a:pt x="1202" y="58"/>
                    <a:pt x="1168" y="25"/>
                    <a:pt x="1168" y="25"/>
                  </a:cubicBezTo>
                  <a:cubicBezTo>
                    <a:pt x="1152" y="8"/>
                    <a:pt x="1135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1597949" y="2163563"/>
              <a:ext cx="41454" cy="55294"/>
            </a:xfrm>
            <a:custGeom>
              <a:avLst/>
              <a:gdLst/>
              <a:ahLst/>
              <a:cxnLst/>
              <a:rect l="l" t="t" r="r" b="b"/>
              <a:pathLst>
                <a:path w="2570" h="3428" extrusionOk="0">
                  <a:moveTo>
                    <a:pt x="2236" y="0"/>
                  </a:moveTo>
                  <a:cubicBezTo>
                    <a:pt x="2136" y="0"/>
                    <a:pt x="2002" y="33"/>
                    <a:pt x="1936" y="100"/>
                  </a:cubicBezTo>
                  <a:cubicBezTo>
                    <a:pt x="1869" y="134"/>
                    <a:pt x="1836" y="167"/>
                    <a:pt x="1769" y="200"/>
                  </a:cubicBezTo>
                  <a:cubicBezTo>
                    <a:pt x="1735" y="234"/>
                    <a:pt x="1669" y="300"/>
                    <a:pt x="1635" y="367"/>
                  </a:cubicBezTo>
                  <a:cubicBezTo>
                    <a:pt x="1569" y="400"/>
                    <a:pt x="1535" y="467"/>
                    <a:pt x="1502" y="534"/>
                  </a:cubicBezTo>
                  <a:cubicBezTo>
                    <a:pt x="1469" y="601"/>
                    <a:pt x="1435" y="701"/>
                    <a:pt x="1402" y="767"/>
                  </a:cubicBezTo>
                  <a:cubicBezTo>
                    <a:pt x="1369" y="701"/>
                    <a:pt x="1268" y="634"/>
                    <a:pt x="1202" y="601"/>
                  </a:cubicBezTo>
                  <a:cubicBezTo>
                    <a:pt x="1068" y="601"/>
                    <a:pt x="968" y="634"/>
                    <a:pt x="868" y="701"/>
                  </a:cubicBezTo>
                  <a:cubicBezTo>
                    <a:pt x="768" y="767"/>
                    <a:pt x="701" y="834"/>
                    <a:pt x="635" y="901"/>
                  </a:cubicBezTo>
                  <a:cubicBezTo>
                    <a:pt x="535" y="1001"/>
                    <a:pt x="468" y="1101"/>
                    <a:pt x="435" y="1201"/>
                  </a:cubicBezTo>
                  <a:lnTo>
                    <a:pt x="435" y="1068"/>
                  </a:lnTo>
                  <a:cubicBezTo>
                    <a:pt x="435" y="1034"/>
                    <a:pt x="435" y="1034"/>
                    <a:pt x="401" y="1001"/>
                  </a:cubicBezTo>
                  <a:lnTo>
                    <a:pt x="334" y="1001"/>
                  </a:lnTo>
                  <a:lnTo>
                    <a:pt x="101" y="1134"/>
                  </a:lnTo>
                  <a:cubicBezTo>
                    <a:pt x="68" y="1168"/>
                    <a:pt x="68" y="1201"/>
                    <a:pt x="34" y="1234"/>
                  </a:cubicBezTo>
                  <a:cubicBezTo>
                    <a:pt x="34" y="1234"/>
                    <a:pt x="1" y="1268"/>
                    <a:pt x="1" y="1301"/>
                  </a:cubicBezTo>
                  <a:lnTo>
                    <a:pt x="1" y="3336"/>
                  </a:lnTo>
                  <a:cubicBezTo>
                    <a:pt x="1" y="3369"/>
                    <a:pt x="34" y="3403"/>
                    <a:pt x="34" y="3403"/>
                  </a:cubicBezTo>
                  <a:cubicBezTo>
                    <a:pt x="51" y="3419"/>
                    <a:pt x="59" y="3428"/>
                    <a:pt x="68" y="3428"/>
                  </a:cubicBezTo>
                  <a:cubicBezTo>
                    <a:pt x="76" y="3428"/>
                    <a:pt x="84" y="3419"/>
                    <a:pt x="101" y="3403"/>
                  </a:cubicBezTo>
                  <a:lnTo>
                    <a:pt x="334" y="3269"/>
                  </a:lnTo>
                  <a:cubicBezTo>
                    <a:pt x="368" y="3236"/>
                    <a:pt x="401" y="3236"/>
                    <a:pt x="401" y="3202"/>
                  </a:cubicBezTo>
                  <a:cubicBezTo>
                    <a:pt x="435" y="3169"/>
                    <a:pt x="435" y="3136"/>
                    <a:pt x="435" y="3102"/>
                  </a:cubicBezTo>
                  <a:lnTo>
                    <a:pt x="435" y="1968"/>
                  </a:lnTo>
                  <a:cubicBezTo>
                    <a:pt x="435" y="1801"/>
                    <a:pt x="468" y="1635"/>
                    <a:pt x="535" y="1501"/>
                  </a:cubicBezTo>
                  <a:cubicBezTo>
                    <a:pt x="568" y="1368"/>
                    <a:pt x="668" y="1301"/>
                    <a:pt x="768" y="1234"/>
                  </a:cubicBezTo>
                  <a:cubicBezTo>
                    <a:pt x="818" y="1218"/>
                    <a:pt x="860" y="1209"/>
                    <a:pt x="897" y="1209"/>
                  </a:cubicBezTo>
                  <a:cubicBezTo>
                    <a:pt x="935" y="1209"/>
                    <a:pt x="968" y="1218"/>
                    <a:pt x="1002" y="1234"/>
                  </a:cubicBezTo>
                  <a:cubicBezTo>
                    <a:pt x="1068" y="1268"/>
                    <a:pt x="1068" y="1401"/>
                    <a:pt x="1068" y="1601"/>
                  </a:cubicBezTo>
                  <a:lnTo>
                    <a:pt x="1068" y="2735"/>
                  </a:lnTo>
                  <a:cubicBezTo>
                    <a:pt x="1068" y="2769"/>
                    <a:pt x="1102" y="2802"/>
                    <a:pt x="1102" y="2802"/>
                  </a:cubicBezTo>
                  <a:cubicBezTo>
                    <a:pt x="1118" y="2819"/>
                    <a:pt x="1127" y="2827"/>
                    <a:pt x="1135" y="2827"/>
                  </a:cubicBezTo>
                  <a:cubicBezTo>
                    <a:pt x="1143" y="2827"/>
                    <a:pt x="1152" y="2819"/>
                    <a:pt x="1168" y="2802"/>
                  </a:cubicBezTo>
                  <a:lnTo>
                    <a:pt x="1402" y="2669"/>
                  </a:lnTo>
                  <a:cubicBezTo>
                    <a:pt x="1435" y="2635"/>
                    <a:pt x="1469" y="2635"/>
                    <a:pt x="1469" y="2602"/>
                  </a:cubicBezTo>
                  <a:cubicBezTo>
                    <a:pt x="1502" y="2569"/>
                    <a:pt x="1502" y="2535"/>
                    <a:pt x="1502" y="2502"/>
                  </a:cubicBezTo>
                  <a:lnTo>
                    <a:pt x="1502" y="1334"/>
                  </a:lnTo>
                  <a:cubicBezTo>
                    <a:pt x="1502" y="1168"/>
                    <a:pt x="1535" y="1001"/>
                    <a:pt x="1602" y="867"/>
                  </a:cubicBezTo>
                  <a:cubicBezTo>
                    <a:pt x="1669" y="767"/>
                    <a:pt x="1735" y="701"/>
                    <a:pt x="1836" y="634"/>
                  </a:cubicBezTo>
                  <a:cubicBezTo>
                    <a:pt x="1886" y="617"/>
                    <a:pt x="1927" y="609"/>
                    <a:pt x="1965" y="609"/>
                  </a:cubicBezTo>
                  <a:cubicBezTo>
                    <a:pt x="2002" y="609"/>
                    <a:pt x="2036" y="617"/>
                    <a:pt x="2069" y="634"/>
                  </a:cubicBezTo>
                  <a:cubicBezTo>
                    <a:pt x="2136" y="667"/>
                    <a:pt x="2136" y="801"/>
                    <a:pt x="2136" y="1001"/>
                  </a:cubicBezTo>
                  <a:lnTo>
                    <a:pt x="2136" y="2135"/>
                  </a:lnTo>
                  <a:cubicBezTo>
                    <a:pt x="2136" y="2168"/>
                    <a:pt x="2169" y="2202"/>
                    <a:pt x="2169" y="2202"/>
                  </a:cubicBezTo>
                  <a:cubicBezTo>
                    <a:pt x="2186" y="2218"/>
                    <a:pt x="2194" y="2227"/>
                    <a:pt x="2202" y="2227"/>
                  </a:cubicBezTo>
                  <a:cubicBezTo>
                    <a:pt x="2211" y="2227"/>
                    <a:pt x="2219" y="2218"/>
                    <a:pt x="2236" y="2202"/>
                  </a:cubicBezTo>
                  <a:lnTo>
                    <a:pt x="2469" y="2068"/>
                  </a:lnTo>
                  <a:cubicBezTo>
                    <a:pt x="2503" y="2035"/>
                    <a:pt x="2536" y="2035"/>
                    <a:pt x="2536" y="2002"/>
                  </a:cubicBezTo>
                  <a:cubicBezTo>
                    <a:pt x="2569" y="1968"/>
                    <a:pt x="2569" y="1935"/>
                    <a:pt x="2569" y="1901"/>
                  </a:cubicBezTo>
                  <a:lnTo>
                    <a:pt x="2569" y="734"/>
                  </a:lnTo>
                  <a:cubicBezTo>
                    <a:pt x="2569" y="601"/>
                    <a:pt x="2569" y="467"/>
                    <a:pt x="2536" y="367"/>
                  </a:cubicBezTo>
                  <a:cubicBezTo>
                    <a:pt x="2536" y="267"/>
                    <a:pt x="2503" y="167"/>
                    <a:pt x="2436" y="100"/>
                  </a:cubicBezTo>
                  <a:cubicBezTo>
                    <a:pt x="2369" y="33"/>
                    <a:pt x="2303" y="0"/>
                    <a:pt x="2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1644758" y="2146337"/>
              <a:ext cx="24776" cy="43293"/>
            </a:xfrm>
            <a:custGeom>
              <a:avLst/>
              <a:gdLst/>
              <a:ahLst/>
              <a:cxnLst/>
              <a:rect l="l" t="t" r="r" b="b"/>
              <a:pathLst>
                <a:path w="1536" h="2684" extrusionOk="0">
                  <a:moveTo>
                    <a:pt x="1102" y="1235"/>
                  </a:moveTo>
                  <a:lnTo>
                    <a:pt x="1102" y="1268"/>
                  </a:lnTo>
                  <a:cubicBezTo>
                    <a:pt x="1102" y="1335"/>
                    <a:pt x="1102" y="1402"/>
                    <a:pt x="1068" y="1468"/>
                  </a:cubicBezTo>
                  <a:cubicBezTo>
                    <a:pt x="1068" y="1535"/>
                    <a:pt x="1035" y="1602"/>
                    <a:pt x="1002" y="1669"/>
                  </a:cubicBezTo>
                  <a:cubicBezTo>
                    <a:pt x="935" y="1735"/>
                    <a:pt x="902" y="1802"/>
                    <a:pt x="835" y="1869"/>
                  </a:cubicBezTo>
                  <a:cubicBezTo>
                    <a:pt x="802" y="1935"/>
                    <a:pt x="735" y="2002"/>
                    <a:pt x="635" y="2035"/>
                  </a:cubicBezTo>
                  <a:cubicBezTo>
                    <a:pt x="601" y="2069"/>
                    <a:pt x="535" y="2069"/>
                    <a:pt x="468" y="2069"/>
                  </a:cubicBezTo>
                  <a:cubicBezTo>
                    <a:pt x="435" y="2069"/>
                    <a:pt x="401" y="2035"/>
                    <a:pt x="401" y="2002"/>
                  </a:cubicBezTo>
                  <a:cubicBezTo>
                    <a:pt x="401" y="1902"/>
                    <a:pt x="435" y="1835"/>
                    <a:pt x="468" y="1802"/>
                  </a:cubicBezTo>
                  <a:cubicBezTo>
                    <a:pt x="535" y="1702"/>
                    <a:pt x="601" y="1635"/>
                    <a:pt x="668" y="1602"/>
                  </a:cubicBezTo>
                  <a:lnTo>
                    <a:pt x="1102" y="1235"/>
                  </a:lnTo>
                  <a:close/>
                  <a:moveTo>
                    <a:pt x="1102" y="1"/>
                  </a:moveTo>
                  <a:cubicBezTo>
                    <a:pt x="1002" y="34"/>
                    <a:pt x="902" y="67"/>
                    <a:pt x="802" y="134"/>
                  </a:cubicBezTo>
                  <a:cubicBezTo>
                    <a:pt x="701" y="167"/>
                    <a:pt x="601" y="268"/>
                    <a:pt x="501" y="334"/>
                  </a:cubicBezTo>
                  <a:cubicBezTo>
                    <a:pt x="435" y="434"/>
                    <a:pt x="368" y="501"/>
                    <a:pt x="301" y="601"/>
                  </a:cubicBezTo>
                  <a:cubicBezTo>
                    <a:pt x="234" y="701"/>
                    <a:pt x="201" y="801"/>
                    <a:pt x="168" y="901"/>
                  </a:cubicBezTo>
                  <a:cubicBezTo>
                    <a:pt x="134" y="968"/>
                    <a:pt x="101" y="1035"/>
                    <a:pt x="101" y="1135"/>
                  </a:cubicBezTo>
                  <a:cubicBezTo>
                    <a:pt x="101" y="1168"/>
                    <a:pt x="101" y="1168"/>
                    <a:pt x="101" y="1168"/>
                  </a:cubicBezTo>
                  <a:cubicBezTo>
                    <a:pt x="118" y="1185"/>
                    <a:pt x="126" y="1193"/>
                    <a:pt x="134" y="1193"/>
                  </a:cubicBezTo>
                  <a:cubicBezTo>
                    <a:pt x="143" y="1193"/>
                    <a:pt x="151" y="1185"/>
                    <a:pt x="168" y="1168"/>
                  </a:cubicBezTo>
                  <a:lnTo>
                    <a:pt x="468" y="1001"/>
                  </a:lnTo>
                  <a:cubicBezTo>
                    <a:pt x="501" y="1001"/>
                    <a:pt x="501" y="968"/>
                    <a:pt x="535" y="968"/>
                  </a:cubicBezTo>
                  <a:cubicBezTo>
                    <a:pt x="535" y="935"/>
                    <a:pt x="568" y="901"/>
                    <a:pt x="568" y="901"/>
                  </a:cubicBezTo>
                  <a:cubicBezTo>
                    <a:pt x="601" y="835"/>
                    <a:pt x="635" y="801"/>
                    <a:pt x="668" y="768"/>
                  </a:cubicBezTo>
                  <a:cubicBezTo>
                    <a:pt x="701" y="701"/>
                    <a:pt x="735" y="668"/>
                    <a:pt x="802" y="634"/>
                  </a:cubicBezTo>
                  <a:cubicBezTo>
                    <a:pt x="868" y="601"/>
                    <a:pt x="935" y="601"/>
                    <a:pt x="1002" y="601"/>
                  </a:cubicBezTo>
                  <a:cubicBezTo>
                    <a:pt x="1068" y="601"/>
                    <a:pt x="1102" y="668"/>
                    <a:pt x="1102" y="801"/>
                  </a:cubicBezTo>
                  <a:lnTo>
                    <a:pt x="568" y="1202"/>
                  </a:lnTo>
                  <a:cubicBezTo>
                    <a:pt x="401" y="1335"/>
                    <a:pt x="268" y="1502"/>
                    <a:pt x="168" y="1702"/>
                  </a:cubicBezTo>
                  <a:cubicBezTo>
                    <a:pt x="34" y="1869"/>
                    <a:pt x="1" y="2069"/>
                    <a:pt x="1" y="2236"/>
                  </a:cubicBezTo>
                  <a:cubicBezTo>
                    <a:pt x="1" y="2336"/>
                    <a:pt x="1" y="2436"/>
                    <a:pt x="34" y="2502"/>
                  </a:cubicBezTo>
                  <a:cubicBezTo>
                    <a:pt x="68" y="2569"/>
                    <a:pt x="101" y="2603"/>
                    <a:pt x="134" y="2636"/>
                  </a:cubicBezTo>
                  <a:cubicBezTo>
                    <a:pt x="182" y="2659"/>
                    <a:pt x="229" y="2683"/>
                    <a:pt x="276" y="2683"/>
                  </a:cubicBezTo>
                  <a:cubicBezTo>
                    <a:pt x="295" y="2683"/>
                    <a:pt x="315" y="2679"/>
                    <a:pt x="335" y="2669"/>
                  </a:cubicBezTo>
                  <a:cubicBezTo>
                    <a:pt x="435" y="2669"/>
                    <a:pt x="501" y="2636"/>
                    <a:pt x="568" y="2569"/>
                  </a:cubicBezTo>
                  <a:cubicBezTo>
                    <a:pt x="701" y="2502"/>
                    <a:pt x="835" y="2436"/>
                    <a:pt x="902" y="2302"/>
                  </a:cubicBezTo>
                  <a:cubicBezTo>
                    <a:pt x="1002" y="2202"/>
                    <a:pt x="1068" y="2102"/>
                    <a:pt x="1102" y="1969"/>
                  </a:cubicBezTo>
                  <a:lnTo>
                    <a:pt x="1102" y="2136"/>
                  </a:lnTo>
                  <a:cubicBezTo>
                    <a:pt x="1102" y="2136"/>
                    <a:pt x="1102" y="2169"/>
                    <a:pt x="1135" y="2202"/>
                  </a:cubicBezTo>
                  <a:lnTo>
                    <a:pt x="1202" y="2202"/>
                  </a:lnTo>
                  <a:lnTo>
                    <a:pt x="1435" y="2035"/>
                  </a:lnTo>
                  <a:cubicBezTo>
                    <a:pt x="1469" y="2035"/>
                    <a:pt x="1502" y="2002"/>
                    <a:pt x="1502" y="1969"/>
                  </a:cubicBezTo>
                  <a:cubicBezTo>
                    <a:pt x="1535" y="1935"/>
                    <a:pt x="1535" y="1902"/>
                    <a:pt x="1535" y="1869"/>
                  </a:cubicBezTo>
                  <a:lnTo>
                    <a:pt x="1535" y="601"/>
                  </a:lnTo>
                  <a:cubicBezTo>
                    <a:pt x="1535" y="468"/>
                    <a:pt x="1502" y="368"/>
                    <a:pt x="1469" y="234"/>
                  </a:cubicBezTo>
                  <a:cubicBezTo>
                    <a:pt x="1469" y="167"/>
                    <a:pt x="1402" y="101"/>
                    <a:pt x="1335" y="34"/>
                  </a:cubicBezTo>
                  <a:cubicBezTo>
                    <a:pt x="1269" y="1"/>
                    <a:pt x="1168" y="1"/>
                    <a:pt x="1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1675969" y="2121593"/>
              <a:ext cx="7549" cy="52197"/>
            </a:xfrm>
            <a:custGeom>
              <a:avLst/>
              <a:gdLst/>
              <a:ahLst/>
              <a:cxnLst/>
              <a:rect l="l" t="t" r="r" b="b"/>
              <a:pathLst>
                <a:path w="468" h="3236" extrusionOk="0">
                  <a:moveTo>
                    <a:pt x="368" y="0"/>
                  </a:moveTo>
                  <a:lnTo>
                    <a:pt x="134" y="167"/>
                  </a:lnTo>
                  <a:cubicBezTo>
                    <a:pt x="67" y="167"/>
                    <a:pt x="67" y="200"/>
                    <a:pt x="34" y="234"/>
                  </a:cubicBezTo>
                  <a:cubicBezTo>
                    <a:pt x="34" y="267"/>
                    <a:pt x="1" y="300"/>
                    <a:pt x="1" y="334"/>
                  </a:cubicBezTo>
                  <a:lnTo>
                    <a:pt x="1" y="667"/>
                  </a:lnTo>
                  <a:cubicBezTo>
                    <a:pt x="1" y="701"/>
                    <a:pt x="34" y="734"/>
                    <a:pt x="34" y="734"/>
                  </a:cubicBezTo>
                  <a:cubicBezTo>
                    <a:pt x="51" y="751"/>
                    <a:pt x="59" y="759"/>
                    <a:pt x="67" y="759"/>
                  </a:cubicBezTo>
                  <a:cubicBezTo>
                    <a:pt x="76" y="759"/>
                    <a:pt x="84" y="751"/>
                    <a:pt x="101" y="734"/>
                  </a:cubicBezTo>
                  <a:lnTo>
                    <a:pt x="368" y="567"/>
                  </a:lnTo>
                  <a:cubicBezTo>
                    <a:pt x="401" y="567"/>
                    <a:pt x="434" y="534"/>
                    <a:pt x="434" y="501"/>
                  </a:cubicBezTo>
                  <a:cubicBezTo>
                    <a:pt x="468" y="467"/>
                    <a:pt x="468" y="467"/>
                    <a:pt x="468" y="434"/>
                  </a:cubicBezTo>
                  <a:lnTo>
                    <a:pt x="468" y="67"/>
                  </a:lnTo>
                  <a:cubicBezTo>
                    <a:pt x="468" y="67"/>
                    <a:pt x="468" y="34"/>
                    <a:pt x="434" y="0"/>
                  </a:cubicBezTo>
                  <a:close/>
                  <a:moveTo>
                    <a:pt x="368" y="834"/>
                  </a:moveTo>
                  <a:lnTo>
                    <a:pt x="134" y="1001"/>
                  </a:lnTo>
                  <a:cubicBezTo>
                    <a:pt x="101" y="1001"/>
                    <a:pt x="67" y="1034"/>
                    <a:pt x="67" y="1068"/>
                  </a:cubicBezTo>
                  <a:cubicBezTo>
                    <a:pt x="34" y="1101"/>
                    <a:pt x="34" y="1101"/>
                    <a:pt x="34" y="1168"/>
                  </a:cubicBezTo>
                  <a:lnTo>
                    <a:pt x="34" y="3169"/>
                  </a:lnTo>
                  <a:cubicBezTo>
                    <a:pt x="34" y="3203"/>
                    <a:pt x="34" y="3236"/>
                    <a:pt x="67" y="3236"/>
                  </a:cubicBezTo>
                  <a:lnTo>
                    <a:pt x="101" y="3236"/>
                  </a:lnTo>
                  <a:lnTo>
                    <a:pt x="368" y="3102"/>
                  </a:lnTo>
                  <a:cubicBezTo>
                    <a:pt x="401" y="3069"/>
                    <a:pt x="401" y="3069"/>
                    <a:pt x="434" y="3036"/>
                  </a:cubicBezTo>
                  <a:cubicBezTo>
                    <a:pt x="434" y="3002"/>
                    <a:pt x="434" y="2969"/>
                    <a:pt x="468" y="2936"/>
                  </a:cubicBezTo>
                  <a:lnTo>
                    <a:pt x="468" y="901"/>
                  </a:lnTo>
                  <a:cubicBezTo>
                    <a:pt x="468" y="901"/>
                    <a:pt x="434" y="868"/>
                    <a:pt x="434" y="8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1690503" y="2113512"/>
              <a:ext cx="7000" cy="52213"/>
            </a:xfrm>
            <a:custGeom>
              <a:avLst/>
              <a:gdLst/>
              <a:ahLst/>
              <a:cxnLst/>
              <a:rect l="l" t="t" r="r" b="b"/>
              <a:pathLst>
                <a:path w="434" h="3237" extrusionOk="0">
                  <a:moveTo>
                    <a:pt x="334" y="1"/>
                  </a:moveTo>
                  <a:lnTo>
                    <a:pt x="100" y="168"/>
                  </a:lnTo>
                  <a:cubicBezTo>
                    <a:pt x="67" y="168"/>
                    <a:pt x="34" y="201"/>
                    <a:pt x="34" y="234"/>
                  </a:cubicBezTo>
                  <a:cubicBezTo>
                    <a:pt x="0" y="268"/>
                    <a:pt x="0" y="301"/>
                    <a:pt x="0" y="334"/>
                  </a:cubicBezTo>
                  <a:lnTo>
                    <a:pt x="0" y="3170"/>
                  </a:lnTo>
                  <a:cubicBezTo>
                    <a:pt x="0" y="3203"/>
                    <a:pt x="0" y="3237"/>
                    <a:pt x="34" y="3237"/>
                  </a:cubicBezTo>
                  <a:lnTo>
                    <a:pt x="100" y="3237"/>
                  </a:lnTo>
                  <a:lnTo>
                    <a:pt x="334" y="3103"/>
                  </a:lnTo>
                  <a:cubicBezTo>
                    <a:pt x="367" y="3070"/>
                    <a:pt x="367" y="3070"/>
                    <a:pt x="401" y="3036"/>
                  </a:cubicBezTo>
                  <a:cubicBezTo>
                    <a:pt x="401" y="3003"/>
                    <a:pt x="434" y="2970"/>
                    <a:pt x="434" y="2936"/>
                  </a:cubicBezTo>
                  <a:lnTo>
                    <a:pt x="434" y="68"/>
                  </a:lnTo>
                  <a:cubicBezTo>
                    <a:pt x="434" y="68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1512411" y="1992715"/>
              <a:ext cx="765110" cy="541855"/>
            </a:xfrm>
            <a:custGeom>
              <a:avLst/>
              <a:gdLst/>
              <a:ahLst/>
              <a:cxnLst/>
              <a:rect l="l" t="t" r="r" b="b"/>
              <a:pathLst>
                <a:path w="47434" h="33593" extrusionOk="0">
                  <a:moveTo>
                    <a:pt x="47141" y="1"/>
                  </a:moveTo>
                  <a:cubicBezTo>
                    <a:pt x="47086" y="1"/>
                    <a:pt x="47026" y="17"/>
                    <a:pt x="46967" y="51"/>
                  </a:cubicBezTo>
                  <a:lnTo>
                    <a:pt x="467" y="26904"/>
                  </a:lnTo>
                  <a:cubicBezTo>
                    <a:pt x="167" y="27104"/>
                    <a:pt x="0" y="27437"/>
                    <a:pt x="0" y="27804"/>
                  </a:cubicBezTo>
                  <a:lnTo>
                    <a:pt x="0" y="33175"/>
                  </a:lnTo>
                  <a:cubicBezTo>
                    <a:pt x="0" y="33449"/>
                    <a:pt x="111" y="33592"/>
                    <a:pt x="279" y="33592"/>
                  </a:cubicBezTo>
                  <a:cubicBezTo>
                    <a:pt x="336" y="33592"/>
                    <a:pt x="399" y="33576"/>
                    <a:pt x="467" y="33542"/>
                  </a:cubicBezTo>
                  <a:lnTo>
                    <a:pt x="46967" y="6689"/>
                  </a:lnTo>
                  <a:cubicBezTo>
                    <a:pt x="47234" y="6489"/>
                    <a:pt x="47434" y="6122"/>
                    <a:pt x="47434" y="5789"/>
                  </a:cubicBezTo>
                  <a:lnTo>
                    <a:pt x="47434" y="418"/>
                  </a:lnTo>
                  <a:cubicBezTo>
                    <a:pt x="47434" y="144"/>
                    <a:pt x="47304" y="1"/>
                    <a:pt x="47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8"/>
            <p:cNvSpPr/>
            <p:nvPr/>
          </p:nvSpPr>
          <p:spPr>
            <a:xfrm>
              <a:off x="1541461" y="2429370"/>
              <a:ext cx="29066" cy="59729"/>
            </a:xfrm>
            <a:custGeom>
              <a:avLst/>
              <a:gdLst/>
              <a:ahLst/>
              <a:cxnLst/>
              <a:rect l="l" t="t" r="r" b="b"/>
              <a:pathLst>
                <a:path w="1802" h="3703" extrusionOk="0">
                  <a:moveTo>
                    <a:pt x="1235" y="600"/>
                  </a:moveTo>
                  <a:cubicBezTo>
                    <a:pt x="1301" y="633"/>
                    <a:pt x="1335" y="733"/>
                    <a:pt x="1335" y="900"/>
                  </a:cubicBezTo>
                  <a:cubicBezTo>
                    <a:pt x="1335" y="1034"/>
                    <a:pt x="1301" y="1167"/>
                    <a:pt x="1235" y="1300"/>
                  </a:cubicBezTo>
                  <a:cubicBezTo>
                    <a:pt x="1168" y="1401"/>
                    <a:pt x="1068" y="1501"/>
                    <a:pt x="934" y="1567"/>
                  </a:cubicBezTo>
                  <a:lnTo>
                    <a:pt x="434" y="1868"/>
                  </a:lnTo>
                  <a:lnTo>
                    <a:pt x="434" y="1000"/>
                  </a:lnTo>
                  <a:lnTo>
                    <a:pt x="934" y="700"/>
                  </a:lnTo>
                  <a:cubicBezTo>
                    <a:pt x="1034" y="633"/>
                    <a:pt x="1135" y="600"/>
                    <a:pt x="1235" y="600"/>
                  </a:cubicBezTo>
                  <a:close/>
                  <a:moveTo>
                    <a:pt x="1400" y="1"/>
                  </a:moveTo>
                  <a:cubicBezTo>
                    <a:pt x="1271" y="1"/>
                    <a:pt x="1127" y="52"/>
                    <a:pt x="968" y="166"/>
                  </a:cubicBezTo>
                  <a:lnTo>
                    <a:pt x="67" y="667"/>
                  </a:lnTo>
                  <a:cubicBezTo>
                    <a:pt x="34" y="667"/>
                    <a:pt x="34" y="700"/>
                    <a:pt x="0" y="733"/>
                  </a:cubicBezTo>
                  <a:cubicBezTo>
                    <a:pt x="0" y="767"/>
                    <a:pt x="0" y="800"/>
                    <a:pt x="0" y="833"/>
                  </a:cubicBezTo>
                  <a:lnTo>
                    <a:pt x="0" y="3635"/>
                  </a:lnTo>
                  <a:cubicBezTo>
                    <a:pt x="0" y="3635"/>
                    <a:pt x="0" y="3669"/>
                    <a:pt x="0" y="3702"/>
                  </a:cubicBezTo>
                  <a:lnTo>
                    <a:pt x="67" y="3702"/>
                  </a:lnTo>
                  <a:lnTo>
                    <a:pt x="334" y="3535"/>
                  </a:lnTo>
                  <a:cubicBezTo>
                    <a:pt x="367" y="3535"/>
                    <a:pt x="401" y="3502"/>
                    <a:pt x="401" y="3469"/>
                  </a:cubicBezTo>
                  <a:cubicBezTo>
                    <a:pt x="434" y="3435"/>
                    <a:pt x="434" y="3402"/>
                    <a:pt x="434" y="3369"/>
                  </a:cubicBezTo>
                  <a:lnTo>
                    <a:pt x="434" y="2401"/>
                  </a:lnTo>
                  <a:lnTo>
                    <a:pt x="968" y="2101"/>
                  </a:lnTo>
                  <a:cubicBezTo>
                    <a:pt x="1201" y="1968"/>
                    <a:pt x="1401" y="1767"/>
                    <a:pt x="1568" y="1501"/>
                  </a:cubicBezTo>
                  <a:cubicBezTo>
                    <a:pt x="1702" y="1234"/>
                    <a:pt x="1802" y="934"/>
                    <a:pt x="1768" y="633"/>
                  </a:cubicBezTo>
                  <a:cubicBezTo>
                    <a:pt x="1768" y="333"/>
                    <a:pt x="1702" y="133"/>
                    <a:pt x="1568" y="33"/>
                  </a:cubicBezTo>
                  <a:cubicBezTo>
                    <a:pt x="1515" y="12"/>
                    <a:pt x="1459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8"/>
            <p:cNvSpPr/>
            <p:nvPr/>
          </p:nvSpPr>
          <p:spPr>
            <a:xfrm>
              <a:off x="1573205" y="2424821"/>
              <a:ext cx="24760" cy="43293"/>
            </a:xfrm>
            <a:custGeom>
              <a:avLst/>
              <a:gdLst/>
              <a:ahLst/>
              <a:cxnLst/>
              <a:rect l="l" t="t" r="r" b="b"/>
              <a:pathLst>
                <a:path w="1535" h="2684" extrusionOk="0">
                  <a:moveTo>
                    <a:pt x="1101" y="1249"/>
                  </a:moveTo>
                  <a:lnTo>
                    <a:pt x="1101" y="1282"/>
                  </a:lnTo>
                  <a:cubicBezTo>
                    <a:pt x="1101" y="1349"/>
                    <a:pt x="1101" y="1416"/>
                    <a:pt x="1101" y="1482"/>
                  </a:cubicBezTo>
                  <a:cubicBezTo>
                    <a:pt x="1068" y="1549"/>
                    <a:pt x="1035" y="1616"/>
                    <a:pt x="1001" y="1683"/>
                  </a:cubicBezTo>
                  <a:cubicBezTo>
                    <a:pt x="968" y="1749"/>
                    <a:pt x="901" y="1816"/>
                    <a:pt x="868" y="1883"/>
                  </a:cubicBezTo>
                  <a:cubicBezTo>
                    <a:pt x="801" y="1949"/>
                    <a:pt x="734" y="1983"/>
                    <a:pt x="668" y="2049"/>
                  </a:cubicBezTo>
                  <a:cubicBezTo>
                    <a:pt x="601" y="2049"/>
                    <a:pt x="534" y="2083"/>
                    <a:pt x="501" y="2083"/>
                  </a:cubicBezTo>
                  <a:cubicBezTo>
                    <a:pt x="434" y="2083"/>
                    <a:pt x="434" y="2049"/>
                    <a:pt x="434" y="1983"/>
                  </a:cubicBezTo>
                  <a:cubicBezTo>
                    <a:pt x="434" y="1916"/>
                    <a:pt x="434" y="1849"/>
                    <a:pt x="467" y="1816"/>
                  </a:cubicBezTo>
                  <a:cubicBezTo>
                    <a:pt x="534" y="1716"/>
                    <a:pt x="601" y="1649"/>
                    <a:pt x="668" y="1616"/>
                  </a:cubicBezTo>
                  <a:lnTo>
                    <a:pt x="1101" y="1249"/>
                  </a:lnTo>
                  <a:close/>
                  <a:moveTo>
                    <a:pt x="1167" y="1"/>
                  </a:moveTo>
                  <a:cubicBezTo>
                    <a:pt x="1143" y="1"/>
                    <a:pt x="1121" y="5"/>
                    <a:pt x="1101" y="15"/>
                  </a:cubicBezTo>
                  <a:cubicBezTo>
                    <a:pt x="1001" y="15"/>
                    <a:pt x="901" y="81"/>
                    <a:pt x="801" y="115"/>
                  </a:cubicBezTo>
                  <a:cubicBezTo>
                    <a:pt x="701" y="181"/>
                    <a:pt x="601" y="248"/>
                    <a:pt x="501" y="348"/>
                  </a:cubicBezTo>
                  <a:cubicBezTo>
                    <a:pt x="434" y="448"/>
                    <a:pt x="367" y="515"/>
                    <a:pt x="301" y="615"/>
                  </a:cubicBezTo>
                  <a:cubicBezTo>
                    <a:pt x="234" y="715"/>
                    <a:pt x="201" y="815"/>
                    <a:pt x="167" y="882"/>
                  </a:cubicBezTo>
                  <a:cubicBezTo>
                    <a:pt x="134" y="982"/>
                    <a:pt x="134" y="1049"/>
                    <a:pt x="101" y="1115"/>
                  </a:cubicBezTo>
                  <a:cubicBezTo>
                    <a:pt x="101" y="1149"/>
                    <a:pt x="134" y="1182"/>
                    <a:pt x="134" y="1182"/>
                  </a:cubicBezTo>
                  <a:lnTo>
                    <a:pt x="167" y="1182"/>
                  </a:lnTo>
                  <a:lnTo>
                    <a:pt x="467" y="1015"/>
                  </a:lnTo>
                  <a:cubicBezTo>
                    <a:pt x="501" y="982"/>
                    <a:pt x="501" y="982"/>
                    <a:pt x="534" y="949"/>
                  </a:cubicBezTo>
                  <a:lnTo>
                    <a:pt x="568" y="882"/>
                  </a:lnTo>
                  <a:cubicBezTo>
                    <a:pt x="601" y="849"/>
                    <a:pt x="634" y="782"/>
                    <a:pt x="668" y="749"/>
                  </a:cubicBezTo>
                  <a:cubicBezTo>
                    <a:pt x="701" y="715"/>
                    <a:pt x="734" y="682"/>
                    <a:pt x="801" y="648"/>
                  </a:cubicBezTo>
                  <a:cubicBezTo>
                    <a:pt x="868" y="615"/>
                    <a:pt x="934" y="582"/>
                    <a:pt x="1035" y="582"/>
                  </a:cubicBezTo>
                  <a:cubicBezTo>
                    <a:pt x="1068" y="615"/>
                    <a:pt x="1101" y="682"/>
                    <a:pt x="1101" y="782"/>
                  </a:cubicBezTo>
                  <a:lnTo>
                    <a:pt x="568" y="1216"/>
                  </a:lnTo>
                  <a:cubicBezTo>
                    <a:pt x="401" y="1349"/>
                    <a:pt x="267" y="1516"/>
                    <a:pt x="167" y="1683"/>
                  </a:cubicBezTo>
                  <a:cubicBezTo>
                    <a:pt x="67" y="1849"/>
                    <a:pt x="0" y="2049"/>
                    <a:pt x="0" y="2250"/>
                  </a:cubicBezTo>
                  <a:cubicBezTo>
                    <a:pt x="0" y="2350"/>
                    <a:pt x="0" y="2416"/>
                    <a:pt x="34" y="2516"/>
                  </a:cubicBezTo>
                  <a:cubicBezTo>
                    <a:pt x="67" y="2550"/>
                    <a:pt x="101" y="2617"/>
                    <a:pt x="167" y="2650"/>
                  </a:cubicBezTo>
                  <a:cubicBezTo>
                    <a:pt x="201" y="2683"/>
                    <a:pt x="267" y="2683"/>
                    <a:pt x="334" y="2683"/>
                  </a:cubicBezTo>
                  <a:cubicBezTo>
                    <a:pt x="434" y="2683"/>
                    <a:pt x="501" y="2650"/>
                    <a:pt x="601" y="2583"/>
                  </a:cubicBezTo>
                  <a:cubicBezTo>
                    <a:pt x="701" y="2516"/>
                    <a:pt x="834" y="2416"/>
                    <a:pt x="934" y="2316"/>
                  </a:cubicBezTo>
                  <a:cubicBezTo>
                    <a:pt x="1001" y="2216"/>
                    <a:pt x="1068" y="2116"/>
                    <a:pt x="1101" y="1983"/>
                  </a:cubicBezTo>
                  <a:lnTo>
                    <a:pt x="1101" y="2116"/>
                  </a:lnTo>
                  <a:cubicBezTo>
                    <a:pt x="1101" y="2150"/>
                    <a:pt x="1135" y="2183"/>
                    <a:pt x="1135" y="2183"/>
                  </a:cubicBezTo>
                  <a:cubicBezTo>
                    <a:pt x="1151" y="2200"/>
                    <a:pt x="1160" y="2208"/>
                    <a:pt x="1168" y="2208"/>
                  </a:cubicBezTo>
                  <a:cubicBezTo>
                    <a:pt x="1176" y="2208"/>
                    <a:pt x="1185" y="2200"/>
                    <a:pt x="1201" y="2183"/>
                  </a:cubicBezTo>
                  <a:lnTo>
                    <a:pt x="1435" y="2049"/>
                  </a:lnTo>
                  <a:cubicBezTo>
                    <a:pt x="1468" y="2049"/>
                    <a:pt x="1502" y="2016"/>
                    <a:pt x="1502" y="1983"/>
                  </a:cubicBezTo>
                  <a:cubicBezTo>
                    <a:pt x="1535" y="1949"/>
                    <a:pt x="1535" y="1916"/>
                    <a:pt x="1535" y="1883"/>
                  </a:cubicBezTo>
                  <a:lnTo>
                    <a:pt x="1535" y="615"/>
                  </a:lnTo>
                  <a:cubicBezTo>
                    <a:pt x="1535" y="482"/>
                    <a:pt x="1535" y="382"/>
                    <a:pt x="1502" y="248"/>
                  </a:cubicBezTo>
                  <a:cubicBezTo>
                    <a:pt x="1468" y="181"/>
                    <a:pt x="1401" y="81"/>
                    <a:pt x="1335" y="48"/>
                  </a:cubicBezTo>
                  <a:cubicBezTo>
                    <a:pt x="1288" y="24"/>
                    <a:pt x="1224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1603336" y="2408498"/>
              <a:ext cx="23695" cy="41180"/>
            </a:xfrm>
            <a:custGeom>
              <a:avLst/>
              <a:gdLst/>
              <a:ahLst/>
              <a:cxnLst/>
              <a:rect l="l" t="t" r="r" b="b"/>
              <a:pathLst>
                <a:path w="1469" h="2553" extrusionOk="0">
                  <a:moveTo>
                    <a:pt x="1101" y="1"/>
                  </a:moveTo>
                  <a:cubicBezTo>
                    <a:pt x="1068" y="1"/>
                    <a:pt x="1035" y="9"/>
                    <a:pt x="1001" y="26"/>
                  </a:cubicBezTo>
                  <a:cubicBezTo>
                    <a:pt x="901" y="26"/>
                    <a:pt x="801" y="59"/>
                    <a:pt x="701" y="126"/>
                  </a:cubicBezTo>
                  <a:cubicBezTo>
                    <a:pt x="601" y="193"/>
                    <a:pt x="501" y="259"/>
                    <a:pt x="434" y="360"/>
                  </a:cubicBezTo>
                  <a:cubicBezTo>
                    <a:pt x="334" y="426"/>
                    <a:pt x="267" y="526"/>
                    <a:pt x="201" y="626"/>
                  </a:cubicBezTo>
                  <a:cubicBezTo>
                    <a:pt x="167" y="726"/>
                    <a:pt x="101" y="827"/>
                    <a:pt x="67" y="927"/>
                  </a:cubicBezTo>
                  <a:cubicBezTo>
                    <a:pt x="67" y="1027"/>
                    <a:pt x="34" y="1127"/>
                    <a:pt x="34" y="1227"/>
                  </a:cubicBezTo>
                  <a:cubicBezTo>
                    <a:pt x="34" y="1294"/>
                    <a:pt x="34" y="1360"/>
                    <a:pt x="67" y="1427"/>
                  </a:cubicBezTo>
                  <a:cubicBezTo>
                    <a:pt x="67" y="1494"/>
                    <a:pt x="101" y="1560"/>
                    <a:pt x="134" y="1594"/>
                  </a:cubicBezTo>
                  <a:cubicBezTo>
                    <a:pt x="167" y="1627"/>
                    <a:pt x="234" y="1660"/>
                    <a:pt x="301" y="1660"/>
                  </a:cubicBezTo>
                  <a:cubicBezTo>
                    <a:pt x="367" y="1660"/>
                    <a:pt x="467" y="1660"/>
                    <a:pt x="534" y="1627"/>
                  </a:cubicBezTo>
                  <a:lnTo>
                    <a:pt x="768" y="1560"/>
                  </a:lnTo>
                  <a:cubicBezTo>
                    <a:pt x="801" y="1527"/>
                    <a:pt x="868" y="1527"/>
                    <a:pt x="934" y="1527"/>
                  </a:cubicBezTo>
                  <a:lnTo>
                    <a:pt x="1001" y="1527"/>
                  </a:lnTo>
                  <a:cubicBezTo>
                    <a:pt x="1001" y="1527"/>
                    <a:pt x="1035" y="1560"/>
                    <a:pt x="1035" y="1594"/>
                  </a:cubicBezTo>
                  <a:cubicBezTo>
                    <a:pt x="1001" y="1627"/>
                    <a:pt x="1001" y="1660"/>
                    <a:pt x="968" y="1660"/>
                  </a:cubicBezTo>
                  <a:cubicBezTo>
                    <a:pt x="968" y="1694"/>
                    <a:pt x="934" y="1727"/>
                    <a:pt x="901" y="1761"/>
                  </a:cubicBezTo>
                  <a:lnTo>
                    <a:pt x="801" y="1827"/>
                  </a:lnTo>
                  <a:cubicBezTo>
                    <a:pt x="768" y="1861"/>
                    <a:pt x="734" y="1894"/>
                    <a:pt x="701" y="1894"/>
                  </a:cubicBezTo>
                  <a:cubicBezTo>
                    <a:pt x="668" y="1961"/>
                    <a:pt x="601" y="1961"/>
                    <a:pt x="534" y="1961"/>
                  </a:cubicBezTo>
                  <a:cubicBezTo>
                    <a:pt x="534" y="1972"/>
                    <a:pt x="530" y="1976"/>
                    <a:pt x="524" y="1976"/>
                  </a:cubicBezTo>
                  <a:cubicBezTo>
                    <a:pt x="512" y="1976"/>
                    <a:pt x="490" y="1961"/>
                    <a:pt x="467" y="1961"/>
                  </a:cubicBezTo>
                  <a:lnTo>
                    <a:pt x="401" y="1927"/>
                  </a:lnTo>
                  <a:cubicBezTo>
                    <a:pt x="401" y="1916"/>
                    <a:pt x="397" y="1913"/>
                    <a:pt x="391" y="1913"/>
                  </a:cubicBezTo>
                  <a:cubicBezTo>
                    <a:pt x="379" y="1913"/>
                    <a:pt x="356" y="1927"/>
                    <a:pt x="334" y="1927"/>
                  </a:cubicBezTo>
                  <a:lnTo>
                    <a:pt x="67" y="2061"/>
                  </a:lnTo>
                  <a:cubicBezTo>
                    <a:pt x="67" y="2094"/>
                    <a:pt x="34" y="2094"/>
                    <a:pt x="34" y="2127"/>
                  </a:cubicBezTo>
                  <a:cubicBezTo>
                    <a:pt x="0" y="2161"/>
                    <a:pt x="0" y="2194"/>
                    <a:pt x="0" y="2228"/>
                  </a:cubicBezTo>
                  <a:cubicBezTo>
                    <a:pt x="0" y="2294"/>
                    <a:pt x="0" y="2361"/>
                    <a:pt x="34" y="2428"/>
                  </a:cubicBezTo>
                  <a:cubicBezTo>
                    <a:pt x="67" y="2461"/>
                    <a:pt x="134" y="2494"/>
                    <a:pt x="201" y="2528"/>
                  </a:cubicBezTo>
                  <a:cubicBezTo>
                    <a:pt x="234" y="2544"/>
                    <a:pt x="267" y="2553"/>
                    <a:pt x="301" y="2553"/>
                  </a:cubicBezTo>
                  <a:cubicBezTo>
                    <a:pt x="334" y="2553"/>
                    <a:pt x="367" y="2544"/>
                    <a:pt x="401" y="2528"/>
                  </a:cubicBezTo>
                  <a:cubicBezTo>
                    <a:pt x="501" y="2528"/>
                    <a:pt x="634" y="2461"/>
                    <a:pt x="701" y="2394"/>
                  </a:cubicBezTo>
                  <a:cubicBezTo>
                    <a:pt x="834" y="2361"/>
                    <a:pt x="934" y="2261"/>
                    <a:pt x="1001" y="2161"/>
                  </a:cubicBezTo>
                  <a:cubicBezTo>
                    <a:pt x="1101" y="2094"/>
                    <a:pt x="1168" y="1994"/>
                    <a:pt x="1235" y="1894"/>
                  </a:cubicBezTo>
                  <a:cubicBezTo>
                    <a:pt x="1301" y="1794"/>
                    <a:pt x="1368" y="1694"/>
                    <a:pt x="1401" y="1594"/>
                  </a:cubicBezTo>
                  <a:cubicBezTo>
                    <a:pt x="1435" y="1494"/>
                    <a:pt x="1435" y="1394"/>
                    <a:pt x="1435" y="1294"/>
                  </a:cubicBezTo>
                  <a:cubicBezTo>
                    <a:pt x="1468" y="1160"/>
                    <a:pt x="1401" y="1027"/>
                    <a:pt x="1301" y="927"/>
                  </a:cubicBezTo>
                  <a:cubicBezTo>
                    <a:pt x="1263" y="907"/>
                    <a:pt x="1202" y="888"/>
                    <a:pt x="1119" y="888"/>
                  </a:cubicBezTo>
                  <a:cubicBezTo>
                    <a:pt x="1058" y="888"/>
                    <a:pt x="986" y="898"/>
                    <a:pt x="901" y="927"/>
                  </a:cubicBezTo>
                  <a:lnTo>
                    <a:pt x="668" y="993"/>
                  </a:lnTo>
                  <a:cubicBezTo>
                    <a:pt x="634" y="1027"/>
                    <a:pt x="568" y="1027"/>
                    <a:pt x="534" y="1027"/>
                  </a:cubicBezTo>
                  <a:lnTo>
                    <a:pt x="467" y="1027"/>
                  </a:lnTo>
                  <a:cubicBezTo>
                    <a:pt x="467" y="993"/>
                    <a:pt x="467" y="993"/>
                    <a:pt x="467" y="960"/>
                  </a:cubicBezTo>
                  <a:cubicBezTo>
                    <a:pt x="467" y="893"/>
                    <a:pt x="501" y="827"/>
                    <a:pt x="534" y="760"/>
                  </a:cubicBezTo>
                  <a:cubicBezTo>
                    <a:pt x="601" y="726"/>
                    <a:pt x="634" y="660"/>
                    <a:pt x="701" y="626"/>
                  </a:cubicBezTo>
                  <a:cubicBezTo>
                    <a:pt x="734" y="593"/>
                    <a:pt x="801" y="593"/>
                    <a:pt x="868" y="560"/>
                  </a:cubicBezTo>
                  <a:lnTo>
                    <a:pt x="934" y="560"/>
                  </a:lnTo>
                  <a:lnTo>
                    <a:pt x="968" y="593"/>
                  </a:lnTo>
                  <a:cubicBezTo>
                    <a:pt x="979" y="604"/>
                    <a:pt x="990" y="608"/>
                    <a:pt x="1001" y="608"/>
                  </a:cubicBezTo>
                  <a:cubicBezTo>
                    <a:pt x="1023" y="608"/>
                    <a:pt x="1046" y="593"/>
                    <a:pt x="1068" y="593"/>
                  </a:cubicBezTo>
                  <a:lnTo>
                    <a:pt x="1301" y="460"/>
                  </a:lnTo>
                  <a:cubicBezTo>
                    <a:pt x="1335" y="426"/>
                    <a:pt x="1368" y="426"/>
                    <a:pt x="1368" y="393"/>
                  </a:cubicBezTo>
                  <a:cubicBezTo>
                    <a:pt x="1401" y="360"/>
                    <a:pt x="1401" y="326"/>
                    <a:pt x="1401" y="293"/>
                  </a:cubicBezTo>
                  <a:cubicBezTo>
                    <a:pt x="1401" y="226"/>
                    <a:pt x="1368" y="159"/>
                    <a:pt x="1335" y="126"/>
                  </a:cubicBezTo>
                  <a:cubicBezTo>
                    <a:pt x="1301" y="59"/>
                    <a:pt x="1268" y="26"/>
                    <a:pt x="1201" y="26"/>
                  </a:cubicBezTo>
                  <a:cubicBezTo>
                    <a:pt x="1168" y="9"/>
                    <a:pt x="1135" y="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1630241" y="2392771"/>
              <a:ext cx="23695" cy="41309"/>
            </a:xfrm>
            <a:custGeom>
              <a:avLst/>
              <a:gdLst/>
              <a:ahLst/>
              <a:cxnLst/>
              <a:rect l="l" t="t" r="r" b="b"/>
              <a:pathLst>
                <a:path w="1469" h="2561" extrusionOk="0">
                  <a:moveTo>
                    <a:pt x="1034" y="0"/>
                  </a:moveTo>
                  <a:cubicBezTo>
                    <a:pt x="901" y="34"/>
                    <a:pt x="834" y="67"/>
                    <a:pt x="734" y="134"/>
                  </a:cubicBezTo>
                  <a:cubicBezTo>
                    <a:pt x="634" y="167"/>
                    <a:pt x="534" y="267"/>
                    <a:pt x="434" y="334"/>
                  </a:cubicBezTo>
                  <a:cubicBezTo>
                    <a:pt x="367" y="434"/>
                    <a:pt x="301" y="534"/>
                    <a:pt x="234" y="634"/>
                  </a:cubicBezTo>
                  <a:cubicBezTo>
                    <a:pt x="167" y="734"/>
                    <a:pt x="134" y="834"/>
                    <a:pt x="100" y="934"/>
                  </a:cubicBezTo>
                  <a:cubicBezTo>
                    <a:pt x="67" y="1001"/>
                    <a:pt x="67" y="1101"/>
                    <a:pt x="67" y="1201"/>
                  </a:cubicBezTo>
                  <a:cubicBezTo>
                    <a:pt x="67" y="1268"/>
                    <a:pt x="67" y="1368"/>
                    <a:pt x="67" y="1435"/>
                  </a:cubicBezTo>
                  <a:cubicBezTo>
                    <a:pt x="100" y="1501"/>
                    <a:pt x="134" y="1535"/>
                    <a:pt x="167" y="1601"/>
                  </a:cubicBezTo>
                  <a:cubicBezTo>
                    <a:pt x="200" y="1635"/>
                    <a:pt x="267" y="1635"/>
                    <a:pt x="301" y="1668"/>
                  </a:cubicBezTo>
                  <a:cubicBezTo>
                    <a:pt x="401" y="1668"/>
                    <a:pt x="467" y="1635"/>
                    <a:pt x="567" y="1635"/>
                  </a:cubicBezTo>
                  <a:lnTo>
                    <a:pt x="801" y="1568"/>
                  </a:lnTo>
                  <a:cubicBezTo>
                    <a:pt x="834" y="1535"/>
                    <a:pt x="901" y="1535"/>
                    <a:pt x="934" y="1535"/>
                  </a:cubicBezTo>
                  <a:cubicBezTo>
                    <a:pt x="951" y="1518"/>
                    <a:pt x="968" y="1510"/>
                    <a:pt x="984" y="1510"/>
                  </a:cubicBezTo>
                  <a:cubicBezTo>
                    <a:pt x="1001" y="1510"/>
                    <a:pt x="1018" y="1518"/>
                    <a:pt x="1034" y="1535"/>
                  </a:cubicBezTo>
                  <a:cubicBezTo>
                    <a:pt x="1034" y="1535"/>
                    <a:pt x="1034" y="1535"/>
                    <a:pt x="1034" y="1601"/>
                  </a:cubicBezTo>
                  <a:cubicBezTo>
                    <a:pt x="1034" y="1601"/>
                    <a:pt x="1034" y="1635"/>
                    <a:pt x="1001" y="1668"/>
                  </a:cubicBezTo>
                  <a:cubicBezTo>
                    <a:pt x="1001" y="1701"/>
                    <a:pt x="968" y="1735"/>
                    <a:pt x="934" y="1768"/>
                  </a:cubicBezTo>
                  <a:lnTo>
                    <a:pt x="834" y="1835"/>
                  </a:lnTo>
                  <a:lnTo>
                    <a:pt x="734" y="1902"/>
                  </a:lnTo>
                  <a:cubicBezTo>
                    <a:pt x="701" y="1935"/>
                    <a:pt x="634" y="1968"/>
                    <a:pt x="567" y="1968"/>
                  </a:cubicBezTo>
                  <a:lnTo>
                    <a:pt x="501" y="1968"/>
                  </a:lnTo>
                  <a:lnTo>
                    <a:pt x="434" y="1935"/>
                  </a:lnTo>
                  <a:cubicBezTo>
                    <a:pt x="417" y="1918"/>
                    <a:pt x="409" y="1910"/>
                    <a:pt x="401" y="1910"/>
                  </a:cubicBezTo>
                  <a:cubicBezTo>
                    <a:pt x="392" y="1910"/>
                    <a:pt x="384" y="1918"/>
                    <a:pt x="367" y="1935"/>
                  </a:cubicBezTo>
                  <a:lnTo>
                    <a:pt x="100" y="2068"/>
                  </a:lnTo>
                  <a:cubicBezTo>
                    <a:pt x="67" y="2102"/>
                    <a:pt x="67" y="2135"/>
                    <a:pt x="34" y="2135"/>
                  </a:cubicBezTo>
                  <a:cubicBezTo>
                    <a:pt x="34" y="2168"/>
                    <a:pt x="0" y="2202"/>
                    <a:pt x="34" y="2235"/>
                  </a:cubicBezTo>
                  <a:cubicBezTo>
                    <a:pt x="34" y="2302"/>
                    <a:pt x="34" y="2369"/>
                    <a:pt x="67" y="2435"/>
                  </a:cubicBezTo>
                  <a:cubicBezTo>
                    <a:pt x="100" y="2469"/>
                    <a:pt x="134" y="2535"/>
                    <a:pt x="200" y="2535"/>
                  </a:cubicBezTo>
                  <a:cubicBezTo>
                    <a:pt x="234" y="2552"/>
                    <a:pt x="276" y="2560"/>
                    <a:pt x="317" y="2560"/>
                  </a:cubicBezTo>
                  <a:cubicBezTo>
                    <a:pt x="359" y="2560"/>
                    <a:pt x="401" y="2552"/>
                    <a:pt x="434" y="2535"/>
                  </a:cubicBezTo>
                  <a:cubicBezTo>
                    <a:pt x="534" y="2535"/>
                    <a:pt x="634" y="2469"/>
                    <a:pt x="734" y="2435"/>
                  </a:cubicBezTo>
                  <a:cubicBezTo>
                    <a:pt x="834" y="2369"/>
                    <a:pt x="934" y="2269"/>
                    <a:pt x="1034" y="2202"/>
                  </a:cubicBezTo>
                  <a:cubicBezTo>
                    <a:pt x="1134" y="2102"/>
                    <a:pt x="1201" y="2002"/>
                    <a:pt x="1268" y="1902"/>
                  </a:cubicBezTo>
                  <a:cubicBezTo>
                    <a:pt x="1335" y="1802"/>
                    <a:pt x="1368" y="1701"/>
                    <a:pt x="1401" y="1601"/>
                  </a:cubicBezTo>
                  <a:cubicBezTo>
                    <a:pt x="1435" y="1501"/>
                    <a:pt x="1468" y="1401"/>
                    <a:pt x="1468" y="1301"/>
                  </a:cubicBezTo>
                  <a:cubicBezTo>
                    <a:pt x="1468" y="1168"/>
                    <a:pt x="1435" y="1034"/>
                    <a:pt x="1335" y="934"/>
                  </a:cubicBezTo>
                  <a:cubicBezTo>
                    <a:pt x="1301" y="918"/>
                    <a:pt x="1251" y="909"/>
                    <a:pt x="1185" y="909"/>
                  </a:cubicBezTo>
                  <a:cubicBezTo>
                    <a:pt x="1118" y="909"/>
                    <a:pt x="1034" y="918"/>
                    <a:pt x="934" y="934"/>
                  </a:cubicBezTo>
                  <a:lnTo>
                    <a:pt x="701" y="1001"/>
                  </a:lnTo>
                  <a:cubicBezTo>
                    <a:pt x="634" y="1034"/>
                    <a:pt x="601" y="1034"/>
                    <a:pt x="534" y="1034"/>
                  </a:cubicBezTo>
                  <a:cubicBezTo>
                    <a:pt x="534" y="1034"/>
                    <a:pt x="501" y="1001"/>
                    <a:pt x="501" y="1001"/>
                  </a:cubicBezTo>
                  <a:cubicBezTo>
                    <a:pt x="467" y="1001"/>
                    <a:pt x="467" y="968"/>
                    <a:pt x="501" y="934"/>
                  </a:cubicBezTo>
                  <a:cubicBezTo>
                    <a:pt x="501" y="868"/>
                    <a:pt x="501" y="801"/>
                    <a:pt x="567" y="767"/>
                  </a:cubicBezTo>
                  <a:cubicBezTo>
                    <a:pt x="601" y="701"/>
                    <a:pt x="667" y="667"/>
                    <a:pt x="734" y="634"/>
                  </a:cubicBezTo>
                  <a:cubicBezTo>
                    <a:pt x="768" y="601"/>
                    <a:pt x="834" y="567"/>
                    <a:pt x="868" y="567"/>
                  </a:cubicBezTo>
                  <a:lnTo>
                    <a:pt x="968" y="567"/>
                  </a:lnTo>
                  <a:lnTo>
                    <a:pt x="1001" y="601"/>
                  </a:lnTo>
                  <a:lnTo>
                    <a:pt x="1101" y="601"/>
                  </a:lnTo>
                  <a:lnTo>
                    <a:pt x="1335" y="434"/>
                  </a:lnTo>
                  <a:cubicBezTo>
                    <a:pt x="1368" y="434"/>
                    <a:pt x="1368" y="401"/>
                    <a:pt x="1401" y="367"/>
                  </a:cubicBezTo>
                  <a:cubicBezTo>
                    <a:pt x="1401" y="334"/>
                    <a:pt x="1435" y="300"/>
                    <a:pt x="1435" y="267"/>
                  </a:cubicBezTo>
                  <a:cubicBezTo>
                    <a:pt x="1435" y="234"/>
                    <a:pt x="1401" y="167"/>
                    <a:pt x="1368" y="100"/>
                  </a:cubicBezTo>
                  <a:cubicBezTo>
                    <a:pt x="1335" y="67"/>
                    <a:pt x="1301" y="34"/>
                    <a:pt x="1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1657146" y="2364253"/>
              <a:ext cx="40357" cy="53277"/>
            </a:xfrm>
            <a:custGeom>
              <a:avLst/>
              <a:gdLst/>
              <a:ahLst/>
              <a:cxnLst/>
              <a:rect l="l" t="t" r="r" b="b"/>
              <a:pathLst>
                <a:path w="2502" h="3303" extrusionOk="0">
                  <a:moveTo>
                    <a:pt x="2402" y="0"/>
                  </a:moveTo>
                  <a:lnTo>
                    <a:pt x="2135" y="134"/>
                  </a:lnTo>
                  <a:cubicBezTo>
                    <a:pt x="2135" y="167"/>
                    <a:pt x="2102" y="167"/>
                    <a:pt x="2102" y="200"/>
                  </a:cubicBezTo>
                  <a:cubicBezTo>
                    <a:pt x="2068" y="234"/>
                    <a:pt x="2068" y="267"/>
                    <a:pt x="2068" y="301"/>
                  </a:cubicBezTo>
                  <a:lnTo>
                    <a:pt x="1768" y="1702"/>
                  </a:lnTo>
                  <a:lnTo>
                    <a:pt x="1468" y="634"/>
                  </a:lnTo>
                  <a:cubicBezTo>
                    <a:pt x="1468" y="634"/>
                    <a:pt x="1435" y="601"/>
                    <a:pt x="1435" y="601"/>
                  </a:cubicBezTo>
                  <a:cubicBezTo>
                    <a:pt x="1418" y="584"/>
                    <a:pt x="1401" y="576"/>
                    <a:pt x="1389" y="576"/>
                  </a:cubicBezTo>
                  <a:cubicBezTo>
                    <a:pt x="1376" y="576"/>
                    <a:pt x="1368" y="584"/>
                    <a:pt x="1368" y="601"/>
                  </a:cubicBezTo>
                  <a:lnTo>
                    <a:pt x="1101" y="734"/>
                  </a:lnTo>
                  <a:cubicBezTo>
                    <a:pt x="1101" y="768"/>
                    <a:pt x="1068" y="768"/>
                    <a:pt x="1068" y="801"/>
                  </a:cubicBezTo>
                  <a:cubicBezTo>
                    <a:pt x="1034" y="834"/>
                    <a:pt x="1034" y="868"/>
                    <a:pt x="1034" y="901"/>
                  </a:cubicBezTo>
                  <a:lnTo>
                    <a:pt x="701" y="2302"/>
                  </a:lnTo>
                  <a:lnTo>
                    <a:pt x="434" y="1235"/>
                  </a:lnTo>
                  <a:cubicBezTo>
                    <a:pt x="400" y="1235"/>
                    <a:pt x="400" y="1201"/>
                    <a:pt x="400" y="1201"/>
                  </a:cubicBezTo>
                  <a:cubicBezTo>
                    <a:pt x="384" y="1185"/>
                    <a:pt x="375" y="1176"/>
                    <a:pt x="367" y="1176"/>
                  </a:cubicBezTo>
                  <a:cubicBezTo>
                    <a:pt x="359" y="1176"/>
                    <a:pt x="350" y="1185"/>
                    <a:pt x="334" y="1201"/>
                  </a:cubicBezTo>
                  <a:lnTo>
                    <a:pt x="67" y="1335"/>
                  </a:lnTo>
                  <a:cubicBezTo>
                    <a:pt x="67" y="1335"/>
                    <a:pt x="34" y="1368"/>
                    <a:pt x="34" y="1401"/>
                  </a:cubicBezTo>
                  <a:cubicBezTo>
                    <a:pt x="0" y="1435"/>
                    <a:pt x="0" y="1468"/>
                    <a:pt x="0" y="1501"/>
                  </a:cubicBezTo>
                  <a:lnTo>
                    <a:pt x="0" y="1535"/>
                  </a:lnTo>
                  <a:lnTo>
                    <a:pt x="501" y="3236"/>
                  </a:lnTo>
                  <a:cubicBezTo>
                    <a:pt x="501" y="3269"/>
                    <a:pt x="501" y="3269"/>
                    <a:pt x="501" y="3303"/>
                  </a:cubicBezTo>
                  <a:lnTo>
                    <a:pt x="567" y="3303"/>
                  </a:lnTo>
                  <a:lnTo>
                    <a:pt x="834" y="3169"/>
                  </a:lnTo>
                  <a:cubicBezTo>
                    <a:pt x="867" y="3136"/>
                    <a:pt x="867" y="3136"/>
                    <a:pt x="901" y="3103"/>
                  </a:cubicBezTo>
                  <a:cubicBezTo>
                    <a:pt x="934" y="3069"/>
                    <a:pt x="934" y="3036"/>
                    <a:pt x="934" y="3002"/>
                  </a:cubicBezTo>
                  <a:lnTo>
                    <a:pt x="1234" y="1668"/>
                  </a:lnTo>
                  <a:lnTo>
                    <a:pt x="1568" y="2636"/>
                  </a:lnTo>
                  <a:cubicBezTo>
                    <a:pt x="1568" y="2636"/>
                    <a:pt x="1568" y="2669"/>
                    <a:pt x="1601" y="2702"/>
                  </a:cubicBezTo>
                  <a:lnTo>
                    <a:pt x="1668" y="2702"/>
                  </a:lnTo>
                  <a:lnTo>
                    <a:pt x="1902" y="2535"/>
                  </a:lnTo>
                  <a:cubicBezTo>
                    <a:pt x="1935" y="2535"/>
                    <a:pt x="1968" y="2502"/>
                    <a:pt x="1968" y="2469"/>
                  </a:cubicBezTo>
                  <a:cubicBezTo>
                    <a:pt x="1968" y="2435"/>
                    <a:pt x="2002" y="2402"/>
                    <a:pt x="2002" y="2402"/>
                  </a:cubicBezTo>
                  <a:lnTo>
                    <a:pt x="2502" y="100"/>
                  </a:lnTo>
                  <a:lnTo>
                    <a:pt x="2502" y="67"/>
                  </a:lnTo>
                  <a:cubicBezTo>
                    <a:pt x="2502" y="34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1700729" y="2351333"/>
              <a:ext cx="26373" cy="41454"/>
            </a:xfrm>
            <a:custGeom>
              <a:avLst/>
              <a:gdLst/>
              <a:ahLst/>
              <a:cxnLst/>
              <a:rect l="l" t="t" r="r" b="b"/>
              <a:pathLst>
                <a:path w="1635" h="2570" extrusionOk="0">
                  <a:moveTo>
                    <a:pt x="1068" y="568"/>
                  </a:move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1"/>
                    <a:pt x="1201" y="935"/>
                    <a:pt x="1201" y="935"/>
                  </a:cubicBezTo>
                  <a:lnTo>
                    <a:pt x="1201" y="1168"/>
                  </a:lnTo>
                  <a:cubicBezTo>
                    <a:pt x="1201" y="1202"/>
                    <a:pt x="1201" y="1235"/>
                    <a:pt x="1201" y="1268"/>
                  </a:cubicBezTo>
                  <a:cubicBezTo>
                    <a:pt x="1201" y="1335"/>
                    <a:pt x="1168" y="1435"/>
                    <a:pt x="1168" y="1502"/>
                  </a:cubicBezTo>
                  <a:cubicBezTo>
                    <a:pt x="1134" y="1569"/>
                    <a:pt x="1101" y="1635"/>
                    <a:pt x="1068" y="1702"/>
                  </a:cubicBezTo>
                  <a:cubicBezTo>
                    <a:pt x="1034" y="1769"/>
                    <a:pt x="1001" y="1802"/>
                    <a:pt x="934" y="1835"/>
                  </a:cubicBezTo>
                  <a:cubicBezTo>
                    <a:pt x="901" y="1869"/>
                    <a:pt x="867" y="1902"/>
                    <a:pt x="801" y="1935"/>
                  </a:cubicBezTo>
                  <a:cubicBezTo>
                    <a:pt x="767" y="1969"/>
                    <a:pt x="734" y="1969"/>
                    <a:pt x="667" y="2002"/>
                  </a:cubicBezTo>
                  <a:lnTo>
                    <a:pt x="567" y="2002"/>
                  </a:lnTo>
                  <a:cubicBezTo>
                    <a:pt x="500" y="1969"/>
                    <a:pt x="467" y="1935"/>
                    <a:pt x="467" y="1902"/>
                  </a:cubicBezTo>
                  <a:cubicBezTo>
                    <a:pt x="434" y="1835"/>
                    <a:pt x="400" y="1769"/>
                    <a:pt x="400" y="1702"/>
                  </a:cubicBezTo>
                  <a:lnTo>
                    <a:pt x="400" y="1635"/>
                  </a:lnTo>
                  <a:lnTo>
                    <a:pt x="400" y="1402"/>
                  </a:lnTo>
                  <a:lnTo>
                    <a:pt x="400" y="1335"/>
                  </a:lnTo>
                  <a:cubicBezTo>
                    <a:pt x="434" y="1235"/>
                    <a:pt x="434" y="1168"/>
                    <a:pt x="467" y="1068"/>
                  </a:cubicBezTo>
                  <a:cubicBezTo>
                    <a:pt x="500" y="1001"/>
                    <a:pt x="500" y="935"/>
                    <a:pt x="567" y="868"/>
                  </a:cubicBezTo>
                  <a:cubicBezTo>
                    <a:pt x="601" y="835"/>
                    <a:pt x="634" y="768"/>
                    <a:pt x="667" y="735"/>
                  </a:cubicBezTo>
                  <a:cubicBezTo>
                    <a:pt x="701" y="701"/>
                    <a:pt x="767" y="668"/>
                    <a:pt x="801" y="635"/>
                  </a:cubicBezTo>
                  <a:cubicBezTo>
                    <a:pt x="867" y="601"/>
                    <a:pt x="901" y="601"/>
                    <a:pt x="934" y="568"/>
                  </a:cubicBezTo>
                  <a:close/>
                  <a:moveTo>
                    <a:pt x="1134" y="1"/>
                  </a:moveTo>
                  <a:cubicBezTo>
                    <a:pt x="1001" y="1"/>
                    <a:pt x="901" y="67"/>
                    <a:pt x="801" y="101"/>
                  </a:cubicBezTo>
                  <a:cubicBezTo>
                    <a:pt x="701" y="168"/>
                    <a:pt x="567" y="268"/>
                    <a:pt x="467" y="368"/>
                  </a:cubicBezTo>
                  <a:cubicBezTo>
                    <a:pt x="400" y="468"/>
                    <a:pt x="300" y="568"/>
                    <a:pt x="234" y="701"/>
                  </a:cubicBezTo>
                  <a:cubicBezTo>
                    <a:pt x="167" y="835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569"/>
                    <a:pt x="0" y="1602"/>
                    <a:pt x="0" y="1635"/>
                  </a:cubicBezTo>
                  <a:lnTo>
                    <a:pt x="0" y="1769"/>
                  </a:lnTo>
                  <a:cubicBezTo>
                    <a:pt x="0" y="1802"/>
                    <a:pt x="0" y="1835"/>
                    <a:pt x="0" y="1902"/>
                  </a:cubicBezTo>
                  <a:cubicBezTo>
                    <a:pt x="0" y="1902"/>
                    <a:pt x="0" y="1935"/>
                    <a:pt x="0" y="1969"/>
                  </a:cubicBezTo>
                  <a:cubicBezTo>
                    <a:pt x="0" y="2102"/>
                    <a:pt x="33" y="2202"/>
                    <a:pt x="67" y="2302"/>
                  </a:cubicBezTo>
                  <a:cubicBezTo>
                    <a:pt x="100" y="2402"/>
                    <a:pt x="167" y="2469"/>
                    <a:pt x="234" y="2503"/>
                  </a:cubicBezTo>
                  <a:cubicBezTo>
                    <a:pt x="300" y="2569"/>
                    <a:pt x="400" y="2569"/>
                    <a:pt x="500" y="2569"/>
                  </a:cubicBezTo>
                  <a:cubicBezTo>
                    <a:pt x="601" y="2569"/>
                    <a:pt x="701" y="2536"/>
                    <a:pt x="801" y="2469"/>
                  </a:cubicBezTo>
                  <a:cubicBezTo>
                    <a:pt x="934" y="2402"/>
                    <a:pt x="1034" y="2302"/>
                    <a:pt x="1134" y="2202"/>
                  </a:cubicBezTo>
                  <a:cubicBezTo>
                    <a:pt x="1234" y="2102"/>
                    <a:pt x="1301" y="1969"/>
                    <a:pt x="1401" y="1869"/>
                  </a:cubicBezTo>
                  <a:cubicBezTo>
                    <a:pt x="1468" y="1735"/>
                    <a:pt x="1501" y="1569"/>
                    <a:pt x="1568" y="1435"/>
                  </a:cubicBezTo>
                  <a:cubicBezTo>
                    <a:pt x="1601" y="1302"/>
                    <a:pt x="1601" y="1168"/>
                    <a:pt x="1635" y="1035"/>
                  </a:cubicBezTo>
                  <a:lnTo>
                    <a:pt x="1635" y="935"/>
                  </a:lnTo>
                  <a:lnTo>
                    <a:pt x="1635" y="701"/>
                  </a:lnTo>
                  <a:lnTo>
                    <a:pt x="1635" y="601"/>
                  </a:lnTo>
                  <a:cubicBezTo>
                    <a:pt x="1635" y="468"/>
                    <a:pt x="1601" y="368"/>
                    <a:pt x="1568" y="268"/>
                  </a:cubicBezTo>
                  <a:cubicBezTo>
                    <a:pt x="1501" y="168"/>
                    <a:pt x="1468" y="101"/>
                    <a:pt x="1401" y="67"/>
                  </a:cubicBezTo>
                  <a:cubicBezTo>
                    <a:pt x="1301" y="1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1733005" y="2333170"/>
              <a:ext cx="17775" cy="45083"/>
            </a:xfrm>
            <a:custGeom>
              <a:avLst/>
              <a:gdLst/>
              <a:ahLst/>
              <a:cxnLst/>
              <a:rect l="l" t="t" r="r" b="b"/>
              <a:pathLst>
                <a:path w="1102" h="2795" extrusionOk="0">
                  <a:moveTo>
                    <a:pt x="1035" y="1"/>
                  </a:moveTo>
                  <a:cubicBezTo>
                    <a:pt x="1026" y="1"/>
                    <a:pt x="1018" y="9"/>
                    <a:pt x="1001" y="26"/>
                  </a:cubicBezTo>
                  <a:lnTo>
                    <a:pt x="868" y="93"/>
                  </a:lnTo>
                  <a:cubicBezTo>
                    <a:pt x="768" y="159"/>
                    <a:pt x="668" y="226"/>
                    <a:pt x="601" y="293"/>
                  </a:cubicBezTo>
                  <a:cubicBezTo>
                    <a:pt x="534" y="360"/>
                    <a:pt x="468" y="460"/>
                    <a:pt x="434" y="560"/>
                  </a:cubicBezTo>
                  <a:lnTo>
                    <a:pt x="434" y="460"/>
                  </a:lnTo>
                  <a:cubicBezTo>
                    <a:pt x="434" y="426"/>
                    <a:pt x="401" y="393"/>
                    <a:pt x="401" y="393"/>
                  </a:cubicBezTo>
                  <a:lnTo>
                    <a:pt x="334" y="393"/>
                  </a:lnTo>
                  <a:lnTo>
                    <a:pt x="101" y="526"/>
                  </a:lnTo>
                  <a:cubicBezTo>
                    <a:pt x="67" y="560"/>
                    <a:pt x="34" y="593"/>
                    <a:pt x="34" y="593"/>
                  </a:cubicBezTo>
                  <a:cubicBezTo>
                    <a:pt x="1" y="626"/>
                    <a:pt x="1" y="660"/>
                    <a:pt x="1" y="693"/>
                  </a:cubicBezTo>
                  <a:lnTo>
                    <a:pt x="1" y="2728"/>
                  </a:lnTo>
                  <a:cubicBezTo>
                    <a:pt x="1" y="2761"/>
                    <a:pt x="1" y="2795"/>
                    <a:pt x="34" y="2795"/>
                  </a:cubicBezTo>
                  <a:lnTo>
                    <a:pt x="101" y="2795"/>
                  </a:lnTo>
                  <a:lnTo>
                    <a:pt x="334" y="2661"/>
                  </a:lnTo>
                  <a:cubicBezTo>
                    <a:pt x="367" y="2628"/>
                    <a:pt x="367" y="2594"/>
                    <a:pt x="401" y="2594"/>
                  </a:cubicBezTo>
                  <a:cubicBezTo>
                    <a:pt x="401" y="2561"/>
                    <a:pt x="434" y="2528"/>
                    <a:pt x="434" y="2494"/>
                  </a:cubicBezTo>
                  <a:lnTo>
                    <a:pt x="434" y="1360"/>
                  </a:lnTo>
                  <a:cubicBezTo>
                    <a:pt x="434" y="1193"/>
                    <a:pt x="434" y="1060"/>
                    <a:pt x="501" y="927"/>
                  </a:cubicBezTo>
                  <a:cubicBezTo>
                    <a:pt x="568" y="827"/>
                    <a:pt x="668" y="726"/>
                    <a:pt x="801" y="660"/>
                  </a:cubicBezTo>
                  <a:lnTo>
                    <a:pt x="1001" y="560"/>
                  </a:lnTo>
                  <a:cubicBezTo>
                    <a:pt x="1035" y="526"/>
                    <a:pt x="1035" y="493"/>
                    <a:pt x="1068" y="493"/>
                  </a:cubicBezTo>
                  <a:cubicBezTo>
                    <a:pt x="1068" y="460"/>
                    <a:pt x="1101" y="426"/>
                    <a:pt x="1101" y="393"/>
                  </a:cubicBezTo>
                  <a:lnTo>
                    <a:pt x="1101" y="93"/>
                  </a:lnTo>
                  <a:cubicBezTo>
                    <a:pt x="1101" y="59"/>
                    <a:pt x="1068" y="26"/>
                    <a:pt x="1068" y="26"/>
                  </a:cubicBezTo>
                  <a:cubicBezTo>
                    <a:pt x="1051" y="9"/>
                    <a:pt x="1043" y="1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1753458" y="2303040"/>
              <a:ext cx="26905" cy="59616"/>
            </a:xfrm>
            <a:custGeom>
              <a:avLst/>
              <a:gdLst/>
              <a:ahLst/>
              <a:cxnLst/>
              <a:rect l="l" t="t" r="r" b="b"/>
              <a:pathLst>
                <a:path w="1668" h="3696" extrusionOk="0">
                  <a:moveTo>
                    <a:pt x="979" y="1705"/>
                  </a:moveTo>
                  <a:cubicBezTo>
                    <a:pt x="1018" y="1705"/>
                    <a:pt x="1059" y="1713"/>
                    <a:pt x="1101" y="1727"/>
                  </a:cubicBezTo>
                  <a:cubicBezTo>
                    <a:pt x="1168" y="1761"/>
                    <a:pt x="1234" y="1861"/>
                    <a:pt x="1234" y="1994"/>
                  </a:cubicBezTo>
                  <a:cubicBezTo>
                    <a:pt x="1234" y="2061"/>
                    <a:pt x="1234" y="2127"/>
                    <a:pt x="1234" y="2161"/>
                  </a:cubicBezTo>
                  <a:lnTo>
                    <a:pt x="1234" y="2328"/>
                  </a:lnTo>
                  <a:cubicBezTo>
                    <a:pt x="1201" y="2494"/>
                    <a:pt x="1168" y="2628"/>
                    <a:pt x="1101" y="2761"/>
                  </a:cubicBezTo>
                  <a:cubicBezTo>
                    <a:pt x="1034" y="2861"/>
                    <a:pt x="934" y="2961"/>
                    <a:pt x="834" y="3028"/>
                  </a:cubicBezTo>
                  <a:cubicBezTo>
                    <a:pt x="793" y="3069"/>
                    <a:pt x="739" y="3098"/>
                    <a:pt x="680" y="3098"/>
                  </a:cubicBezTo>
                  <a:cubicBezTo>
                    <a:pt x="644" y="3098"/>
                    <a:pt x="605" y="3087"/>
                    <a:pt x="567" y="3061"/>
                  </a:cubicBezTo>
                  <a:cubicBezTo>
                    <a:pt x="500" y="3028"/>
                    <a:pt x="434" y="2928"/>
                    <a:pt x="434" y="2728"/>
                  </a:cubicBezTo>
                  <a:cubicBezTo>
                    <a:pt x="434" y="2661"/>
                    <a:pt x="434" y="2594"/>
                    <a:pt x="434" y="2494"/>
                  </a:cubicBezTo>
                  <a:cubicBezTo>
                    <a:pt x="434" y="2328"/>
                    <a:pt x="467" y="2161"/>
                    <a:pt x="567" y="2027"/>
                  </a:cubicBezTo>
                  <a:cubicBezTo>
                    <a:pt x="634" y="1927"/>
                    <a:pt x="734" y="1827"/>
                    <a:pt x="834" y="1761"/>
                  </a:cubicBezTo>
                  <a:cubicBezTo>
                    <a:pt x="873" y="1721"/>
                    <a:pt x="924" y="1705"/>
                    <a:pt x="979" y="1705"/>
                  </a:cubicBezTo>
                  <a:close/>
                  <a:moveTo>
                    <a:pt x="1589" y="1"/>
                  </a:moveTo>
                  <a:cubicBezTo>
                    <a:pt x="1576" y="1"/>
                    <a:pt x="1568" y="9"/>
                    <a:pt x="1568" y="26"/>
                  </a:cubicBezTo>
                  <a:lnTo>
                    <a:pt x="1301" y="159"/>
                  </a:lnTo>
                  <a:cubicBezTo>
                    <a:pt x="1301" y="159"/>
                    <a:pt x="1268" y="193"/>
                    <a:pt x="1268" y="226"/>
                  </a:cubicBezTo>
                  <a:cubicBezTo>
                    <a:pt x="1234" y="259"/>
                    <a:pt x="1234" y="293"/>
                    <a:pt x="1234" y="326"/>
                  </a:cubicBezTo>
                  <a:lnTo>
                    <a:pt x="1234" y="1260"/>
                  </a:lnTo>
                  <a:lnTo>
                    <a:pt x="1168" y="1227"/>
                  </a:lnTo>
                  <a:cubicBezTo>
                    <a:pt x="1134" y="1193"/>
                    <a:pt x="1101" y="1193"/>
                    <a:pt x="1068" y="1193"/>
                  </a:cubicBezTo>
                  <a:lnTo>
                    <a:pt x="934" y="1193"/>
                  </a:lnTo>
                  <a:cubicBezTo>
                    <a:pt x="867" y="1227"/>
                    <a:pt x="801" y="1227"/>
                    <a:pt x="734" y="1260"/>
                  </a:cubicBezTo>
                  <a:cubicBezTo>
                    <a:pt x="634" y="1327"/>
                    <a:pt x="534" y="1427"/>
                    <a:pt x="434" y="1527"/>
                  </a:cubicBezTo>
                  <a:cubicBezTo>
                    <a:pt x="367" y="1627"/>
                    <a:pt x="267" y="1761"/>
                    <a:pt x="234" y="1894"/>
                  </a:cubicBezTo>
                  <a:cubicBezTo>
                    <a:pt x="167" y="2027"/>
                    <a:pt x="100" y="2161"/>
                    <a:pt x="67" y="2294"/>
                  </a:cubicBezTo>
                  <a:cubicBezTo>
                    <a:pt x="33" y="2428"/>
                    <a:pt x="0" y="2561"/>
                    <a:pt x="0" y="2728"/>
                  </a:cubicBezTo>
                  <a:lnTo>
                    <a:pt x="0" y="2861"/>
                  </a:lnTo>
                  <a:lnTo>
                    <a:pt x="0" y="3028"/>
                  </a:lnTo>
                  <a:cubicBezTo>
                    <a:pt x="0" y="3128"/>
                    <a:pt x="33" y="3262"/>
                    <a:pt x="67" y="3362"/>
                  </a:cubicBezTo>
                  <a:cubicBezTo>
                    <a:pt x="100" y="3462"/>
                    <a:pt x="134" y="3528"/>
                    <a:pt x="234" y="3629"/>
                  </a:cubicBezTo>
                  <a:cubicBezTo>
                    <a:pt x="267" y="3662"/>
                    <a:pt x="367" y="3695"/>
                    <a:pt x="434" y="3695"/>
                  </a:cubicBezTo>
                  <a:cubicBezTo>
                    <a:pt x="534" y="3695"/>
                    <a:pt x="634" y="3662"/>
                    <a:pt x="734" y="3629"/>
                  </a:cubicBezTo>
                  <a:cubicBezTo>
                    <a:pt x="801" y="3595"/>
                    <a:pt x="867" y="3528"/>
                    <a:pt x="934" y="3495"/>
                  </a:cubicBezTo>
                  <a:cubicBezTo>
                    <a:pt x="967" y="3462"/>
                    <a:pt x="1001" y="3395"/>
                    <a:pt x="1068" y="3362"/>
                  </a:cubicBezTo>
                  <a:cubicBezTo>
                    <a:pt x="1101" y="3295"/>
                    <a:pt x="1134" y="3262"/>
                    <a:pt x="1168" y="3195"/>
                  </a:cubicBezTo>
                  <a:lnTo>
                    <a:pt x="1234" y="3095"/>
                  </a:lnTo>
                  <a:lnTo>
                    <a:pt x="1234" y="3162"/>
                  </a:lnTo>
                  <a:cubicBezTo>
                    <a:pt x="1234" y="3195"/>
                    <a:pt x="1234" y="3228"/>
                    <a:pt x="1268" y="3228"/>
                  </a:cubicBezTo>
                  <a:cubicBezTo>
                    <a:pt x="1268" y="3245"/>
                    <a:pt x="1276" y="3253"/>
                    <a:pt x="1284" y="3253"/>
                  </a:cubicBezTo>
                  <a:cubicBezTo>
                    <a:pt x="1293" y="3253"/>
                    <a:pt x="1301" y="3245"/>
                    <a:pt x="1301" y="3228"/>
                  </a:cubicBezTo>
                  <a:lnTo>
                    <a:pt x="1568" y="3095"/>
                  </a:lnTo>
                  <a:cubicBezTo>
                    <a:pt x="1601" y="3095"/>
                    <a:pt x="1601" y="3061"/>
                    <a:pt x="1635" y="3028"/>
                  </a:cubicBezTo>
                  <a:cubicBezTo>
                    <a:pt x="1635" y="2995"/>
                    <a:pt x="1668" y="2961"/>
                    <a:pt x="1668" y="2928"/>
                  </a:cubicBezTo>
                  <a:lnTo>
                    <a:pt x="1668" y="93"/>
                  </a:lnTo>
                  <a:cubicBezTo>
                    <a:pt x="1668" y="59"/>
                    <a:pt x="1635" y="26"/>
                    <a:pt x="1635" y="26"/>
                  </a:cubicBezTo>
                  <a:cubicBezTo>
                    <a:pt x="1618" y="9"/>
                    <a:pt x="1601" y="1"/>
                    <a:pt x="1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2186048" y="2044169"/>
              <a:ext cx="69956" cy="61955"/>
            </a:xfrm>
            <a:custGeom>
              <a:avLst/>
              <a:gdLst/>
              <a:ahLst/>
              <a:cxnLst/>
              <a:rect l="l" t="t" r="r" b="b"/>
              <a:pathLst>
                <a:path w="4337" h="3841" extrusionOk="0">
                  <a:moveTo>
                    <a:pt x="2987" y="187"/>
                  </a:moveTo>
                  <a:cubicBezTo>
                    <a:pt x="3444" y="187"/>
                    <a:pt x="3894" y="393"/>
                    <a:pt x="4203" y="764"/>
                  </a:cubicBezTo>
                  <a:cubicBezTo>
                    <a:pt x="4036" y="1131"/>
                    <a:pt x="3269" y="2799"/>
                    <a:pt x="2168" y="3433"/>
                  </a:cubicBezTo>
                  <a:cubicBezTo>
                    <a:pt x="1925" y="3586"/>
                    <a:pt x="1647" y="3661"/>
                    <a:pt x="1369" y="3661"/>
                  </a:cubicBezTo>
                  <a:cubicBezTo>
                    <a:pt x="922" y="3661"/>
                    <a:pt x="475" y="3469"/>
                    <a:pt x="167" y="3099"/>
                  </a:cubicBezTo>
                  <a:cubicBezTo>
                    <a:pt x="334" y="2732"/>
                    <a:pt x="1068" y="1064"/>
                    <a:pt x="2168" y="430"/>
                  </a:cubicBezTo>
                  <a:cubicBezTo>
                    <a:pt x="2423" y="265"/>
                    <a:pt x="2706" y="187"/>
                    <a:pt x="2987" y="187"/>
                  </a:cubicBezTo>
                  <a:close/>
                  <a:moveTo>
                    <a:pt x="2997" y="1"/>
                  </a:moveTo>
                  <a:cubicBezTo>
                    <a:pt x="2717" y="1"/>
                    <a:pt x="2432" y="75"/>
                    <a:pt x="2168" y="230"/>
                  </a:cubicBezTo>
                  <a:cubicBezTo>
                    <a:pt x="868" y="998"/>
                    <a:pt x="34" y="3099"/>
                    <a:pt x="34" y="3099"/>
                  </a:cubicBezTo>
                  <a:lnTo>
                    <a:pt x="0" y="3199"/>
                  </a:lnTo>
                  <a:lnTo>
                    <a:pt x="34" y="3232"/>
                  </a:lnTo>
                  <a:cubicBezTo>
                    <a:pt x="345" y="3627"/>
                    <a:pt x="826" y="3841"/>
                    <a:pt x="1313" y="3841"/>
                  </a:cubicBezTo>
                  <a:cubicBezTo>
                    <a:pt x="1607" y="3841"/>
                    <a:pt x="1904" y="3763"/>
                    <a:pt x="2168" y="3599"/>
                  </a:cubicBezTo>
                  <a:cubicBezTo>
                    <a:pt x="3469" y="2866"/>
                    <a:pt x="4303" y="797"/>
                    <a:pt x="4303" y="764"/>
                  </a:cubicBezTo>
                  <a:lnTo>
                    <a:pt x="4337" y="697"/>
                  </a:lnTo>
                  <a:lnTo>
                    <a:pt x="4303" y="664"/>
                  </a:lnTo>
                  <a:cubicBezTo>
                    <a:pt x="3983" y="236"/>
                    <a:pt x="3498" y="1"/>
                    <a:pt x="2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2205421" y="2052557"/>
              <a:ext cx="31212" cy="45083"/>
            </a:xfrm>
            <a:custGeom>
              <a:avLst/>
              <a:gdLst/>
              <a:ahLst/>
              <a:cxnLst/>
              <a:rect l="l" t="t" r="r" b="b"/>
              <a:pathLst>
                <a:path w="1935" h="2795" extrusionOk="0">
                  <a:moveTo>
                    <a:pt x="1156" y="727"/>
                  </a:moveTo>
                  <a:cubicBezTo>
                    <a:pt x="1323" y="727"/>
                    <a:pt x="1434" y="871"/>
                    <a:pt x="1434" y="1145"/>
                  </a:cubicBezTo>
                  <a:cubicBezTo>
                    <a:pt x="1434" y="1478"/>
                    <a:pt x="1268" y="1812"/>
                    <a:pt x="967" y="2012"/>
                  </a:cubicBezTo>
                  <a:cubicBezTo>
                    <a:pt x="896" y="2057"/>
                    <a:pt x="829" y="2077"/>
                    <a:pt x="770" y="2077"/>
                  </a:cubicBezTo>
                  <a:cubicBezTo>
                    <a:pt x="608" y="2077"/>
                    <a:pt x="500" y="1923"/>
                    <a:pt x="500" y="1678"/>
                  </a:cubicBezTo>
                  <a:cubicBezTo>
                    <a:pt x="500" y="1311"/>
                    <a:pt x="701" y="978"/>
                    <a:pt x="967" y="778"/>
                  </a:cubicBezTo>
                  <a:cubicBezTo>
                    <a:pt x="1035" y="744"/>
                    <a:pt x="1099" y="727"/>
                    <a:pt x="1156" y="727"/>
                  </a:cubicBezTo>
                  <a:close/>
                  <a:moveTo>
                    <a:pt x="1344" y="0"/>
                  </a:moveTo>
                  <a:cubicBezTo>
                    <a:pt x="1228" y="0"/>
                    <a:pt x="1101" y="36"/>
                    <a:pt x="967" y="111"/>
                  </a:cubicBezTo>
                  <a:cubicBezTo>
                    <a:pt x="367" y="544"/>
                    <a:pt x="33" y="1211"/>
                    <a:pt x="0" y="1945"/>
                  </a:cubicBezTo>
                  <a:cubicBezTo>
                    <a:pt x="0" y="2489"/>
                    <a:pt x="238" y="2794"/>
                    <a:pt x="578" y="2794"/>
                  </a:cubicBezTo>
                  <a:cubicBezTo>
                    <a:pt x="697" y="2794"/>
                    <a:pt x="829" y="2757"/>
                    <a:pt x="967" y="2679"/>
                  </a:cubicBezTo>
                  <a:cubicBezTo>
                    <a:pt x="1568" y="2245"/>
                    <a:pt x="1935" y="1578"/>
                    <a:pt x="1935" y="844"/>
                  </a:cubicBezTo>
                  <a:cubicBezTo>
                    <a:pt x="1935" y="319"/>
                    <a:pt x="1691" y="0"/>
                    <a:pt x="1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1850303" y="2575169"/>
              <a:ext cx="25840" cy="51664"/>
            </a:xfrm>
            <a:custGeom>
              <a:avLst/>
              <a:gdLst/>
              <a:ahLst/>
              <a:cxnLst/>
              <a:rect l="l" t="t" r="r" b="b"/>
              <a:pathLst>
                <a:path w="1602" h="3203" extrusionOk="0">
                  <a:moveTo>
                    <a:pt x="367" y="0"/>
                  </a:moveTo>
                  <a:lnTo>
                    <a:pt x="100" y="167"/>
                  </a:lnTo>
                  <a:cubicBezTo>
                    <a:pt x="67" y="201"/>
                    <a:pt x="34" y="201"/>
                    <a:pt x="34" y="234"/>
                  </a:cubicBezTo>
                  <a:cubicBezTo>
                    <a:pt x="0" y="267"/>
                    <a:pt x="0" y="301"/>
                    <a:pt x="0" y="334"/>
                  </a:cubicBezTo>
                  <a:lnTo>
                    <a:pt x="0" y="3136"/>
                  </a:lnTo>
                  <a:cubicBezTo>
                    <a:pt x="0" y="3169"/>
                    <a:pt x="0" y="3203"/>
                    <a:pt x="34" y="3203"/>
                  </a:cubicBezTo>
                  <a:lnTo>
                    <a:pt x="100" y="3203"/>
                  </a:lnTo>
                  <a:lnTo>
                    <a:pt x="1535" y="2369"/>
                  </a:lnTo>
                  <a:cubicBezTo>
                    <a:pt x="1535" y="2369"/>
                    <a:pt x="1568" y="2335"/>
                    <a:pt x="1568" y="2302"/>
                  </a:cubicBezTo>
                  <a:cubicBezTo>
                    <a:pt x="1602" y="2269"/>
                    <a:pt x="1602" y="2235"/>
                    <a:pt x="1602" y="2202"/>
                  </a:cubicBezTo>
                  <a:lnTo>
                    <a:pt x="1602" y="1902"/>
                  </a:lnTo>
                  <a:cubicBezTo>
                    <a:pt x="1602" y="1868"/>
                    <a:pt x="1602" y="1835"/>
                    <a:pt x="1568" y="1835"/>
                  </a:cubicBezTo>
                  <a:lnTo>
                    <a:pt x="1535" y="1835"/>
                  </a:lnTo>
                  <a:lnTo>
                    <a:pt x="434" y="2469"/>
                  </a:lnTo>
                  <a:lnTo>
                    <a:pt x="434" y="67"/>
                  </a:lnTo>
                  <a:cubicBezTo>
                    <a:pt x="434" y="67"/>
                    <a:pt x="434" y="34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1879901" y="2563862"/>
              <a:ext cx="26373" cy="41680"/>
            </a:xfrm>
            <a:custGeom>
              <a:avLst/>
              <a:gdLst/>
              <a:ahLst/>
              <a:cxnLst/>
              <a:rect l="l" t="t" r="r" b="b"/>
              <a:pathLst>
                <a:path w="1635" h="2584" extrusionOk="0">
                  <a:moveTo>
                    <a:pt x="1017" y="576"/>
                  </a:moveTo>
                  <a:cubicBezTo>
                    <a:pt x="1034" y="576"/>
                    <a:pt x="1051" y="585"/>
                    <a:pt x="1067" y="601"/>
                  </a:cubicBezTo>
                  <a:cubicBezTo>
                    <a:pt x="1101" y="601"/>
                    <a:pt x="1134" y="635"/>
                    <a:pt x="1168" y="668"/>
                  </a:cubicBezTo>
                  <a:cubicBezTo>
                    <a:pt x="1201" y="735"/>
                    <a:pt x="1201" y="801"/>
                    <a:pt x="1201" y="868"/>
                  </a:cubicBezTo>
                  <a:cubicBezTo>
                    <a:pt x="1201" y="902"/>
                    <a:pt x="1201" y="935"/>
                    <a:pt x="1201" y="968"/>
                  </a:cubicBezTo>
                  <a:lnTo>
                    <a:pt x="1201" y="1168"/>
                  </a:lnTo>
                  <a:lnTo>
                    <a:pt x="1201" y="1268"/>
                  </a:lnTo>
                  <a:cubicBezTo>
                    <a:pt x="1201" y="1335"/>
                    <a:pt x="1201" y="1435"/>
                    <a:pt x="1168" y="1502"/>
                  </a:cubicBezTo>
                  <a:cubicBezTo>
                    <a:pt x="1134" y="1569"/>
                    <a:pt x="1101" y="1635"/>
                    <a:pt x="1067" y="1702"/>
                  </a:cubicBezTo>
                  <a:cubicBezTo>
                    <a:pt x="1034" y="1769"/>
                    <a:pt x="1001" y="1802"/>
                    <a:pt x="967" y="1836"/>
                  </a:cubicBezTo>
                  <a:cubicBezTo>
                    <a:pt x="901" y="1902"/>
                    <a:pt x="867" y="1936"/>
                    <a:pt x="834" y="1936"/>
                  </a:cubicBezTo>
                  <a:cubicBezTo>
                    <a:pt x="767" y="1969"/>
                    <a:pt x="734" y="2002"/>
                    <a:pt x="701" y="2002"/>
                  </a:cubicBezTo>
                  <a:cubicBezTo>
                    <a:pt x="667" y="2019"/>
                    <a:pt x="642" y="2027"/>
                    <a:pt x="621" y="2027"/>
                  </a:cubicBezTo>
                  <a:cubicBezTo>
                    <a:pt x="600" y="2027"/>
                    <a:pt x="584" y="2019"/>
                    <a:pt x="567" y="2002"/>
                  </a:cubicBezTo>
                  <a:cubicBezTo>
                    <a:pt x="534" y="2002"/>
                    <a:pt x="500" y="1969"/>
                    <a:pt x="467" y="1936"/>
                  </a:cubicBezTo>
                  <a:cubicBezTo>
                    <a:pt x="434" y="1836"/>
                    <a:pt x="434" y="1735"/>
                    <a:pt x="434" y="1635"/>
                  </a:cubicBezTo>
                  <a:lnTo>
                    <a:pt x="434" y="1535"/>
                  </a:lnTo>
                  <a:lnTo>
                    <a:pt x="434" y="1435"/>
                  </a:lnTo>
                  <a:cubicBezTo>
                    <a:pt x="434" y="1402"/>
                    <a:pt x="434" y="1369"/>
                    <a:pt x="434" y="1335"/>
                  </a:cubicBezTo>
                  <a:cubicBezTo>
                    <a:pt x="434" y="1235"/>
                    <a:pt x="434" y="1168"/>
                    <a:pt x="467" y="1068"/>
                  </a:cubicBezTo>
                  <a:cubicBezTo>
                    <a:pt x="500" y="1002"/>
                    <a:pt x="534" y="935"/>
                    <a:pt x="567" y="902"/>
                  </a:cubicBezTo>
                  <a:cubicBezTo>
                    <a:pt x="600" y="835"/>
                    <a:pt x="634" y="801"/>
                    <a:pt x="701" y="735"/>
                  </a:cubicBezTo>
                  <a:cubicBezTo>
                    <a:pt x="734" y="701"/>
                    <a:pt x="767" y="668"/>
                    <a:pt x="834" y="635"/>
                  </a:cubicBezTo>
                  <a:cubicBezTo>
                    <a:pt x="867" y="635"/>
                    <a:pt x="901" y="601"/>
                    <a:pt x="967" y="601"/>
                  </a:cubicBezTo>
                  <a:cubicBezTo>
                    <a:pt x="984" y="585"/>
                    <a:pt x="1001" y="576"/>
                    <a:pt x="1017" y="576"/>
                  </a:cubicBezTo>
                  <a:close/>
                  <a:moveTo>
                    <a:pt x="1134" y="1"/>
                  </a:moveTo>
                  <a:cubicBezTo>
                    <a:pt x="1034" y="34"/>
                    <a:pt x="901" y="68"/>
                    <a:pt x="834" y="134"/>
                  </a:cubicBezTo>
                  <a:cubicBezTo>
                    <a:pt x="701" y="201"/>
                    <a:pt x="600" y="268"/>
                    <a:pt x="500" y="368"/>
                  </a:cubicBezTo>
                  <a:cubicBezTo>
                    <a:pt x="400" y="468"/>
                    <a:pt x="300" y="601"/>
                    <a:pt x="234" y="735"/>
                  </a:cubicBezTo>
                  <a:cubicBezTo>
                    <a:pt x="167" y="868"/>
                    <a:pt x="100" y="1002"/>
                    <a:pt x="67" y="1135"/>
                  </a:cubicBezTo>
                  <a:cubicBezTo>
                    <a:pt x="33" y="1268"/>
                    <a:pt x="0" y="1402"/>
                    <a:pt x="0" y="1569"/>
                  </a:cubicBezTo>
                  <a:lnTo>
                    <a:pt x="0" y="1669"/>
                  </a:lnTo>
                  <a:lnTo>
                    <a:pt x="0" y="1902"/>
                  </a:lnTo>
                  <a:lnTo>
                    <a:pt x="0" y="2002"/>
                  </a:lnTo>
                  <a:cubicBezTo>
                    <a:pt x="0" y="2102"/>
                    <a:pt x="33" y="2202"/>
                    <a:pt x="67" y="2336"/>
                  </a:cubicBezTo>
                  <a:cubicBezTo>
                    <a:pt x="100" y="2403"/>
                    <a:pt x="167" y="2469"/>
                    <a:pt x="234" y="2536"/>
                  </a:cubicBezTo>
                  <a:cubicBezTo>
                    <a:pt x="304" y="2560"/>
                    <a:pt x="358" y="2583"/>
                    <a:pt x="419" y="2583"/>
                  </a:cubicBezTo>
                  <a:cubicBezTo>
                    <a:pt x="445" y="2583"/>
                    <a:pt x="471" y="2579"/>
                    <a:pt x="500" y="2569"/>
                  </a:cubicBezTo>
                  <a:cubicBezTo>
                    <a:pt x="600" y="2569"/>
                    <a:pt x="734" y="2536"/>
                    <a:pt x="801" y="2469"/>
                  </a:cubicBezTo>
                  <a:cubicBezTo>
                    <a:pt x="934" y="2403"/>
                    <a:pt x="1034" y="2303"/>
                    <a:pt x="1134" y="2202"/>
                  </a:cubicBezTo>
                  <a:cubicBezTo>
                    <a:pt x="1234" y="2102"/>
                    <a:pt x="1334" y="2002"/>
                    <a:pt x="1401" y="1869"/>
                  </a:cubicBezTo>
                  <a:cubicBezTo>
                    <a:pt x="1468" y="1735"/>
                    <a:pt x="1534" y="1602"/>
                    <a:pt x="1568" y="1469"/>
                  </a:cubicBezTo>
                  <a:cubicBezTo>
                    <a:pt x="1601" y="1335"/>
                    <a:pt x="1635" y="1202"/>
                    <a:pt x="1635" y="1068"/>
                  </a:cubicBezTo>
                  <a:cubicBezTo>
                    <a:pt x="1635" y="1035"/>
                    <a:pt x="1635" y="968"/>
                    <a:pt x="1635" y="968"/>
                  </a:cubicBezTo>
                  <a:lnTo>
                    <a:pt x="1635" y="701"/>
                  </a:lnTo>
                  <a:cubicBezTo>
                    <a:pt x="1635" y="668"/>
                    <a:pt x="1635" y="635"/>
                    <a:pt x="1635" y="601"/>
                  </a:cubicBezTo>
                  <a:cubicBezTo>
                    <a:pt x="1635" y="501"/>
                    <a:pt x="1601" y="368"/>
                    <a:pt x="1568" y="268"/>
                  </a:cubicBezTo>
                  <a:cubicBezTo>
                    <a:pt x="1534" y="201"/>
                    <a:pt x="1468" y="134"/>
                    <a:pt x="1401" y="68"/>
                  </a:cubicBezTo>
                  <a:cubicBezTo>
                    <a:pt x="1334" y="34"/>
                    <a:pt x="1234" y="1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1911097" y="2541812"/>
              <a:ext cx="26389" cy="61213"/>
            </a:xfrm>
            <a:custGeom>
              <a:avLst/>
              <a:gdLst/>
              <a:ahLst/>
              <a:cxnLst/>
              <a:rect l="l" t="t" r="r" b="b"/>
              <a:pathLst>
                <a:path w="1636" h="3795" extrusionOk="0">
                  <a:moveTo>
                    <a:pt x="968" y="862"/>
                  </a:moveTo>
                  <a:cubicBezTo>
                    <a:pt x="1006" y="862"/>
                    <a:pt x="1040" y="873"/>
                    <a:pt x="1068" y="901"/>
                  </a:cubicBezTo>
                  <a:cubicBezTo>
                    <a:pt x="1168" y="968"/>
                    <a:pt x="1202" y="1068"/>
                    <a:pt x="1202" y="1168"/>
                  </a:cubicBezTo>
                  <a:cubicBezTo>
                    <a:pt x="1202" y="1234"/>
                    <a:pt x="1202" y="1268"/>
                    <a:pt x="1202" y="1335"/>
                  </a:cubicBezTo>
                  <a:lnTo>
                    <a:pt x="1202" y="1501"/>
                  </a:lnTo>
                  <a:cubicBezTo>
                    <a:pt x="1202" y="1635"/>
                    <a:pt x="1135" y="1802"/>
                    <a:pt x="1068" y="1902"/>
                  </a:cubicBezTo>
                  <a:cubicBezTo>
                    <a:pt x="1001" y="2035"/>
                    <a:pt x="935" y="2135"/>
                    <a:pt x="801" y="2202"/>
                  </a:cubicBezTo>
                  <a:cubicBezTo>
                    <a:pt x="762" y="2241"/>
                    <a:pt x="712" y="2257"/>
                    <a:pt x="656" y="2257"/>
                  </a:cubicBezTo>
                  <a:cubicBezTo>
                    <a:pt x="617" y="2257"/>
                    <a:pt x="576" y="2249"/>
                    <a:pt x="534" y="2235"/>
                  </a:cubicBezTo>
                  <a:cubicBezTo>
                    <a:pt x="468" y="2202"/>
                    <a:pt x="401" y="2068"/>
                    <a:pt x="401" y="1902"/>
                  </a:cubicBezTo>
                  <a:cubicBezTo>
                    <a:pt x="401" y="1835"/>
                    <a:pt x="401" y="1735"/>
                    <a:pt x="401" y="1668"/>
                  </a:cubicBezTo>
                  <a:cubicBezTo>
                    <a:pt x="401" y="1501"/>
                    <a:pt x="468" y="1335"/>
                    <a:pt x="534" y="1201"/>
                  </a:cubicBezTo>
                  <a:cubicBezTo>
                    <a:pt x="601" y="1068"/>
                    <a:pt x="701" y="968"/>
                    <a:pt x="801" y="901"/>
                  </a:cubicBezTo>
                  <a:cubicBezTo>
                    <a:pt x="859" y="882"/>
                    <a:pt x="917" y="862"/>
                    <a:pt x="968" y="862"/>
                  </a:cubicBezTo>
                  <a:close/>
                  <a:moveTo>
                    <a:pt x="1535" y="0"/>
                  </a:moveTo>
                  <a:lnTo>
                    <a:pt x="1302" y="167"/>
                  </a:lnTo>
                  <a:cubicBezTo>
                    <a:pt x="1268" y="167"/>
                    <a:pt x="1235" y="200"/>
                    <a:pt x="1235" y="234"/>
                  </a:cubicBezTo>
                  <a:cubicBezTo>
                    <a:pt x="1202" y="267"/>
                    <a:pt x="1202" y="300"/>
                    <a:pt x="1202" y="334"/>
                  </a:cubicBezTo>
                  <a:lnTo>
                    <a:pt x="1202" y="434"/>
                  </a:lnTo>
                  <a:cubicBezTo>
                    <a:pt x="1168" y="401"/>
                    <a:pt x="1168" y="401"/>
                    <a:pt x="1135" y="367"/>
                  </a:cubicBezTo>
                  <a:cubicBezTo>
                    <a:pt x="1102" y="367"/>
                    <a:pt x="1068" y="367"/>
                    <a:pt x="1035" y="334"/>
                  </a:cubicBezTo>
                  <a:lnTo>
                    <a:pt x="901" y="334"/>
                  </a:lnTo>
                  <a:cubicBezTo>
                    <a:pt x="835" y="367"/>
                    <a:pt x="768" y="401"/>
                    <a:pt x="701" y="434"/>
                  </a:cubicBezTo>
                  <a:cubicBezTo>
                    <a:pt x="601" y="501"/>
                    <a:pt x="501" y="567"/>
                    <a:pt x="434" y="667"/>
                  </a:cubicBezTo>
                  <a:cubicBezTo>
                    <a:pt x="334" y="801"/>
                    <a:pt x="268" y="901"/>
                    <a:pt x="201" y="1034"/>
                  </a:cubicBezTo>
                  <a:cubicBezTo>
                    <a:pt x="134" y="1168"/>
                    <a:pt x="67" y="1301"/>
                    <a:pt x="34" y="1468"/>
                  </a:cubicBezTo>
                  <a:cubicBezTo>
                    <a:pt x="1" y="1601"/>
                    <a:pt x="1" y="1735"/>
                    <a:pt x="1" y="1868"/>
                  </a:cubicBezTo>
                  <a:lnTo>
                    <a:pt x="1" y="2168"/>
                  </a:lnTo>
                  <a:cubicBezTo>
                    <a:pt x="1" y="2302"/>
                    <a:pt x="1" y="2402"/>
                    <a:pt x="34" y="2535"/>
                  </a:cubicBezTo>
                  <a:cubicBezTo>
                    <a:pt x="67" y="2602"/>
                    <a:pt x="134" y="2702"/>
                    <a:pt x="201" y="2769"/>
                  </a:cubicBezTo>
                  <a:cubicBezTo>
                    <a:pt x="268" y="2836"/>
                    <a:pt x="334" y="2869"/>
                    <a:pt x="434" y="2869"/>
                  </a:cubicBezTo>
                  <a:cubicBezTo>
                    <a:pt x="534" y="2869"/>
                    <a:pt x="635" y="2836"/>
                    <a:pt x="701" y="2769"/>
                  </a:cubicBezTo>
                  <a:cubicBezTo>
                    <a:pt x="768" y="2736"/>
                    <a:pt x="835" y="2702"/>
                    <a:pt x="901" y="2635"/>
                  </a:cubicBezTo>
                  <a:cubicBezTo>
                    <a:pt x="935" y="2602"/>
                    <a:pt x="1001" y="2535"/>
                    <a:pt x="1035" y="2502"/>
                  </a:cubicBezTo>
                  <a:cubicBezTo>
                    <a:pt x="1068" y="2469"/>
                    <a:pt x="1102" y="2402"/>
                    <a:pt x="1135" y="2369"/>
                  </a:cubicBezTo>
                  <a:cubicBezTo>
                    <a:pt x="1168" y="2302"/>
                    <a:pt x="1168" y="2269"/>
                    <a:pt x="1202" y="2235"/>
                  </a:cubicBezTo>
                  <a:lnTo>
                    <a:pt x="1202" y="2402"/>
                  </a:lnTo>
                  <a:cubicBezTo>
                    <a:pt x="1202" y="2469"/>
                    <a:pt x="1202" y="2569"/>
                    <a:pt x="1168" y="2635"/>
                  </a:cubicBezTo>
                  <a:cubicBezTo>
                    <a:pt x="1135" y="2702"/>
                    <a:pt x="1102" y="2769"/>
                    <a:pt x="1068" y="2836"/>
                  </a:cubicBezTo>
                  <a:cubicBezTo>
                    <a:pt x="1035" y="2902"/>
                    <a:pt x="1001" y="2969"/>
                    <a:pt x="935" y="3002"/>
                  </a:cubicBezTo>
                  <a:cubicBezTo>
                    <a:pt x="901" y="3036"/>
                    <a:pt x="868" y="3069"/>
                    <a:pt x="801" y="3102"/>
                  </a:cubicBezTo>
                  <a:cubicBezTo>
                    <a:pt x="735" y="3169"/>
                    <a:pt x="635" y="3236"/>
                    <a:pt x="568" y="3236"/>
                  </a:cubicBezTo>
                  <a:cubicBezTo>
                    <a:pt x="501" y="3236"/>
                    <a:pt x="468" y="3203"/>
                    <a:pt x="434" y="3169"/>
                  </a:cubicBezTo>
                  <a:lnTo>
                    <a:pt x="368" y="3136"/>
                  </a:lnTo>
                  <a:lnTo>
                    <a:pt x="301" y="3136"/>
                  </a:lnTo>
                  <a:lnTo>
                    <a:pt x="67" y="3269"/>
                  </a:lnTo>
                  <a:cubicBezTo>
                    <a:pt x="67" y="3269"/>
                    <a:pt x="34" y="3303"/>
                    <a:pt x="1" y="3336"/>
                  </a:cubicBezTo>
                  <a:cubicBezTo>
                    <a:pt x="1" y="3369"/>
                    <a:pt x="1" y="3403"/>
                    <a:pt x="1" y="3436"/>
                  </a:cubicBezTo>
                  <a:cubicBezTo>
                    <a:pt x="1" y="3503"/>
                    <a:pt x="34" y="3569"/>
                    <a:pt x="67" y="3636"/>
                  </a:cubicBezTo>
                  <a:cubicBezTo>
                    <a:pt x="134" y="3703"/>
                    <a:pt x="168" y="3736"/>
                    <a:pt x="234" y="3770"/>
                  </a:cubicBezTo>
                  <a:cubicBezTo>
                    <a:pt x="284" y="3786"/>
                    <a:pt x="326" y="3795"/>
                    <a:pt x="368" y="3795"/>
                  </a:cubicBezTo>
                  <a:cubicBezTo>
                    <a:pt x="409" y="3795"/>
                    <a:pt x="451" y="3786"/>
                    <a:pt x="501" y="3770"/>
                  </a:cubicBezTo>
                  <a:cubicBezTo>
                    <a:pt x="601" y="3736"/>
                    <a:pt x="701" y="3703"/>
                    <a:pt x="801" y="3636"/>
                  </a:cubicBezTo>
                  <a:cubicBezTo>
                    <a:pt x="1068" y="3503"/>
                    <a:pt x="1268" y="3303"/>
                    <a:pt x="1402" y="3036"/>
                  </a:cubicBezTo>
                  <a:cubicBezTo>
                    <a:pt x="1569" y="2736"/>
                    <a:pt x="1635" y="2435"/>
                    <a:pt x="1635" y="2102"/>
                  </a:cubicBezTo>
                  <a:lnTo>
                    <a:pt x="1635" y="67"/>
                  </a:lnTo>
                  <a:cubicBezTo>
                    <a:pt x="1635" y="34"/>
                    <a:pt x="1635" y="34"/>
                    <a:pt x="1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1944453" y="2519875"/>
              <a:ext cx="7017" cy="52616"/>
            </a:xfrm>
            <a:custGeom>
              <a:avLst/>
              <a:gdLst/>
              <a:ahLst/>
              <a:cxnLst/>
              <a:rect l="l" t="t" r="r" b="b"/>
              <a:pathLst>
                <a:path w="435" h="3262" extrusionOk="0">
                  <a:moveTo>
                    <a:pt x="389" y="1"/>
                  </a:moveTo>
                  <a:cubicBezTo>
                    <a:pt x="376" y="1"/>
                    <a:pt x="368" y="9"/>
                    <a:pt x="368" y="26"/>
                  </a:cubicBezTo>
                  <a:lnTo>
                    <a:pt x="68" y="193"/>
                  </a:lnTo>
                  <a:cubicBezTo>
                    <a:pt x="68" y="193"/>
                    <a:pt x="34" y="226"/>
                    <a:pt x="34" y="259"/>
                  </a:cubicBezTo>
                  <a:cubicBezTo>
                    <a:pt x="1" y="293"/>
                    <a:pt x="1" y="326"/>
                    <a:pt x="1" y="360"/>
                  </a:cubicBezTo>
                  <a:lnTo>
                    <a:pt x="1" y="693"/>
                  </a:lnTo>
                  <a:cubicBezTo>
                    <a:pt x="1" y="726"/>
                    <a:pt x="1" y="726"/>
                    <a:pt x="34" y="760"/>
                  </a:cubicBezTo>
                  <a:lnTo>
                    <a:pt x="68" y="760"/>
                  </a:lnTo>
                  <a:lnTo>
                    <a:pt x="368" y="593"/>
                  </a:lnTo>
                  <a:cubicBezTo>
                    <a:pt x="401" y="560"/>
                    <a:pt x="401" y="560"/>
                    <a:pt x="435" y="526"/>
                  </a:cubicBezTo>
                  <a:cubicBezTo>
                    <a:pt x="435" y="493"/>
                    <a:pt x="435" y="460"/>
                    <a:pt x="435" y="426"/>
                  </a:cubicBezTo>
                  <a:lnTo>
                    <a:pt x="435" y="93"/>
                  </a:lnTo>
                  <a:cubicBezTo>
                    <a:pt x="435" y="59"/>
                    <a:pt x="435" y="26"/>
                    <a:pt x="435" y="26"/>
                  </a:cubicBezTo>
                  <a:cubicBezTo>
                    <a:pt x="418" y="9"/>
                    <a:pt x="401" y="1"/>
                    <a:pt x="389" y="1"/>
                  </a:cubicBezTo>
                  <a:close/>
                  <a:moveTo>
                    <a:pt x="380" y="835"/>
                  </a:moveTo>
                  <a:cubicBezTo>
                    <a:pt x="368" y="835"/>
                    <a:pt x="351" y="843"/>
                    <a:pt x="334" y="860"/>
                  </a:cubicBezTo>
                  <a:lnTo>
                    <a:pt x="101" y="993"/>
                  </a:lnTo>
                  <a:cubicBezTo>
                    <a:pt x="68" y="993"/>
                    <a:pt x="34" y="1027"/>
                    <a:pt x="34" y="1060"/>
                  </a:cubicBezTo>
                  <a:cubicBezTo>
                    <a:pt x="34" y="1093"/>
                    <a:pt x="1" y="1127"/>
                    <a:pt x="1" y="1160"/>
                  </a:cubicBezTo>
                  <a:lnTo>
                    <a:pt x="1" y="3162"/>
                  </a:lnTo>
                  <a:cubicBezTo>
                    <a:pt x="1" y="3195"/>
                    <a:pt x="1" y="3228"/>
                    <a:pt x="34" y="3262"/>
                  </a:cubicBezTo>
                  <a:lnTo>
                    <a:pt x="101" y="3262"/>
                  </a:lnTo>
                  <a:lnTo>
                    <a:pt x="334" y="3095"/>
                  </a:lnTo>
                  <a:cubicBezTo>
                    <a:pt x="368" y="3095"/>
                    <a:pt x="401" y="3061"/>
                    <a:pt x="401" y="3028"/>
                  </a:cubicBezTo>
                  <a:cubicBezTo>
                    <a:pt x="435" y="2995"/>
                    <a:pt x="435" y="2961"/>
                    <a:pt x="435" y="2928"/>
                  </a:cubicBezTo>
                  <a:lnTo>
                    <a:pt x="435" y="927"/>
                  </a:lnTo>
                  <a:cubicBezTo>
                    <a:pt x="435" y="893"/>
                    <a:pt x="435" y="860"/>
                    <a:pt x="401" y="860"/>
                  </a:cubicBezTo>
                  <a:cubicBezTo>
                    <a:pt x="401" y="843"/>
                    <a:pt x="393" y="835"/>
                    <a:pt x="380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1958454" y="2517601"/>
              <a:ext cx="26373" cy="46680"/>
            </a:xfrm>
            <a:custGeom>
              <a:avLst/>
              <a:gdLst/>
              <a:ahLst/>
              <a:cxnLst/>
              <a:rect l="l" t="t" r="r" b="b"/>
              <a:pathLst>
                <a:path w="1635" h="2894" extrusionOk="0">
                  <a:moveTo>
                    <a:pt x="1268" y="0"/>
                  </a:moveTo>
                  <a:cubicBezTo>
                    <a:pt x="1134" y="0"/>
                    <a:pt x="1034" y="34"/>
                    <a:pt x="934" y="100"/>
                  </a:cubicBezTo>
                  <a:cubicBezTo>
                    <a:pt x="834" y="167"/>
                    <a:pt x="734" y="234"/>
                    <a:pt x="634" y="334"/>
                  </a:cubicBezTo>
                  <a:cubicBezTo>
                    <a:pt x="567" y="434"/>
                    <a:pt x="501" y="534"/>
                    <a:pt x="467" y="634"/>
                  </a:cubicBezTo>
                  <a:lnTo>
                    <a:pt x="467" y="534"/>
                  </a:lnTo>
                  <a:cubicBezTo>
                    <a:pt x="467" y="501"/>
                    <a:pt x="434" y="501"/>
                    <a:pt x="434" y="467"/>
                  </a:cubicBezTo>
                  <a:lnTo>
                    <a:pt x="367" y="467"/>
                  </a:lnTo>
                  <a:lnTo>
                    <a:pt x="134" y="634"/>
                  </a:lnTo>
                  <a:cubicBezTo>
                    <a:pt x="67" y="634"/>
                    <a:pt x="67" y="667"/>
                    <a:pt x="34" y="667"/>
                  </a:cubicBezTo>
                  <a:cubicBezTo>
                    <a:pt x="34" y="701"/>
                    <a:pt x="0" y="734"/>
                    <a:pt x="0" y="767"/>
                  </a:cubicBezTo>
                  <a:lnTo>
                    <a:pt x="0" y="2802"/>
                  </a:lnTo>
                  <a:cubicBezTo>
                    <a:pt x="0" y="2836"/>
                    <a:pt x="34" y="2869"/>
                    <a:pt x="34" y="2869"/>
                  </a:cubicBezTo>
                  <a:cubicBezTo>
                    <a:pt x="50" y="2886"/>
                    <a:pt x="59" y="2894"/>
                    <a:pt x="67" y="2894"/>
                  </a:cubicBezTo>
                  <a:cubicBezTo>
                    <a:pt x="75" y="2894"/>
                    <a:pt x="84" y="2886"/>
                    <a:pt x="100" y="2869"/>
                  </a:cubicBezTo>
                  <a:lnTo>
                    <a:pt x="367" y="2735"/>
                  </a:lnTo>
                  <a:cubicBezTo>
                    <a:pt x="367" y="2702"/>
                    <a:pt x="400" y="2702"/>
                    <a:pt x="400" y="2669"/>
                  </a:cubicBezTo>
                  <a:cubicBezTo>
                    <a:pt x="434" y="2635"/>
                    <a:pt x="434" y="2602"/>
                    <a:pt x="434" y="2569"/>
                  </a:cubicBezTo>
                  <a:lnTo>
                    <a:pt x="434" y="1468"/>
                  </a:lnTo>
                  <a:cubicBezTo>
                    <a:pt x="434" y="1301"/>
                    <a:pt x="467" y="1134"/>
                    <a:pt x="534" y="1001"/>
                  </a:cubicBezTo>
                  <a:cubicBezTo>
                    <a:pt x="601" y="867"/>
                    <a:pt x="701" y="734"/>
                    <a:pt x="801" y="667"/>
                  </a:cubicBezTo>
                  <a:cubicBezTo>
                    <a:pt x="867" y="634"/>
                    <a:pt x="926" y="617"/>
                    <a:pt x="976" y="617"/>
                  </a:cubicBezTo>
                  <a:cubicBezTo>
                    <a:pt x="1026" y="617"/>
                    <a:pt x="1068" y="634"/>
                    <a:pt x="1101" y="667"/>
                  </a:cubicBezTo>
                  <a:cubicBezTo>
                    <a:pt x="1168" y="767"/>
                    <a:pt x="1201" y="901"/>
                    <a:pt x="1168" y="1034"/>
                  </a:cubicBezTo>
                  <a:lnTo>
                    <a:pt x="1168" y="2168"/>
                  </a:lnTo>
                  <a:cubicBezTo>
                    <a:pt x="1168" y="2168"/>
                    <a:pt x="1201" y="2202"/>
                    <a:pt x="1201" y="2235"/>
                  </a:cubicBezTo>
                  <a:lnTo>
                    <a:pt x="1268" y="2235"/>
                  </a:lnTo>
                  <a:lnTo>
                    <a:pt x="1501" y="2068"/>
                  </a:lnTo>
                  <a:cubicBezTo>
                    <a:pt x="1535" y="2068"/>
                    <a:pt x="1568" y="2035"/>
                    <a:pt x="1568" y="2002"/>
                  </a:cubicBezTo>
                  <a:cubicBezTo>
                    <a:pt x="1601" y="1968"/>
                    <a:pt x="1601" y="1935"/>
                    <a:pt x="1601" y="1902"/>
                  </a:cubicBezTo>
                  <a:lnTo>
                    <a:pt x="1601" y="734"/>
                  </a:lnTo>
                  <a:cubicBezTo>
                    <a:pt x="1635" y="601"/>
                    <a:pt x="1601" y="467"/>
                    <a:pt x="1568" y="367"/>
                  </a:cubicBezTo>
                  <a:cubicBezTo>
                    <a:pt x="1568" y="267"/>
                    <a:pt x="1535" y="167"/>
                    <a:pt x="1468" y="100"/>
                  </a:cubicBezTo>
                  <a:cubicBezTo>
                    <a:pt x="1401" y="34"/>
                    <a:pt x="1334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8"/>
            <p:cNvSpPr/>
            <p:nvPr/>
          </p:nvSpPr>
          <p:spPr>
            <a:xfrm>
              <a:off x="820467" y="2395594"/>
              <a:ext cx="394943" cy="577615"/>
            </a:xfrm>
            <a:custGeom>
              <a:avLst/>
              <a:gdLst/>
              <a:ahLst/>
              <a:cxnLst/>
              <a:rect l="l" t="t" r="r" b="b"/>
              <a:pathLst>
                <a:path w="24485" h="35810" extrusionOk="0">
                  <a:moveTo>
                    <a:pt x="19519" y="0"/>
                  </a:moveTo>
                  <a:cubicBezTo>
                    <a:pt x="18756" y="0"/>
                    <a:pt x="17997" y="176"/>
                    <a:pt x="17313" y="526"/>
                  </a:cubicBezTo>
                  <a:lnTo>
                    <a:pt x="901" y="9999"/>
                  </a:lnTo>
                  <a:cubicBezTo>
                    <a:pt x="401" y="10233"/>
                    <a:pt x="34" y="10733"/>
                    <a:pt x="1" y="11300"/>
                  </a:cubicBezTo>
                  <a:lnTo>
                    <a:pt x="1" y="32949"/>
                  </a:lnTo>
                  <a:cubicBezTo>
                    <a:pt x="34" y="33516"/>
                    <a:pt x="401" y="33983"/>
                    <a:pt x="901" y="34217"/>
                  </a:cubicBezTo>
                  <a:lnTo>
                    <a:pt x="2703" y="35284"/>
                  </a:lnTo>
                  <a:cubicBezTo>
                    <a:pt x="3403" y="35634"/>
                    <a:pt x="4162" y="35809"/>
                    <a:pt x="4921" y="35809"/>
                  </a:cubicBezTo>
                  <a:cubicBezTo>
                    <a:pt x="5680" y="35809"/>
                    <a:pt x="6439" y="35634"/>
                    <a:pt x="7139" y="35284"/>
                  </a:cubicBezTo>
                  <a:lnTo>
                    <a:pt x="23551" y="25811"/>
                  </a:lnTo>
                  <a:cubicBezTo>
                    <a:pt x="24051" y="25577"/>
                    <a:pt x="24418" y="25077"/>
                    <a:pt x="24485" y="24510"/>
                  </a:cubicBezTo>
                  <a:lnTo>
                    <a:pt x="24485" y="2861"/>
                  </a:lnTo>
                  <a:cubicBezTo>
                    <a:pt x="24418" y="2294"/>
                    <a:pt x="24051" y="1793"/>
                    <a:pt x="23551" y="1593"/>
                  </a:cubicBezTo>
                  <a:lnTo>
                    <a:pt x="21750" y="526"/>
                  </a:lnTo>
                  <a:cubicBezTo>
                    <a:pt x="21049" y="176"/>
                    <a:pt x="20282" y="0"/>
                    <a:pt x="1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8"/>
            <p:cNvSpPr/>
            <p:nvPr/>
          </p:nvSpPr>
          <p:spPr>
            <a:xfrm>
              <a:off x="819934" y="2577863"/>
              <a:ext cx="80182" cy="395008"/>
            </a:xfrm>
            <a:custGeom>
              <a:avLst/>
              <a:gdLst/>
              <a:ahLst/>
              <a:cxnLst/>
              <a:rect l="l" t="t" r="r" b="b"/>
              <a:pathLst>
                <a:path w="4971" h="24489" extrusionOk="0">
                  <a:moveTo>
                    <a:pt x="0" y="0"/>
                  </a:moveTo>
                  <a:lnTo>
                    <a:pt x="0" y="21649"/>
                  </a:lnTo>
                  <a:cubicBezTo>
                    <a:pt x="67" y="22216"/>
                    <a:pt x="401" y="22716"/>
                    <a:pt x="934" y="22950"/>
                  </a:cubicBezTo>
                  <a:lnTo>
                    <a:pt x="2736" y="23984"/>
                  </a:lnTo>
                  <a:cubicBezTo>
                    <a:pt x="3378" y="24320"/>
                    <a:pt x="4076" y="24489"/>
                    <a:pt x="4779" y="24489"/>
                  </a:cubicBezTo>
                  <a:cubicBezTo>
                    <a:pt x="4843" y="24489"/>
                    <a:pt x="4907" y="24487"/>
                    <a:pt x="4971" y="24484"/>
                  </a:cubicBezTo>
                  <a:lnTo>
                    <a:pt x="4971" y="2836"/>
                  </a:lnTo>
                  <a:cubicBezTo>
                    <a:pt x="4915" y="2838"/>
                    <a:pt x="4860" y="2839"/>
                    <a:pt x="4805" y="2839"/>
                  </a:cubicBezTo>
                  <a:cubicBezTo>
                    <a:pt x="4093" y="2839"/>
                    <a:pt x="3386" y="2642"/>
                    <a:pt x="2736" y="2302"/>
                  </a:cubicBezTo>
                  <a:lnTo>
                    <a:pt x="934" y="1268"/>
                  </a:lnTo>
                  <a:cubicBezTo>
                    <a:pt x="401" y="1034"/>
                    <a:pt x="67" y="5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8"/>
            <p:cNvSpPr/>
            <p:nvPr/>
          </p:nvSpPr>
          <p:spPr>
            <a:xfrm>
              <a:off x="1027076" y="2621446"/>
              <a:ext cx="68359" cy="211464"/>
            </a:xfrm>
            <a:custGeom>
              <a:avLst/>
              <a:gdLst/>
              <a:ahLst/>
              <a:cxnLst/>
              <a:rect l="l" t="t" r="r" b="b"/>
              <a:pathLst>
                <a:path w="4238" h="13110" extrusionOk="0">
                  <a:moveTo>
                    <a:pt x="2953" y="1"/>
                  </a:moveTo>
                  <a:cubicBezTo>
                    <a:pt x="2692" y="1"/>
                    <a:pt x="2404" y="86"/>
                    <a:pt x="2102" y="267"/>
                  </a:cubicBezTo>
                  <a:cubicBezTo>
                    <a:pt x="935" y="934"/>
                    <a:pt x="1" y="2735"/>
                    <a:pt x="1" y="4303"/>
                  </a:cubicBezTo>
                  <a:cubicBezTo>
                    <a:pt x="1" y="5170"/>
                    <a:pt x="301" y="5771"/>
                    <a:pt x="768" y="6038"/>
                  </a:cubicBezTo>
                  <a:lnTo>
                    <a:pt x="168" y="13109"/>
                  </a:lnTo>
                  <a:lnTo>
                    <a:pt x="4071" y="10875"/>
                  </a:lnTo>
                  <a:lnTo>
                    <a:pt x="3470" y="4470"/>
                  </a:lnTo>
                  <a:cubicBezTo>
                    <a:pt x="3937" y="3669"/>
                    <a:pt x="4204" y="2769"/>
                    <a:pt x="4237" y="1868"/>
                  </a:cubicBezTo>
                  <a:cubicBezTo>
                    <a:pt x="4237" y="705"/>
                    <a:pt x="3705" y="1"/>
                    <a:pt x="2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8"/>
            <p:cNvSpPr/>
            <p:nvPr/>
          </p:nvSpPr>
          <p:spPr>
            <a:xfrm>
              <a:off x="1029237" y="2763487"/>
              <a:ext cx="63504" cy="69424"/>
            </a:xfrm>
            <a:custGeom>
              <a:avLst/>
              <a:gdLst/>
              <a:ahLst/>
              <a:cxnLst/>
              <a:rect l="l" t="t" r="r" b="b"/>
              <a:pathLst>
                <a:path w="3937" h="4304" extrusionOk="0">
                  <a:moveTo>
                    <a:pt x="367" y="0"/>
                  </a:moveTo>
                  <a:lnTo>
                    <a:pt x="0" y="4303"/>
                  </a:lnTo>
                  <a:lnTo>
                    <a:pt x="0" y="4303"/>
                  </a:lnTo>
                  <a:lnTo>
                    <a:pt x="3937" y="2035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8"/>
            <p:cNvSpPr/>
            <p:nvPr/>
          </p:nvSpPr>
          <p:spPr>
            <a:xfrm>
              <a:off x="1031931" y="2621688"/>
              <a:ext cx="63504" cy="71859"/>
            </a:xfrm>
            <a:custGeom>
              <a:avLst/>
              <a:gdLst/>
              <a:ahLst/>
              <a:cxnLst/>
              <a:rect l="l" t="t" r="r" b="b"/>
              <a:pathLst>
                <a:path w="3937" h="4455" extrusionOk="0">
                  <a:moveTo>
                    <a:pt x="2646" y="0"/>
                  </a:moveTo>
                  <a:cubicBezTo>
                    <a:pt x="2386" y="0"/>
                    <a:pt x="2100" y="81"/>
                    <a:pt x="1801" y="252"/>
                  </a:cubicBezTo>
                  <a:cubicBezTo>
                    <a:pt x="934" y="819"/>
                    <a:pt x="300" y="1653"/>
                    <a:pt x="0" y="2620"/>
                  </a:cubicBezTo>
                  <a:lnTo>
                    <a:pt x="3169" y="4455"/>
                  </a:lnTo>
                  <a:cubicBezTo>
                    <a:pt x="3636" y="3654"/>
                    <a:pt x="3903" y="2754"/>
                    <a:pt x="3936" y="1853"/>
                  </a:cubicBezTo>
                  <a:cubicBezTo>
                    <a:pt x="3936" y="686"/>
                    <a:pt x="3401" y="0"/>
                    <a:pt x="2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8"/>
            <p:cNvSpPr/>
            <p:nvPr/>
          </p:nvSpPr>
          <p:spPr>
            <a:xfrm>
              <a:off x="540143" y="1088080"/>
              <a:ext cx="869504" cy="691074"/>
            </a:xfrm>
            <a:custGeom>
              <a:avLst/>
              <a:gdLst/>
              <a:ahLst/>
              <a:cxnLst/>
              <a:rect l="l" t="t" r="r" b="b"/>
              <a:pathLst>
                <a:path w="53906" h="42844" extrusionOk="0">
                  <a:moveTo>
                    <a:pt x="52973" y="0"/>
                  </a:moveTo>
                  <a:cubicBezTo>
                    <a:pt x="52750" y="0"/>
                    <a:pt x="52500" y="74"/>
                    <a:pt x="52238" y="229"/>
                  </a:cubicBezTo>
                  <a:lnTo>
                    <a:pt x="668" y="29983"/>
                  </a:lnTo>
                  <a:cubicBezTo>
                    <a:pt x="268" y="30250"/>
                    <a:pt x="34" y="30684"/>
                    <a:pt x="1" y="31151"/>
                  </a:cubicBezTo>
                  <a:lnTo>
                    <a:pt x="1" y="42359"/>
                  </a:lnTo>
                  <a:cubicBezTo>
                    <a:pt x="1" y="42669"/>
                    <a:pt x="155" y="42843"/>
                    <a:pt x="377" y="42843"/>
                  </a:cubicBezTo>
                  <a:cubicBezTo>
                    <a:pt x="465" y="42843"/>
                    <a:pt x="564" y="42816"/>
                    <a:pt x="668" y="42759"/>
                  </a:cubicBezTo>
                  <a:lnTo>
                    <a:pt x="53239" y="12404"/>
                  </a:lnTo>
                  <a:cubicBezTo>
                    <a:pt x="53606" y="12137"/>
                    <a:pt x="53873" y="11703"/>
                    <a:pt x="53906" y="11236"/>
                  </a:cubicBezTo>
                  <a:lnTo>
                    <a:pt x="53906" y="1196"/>
                  </a:lnTo>
                  <a:cubicBezTo>
                    <a:pt x="53906" y="438"/>
                    <a:pt x="53520" y="0"/>
                    <a:pt x="5297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8"/>
            <p:cNvSpPr/>
            <p:nvPr/>
          </p:nvSpPr>
          <p:spPr>
            <a:xfrm>
              <a:off x="569210" y="1120807"/>
              <a:ext cx="873262" cy="689396"/>
            </a:xfrm>
            <a:custGeom>
              <a:avLst/>
              <a:gdLst/>
              <a:ahLst/>
              <a:cxnLst/>
              <a:rect l="l" t="t" r="r" b="b"/>
              <a:pathLst>
                <a:path w="54139" h="42740" extrusionOk="0">
                  <a:moveTo>
                    <a:pt x="51220" y="1"/>
                  </a:moveTo>
                  <a:cubicBezTo>
                    <a:pt x="50961" y="1"/>
                    <a:pt x="50703" y="68"/>
                    <a:pt x="50469" y="201"/>
                  </a:cubicBezTo>
                  <a:lnTo>
                    <a:pt x="734" y="28888"/>
                  </a:lnTo>
                  <a:cubicBezTo>
                    <a:pt x="300" y="29188"/>
                    <a:pt x="0" y="29655"/>
                    <a:pt x="0" y="30189"/>
                  </a:cubicBezTo>
                  <a:lnTo>
                    <a:pt x="0" y="40463"/>
                  </a:lnTo>
                  <a:cubicBezTo>
                    <a:pt x="0" y="40997"/>
                    <a:pt x="300" y="41464"/>
                    <a:pt x="734" y="41764"/>
                  </a:cubicBezTo>
                  <a:lnTo>
                    <a:pt x="2168" y="42565"/>
                  </a:lnTo>
                  <a:cubicBezTo>
                    <a:pt x="2402" y="42681"/>
                    <a:pt x="2652" y="42740"/>
                    <a:pt x="2902" y="42740"/>
                  </a:cubicBezTo>
                  <a:cubicBezTo>
                    <a:pt x="3152" y="42740"/>
                    <a:pt x="3402" y="42681"/>
                    <a:pt x="3636" y="42565"/>
                  </a:cubicBezTo>
                  <a:lnTo>
                    <a:pt x="53371" y="13844"/>
                  </a:lnTo>
                  <a:cubicBezTo>
                    <a:pt x="53805" y="13577"/>
                    <a:pt x="54105" y="13110"/>
                    <a:pt x="54139" y="12576"/>
                  </a:cubicBezTo>
                  <a:lnTo>
                    <a:pt x="54139" y="2269"/>
                  </a:lnTo>
                  <a:cubicBezTo>
                    <a:pt x="54105" y="1769"/>
                    <a:pt x="53838" y="1268"/>
                    <a:pt x="53405" y="1002"/>
                  </a:cubicBezTo>
                  <a:lnTo>
                    <a:pt x="51970" y="201"/>
                  </a:lnTo>
                  <a:cubicBezTo>
                    <a:pt x="51737" y="68"/>
                    <a:pt x="51478" y="1"/>
                    <a:pt x="512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8"/>
            <p:cNvSpPr/>
            <p:nvPr/>
          </p:nvSpPr>
          <p:spPr>
            <a:xfrm>
              <a:off x="616019" y="1148825"/>
              <a:ext cx="826453" cy="659943"/>
            </a:xfrm>
            <a:custGeom>
              <a:avLst/>
              <a:gdLst/>
              <a:ahLst/>
              <a:cxnLst/>
              <a:rect l="l" t="t" r="r" b="b"/>
              <a:pathLst>
                <a:path w="51237" h="40914" extrusionOk="0">
                  <a:moveTo>
                    <a:pt x="50810" y="1"/>
                  </a:moveTo>
                  <a:cubicBezTo>
                    <a:pt x="50708" y="1"/>
                    <a:pt x="50593" y="32"/>
                    <a:pt x="50469" y="98"/>
                  </a:cubicBezTo>
                  <a:lnTo>
                    <a:pt x="734" y="28819"/>
                  </a:lnTo>
                  <a:cubicBezTo>
                    <a:pt x="300" y="29086"/>
                    <a:pt x="33" y="29586"/>
                    <a:pt x="0" y="30087"/>
                  </a:cubicBezTo>
                  <a:lnTo>
                    <a:pt x="0" y="40394"/>
                  </a:lnTo>
                  <a:cubicBezTo>
                    <a:pt x="0" y="40718"/>
                    <a:pt x="161" y="40914"/>
                    <a:pt x="393" y="40914"/>
                  </a:cubicBezTo>
                  <a:cubicBezTo>
                    <a:pt x="495" y="40914"/>
                    <a:pt x="612" y="40876"/>
                    <a:pt x="734" y="40794"/>
                  </a:cubicBezTo>
                  <a:lnTo>
                    <a:pt x="50469" y="12107"/>
                  </a:lnTo>
                  <a:cubicBezTo>
                    <a:pt x="50903" y="11840"/>
                    <a:pt x="51203" y="11373"/>
                    <a:pt x="51237" y="10839"/>
                  </a:cubicBezTo>
                  <a:lnTo>
                    <a:pt x="51237" y="532"/>
                  </a:lnTo>
                  <a:cubicBezTo>
                    <a:pt x="51237" y="198"/>
                    <a:pt x="51066" y="1"/>
                    <a:pt x="50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8"/>
            <p:cNvSpPr/>
            <p:nvPr/>
          </p:nvSpPr>
          <p:spPr>
            <a:xfrm>
              <a:off x="670893" y="1636935"/>
              <a:ext cx="50051" cy="72520"/>
            </a:xfrm>
            <a:custGeom>
              <a:avLst/>
              <a:gdLst/>
              <a:ahLst/>
              <a:cxnLst/>
              <a:rect l="l" t="t" r="r" b="b"/>
              <a:pathLst>
                <a:path w="3103" h="4496" extrusionOk="0">
                  <a:moveTo>
                    <a:pt x="1869" y="1"/>
                  </a:moveTo>
                  <a:cubicBezTo>
                    <a:pt x="1843" y="1"/>
                    <a:pt x="1818" y="9"/>
                    <a:pt x="1802" y="26"/>
                  </a:cubicBezTo>
                  <a:lnTo>
                    <a:pt x="1268" y="359"/>
                  </a:lnTo>
                  <a:cubicBezTo>
                    <a:pt x="1201" y="393"/>
                    <a:pt x="1135" y="426"/>
                    <a:pt x="1135" y="493"/>
                  </a:cubicBezTo>
                  <a:cubicBezTo>
                    <a:pt x="1068" y="559"/>
                    <a:pt x="1068" y="660"/>
                    <a:pt x="1068" y="726"/>
                  </a:cubicBezTo>
                  <a:lnTo>
                    <a:pt x="1068" y="826"/>
                  </a:lnTo>
                  <a:lnTo>
                    <a:pt x="1268" y="1894"/>
                  </a:lnTo>
                  <a:lnTo>
                    <a:pt x="468" y="1727"/>
                  </a:lnTo>
                  <a:lnTo>
                    <a:pt x="434" y="1727"/>
                  </a:lnTo>
                  <a:cubicBezTo>
                    <a:pt x="367" y="1760"/>
                    <a:pt x="334" y="1794"/>
                    <a:pt x="267" y="1827"/>
                  </a:cubicBezTo>
                  <a:cubicBezTo>
                    <a:pt x="234" y="1894"/>
                    <a:pt x="201" y="1960"/>
                    <a:pt x="167" y="2061"/>
                  </a:cubicBezTo>
                  <a:lnTo>
                    <a:pt x="1" y="2828"/>
                  </a:lnTo>
                  <a:cubicBezTo>
                    <a:pt x="1" y="2894"/>
                    <a:pt x="1" y="2961"/>
                    <a:pt x="1" y="3028"/>
                  </a:cubicBezTo>
                  <a:cubicBezTo>
                    <a:pt x="34" y="3095"/>
                    <a:pt x="67" y="3095"/>
                    <a:pt x="134" y="3095"/>
                  </a:cubicBezTo>
                  <a:cubicBezTo>
                    <a:pt x="134" y="3106"/>
                    <a:pt x="134" y="3109"/>
                    <a:pt x="136" y="3109"/>
                  </a:cubicBezTo>
                  <a:cubicBezTo>
                    <a:pt x="141" y="3109"/>
                    <a:pt x="156" y="3095"/>
                    <a:pt x="201" y="3095"/>
                  </a:cubicBezTo>
                  <a:lnTo>
                    <a:pt x="1101" y="2694"/>
                  </a:lnTo>
                  <a:lnTo>
                    <a:pt x="434" y="3862"/>
                  </a:lnTo>
                  <a:cubicBezTo>
                    <a:pt x="401" y="3895"/>
                    <a:pt x="401" y="3895"/>
                    <a:pt x="401" y="3929"/>
                  </a:cubicBezTo>
                  <a:lnTo>
                    <a:pt x="401" y="3962"/>
                  </a:lnTo>
                  <a:cubicBezTo>
                    <a:pt x="367" y="4029"/>
                    <a:pt x="334" y="4095"/>
                    <a:pt x="367" y="4195"/>
                  </a:cubicBezTo>
                  <a:cubicBezTo>
                    <a:pt x="367" y="4262"/>
                    <a:pt x="401" y="4329"/>
                    <a:pt x="434" y="4329"/>
                  </a:cubicBezTo>
                  <a:lnTo>
                    <a:pt x="868" y="4496"/>
                  </a:lnTo>
                  <a:cubicBezTo>
                    <a:pt x="935" y="4496"/>
                    <a:pt x="1001" y="4462"/>
                    <a:pt x="1035" y="4429"/>
                  </a:cubicBezTo>
                  <a:cubicBezTo>
                    <a:pt x="1068" y="4396"/>
                    <a:pt x="1135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2" y="3728"/>
                  </a:lnTo>
                  <a:lnTo>
                    <a:pt x="1935" y="3795"/>
                  </a:lnTo>
                  <a:cubicBezTo>
                    <a:pt x="1969" y="3828"/>
                    <a:pt x="2002" y="3828"/>
                    <a:pt x="2035" y="3828"/>
                  </a:cubicBezTo>
                  <a:cubicBezTo>
                    <a:pt x="2102" y="3795"/>
                    <a:pt x="2169" y="3762"/>
                    <a:pt x="2202" y="3695"/>
                  </a:cubicBezTo>
                  <a:lnTo>
                    <a:pt x="2636" y="3028"/>
                  </a:lnTo>
                  <a:cubicBezTo>
                    <a:pt x="2702" y="2961"/>
                    <a:pt x="2702" y="2861"/>
                    <a:pt x="2736" y="2794"/>
                  </a:cubicBezTo>
                  <a:cubicBezTo>
                    <a:pt x="2736" y="2728"/>
                    <a:pt x="2736" y="2661"/>
                    <a:pt x="2702" y="2628"/>
                  </a:cubicBezTo>
                  <a:lnTo>
                    <a:pt x="2702" y="2594"/>
                  </a:lnTo>
                  <a:lnTo>
                    <a:pt x="2669" y="2594"/>
                  </a:lnTo>
                  <a:lnTo>
                    <a:pt x="1969" y="2194"/>
                  </a:lnTo>
                  <a:lnTo>
                    <a:pt x="2869" y="1527"/>
                  </a:lnTo>
                  <a:lnTo>
                    <a:pt x="2969" y="1460"/>
                  </a:lnTo>
                  <a:cubicBezTo>
                    <a:pt x="3003" y="1393"/>
                    <a:pt x="3036" y="1327"/>
                    <a:pt x="3069" y="1260"/>
                  </a:cubicBezTo>
                  <a:cubicBezTo>
                    <a:pt x="3103" y="1193"/>
                    <a:pt x="3103" y="1127"/>
                    <a:pt x="3069" y="1060"/>
                  </a:cubicBezTo>
                  <a:lnTo>
                    <a:pt x="2903" y="459"/>
                  </a:lnTo>
                  <a:cubicBezTo>
                    <a:pt x="2869" y="393"/>
                    <a:pt x="2836" y="359"/>
                    <a:pt x="2803" y="359"/>
                  </a:cubicBezTo>
                  <a:cubicBezTo>
                    <a:pt x="2736" y="359"/>
                    <a:pt x="2702" y="393"/>
                    <a:pt x="2636" y="426"/>
                  </a:cubicBezTo>
                  <a:lnTo>
                    <a:pt x="2636" y="459"/>
                  </a:lnTo>
                  <a:cubicBezTo>
                    <a:pt x="2602" y="493"/>
                    <a:pt x="2602" y="493"/>
                    <a:pt x="2602" y="526"/>
                  </a:cubicBezTo>
                  <a:lnTo>
                    <a:pt x="1802" y="1594"/>
                  </a:lnTo>
                  <a:lnTo>
                    <a:pt x="2002" y="293"/>
                  </a:lnTo>
                  <a:lnTo>
                    <a:pt x="2002" y="159"/>
                  </a:lnTo>
                  <a:cubicBezTo>
                    <a:pt x="2002" y="126"/>
                    <a:pt x="2002" y="59"/>
                    <a:pt x="1935" y="26"/>
                  </a:cubicBezTo>
                  <a:cubicBezTo>
                    <a:pt x="1919" y="9"/>
                    <a:pt x="1894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8"/>
            <p:cNvSpPr/>
            <p:nvPr/>
          </p:nvSpPr>
          <p:spPr>
            <a:xfrm>
              <a:off x="765060" y="1582593"/>
              <a:ext cx="49503" cy="72198"/>
            </a:xfrm>
            <a:custGeom>
              <a:avLst/>
              <a:gdLst/>
              <a:ahLst/>
              <a:cxnLst/>
              <a:rect l="l" t="t" r="r" b="b"/>
              <a:pathLst>
                <a:path w="3069" h="4476" extrusionOk="0">
                  <a:moveTo>
                    <a:pt x="1885" y="1"/>
                  </a:moveTo>
                  <a:cubicBezTo>
                    <a:pt x="1860" y="1"/>
                    <a:pt x="1835" y="9"/>
                    <a:pt x="1801" y="26"/>
                  </a:cubicBezTo>
                  <a:lnTo>
                    <a:pt x="1268" y="326"/>
                  </a:lnTo>
                  <a:cubicBezTo>
                    <a:pt x="1201" y="359"/>
                    <a:pt x="1168" y="426"/>
                    <a:pt x="1134" y="493"/>
                  </a:cubicBezTo>
                  <a:cubicBezTo>
                    <a:pt x="1101" y="559"/>
                    <a:pt x="1067" y="626"/>
                    <a:pt x="1067" y="726"/>
                  </a:cubicBezTo>
                  <a:cubicBezTo>
                    <a:pt x="1067" y="726"/>
                    <a:pt x="1067" y="760"/>
                    <a:pt x="1067" y="793"/>
                  </a:cubicBezTo>
                  <a:lnTo>
                    <a:pt x="1268" y="1894"/>
                  </a:lnTo>
                  <a:lnTo>
                    <a:pt x="1268" y="1894"/>
                  </a:lnTo>
                  <a:lnTo>
                    <a:pt x="467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27"/>
                  </a:cubicBezTo>
                  <a:lnTo>
                    <a:pt x="0" y="2828"/>
                  </a:lnTo>
                  <a:cubicBezTo>
                    <a:pt x="0" y="2894"/>
                    <a:pt x="0" y="2961"/>
                    <a:pt x="0" y="3028"/>
                  </a:cubicBezTo>
                  <a:cubicBezTo>
                    <a:pt x="33" y="3061"/>
                    <a:pt x="67" y="3095"/>
                    <a:pt x="133" y="3095"/>
                  </a:cubicBezTo>
                  <a:lnTo>
                    <a:pt x="200" y="3095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0" y="3862"/>
                    <a:pt x="400" y="3895"/>
                    <a:pt x="400" y="3928"/>
                  </a:cubicBezTo>
                  <a:lnTo>
                    <a:pt x="400" y="3962"/>
                  </a:lnTo>
                  <a:cubicBezTo>
                    <a:pt x="367" y="4029"/>
                    <a:pt x="334" y="4095"/>
                    <a:pt x="334" y="4162"/>
                  </a:cubicBezTo>
                  <a:cubicBezTo>
                    <a:pt x="367" y="4262"/>
                    <a:pt x="367" y="4295"/>
                    <a:pt x="434" y="4295"/>
                  </a:cubicBezTo>
                  <a:lnTo>
                    <a:pt x="867" y="4462"/>
                  </a:lnTo>
                  <a:cubicBezTo>
                    <a:pt x="887" y="4472"/>
                    <a:pt x="906" y="4476"/>
                    <a:pt x="925" y="4476"/>
                  </a:cubicBezTo>
                  <a:cubicBezTo>
                    <a:pt x="970" y="4476"/>
                    <a:pt x="1010" y="4452"/>
                    <a:pt x="1034" y="4429"/>
                  </a:cubicBezTo>
                  <a:cubicBezTo>
                    <a:pt x="1067" y="4395"/>
                    <a:pt x="1134" y="4329"/>
                    <a:pt x="1134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01" y="3728"/>
                  </a:lnTo>
                  <a:lnTo>
                    <a:pt x="1935" y="3795"/>
                  </a:lnTo>
                  <a:cubicBezTo>
                    <a:pt x="1951" y="3812"/>
                    <a:pt x="1968" y="3820"/>
                    <a:pt x="1989" y="3820"/>
                  </a:cubicBezTo>
                  <a:cubicBezTo>
                    <a:pt x="2010" y="3820"/>
                    <a:pt x="2035" y="3812"/>
                    <a:pt x="2068" y="3795"/>
                  </a:cubicBezTo>
                  <a:cubicBezTo>
                    <a:pt x="2102" y="3795"/>
                    <a:pt x="2168" y="3728"/>
                    <a:pt x="2202" y="3695"/>
                  </a:cubicBezTo>
                  <a:lnTo>
                    <a:pt x="2635" y="2994"/>
                  </a:lnTo>
                  <a:cubicBezTo>
                    <a:pt x="2702" y="2928"/>
                    <a:pt x="2735" y="2861"/>
                    <a:pt x="2735" y="2794"/>
                  </a:cubicBezTo>
                  <a:cubicBezTo>
                    <a:pt x="2735" y="2728"/>
                    <a:pt x="2735" y="2661"/>
                    <a:pt x="2702" y="2594"/>
                  </a:cubicBezTo>
                  <a:lnTo>
                    <a:pt x="2669" y="2594"/>
                  </a:lnTo>
                  <a:lnTo>
                    <a:pt x="1968" y="2161"/>
                  </a:lnTo>
                  <a:lnTo>
                    <a:pt x="2869" y="1527"/>
                  </a:lnTo>
                  <a:cubicBezTo>
                    <a:pt x="2902" y="1493"/>
                    <a:pt x="2935" y="1460"/>
                    <a:pt x="2935" y="1460"/>
                  </a:cubicBezTo>
                  <a:cubicBezTo>
                    <a:pt x="3002" y="1393"/>
                    <a:pt x="3036" y="1327"/>
                    <a:pt x="3069" y="1260"/>
                  </a:cubicBezTo>
                  <a:cubicBezTo>
                    <a:pt x="3069" y="1193"/>
                    <a:pt x="3069" y="1126"/>
                    <a:pt x="3069" y="1060"/>
                  </a:cubicBezTo>
                  <a:lnTo>
                    <a:pt x="2902" y="459"/>
                  </a:lnTo>
                  <a:cubicBezTo>
                    <a:pt x="2869" y="393"/>
                    <a:pt x="2835" y="359"/>
                    <a:pt x="2802" y="359"/>
                  </a:cubicBezTo>
                  <a:cubicBezTo>
                    <a:pt x="2735" y="359"/>
                    <a:pt x="2669" y="393"/>
                    <a:pt x="2635" y="426"/>
                  </a:cubicBezTo>
                  <a:lnTo>
                    <a:pt x="2635" y="459"/>
                  </a:lnTo>
                  <a:cubicBezTo>
                    <a:pt x="2635" y="459"/>
                    <a:pt x="2602" y="493"/>
                    <a:pt x="2602" y="493"/>
                  </a:cubicBezTo>
                  <a:lnTo>
                    <a:pt x="1801" y="1593"/>
                  </a:lnTo>
                  <a:lnTo>
                    <a:pt x="2001" y="259"/>
                  </a:lnTo>
                  <a:lnTo>
                    <a:pt x="2001" y="159"/>
                  </a:lnTo>
                  <a:cubicBezTo>
                    <a:pt x="2001" y="92"/>
                    <a:pt x="2001" y="59"/>
                    <a:pt x="1968" y="26"/>
                  </a:cubicBezTo>
                  <a:cubicBezTo>
                    <a:pt x="1935" y="9"/>
                    <a:pt x="1910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8"/>
            <p:cNvSpPr/>
            <p:nvPr/>
          </p:nvSpPr>
          <p:spPr>
            <a:xfrm>
              <a:off x="859743" y="1527719"/>
              <a:ext cx="49519" cy="72730"/>
            </a:xfrm>
            <a:custGeom>
              <a:avLst/>
              <a:gdLst/>
              <a:ahLst/>
              <a:cxnLst/>
              <a:rect l="l" t="t" r="r" b="b"/>
              <a:pathLst>
                <a:path w="3070" h="4509" extrusionOk="0">
                  <a:moveTo>
                    <a:pt x="1902" y="0"/>
                  </a:moveTo>
                  <a:cubicBezTo>
                    <a:pt x="1877" y="0"/>
                    <a:pt x="1852" y="9"/>
                    <a:pt x="1836" y="25"/>
                  </a:cubicBezTo>
                  <a:lnTo>
                    <a:pt x="1302" y="359"/>
                  </a:lnTo>
                  <a:cubicBezTo>
                    <a:pt x="1235" y="392"/>
                    <a:pt x="1168" y="459"/>
                    <a:pt x="1168" y="526"/>
                  </a:cubicBezTo>
                  <a:cubicBezTo>
                    <a:pt x="1102" y="592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93"/>
                  </a:lnTo>
                  <a:lnTo>
                    <a:pt x="501" y="1726"/>
                  </a:lnTo>
                  <a:lnTo>
                    <a:pt x="435" y="1726"/>
                  </a:lnTo>
                  <a:cubicBezTo>
                    <a:pt x="368" y="1760"/>
                    <a:pt x="334" y="1793"/>
                    <a:pt x="301" y="1860"/>
                  </a:cubicBezTo>
                  <a:cubicBezTo>
                    <a:pt x="234" y="1893"/>
                    <a:pt x="201" y="1993"/>
                    <a:pt x="201" y="2060"/>
                  </a:cubicBezTo>
                  <a:lnTo>
                    <a:pt x="34" y="2861"/>
                  </a:lnTo>
                  <a:cubicBezTo>
                    <a:pt x="1" y="2894"/>
                    <a:pt x="1" y="2994"/>
                    <a:pt x="34" y="3027"/>
                  </a:cubicBezTo>
                  <a:cubicBezTo>
                    <a:pt x="34" y="3076"/>
                    <a:pt x="52" y="3107"/>
                    <a:pt x="88" y="3107"/>
                  </a:cubicBezTo>
                  <a:cubicBezTo>
                    <a:pt x="101" y="3107"/>
                    <a:pt x="116" y="3103"/>
                    <a:pt x="134" y="3094"/>
                  </a:cubicBezTo>
                  <a:cubicBezTo>
                    <a:pt x="134" y="3105"/>
                    <a:pt x="138" y="3109"/>
                    <a:pt x="144" y="3109"/>
                  </a:cubicBezTo>
                  <a:cubicBezTo>
                    <a:pt x="157" y="3109"/>
                    <a:pt x="179" y="3094"/>
                    <a:pt x="201" y="3094"/>
                  </a:cubicBezTo>
                  <a:lnTo>
                    <a:pt x="1102" y="2694"/>
                  </a:lnTo>
                  <a:lnTo>
                    <a:pt x="401" y="3861"/>
                  </a:lnTo>
                  <a:lnTo>
                    <a:pt x="368" y="3928"/>
                  </a:lnTo>
                  <a:cubicBezTo>
                    <a:pt x="368" y="3961"/>
                    <a:pt x="368" y="3961"/>
                    <a:pt x="368" y="3995"/>
                  </a:cubicBezTo>
                  <a:cubicBezTo>
                    <a:pt x="334" y="4061"/>
                    <a:pt x="301" y="4128"/>
                    <a:pt x="301" y="4195"/>
                  </a:cubicBezTo>
                  <a:cubicBezTo>
                    <a:pt x="334" y="4262"/>
                    <a:pt x="334" y="4328"/>
                    <a:pt x="401" y="4328"/>
                  </a:cubicBezTo>
                  <a:lnTo>
                    <a:pt x="835" y="4495"/>
                  </a:lnTo>
                  <a:cubicBezTo>
                    <a:pt x="854" y="4505"/>
                    <a:pt x="871" y="4509"/>
                    <a:pt x="887" y="4509"/>
                  </a:cubicBezTo>
                  <a:cubicBezTo>
                    <a:pt x="924" y="4509"/>
                    <a:pt x="954" y="4485"/>
                    <a:pt x="1002" y="4462"/>
                  </a:cubicBezTo>
                  <a:cubicBezTo>
                    <a:pt x="1035" y="4395"/>
                    <a:pt x="1102" y="4328"/>
                    <a:pt x="1135" y="4262"/>
                  </a:cubicBezTo>
                  <a:lnTo>
                    <a:pt x="1168" y="4162"/>
                  </a:lnTo>
                  <a:lnTo>
                    <a:pt x="1535" y="2861"/>
                  </a:lnTo>
                  <a:lnTo>
                    <a:pt x="1869" y="3728"/>
                  </a:lnTo>
                  <a:lnTo>
                    <a:pt x="1902" y="3795"/>
                  </a:lnTo>
                  <a:cubicBezTo>
                    <a:pt x="1919" y="3811"/>
                    <a:pt x="1944" y="3820"/>
                    <a:pt x="1969" y="3820"/>
                  </a:cubicBezTo>
                  <a:cubicBezTo>
                    <a:pt x="1994" y="3820"/>
                    <a:pt x="2019" y="3811"/>
                    <a:pt x="2036" y="3795"/>
                  </a:cubicBezTo>
                  <a:cubicBezTo>
                    <a:pt x="2102" y="3795"/>
                    <a:pt x="2136" y="3728"/>
                    <a:pt x="2169" y="3695"/>
                  </a:cubicBezTo>
                  <a:lnTo>
                    <a:pt x="2636" y="2994"/>
                  </a:lnTo>
                  <a:cubicBezTo>
                    <a:pt x="2669" y="2927"/>
                    <a:pt x="2703" y="2861"/>
                    <a:pt x="2703" y="2761"/>
                  </a:cubicBezTo>
                  <a:cubicBezTo>
                    <a:pt x="2703" y="2727"/>
                    <a:pt x="2703" y="2660"/>
                    <a:pt x="2669" y="2594"/>
                  </a:cubicBezTo>
                  <a:lnTo>
                    <a:pt x="2636" y="2594"/>
                  </a:lnTo>
                  <a:lnTo>
                    <a:pt x="1936" y="2193"/>
                  </a:lnTo>
                  <a:lnTo>
                    <a:pt x="2870" y="1526"/>
                  </a:lnTo>
                  <a:cubicBezTo>
                    <a:pt x="2903" y="1526"/>
                    <a:pt x="2903" y="1493"/>
                    <a:pt x="2936" y="1460"/>
                  </a:cubicBezTo>
                  <a:cubicBezTo>
                    <a:pt x="3003" y="1426"/>
                    <a:pt x="3036" y="1360"/>
                    <a:pt x="3036" y="1293"/>
                  </a:cubicBezTo>
                  <a:cubicBezTo>
                    <a:pt x="3070" y="1226"/>
                    <a:pt x="3070" y="1126"/>
                    <a:pt x="3036" y="1059"/>
                  </a:cubicBezTo>
                  <a:lnTo>
                    <a:pt x="2870" y="492"/>
                  </a:lnTo>
                  <a:cubicBezTo>
                    <a:pt x="2870" y="426"/>
                    <a:pt x="2836" y="392"/>
                    <a:pt x="2770" y="392"/>
                  </a:cubicBezTo>
                  <a:cubicBezTo>
                    <a:pt x="2736" y="392"/>
                    <a:pt x="2669" y="392"/>
                    <a:pt x="2636" y="459"/>
                  </a:cubicBezTo>
                  <a:lnTo>
                    <a:pt x="2603" y="526"/>
                  </a:lnTo>
                  <a:lnTo>
                    <a:pt x="1802" y="1593"/>
                  </a:lnTo>
                  <a:lnTo>
                    <a:pt x="2036" y="292"/>
                  </a:lnTo>
                  <a:lnTo>
                    <a:pt x="2036" y="192"/>
                  </a:lnTo>
                  <a:cubicBezTo>
                    <a:pt x="2036" y="125"/>
                    <a:pt x="2002" y="92"/>
                    <a:pt x="1969" y="25"/>
                  </a:cubicBezTo>
                  <a:cubicBezTo>
                    <a:pt x="1952" y="9"/>
                    <a:pt x="1927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8"/>
            <p:cNvSpPr/>
            <p:nvPr/>
          </p:nvSpPr>
          <p:spPr>
            <a:xfrm>
              <a:off x="953378" y="1473377"/>
              <a:ext cx="50051" cy="71972"/>
            </a:xfrm>
            <a:custGeom>
              <a:avLst/>
              <a:gdLst/>
              <a:ahLst/>
              <a:cxnLst/>
              <a:rect l="l" t="t" r="r" b="b"/>
              <a:pathLst>
                <a:path w="3103" h="4462" extrusionOk="0">
                  <a:moveTo>
                    <a:pt x="1939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34" y="359"/>
                  </a:lnTo>
                  <a:cubicBezTo>
                    <a:pt x="1268" y="392"/>
                    <a:pt x="1234" y="459"/>
                    <a:pt x="1201" y="526"/>
                  </a:cubicBezTo>
                  <a:cubicBezTo>
                    <a:pt x="1168" y="592"/>
                    <a:pt x="1134" y="659"/>
                    <a:pt x="1134" y="726"/>
                  </a:cubicBezTo>
                  <a:cubicBezTo>
                    <a:pt x="1134" y="759"/>
                    <a:pt x="1134" y="792"/>
                    <a:pt x="1134" y="826"/>
                  </a:cubicBezTo>
                  <a:lnTo>
                    <a:pt x="1268" y="1860"/>
                  </a:lnTo>
                  <a:lnTo>
                    <a:pt x="467" y="1693"/>
                  </a:lnTo>
                  <a:lnTo>
                    <a:pt x="434" y="1693"/>
                  </a:lnTo>
                  <a:cubicBezTo>
                    <a:pt x="367" y="1693"/>
                    <a:pt x="334" y="1760"/>
                    <a:pt x="300" y="1793"/>
                  </a:cubicBezTo>
                  <a:cubicBezTo>
                    <a:pt x="234" y="1860"/>
                    <a:pt x="200" y="1927"/>
                    <a:pt x="167" y="2027"/>
                  </a:cubicBezTo>
                  <a:lnTo>
                    <a:pt x="33" y="2794"/>
                  </a:lnTo>
                  <a:cubicBezTo>
                    <a:pt x="0" y="2861"/>
                    <a:pt x="0" y="2927"/>
                    <a:pt x="33" y="2994"/>
                  </a:cubicBezTo>
                  <a:cubicBezTo>
                    <a:pt x="33" y="3027"/>
                    <a:pt x="67" y="3061"/>
                    <a:pt x="133" y="3061"/>
                  </a:cubicBezTo>
                  <a:cubicBezTo>
                    <a:pt x="133" y="3077"/>
                    <a:pt x="142" y="3086"/>
                    <a:pt x="154" y="3086"/>
                  </a:cubicBezTo>
                  <a:cubicBezTo>
                    <a:pt x="167" y="3086"/>
                    <a:pt x="183" y="3077"/>
                    <a:pt x="200" y="3061"/>
                  </a:cubicBezTo>
                  <a:lnTo>
                    <a:pt x="1101" y="2627"/>
                  </a:lnTo>
                  <a:lnTo>
                    <a:pt x="434" y="3828"/>
                  </a:lnTo>
                  <a:lnTo>
                    <a:pt x="400" y="3895"/>
                  </a:lnTo>
                  <a:cubicBezTo>
                    <a:pt x="400" y="3895"/>
                    <a:pt x="400" y="3928"/>
                    <a:pt x="400" y="3928"/>
                  </a:cubicBezTo>
                  <a:cubicBezTo>
                    <a:pt x="367" y="3995"/>
                    <a:pt x="334" y="4061"/>
                    <a:pt x="367" y="4161"/>
                  </a:cubicBezTo>
                  <a:cubicBezTo>
                    <a:pt x="367" y="4228"/>
                    <a:pt x="400" y="4295"/>
                    <a:pt x="434" y="4295"/>
                  </a:cubicBezTo>
                  <a:lnTo>
                    <a:pt x="901" y="4462"/>
                  </a:lnTo>
                  <a:cubicBezTo>
                    <a:pt x="934" y="4462"/>
                    <a:pt x="967" y="4462"/>
                    <a:pt x="1034" y="4395"/>
                  </a:cubicBezTo>
                  <a:cubicBezTo>
                    <a:pt x="1067" y="4362"/>
                    <a:pt x="1134" y="4295"/>
                    <a:pt x="1168" y="4228"/>
                  </a:cubicBezTo>
                  <a:lnTo>
                    <a:pt x="1201" y="4128"/>
                  </a:lnTo>
                  <a:lnTo>
                    <a:pt x="1568" y="2827"/>
                  </a:lnTo>
                  <a:lnTo>
                    <a:pt x="1935" y="3694"/>
                  </a:lnTo>
                  <a:lnTo>
                    <a:pt x="1968" y="3761"/>
                  </a:lnTo>
                  <a:cubicBezTo>
                    <a:pt x="2001" y="3795"/>
                    <a:pt x="2035" y="3795"/>
                    <a:pt x="2102" y="3795"/>
                  </a:cubicBezTo>
                  <a:cubicBezTo>
                    <a:pt x="2135" y="3761"/>
                    <a:pt x="2202" y="3728"/>
                    <a:pt x="2235" y="3661"/>
                  </a:cubicBezTo>
                  <a:lnTo>
                    <a:pt x="2669" y="2994"/>
                  </a:lnTo>
                  <a:cubicBezTo>
                    <a:pt x="2735" y="2927"/>
                    <a:pt x="2735" y="2827"/>
                    <a:pt x="2769" y="2760"/>
                  </a:cubicBezTo>
                  <a:cubicBezTo>
                    <a:pt x="2769" y="2694"/>
                    <a:pt x="2769" y="2627"/>
                    <a:pt x="2735" y="2594"/>
                  </a:cubicBezTo>
                  <a:lnTo>
                    <a:pt x="2669" y="2594"/>
                  </a:lnTo>
                  <a:lnTo>
                    <a:pt x="2001" y="2160"/>
                  </a:lnTo>
                  <a:lnTo>
                    <a:pt x="2902" y="1526"/>
                  </a:lnTo>
                  <a:cubicBezTo>
                    <a:pt x="2935" y="1526"/>
                    <a:pt x="2969" y="1493"/>
                    <a:pt x="2969" y="1460"/>
                  </a:cubicBezTo>
                  <a:cubicBezTo>
                    <a:pt x="3036" y="1426"/>
                    <a:pt x="3069" y="1326"/>
                    <a:pt x="3102" y="1259"/>
                  </a:cubicBezTo>
                  <a:cubicBezTo>
                    <a:pt x="3102" y="1193"/>
                    <a:pt x="3102" y="1126"/>
                    <a:pt x="3102" y="1059"/>
                  </a:cubicBezTo>
                  <a:lnTo>
                    <a:pt x="2935" y="459"/>
                  </a:lnTo>
                  <a:cubicBezTo>
                    <a:pt x="2902" y="392"/>
                    <a:pt x="2869" y="359"/>
                    <a:pt x="2835" y="359"/>
                  </a:cubicBezTo>
                  <a:cubicBezTo>
                    <a:pt x="2769" y="359"/>
                    <a:pt x="2702" y="392"/>
                    <a:pt x="2669" y="425"/>
                  </a:cubicBezTo>
                  <a:cubicBezTo>
                    <a:pt x="2669" y="425"/>
                    <a:pt x="2669" y="459"/>
                    <a:pt x="2669" y="459"/>
                  </a:cubicBezTo>
                  <a:cubicBezTo>
                    <a:pt x="2669" y="492"/>
                    <a:pt x="2635" y="492"/>
                    <a:pt x="2635" y="526"/>
                  </a:cubicBezTo>
                  <a:lnTo>
                    <a:pt x="1835" y="1593"/>
                  </a:lnTo>
                  <a:lnTo>
                    <a:pt x="2068" y="292"/>
                  </a:lnTo>
                  <a:cubicBezTo>
                    <a:pt x="2068" y="259"/>
                    <a:pt x="2068" y="225"/>
                    <a:pt x="2068" y="192"/>
                  </a:cubicBezTo>
                  <a:cubicBezTo>
                    <a:pt x="2068" y="125"/>
                    <a:pt x="2068" y="59"/>
                    <a:pt x="2035" y="25"/>
                  </a:cubicBezTo>
                  <a:cubicBezTo>
                    <a:pt x="2001" y="8"/>
                    <a:pt x="1968" y="0"/>
                    <a:pt x="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8"/>
            <p:cNvSpPr/>
            <p:nvPr/>
          </p:nvSpPr>
          <p:spPr>
            <a:xfrm>
              <a:off x="1048061" y="1419035"/>
              <a:ext cx="50600" cy="72198"/>
            </a:xfrm>
            <a:custGeom>
              <a:avLst/>
              <a:gdLst/>
              <a:ahLst/>
              <a:cxnLst/>
              <a:rect l="l" t="t" r="r" b="b"/>
              <a:pathLst>
                <a:path w="3137" h="4476" extrusionOk="0">
                  <a:moveTo>
                    <a:pt x="1919" y="0"/>
                  </a:moveTo>
                  <a:cubicBezTo>
                    <a:pt x="1894" y="0"/>
                    <a:pt x="1869" y="8"/>
                    <a:pt x="1836" y="25"/>
                  </a:cubicBezTo>
                  <a:lnTo>
                    <a:pt x="1302" y="325"/>
                  </a:lnTo>
                  <a:cubicBezTo>
                    <a:pt x="1235" y="392"/>
                    <a:pt x="1202" y="425"/>
                    <a:pt x="1168" y="492"/>
                  </a:cubicBezTo>
                  <a:cubicBezTo>
                    <a:pt x="1135" y="559"/>
                    <a:pt x="1102" y="659"/>
                    <a:pt x="1102" y="726"/>
                  </a:cubicBezTo>
                  <a:cubicBezTo>
                    <a:pt x="1102" y="759"/>
                    <a:pt x="1102" y="792"/>
                    <a:pt x="1102" y="826"/>
                  </a:cubicBezTo>
                  <a:lnTo>
                    <a:pt x="1268" y="1860"/>
                  </a:lnTo>
                  <a:lnTo>
                    <a:pt x="501" y="1693"/>
                  </a:lnTo>
                  <a:lnTo>
                    <a:pt x="435" y="1693"/>
                  </a:lnTo>
                  <a:cubicBezTo>
                    <a:pt x="368" y="1726"/>
                    <a:pt x="334" y="1760"/>
                    <a:pt x="301" y="1826"/>
                  </a:cubicBezTo>
                  <a:cubicBezTo>
                    <a:pt x="234" y="1893"/>
                    <a:pt x="201" y="1960"/>
                    <a:pt x="201" y="2027"/>
                  </a:cubicBezTo>
                  <a:lnTo>
                    <a:pt x="34" y="2827"/>
                  </a:lnTo>
                  <a:cubicBezTo>
                    <a:pt x="1" y="2894"/>
                    <a:pt x="1" y="2961"/>
                    <a:pt x="34" y="3027"/>
                  </a:cubicBezTo>
                  <a:cubicBezTo>
                    <a:pt x="34" y="3051"/>
                    <a:pt x="68" y="3074"/>
                    <a:pt x="99" y="3074"/>
                  </a:cubicBezTo>
                  <a:cubicBezTo>
                    <a:pt x="112" y="3074"/>
                    <a:pt x="125" y="3070"/>
                    <a:pt x="134" y="3061"/>
                  </a:cubicBezTo>
                  <a:cubicBezTo>
                    <a:pt x="134" y="3072"/>
                    <a:pt x="138" y="3075"/>
                    <a:pt x="144" y="3075"/>
                  </a:cubicBezTo>
                  <a:cubicBezTo>
                    <a:pt x="157" y="3075"/>
                    <a:pt x="179" y="3061"/>
                    <a:pt x="201" y="3061"/>
                  </a:cubicBezTo>
                  <a:lnTo>
                    <a:pt x="1102" y="2660"/>
                  </a:lnTo>
                  <a:lnTo>
                    <a:pt x="435" y="3861"/>
                  </a:lnTo>
                  <a:lnTo>
                    <a:pt x="401" y="3928"/>
                  </a:lnTo>
                  <a:lnTo>
                    <a:pt x="401" y="3961"/>
                  </a:lnTo>
                  <a:cubicBezTo>
                    <a:pt x="368" y="4028"/>
                    <a:pt x="368" y="4095"/>
                    <a:pt x="368" y="4161"/>
                  </a:cubicBezTo>
                  <a:cubicBezTo>
                    <a:pt x="368" y="4261"/>
                    <a:pt x="401" y="4295"/>
                    <a:pt x="435" y="4295"/>
                  </a:cubicBezTo>
                  <a:lnTo>
                    <a:pt x="902" y="4462"/>
                  </a:lnTo>
                  <a:cubicBezTo>
                    <a:pt x="911" y="4471"/>
                    <a:pt x="924" y="4475"/>
                    <a:pt x="938" y="4475"/>
                  </a:cubicBezTo>
                  <a:cubicBezTo>
                    <a:pt x="971" y="4475"/>
                    <a:pt x="1011" y="4452"/>
                    <a:pt x="1035" y="4428"/>
                  </a:cubicBezTo>
                  <a:cubicBezTo>
                    <a:pt x="1102" y="4362"/>
                    <a:pt x="1135" y="4328"/>
                    <a:pt x="1168" y="4261"/>
                  </a:cubicBezTo>
                  <a:lnTo>
                    <a:pt x="1202" y="4161"/>
                  </a:lnTo>
                  <a:lnTo>
                    <a:pt x="1569" y="2860"/>
                  </a:lnTo>
                  <a:lnTo>
                    <a:pt x="1936" y="3728"/>
                  </a:lnTo>
                  <a:lnTo>
                    <a:pt x="1969" y="3761"/>
                  </a:lnTo>
                  <a:cubicBezTo>
                    <a:pt x="1993" y="3785"/>
                    <a:pt x="2016" y="3808"/>
                    <a:pt x="2052" y="3808"/>
                  </a:cubicBezTo>
                  <a:cubicBezTo>
                    <a:pt x="2066" y="3808"/>
                    <a:pt x="2083" y="3804"/>
                    <a:pt x="2102" y="3794"/>
                  </a:cubicBezTo>
                  <a:cubicBezTo>
                    <a:pt x="2169" y="3761"/>
                    <a:pt x="2202" y="3728"/>
                    <a:pt x="2236" y="3694"/>
                  </a:cubicBezTo>
                  <a:lnTo>
                    <a:pt x="2669" y="2994"/>
                  </a:lnTo>
                  <a:cubicBezTo>
                    <a:pt x="2736" y="2927"/>
                    <a:pt x="2770" y="2860"/>
                    <a:pt x="2770" y="2760"/>
                  </a:cubicBezTo>
                  <a:cubicBezTo>
                    <a:pt x="2770" y="2694"/>
                    <a:pt x="2770" y="2660"/>
                    <a:pt x="2736" y="2594"/>
                  </a:cubicBezTo>
                  <a:lnTo>
                    <a:pt x="2703" y="2594"/>
                  </a:lnTo>
                  <a:lnTo>
                    <a:pt x="2002" y="2193"/>
                  </a:lnTo>
                  <a:lnTo>
                    <a:pt x="2936" y="1526"/>
                  </a:lnTo>
                  <a:cubicBezTo>
                    <a:pt x="2970" y="1493"/>
                    <a:pt x="3003" y="1459"/>
                    <a:pt x="3003" y="1459"/>
                  </a:cubicBezTo>
                  <a:cubicBezTo>
                    <a:pt x="3036" y="1426"/>
                    <a:pt x="3070" y="1359"/>
                    <a:pt x="3103" y="1259"/>
                  </a:cubicBezTo>
                  <a:cubicBezTo>
                    <a:pt x="3136" y="1193"/>
                    <a:pt x="3136" y="1126"/>
                    <a:pt x="3103" y="1059"/>
                  </a:cubicBezTo>
                  <a:lnTo>
                    <a:pt x="2936" y="459"/>
                  </a:lnTo>
                  <a:cubicBezTo>
                    <a:pt x="2903" y="392"/>
                    <a:pt x="2870" y="359"/>
                    <a:pt x="2836" y="359"/>
                  </a:cubicBezTo>
                  <a:cubicBezTo>
                    <a:pt x="2770" y="359"/>
                    <a:pt x="2736" y="392"/>
                    <a:pt x="2669" y="425"/>
                  </a:cubicBezTo>
                  <a:lnTo>
                    <a:pt x="2669" y="459"/>
                  </a:lnTo>
                  <a:lnTo>
                    <a:pt x="2636" y="525"/>
                  </a:lnTo>
                  <a:lnTo>
                    <a:pt x="1836" y="1593"/>
                  </a:lnTo>
                  <a:lnTo>
                    <a:pt x="2036" y="259"/>
                  </a:lnTo>
                  <a:cubicBezTo>
                    <a:pt x="2036" y="225"/>
                    <a:pt x="2036" y="192"/>
                    <a:pt x="2036" y="159"/>
                  </a:cubicBezTo>
                  <a:cubicBezTo>
                    <a:pt x="2069" y="125"/>
                    <a:pt x="2036" y="58"/>
                    <a:pt x="2002" y="25"/>
                  </a:cubicBezTo>
                  <a:cubicBezTo>
                    <a:pt x="1969" y="8"/>
                    <a:pt x="1944" y="0"/>
                    <a:pt x="1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8"/>
            <p:cNvSpPr/>
            <p:nvPr/>
          </p:nvSpPr>
          <p:spPr>
            <a:xfrm>
              <a:off x="1142228" y="1364145"/>
              <a:ext cx="50584" cy="72520"/>
            </a:xfrm>
            <a:custGeom>
              <a:avLst/>
              <a:gdLst/>
              <a:ahLst/>
              <a:cxnLst/>
              <a:rect l="l" t="t" r="r" b="b"/>
              <a:pathLst>
                <a:path w="3136" h="4496" extrusionOk="0">
                  <a:moveTo>
                    <a:pt x="1918" y="1"/>
                  </a:moveTo>
                  <a:cubicBezTo>
                    <a:pt x="1893" y="1"/>
                    <a:pt x="1868" y="9"/>
                    <a:pt x="1835" y="26"/>
                  </a:cubicBezTo>
                  <a:lnTo>
                    <a:pt x="1301" y="359"/>
                  </a:lnTo>
                  <a:cubicBezTo>
                    <a:pt x="1235" y="393"/>
                    <a:pt x="1201" y="459"/>
                    <a:pt x="1168" y="526"/>
                  </a:cubicBezTo>
                  <a:cubicBezTo>
                    <a:pt x="1135" y="593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4"/>
                  </a:lnTo>
                  <a:lnTo>
                    <a:pt x="534" y="1727"/>
                  </a:lnTo>
                  <a:lnTo>
                    <a:pt x="467" y="1727"/>
                  </a:lnTo>
                  <a:cubicBezTo>
                    <a:pt x="401" y="1760"/>
                    <a:pt x="334" y="1794"/>
                    <a:pt x="301" y="1827"/>
                  </a:cubicBezTo>
                  <a:cubicBezTo>
                    <a:pt x="267" y="1894"/>
                    <a:pt x="201" y="1960"/>
                    <a:pt x="201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67" y="3095"/>
                    <a:pt x="167" y="3061"/>
                    <a:pt x="167" y="3095"/>
                  </a:cubicBezTo>
                  <a:cubicBezTo>
                    <a:pt x="167" y="3106"/>
                    <a:pt x="167" y="3109"/>
                    <a:pt x="170" y="3109"/>
                  </a:cubicBezTo>
                  <a:cubicBezTo>
                    <a:pt x="175" y="3109"/>
                    <a:pt x="189" y="3095"/>
                    <a:pt x="234" y="3095"/>
                  </a:cubicBezTo>
                  <a:lnTo>
                    <a:pt x="1135" y="2694"/>
                  </a:lnTo>
                  <a:lnTo>
                    <a:pt x="467" y="3862"/>
                  </a:lnTo>
                  <a:cubicBezTo>
                    <a:pt x="434" y="3895"/>
                    <a:pt x="434" y="3895"/>
                    <a:pt x="434" y="3928"/>
                  </a:cubicBezTo>
                  <a:lnTo>
                    <a:pt x="434" y="3962"/>
                  </a:lnTo>
                  <a:cubicBezTo>
                    <a:pt x="401" y="4029"/>
                    <a:pt x="367" y="4095"/>
                    <a:pt x="367" y="4195"/>
                  </a:cubicBezTo>
                  <a:cubicBezTo>
                    <a:pt x="401" y="4262"/>
                    <a:pt x="401" y="4329"/>
                    <a:pt x="467" y="4329"/>
                  </a:cubicBezTo>
                  <a:lnTo>
                    <a:pt x="901" y="4496"/>
                  </a:lnTo>
                  <a:cubicBezTo>
                    <a:pt x="934" y="4496"/>
                    <a:pt x="1001" y="4496"/>
                    <a:pt x="1068" y="4429"/>
                  </a:cubicBezTo>
                  <a:cubicBezTo>
                    <a:pt x="1101" y="4395"/>
                    <a:pt x="1168" y="4329"/>
                    <a:pt x="1168" y="4262"/>
                  </a:cubicBezTo>
                  <a:lnTo>
                    <a:pt x="1235" y="4162"/>
                  </a:lnTo>
                  <a:lnTo>
                    <a:pt x="1568" y="2861"/>
                  </a:lnTo>
                  <a:lnTo>
                    <a:pt x="1935" y="3762"/>
                  </a:lnTo>
                  <a:lnTo>
                    <a:pt x="1968" y="3828"/>
                  </a:lnTo>
                  <a:cubicBezTo>
                    <a:pt x="2002" y="3845"/>
                    <a:pt x="2027" y="3853"/>
                    <a:pt x="2048" y="3853"/>
                  </a:cubicBezTo>
                  <a:cubicBezTo>
                    <a:pt x="2069" y="3853"/>
                    <a:pt x="2085" y="3845"/>
                    <a:pt x="2102" y="3828"/>
                  </a:cubicBezTo>
                  <a:cubicBezTo>
                    <a:pt x="2169" y="3795"/>
                    <a:pt x="2235" y="3762"/>
                    <a:pt x="2269" y="3695"/>
                  </a:cubicBezTo>
                  <a:lnTo>
                    <a:pt x="2702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802" y="2728"/>
                    <a:pt x="2769" y="2661"/>
                    <a:pt x="2736" y="2628"/>
                  </a:cubicBezTo>
                  <a:cubicBezTo>
                    <a:pt x="2736" y="2628"/>
                    <a:pt x="2736" y="2594"/>
                    <a:pt x="2702" y="2594"/>
                  </a:cubicBezTo>
                  <a:lnTo>
                    <a:pt x="2035" y="2194"/>
                  </a:lnTo>
                  <a:lnTo>
                    <a:pt x="2936" y="1527"/>
                  </a:lnTo>
                  <a:cubicBezTo>
                    <a:pt x="2969" y="1527"/>
                    <a:pt x="3003" y="1493"/>
                    <a:pt x="3003" y="1460"/>
                  </a:cubicBezTo>
                  <a:cubicBezTo>
                    <a:pt x="3069" y="1427"/>
                    <a:pt x="3103" y="1360"/>
                    <a:pt x="3136" y="1293"/>
                  </a:cubicBezTo>
                  <a:cubicBezTo>
                    <a:pt x="3136" y="1226"/>
                    <a:pt x="3136" y="1126"/>
                    <a:pt x="3136" y="1060"/>
                  </a:cubicBezTo>
                  <a:lnTo>
                    <a:pt x="2969" y="493"/>
                  </a:lnTo>
                  <a:cubicBezTo>
                    <a:pt x="2936" y="426"/>
                    <a:pt x="2902" y="393"/>
                    <a:pt x="2836" y="393"/>
                  </a:cubicBezTo>
                  <a:cubicBezTo>
                    <a:pt x="2802" y="393"/>
                    <a:pt x="2736" y="393"/>
                    <a:pt x="2702" y="459"/>
                  </a:cubicBezTo>
                  <a:lnTo>
                    <a:pt x="2669" y="459"/>
                  </a:lnTo>
                  <a:lnTo>
                    <a:pt x="2636" y="526"/>
                  </a:lnTo>
                  <a:lnTo>
                    <a:pt x="1835" y="1593"/>
                  </a:lnTo>
                  <a:lnTo>
                    <a:pt x="2035" y="292"/>
                  </a:lnTo>
                  <a:cubicBezTo>
                    <a:pt x="2035" y="259"/>
                    <a:pt x="2035" y="226"/>
                    <a:pt x="2035" y="192"/>
                  </a:cubicBezTo>
                  <a:cubicBezTo>
                    <a:pt x="2035" y="126"/>
                    <a:pt x="2035" y="92"/>
                    <a:pt x="2002" y="26"/>
                  </a:cubicBezTo>
                  <a:cubicBezTo>
                    <a:pt x="1968" y="9"/>
                    <a:pt x="1943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8"/>
            <p:cNvSpPr/>
            <p:nvPr/>
          </p:nvSpPr>
          <p:spPr>
            <a:xfrm>
              <a:off x="1236927" y="1309803"/>
              <a:ext cx="50584" cy="72198"/>
            </a:xfrm>
            <a:custGeom>
              <a:avLst/>
              <a:gdLst/>
              <a:ahLst/>
              <a:cxnLst/>
              <a:rect l="l" t="t" r="r" b="b"/>
              <a:pathLst>
                <a:path w="3136" h="4476" extrusionOk="0">
                  <a:moveTo>
                    <a:pt x="1902" y="1"/>
                  </a:moveTo>
                  <a:cubicBezTo>
                    <a:pt x="1877" y="1"/>
                    <a:pt x="1852" y="9"/>
                    <a:pt x="1835" y="26"/>
                  </a:cubicBezTo>
                  <a:lnTo>
                    <a:pt x="1301" y="326"/>
                  </a:lnTo>
                  <a:cubicBezTo>
                    <a:pt x="1234" y="359"/>
                    <a:pt x="1168" y="426"/>
                    <a:pt x="1134" y="493"/>
                  </a:cubicBezTo>
                  <a:cubicBezTo>
                    <a:pt x="1101" y="559"/>
                    <a:pt x="1101" y="626"/>
                    <a:pt x="1101" y="726"/>
                  </a:cubicBezTo>
                  <a:lnTo>
                    <a:pt x="1101" y="793"/>
                  </a:lnTo>
                  <a:lnTo>
                    <a:pt x="1268" y="1894"/>
                  </a:lnTo>
                  <a:lnTo>
                    <a:pt x="501" y="1727"/>
                  </a:lnTo>
                  <a:lnTo>
                    <a:pt x="434" y="1727"/>
                  </a:lnTo>
                  <a:cubicBezTo>
                    <a:pt x="367" y="1727"/>
                    <a:pt x="334" y="1760"/>
                    <a:pt x="300" y="1827"/>
                  </a:cubicBezTo>
                  <a:cubicBezTo>
                    <a:pt x="234" y="1894"/>
                    <a:pt x="200" y="1960"/>
                    <a:pt x="167" y="2060"/>
                  </a:cubicBezTo>
                  <a:lnTo>
                    <a:pt x="34" y="2828"/>
                  </a:lnTo>
                  <a:cubicBezTo>
                    <a:pt x="0" y="2894"/>
                    <a:pt x="0" y="2961"/>
                    <a:pt x="34" y="3028"/>
                  </a:cubicBezTo>
                  <a:cubicBezTo>
                    <a:pt x="34" y="3094"/>
                    <a:pt x="134" y="3061"/>
                    <a:pt x="134" y="3094"/>
                  </a:cubicBezTo>
                  <a:lnTo>
                    <a:pt x="200" y="3094"/>
                  </a:lnTo>
                  <a:lnTo>
                    <a:pt x="1101" y="2661"/>
                  </a:lnTo>
                  <a:lnTo>
                    <a:pt x="1101" y="2661"/>
                  </a:lnTo>
                  <a:lnTo>
                    <a:pt x="434" y="3862"/>
                  </a:lnTo>
                  <a:cubicBezTo>
                    <a:pt x="401" y="3862"/>
                    <a:pt x="401" y="3895"/>
                    <a:pt x="401" y="3928"/>
                  </a:cubicBezTo>
                  <a:lnTo>
                    <a:pt x="401" y="3962"/>
                  </a:lnTo>
                  <a:cubicBezTo>
                    <a:pt x="367" y="4028"/>
                    <a:pt x="367" y="4095"/>
                    <a:pt x="367" y="4162"/>
                  </a:cubicBezTo>
                  <a:cubicBezTo>
                    <a:pt x="367" y="4262"/>
                    <a:pt x="401" y="4295"/>
                    <a:pt x="434" y="4295"/>
                  </a:cubicBezTo>
                  <a:lnTo>
                    <a:pt x="901" y="4462"/>
                  </a:lnTo>
                  <a:cubicBezTo>
                    <a:pt x="911" y="4472"/>
                    <a:pt x="923" y="4476"/>
                    <a:pt x="937" y="4476"/>
                  </a:cubicBezTo>
                  <a:cubicBezTo>
                    <a:pt x="970" y="4476"/>
                    <a:pt x="1011" y="4452"/>
                    <a:pt x="1034" y="4429"/>
                  </a:cubicBezTo>
                  <a:cubicBezTo>
                    <a:pt x="1101" y="4395"/>
                    <a:pt x="1134" y="4329"/>
                    <a:pt x="1168" y="4262"/>
                  </a:cubicBezTo>
                  <a:lnTo>
                    <a:pt x="1201" y="4162"/>
                  </a:lnTo>
                  <a:lnTo>
                    <a:pt x="1568" y="2861"/>
                  </a:lnTo>
                  <a:lnTo>
                    <a:pt x="1935" y="3728"/>
                  </a:lnTo>
                  <a:lnTo>
                    <a:pt x="1968" y="3795"/>
                  </a:lnTo>
                  <a:cubicBezTo>
                    <a:pt x="2002" y="3828"/>
                    <a:pt x="2035" y="3828"/>
                    <a:pt x="2102" y="3828"/>
                  </a:cubicBezTo>
                  <a:cubicBezTo>
                    <a:pt x="2135" y="3795"/>
                    <a:pt x="2202" y="3762"/>
                    <a:pt x="2235" y="3695"/>
                  </a:cubicBezTo>
                  <a:lnTo>
                    <a:pt x="2669" y="3028"/>
                  </a:lnTo>
                  <a:cubicBezTo>
                    <a:pt x="2736" y="2961"/>
                    <a:pt x="2769" y="2861"/>
                    <a:pt x="2769" y="2794"/>
                  </a:cubicBezTo>
                  <a:cubicBezTo>
                    <a:pt x="2769" y="2727"/>
                    <a:pt x="2769" y="2661"/>
                    <a:pt x="2736" y="2627"/>
                  </a:cubicBezTo>
                  <a:cubicBezTo>
                    <a:pt x="2702" y="2594"/>
                    <a:pt x="2702" y="2594"/>
                    <a:pt x="2702" y="2594"/>
                  </a:cubicBezTo>
                  <a:lnTo>
                    <a:pt x="2002" y="2194"/>
                  </a:lnTo>
                  <a:lnTo>
                    <a:pt x="2902" y="1527"/>
                  </a:lnTo>
                  <a:cubicBezTo>
                    <a:pt x="2936" y="1527"/>
                    <a:pt x="2969" y="1493"/>
                    <a:pt x="3002" y="1460"/>
                  </a:cubicBezTo>
                  <a:cubicBezTo>
                    <a:pt x="3036" y="1427"/>
                    <a:pt x="3069" y="1326"/>
                    <a:pt x="3102" y="1260"/>
                  </a:cubicBezTo>
                  <a:cubicBezTo>
                    <a:pt x="3136" y="1193"/>
                    <a:pt x="3136" y="1126"/>
                    <a:pt x="3102" y="1060"/>
                  </a:cubicBezTo>
                  <a:lnTo>
                    <a:pt x="2936" y="459"/>
                  </a:lnTo>
                  <a:cubicBezTo>
                    <a:pt x="2936" y="392"/>
                    <a:pt x="2902" y="359"/>
                    <a:pt x="2836" y="359"/>
                  </a:cubicBezTo>
                  <a:cubicBezTo>
                    <a:pt x="2769" y="359"/>
                    <a:pt x="2736" y="392"/>
                    <a:pt x="2702" y="426"/>
                  </a:cubicBezTo>
                  <a:lnTo>
                    <a:pt x="2669" y="459"/>
                  </a:lnTo>
                  <a:lnTo>
                    <a:pt x="2635" y="526"/>
                  </a:lnTo>
                  <a:lnTo>
                    <a:pt x="1835" y="1593"/>
                  </a:lnTo>
                  <a:lnTo>
                    <a:pt x="2035" y="259"/>
                  </a:lnTo>
                  <a:cubicBezTo>
                    <a:pt x="2035" y="226"/>
                    <a:pt x="2035" y="192"/>
                    <a:pt x="2035" y="159"/>
                  </a:cubicBezTo>
                  <a:cubicBezTo>
                    <a:pt x="2035" y="92"/>
                    <a:pt x="2002" y="59"/>
                    <a:pt x="1968" y="26"/>
                  </a:cubicBezTo>
                  <a:cubicBezTo>
                    <a:pt x="1952" y="9"/>
                    <a:pt x="1927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8"/>
            <p:cNvSpPr/>
            <p:nvPr/>
          </p:nvSpPr>
          <p:spPr>
            <a:xfrm>
              <a:off x="1331626" y="1254928"/>
              <a:ext cx="50051" cy="72504"/>
            </a:xfrm>
            <a:custGeom>
              <a:avLst/>
              <a:gdLst/>
              <a:ahLst/>
              <a:cxnLst/>
              <a:rect l="l" t="t" r="r" b="b"/>
              <a:pathLst>
                <a:path w="3103" h="4495" extrusionOk="0">
                  <a:moveTo>
                    <a:pt x="1935" y="0"/>
                  </a:moveTo>
                  <a:cubicBezTo>
                    <a:pt x="1910" y="0"/>
                    <a:pt x="1885" y="8"/>
                    <a:pt x="1868" y="25"/>
                  </a:cubicBezTo>
                  <a:lnTo>
                    <a:pt x="1301" y="359"/>
                  </a:lnTo>
                  <a:cubicBezTo>
                    <a:pt x="1234" y="392"/>
                    <a:pt x="1201" y="459"/>
                    <a:pt x="1168" y="525"/>
                  </a:cubicBezTo>
                  <a:cubicBezTo>
                    <a:pt x="1134" y="592"/>
                    <a:pt x="1101" y="659"/>
                    <a:pt x="1101" y="726"/>
                  </a:cubicBezTo>
                  <a:lnTo>
                    <a:pt x="1101" y="826"/>
                  </a:lnTo>
                  <a:lnTo>
                    <a:pt x="1301" y="1893"/>
                  </a:lnTo>
                  <a:lnTo>
                    <a:pt x="534" y="1726"/>
                  </a:lnTo>
                  <a:lnTo>
                    <a:pt x="467" y="1726"/>
                  </a:lnTo>
                  <a:cubicBezTo>
                    <a:pt x="400" y="1760"/>
                    <a:pt x="334" y="1793"/>
                    <a:pt x="300" y="1860"/>
                  </a:cubicBezTo>
                  <a:cubicBezTo>
                    <a:pt x="267" y="1926"/>
                    <a:pt x="234" y="1993"/>
                    <a:pt x="200" y="2060"/>
                  </a:cubicBezTo>
                  <a:lnTo>
                    <a:pt x="33" y="2860"/>
                  </a:lnTo>
                  <a:cubicBezTo>
                    <a:pt x="0" y="2894"/>
                    <a:pt x="0" y="2994"/>
                    <a:pt x="33" y="3027"/>
                  </a:cubicBezTo>
                  <a:cubicBezTo>
                    <a:pt x="58" y="3076"/>
                    <a:pt x="82" y="3107"/>
                    <a:pt x="120" y="3107"/>
                  </a:cubicBezTo>
                  <a:cubicBezTo>
                    <a:pt x="134" y="3107"/>
                    <a:pt x="149" y="3103"/>
                    <a:pt x="167" y="3094"/>
                  </a:cubicBezTo>
                  <a:cubicBezTo>
                    <a:pt x="167" y="3105"/>
                    <a:pt x="167" y="3109"/>
                    <a:pt x="169" y="3109"/>
                  </a:cubicBezTo>
                  <a:cubicBezTo>
                    <a:pt x="174" y="3109"/>
                    <a:pt x="189" y="3094"/>
                    <a:pt x="234" y="3094"/>
                  </a:cubicBezTo>
                  <a:lnTo>
                    <a:pt x="1134" y="2694"/>
                  </a:lnTo>
                  <a:lnTo>
                    <a:pt x="467" y="3861"/>
                  </a:lnTo>
                  <a:cubicBezTo>
                    <a:pt x="434" y="3895"/>
                    <a:pt x="434" y="3928"/>
                    <a:pt x="434" y="3928"/>
                  </a:cubicBezTo>
                  <a:cubicBezTo>
                    <a:pt x="400" y="3961"/>
                    <a:pt x="400" y="3961"/>
                    <a:pt x="400" y="3961"/>
                  </a:cubicBezTo>
                  <a:cubicBezTo>
                    <a:pt x="367" y="4061"/>
                    <a:pt x="367" y="4128"/>
                    <a:pt x="367" y="4195"/>
                  </a:cubicBezTo>
                  <a:cubicBezTo>
                    <a:pt x="367" y="4261"/>
                    <a:pt x="400" y="4328"/>
                    <a:pt x="434" y="4328"/>
                  </a:cubicBezTo>
                  <a:lnTo>
                    <a:pt x="901" y="4495"/>
                  </a:lnTo>
                  <a:cubicBezTo>
                    <a:pt x="934" y="4495"/>
                    <a:pt x="1001" y="4495"/>
                    <a:pt x="1034" y="4462"/>
                  </a:cubicBezTo>
                  <a:cubicBezTo>
                    <a:pt x="1101" y="4395"/>
                    <a:pt x="1134" y="4328"/>
                    <a:pt x="1168" y="4261"/>
                  </a:cubicBezTo>
                  <a:lnTo>
                    <a:pt x="1201" y="4161"/>
                  </a:lnTo>
                  <a:lnTo>
                    <a:pt x="1568" y="2860"/>
                  </a:lnTo>
                  <a:lnTo>
                    <a:pt x="1935" y="3761"/>
                  </a:lnTo>
                  <a:lnTo>
                    <a:pt x="1968" y="3828"/>
                  </a:lnTo>
                  <a:cubicBezTo>
                    <a:pt x="1985" y="3845"/>
                    <a:pt x="2002" y="3853"/>
                    <a:pt x="2022" y="3853"/>
                  </a:cubicBezTo>
                  <a:cubicBezTo>
                    <a:pt x="2043" y="3853"/>
                    <a:pt x="2068" y="3845"/>
                    <a:pt x="2102" y="3828"/>
                  </a:cubicBezTo>
                  <a:cubicBezTo>
                    <a:pt x="2135" y="3828"/>
                    <a:pt x="2202" y="3761"/>
                    <a:pt x="2235" y="3728"/>
                  </a:cubicBezTo>
                  <a:lnTo>
                    <a:pt x="2669" y="3027"/>
                  </a:lnTo>
                  <a:cubicBezTo>
                    <a:pt x="2735" y="2961"/>
                    <a:pt x="2769" y="2894"/>
                    <a:pt x="2769" y="2827"/>
                  </a:cubicBezTo>
                  <a:cubicBezTo>
                    <a:pt x="2769" y="2760"/>
                    <a:pt x="2769" y="2694"/>
                    <a:pt x="2735" y="2627"/>
                  </a:cubicBezTo>
                  <a:lnTo>
                    <a:pt x="2669" y="2627"/>
                  </a:lnTo>
                  <a:lnTo>
                    <a:pt x="2002" y="2193"/>
                  </a:lnTo>
                  <a:lnTo>
                    <a:pt x="2902" y="1560"/>
                  </a:lnTo>
                  <a:cubicBezTo>
                    <a:pt x="2936" y="1526"/>
                    <a:pt x="2969" y="1493"/>
                    <a:pt x="2969" y="1493"/>
                  </a:cubicBezTo>
                  <a:cubicBezTo>
                    <a:pt x="3036" y="1426"/>
                    <a:pt x="3069" y="1359"/>
                    <a:pt x="3102" y="1293"/>
                  </a:cubicBezTo>
                  <a:cubicBezTo>
                    <a:pt x="3102" y="1226"/>
                    <a:pt x="3102" y="1159"/>
                    <a:pt x="3102" y="1093"/>
                  </a:cubicBezTo>
                  <a:lnTo>
                    <a:pt x="2936" y="492"/>
                  </a:lnTo>
                  <a:cubicBezTo>
                    <a:pt x="2902" y="425"/>
                    <a:pt x="2869" y="392"/>
                    <a:pt x="2835" y="392"/>
                  </a:cubicBezTo>
                  <a:cubicBezTo>
                    <a:pt x="2769" y="392"/>
                    <a:pt x="2702" y="425"/>
                    <a:pt x="2669" y="459"/>
                  </a:cubicBezTo>
                  <a:lnTo>
                    <a:pt x="2635" y="492"/>
                  </a:lnTo>
                  <a:lnTo>
                    <a:pt x="2602" y="525"/>
                  </a:lnTo>
                  <a:lnTo>
                    <a:pt x="1801" y="1626"/>
                  </a:lnTo>
                  <a:lnTo>
                    <a:pt x="2068" y="292"/>
                  </a:lnTo>
                  <a:lnTo>
                    <a:pt x="2068" y="192"/>
                  </a:lnTo>
                  <a:cubicBezTo>
                    <a:pt x="2068" y="125"/>
                    <a:pt x="2035" y="58"/>
                    <a:pt x="2002" y="25"/>
                  </a:cubicBezTo>
                  <a:cubicBezTo>
                    <a:pt x="1985" y="8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8"/>
            <p:cNvSpPr/>
            <p:nvPr/>
          </p:nvSpPr>
          <p:spPr>
            <a:xfrm>
              <a:off x="489027" y="3634119"/>
              <a:ext cx="678508" cy="371748"/>
            </a:xfrm>
            <a:custGeom>
              <a:avLst/>
              <a:gdLst/>
              <a:ahLst/>
              <a:cxnLst/>
              <a:rect l="l" t="t" r="r" b="b"/>
              <a:pathLst>
                <a:path w="42065" h="23047" extrusionOk="0">
                  <a:moveTo>
                    <a:pt x="8574" y="2982"/>
                  </a:moveTo>
                  <a:cubicBezTo>
                    <a:pt x="9374" y="2982"/>
                    <a:pt x="10175" y="3165"/>
                    <a:pt x="10909" y="3532"/>
                  </a:cubicBezTo>
                  <a:cubicBezTo>
                    <a:pt x="12176" y="4266"/>
                    <a:pt x="12176" y="5467"/>
                    <a:pt x="10909" y="6201"/>
                  </a:cubicBezTo>
                  <a:cubicBezTo>
                    <a:pt x="10175" y="6584"/>
                    <a:pt x="9374" y="6776"/>
                    <a:pt x="8574" y="6776"/>
                  </a:cubicBezTo>
                  <a:cubicBezTo>
                    <a:pt x="7773" y="6776"/>
                    <a:pt x="6972" y="6584"/>
                    <a:pt x="6239" y="6201"/>
                  </a:cubicBezTo>
                  <a:cubicBezTo>
                    <a:pt x="4938" y="5434"/>
                    <a:pt x="4938" y="4233"/>
                    <a:pt x="6239" y="3499"/>
                  </a:cubicBezTo>
                  <a:lnTo>
                    <a:pt x="6239" y="3532"/>
                  </a:lnTo>
                  <a:cubicBezTo>
                    <a:pt x="6972" y="3165"/>
                    <a:pt x="7773" y="2982"/>
                    <a:pt x="8574" y="2982"/>
                  </a:cubicBezTo>
                  <a:close/>
                  <a:moveTo>
                    <a:pt x="11524" y="0"/>
                  </a:moveTo>
                  <a:cubicBezTo>
                    <a:pt x="8584" y="0"/>
                    <a:pt x="5650" y="643"/>
                    <a:pt x="3403" y="1931"/>
                  </a:cubicBezTo>
                  <a:cubicBezTo>
                    <a:pt x="1368" y="3132"/>
                    <a:pt x="201" y="3632"/>
                    <a:pt x="1" y="5200"/>
                  </a:cubicBezTo>
                  <a:lnTo>
                    <a:pt x="1" y="6668"/>
                  </a:lnTo>
                  <a:cubicBezTo>
                    <a:pt x="1" y="8369"/>
                    <a:pt x="1102" y="10104"/>
                    <a:pt x="3370" y="11438"/>
                  </a:cubicBezTo>
                  <a:cubicBezTo>
                    <a:pt x="5656" y="12748"/>
                    <a:pt x="8637" y="13422"/>
                    <a:pt x="11614" y="13422"/>
                  </a:cubicBezTo>
                  <a:cubicBezTo>
                    <a:pt x="13110" y="13422"/>
                    <a:pt x="14606" y="13252"/>
                    <a:pt x="16012" y="12906"/>
                  </a:cubicBezTo>
                  <a:lnTo>
                    <a:pt x="19915" y="15174"/>
                  </a:lnTo>
                  <a:lnTo>
                    <a:pt x="22917" y="14507"/>
                  </a:lnTo>
                  <a:lnTo>
                    <a:pt x="24952" y="15708"/>
                  </a:lnTo>
                  <a:lnTo>
                    <a:pt x="25052" y="18176"/>
                  </a:lnTo>
                  <a:lnTo>
                    <a:pt x="26186" y="18810"/>
                  </a:lnTo>
                  <a:lnTo>
                    <a:pt x="28955" y="19077"/>
                  </a:lnTo>
                  <a:lnTo>
                    <a:pt x="30923" y="20177"/>
                  </a:lnTo>
                  <a:lnTo>
                    <a:pt x="30923" y="21578"/>
                  </a:lnTo>
                  <a:lnTo>
                    <a:pt x="33425" y="23046"/>
                  </a:lnTo>
                  <a:lnTo>
                    <a:pt x="39796" y="23046"/>
                  </a:lnTo>
                  <a:lnTo>
                    <a:pt x="42064" y="21745"/>
                  </a:lnTo>
                  <a:lnTo>
                    <a:pt x="42064" y="20278"/>
                  </a:lnTo>
                  <a:lnTo>
                    <a:pt x="21783" y="9937"/>
                  </a:lnTo>
                  <a:cubicBezTo>
                    <a:pt x="22650" y="9103"/>
                    <a:pt x="23151" y="7935"/>
                    <a:pt x="23184" y="6735"/>
                  </a:cubicBezTo>
                  <a:lnTo>
                    <a:pt x="23184" y="5267"/>
                  </a:lnTo>
                  <a:cubicBezTo>
                    <a:pt x="22884" y="3832"/>
                    <a:pt x="21716" y="3099"/>
                    <a:pt x="19815" y="1998"/>
                  </a:cubicBezTo>
                  <a:cubicBezTo>
                    <a:pt x="17525" y="668"/>
                    <a:pt x="14521" y="0"/>
                    <a:pt x="1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8"/>
            <p:cNvSpPr/>
            <p:nvPr/>
          </p:nvSpPr>
          <p:spPr>
            <a:xfrm>
              <a:off x="470736" y="3610441"/>
              <a:ext cx="696800" cy="371216"/>
            </a:xfrm>
            <a:custGeom>
              <a:avLst/>
              <a:gdLst/>
              <a:ahLst/>
              <a:cxnLst/>
              <a:rect l="l" t="t" r="r" b="b"/>
              <a:pathLst>
                <a:path w="43199" h="23014" extrusionOk="0">
                  <a:moveTo>
                    <a:pt x="9691" y="2915"/>
                  </a:moveTo>
                  <a:cubicBezTo>
                    <a:pt x="10483" y="2915"/>
                    <a:pt x="11275" y="3099"/>
                    <a:pt x="12009" y="3466"/>
                  </a:cubicBezTo>
                  <a:cubicBezTo>
                    <a:pt x="13310" y="4200"/>
                    <a:pt x="13310" y="5434"/>
                    <a:pt x="12009" y="6168"/>
                  </a:cubicBezTo>
                  <a:cubicBezTo>
                    <a:pt x="11275" y="6535"/>
                    <a:pt x="10483" y="6718"/>
                    <a:pt x="9691" y="6718"/>
                  </a:cubicBezTo>
                  <a:cubicBezTo>
                    <a:pt x="8899" y="6718"/>
                    <a:pt x="8106" y="6535"/>
                    <a:pt x="7373" y="6168"/>
                  </a:cubicBezTo>
                  <a:cubicBezTo>
                    <a:pt x="6072" y="5434"/>
                    <a:pt x="6072" y="4233"/>
                    <a:pt x="7373" y="3499"/>
                  </a:cubicBezTo>
                  <a:lnTo>
                    <a:pt x="7373" y="3466"/>
                  </a:lnTo>
                  <a:cubicBezTo>
                    <a:pt x="8106" y="3099"/>
                    <a:pt x="8899" y="2915"/>
                    <a:pt x="9691" y="2915"/>
                  </a:cubicBezTo>
                  <a:close/>
                  <a:moveTo>
                    <a:pt x="12670" y="1"/>
                  </a:moveTo>
                  <a:cubicBezTo>
                    <a:pt x="9726" y="1"/>
                    <a:pt x="6784" y="643"/>
                    <a:pt x="4537" y="1931"/>
                  </a:cubicBezTo>
                  <a:cubicBezTo>
                    <a:pt x="1" y="4533"/>
                    <a:pt x="1" y="8770"/>
                    <a:pt x="4504" y="11405"/>
                  </a:cubicBezTo>
                  <a:cubicBezTo>
                    <a:pt x="6790" y="12714"/>
                    <a:pt x="9771" y="13389"/>
                    <a:pt x="12748" y="13389"/>
                  </a:cubicBezTo>
                  <a:cubicBezTo>
                    <a:pt x="14244" y="13389"/>
                    <a:pt x="15740" y="13218"/>
                    <a:pt x="17146" y="12873"/>
                  </a:cubicBezTo>
                  <a:lnTo>
                    <a:pt x="21049" y="15174"/>
                  </a:lnTo>
                  <a:lnTo>
                    <a:pt x="24051" y="14507"/>
                  </a:lnTo>
                  <a:lnTo>
                    <a:pt x="26086" y="15675"/>
                  </a:lnTo>
                  <a:lnTo>
                    <a:pt x="26219" y="18176"/>
                  </a:lnTo>
                  <a:lnTo>
                    <a:pt x="27320" y="18810"/>
                  </a:lnTo>
                  <a:lnTo>
                    <a:pt x="30089" y="19044"/>
                  </a:lnTo>
                  <a:lnTo>
                    <a:pt x="32224" y="20278"/>
                  </a:lnTo>
                  <a:lnTo>
                    <a:pt x="32057" y="21579"/>
                  </a:lnTo>
                  <a:lnTo>
                    <a:pt x="34559" y="23013"/>
                  </a:lnTo>
                  <a:lnTo>
                    <a:pt x="40930" y="23013"/>
                  </a:lnTo>
                  <a:lnTo>
                    <a:pt x="43198" y="21712"/>
                  </a:lnTo>
                  <a:lnTo>
                    <a:pt x="22917" y="9937"/>
                  </a:lnTo>
                  <a:cubicBezTo>
                    <a:pt x="25319" y="7402"/>
                    <a:pt x="24652" y="4133"/>
                    <a:pt x="20949" y="1998"/>
                  </a:cubicBezTo>
                  <a:cubicBezTo>
                    <a:pt x="18676" y="668"/>
                    <a:pt x="15672" y="1"/>
                    <a:pt x="1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8"/>
            <p:cNvSpPr/>
            <p:nvPr/>
          </p:nvSpPr>
          <p:spPr>
            <a:xfrm>
              <a:off x="510561" y="3631894"/>
              <a:ext cx="331455" cy="172752"/>
            </a:xfrm>
            <a:custGeom>
              <a:avLst/>
              <a:gdLst/>
              <a:ahLst/>
              <a:cxnLst/>
              <a:rect l="l" t="t" r="r" b="b"/>
              <a:pathLst>
                <a:path w="20549" h="10710" extrusionOk="0">
                  <a:moveTo>
                    <a:pt x="10307" y="401"/>
                  </a:moveTo>
                  <a:cubicBezTo>
                    <a:pt x="13109" y="435"/>
                    <a:pt x="15678" y="1035"/>
                    <a:pt x="17613" y="2169"/>
                  </a:cubicBezTo>
                  <a:cubicBezTo>
                    <a:pt x="19214" y="3103"/>
                    <a:pt x="20114" y="4271"/>
                    <a:pt x="20114" y="5405"/>
                  </a:cubicBezTo>
                  <a:cubicBezTo>
                    <a:pt x="20114" y="6539"/>
                    <a:pt x="19180" y="7673"/>
                    <a:pt x="17579" y="8607"/>
                  </a:cubicBezTo>
                  <a:cubicBezTo>
                    <a:pt x="15645" y="9708"/>
                    <a:pt x="13043" y="10308"/>
                    <a:pt x="10241" y="10308"/>
                  </a:cubicBezTo>
                  <a:cubicBezTo>
                    <a:pt x="7472" y="10308"/>
                    <a:pt x="4870" y="9675"/>
                    <a:pt x="2936" y="8540"/>
                  </a:cubicBezTo>
                  <a:cubicBezTo>
                    <a:pt x="1334" y="7606"/>
                    <a:pt x="434" y="6439"/>
                    <a:pt x="434" y="5338"/>
                  </a:cubicBezTo>
                  <a:cubicBezTo>
                    <a:pt x="434" y="4204"/>
                    <a:pt x="1368" y="3036"/>
                    <a:pt x="2969" y="2102"/>
                  </a:cubicBezTo>
                  <a:lnTo>
                    <a:pt x="2936" y="2102"/>
                  </a:lnTo>
                  <a:cubicBezTo>
                    <a:pt x="4870" y="1002"/>
                    <a:pt x="7505" y="401"/>
                    <a:pt x="10307" y="401"/>
                  </a:cubicBezTo>
                  <a:close/>
                  <a:moveTo>
                    <a:pt x="10307" y="1"/>
                  </a:moveTo>
                  <a:cubicBezTo>
                    <a:pt x="7439" y="1"/>
                    <a:pt x="4770" y="601"/>
                    <a:pt x="2769" y="1769"/>
                  </a:cubicBezTo>
                  <a:cubicBezTo>
                    <a:pt x="1034" y="2736"/>
                    <a:pt x="33" y="4037"/>
                    <a:pt x="33" y="5338"/>
                  </a:cubicBezTo>
                  <a:cubicBezTo>
                    <a:pt x="0" y="6606"/>
                    <a:pt x="1001" y="7907"/>
                    <a:pt x="2735" y="8907"/>
                  </a:cubicBezTo>
                  <a:cubicBezTo>
                    <a:pt x="4703" y="10075"/>
                    <a:pt x="7405" y="10709"/>
                    <a:pt x="10274" y="10709"/>
                  </a:cubicBezTo>
                  <a:cubicBezTo>
                    <a:pt x="10346" y="10709"/>
                    <a:pt x="10418" y="10710"/>
                    <a:pt x="10490" y="10710"/>
                  </a:cubicBezTo>
                  <a:cubicBezTo>
                    <a:pt x="13276" y="10710"/>
                    <a:pt x="15862" y="10080"/>
                    <a:pt x="17813" y="8974"/>
                  </a:cubicBezTo>
                  <a:cubicBezTo>
                    <a:pt x="19547" y="7973"/>
                    <a:pt x="20548" y="6672"/>
                    <a:pt x="20548" y="5405"/>
                  </a:cubicBezTo>
                  <a:cubicBezTo>
                    <a:pt x="20548" y="4137"/>
                    <a:pt x="19581" y="2803"/>
                    <a:pt x="17846" y="1802"/>
                  </a:cubicBezTo>
                  <a:cubicBezTo>
                    <a:pt x="15845" y="635"/>
                    <a:pt x="13176" y="1"/>
                    <a:pt x="10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8"/>
            <p:cNvSpPr/>
            <p:nvPr/>
          </p:nvSpPr>
          <p:spPr>
            <a:xfrm>
              <a:off x="608486" y="3818598"/>
              <a:ext cx="139363" cy="31631"/>
            </a:xfrm>
            <a:custGeom>
              <a:avLst/>
              <a:gdLst/>
              <a:ahLst/>
              <a:cxnLst/>
              <a:rect l="l" t="t" r="r" b="b"/>
              <a:pathLst>
                <a:path w="8640" h="1961" extrusionOk="0">
                  <a:moveTo>
                    <a:pt x="8640" y="1"/>
                  </a:moveTo>
                  <a:cubicBezTo>
                    <a:pt x="7186" y="322"/>
                    <a:pt x="5715" y="480"/>
                    <a:pt x="4249" y="480"/>
                  </a:cubicBezTo>
                  <a:cubicBezTo>
                    <a:pt x="2821" y="480"/>
                    <a:pt x="1399" y="330"/>
                    <a:pt x="0" y="34"/>
                  </a:cubicBezTo>
                  <a:lnTo>
                    <a:pt x="0" y="1502"/>
                  </a:lnTo>
                  <a:cubicBezTo>
                    <a:pt x="1380" y="1811"/>
                    <a:pt x="2785" y="1961"/>
                    <a:pt x="4193" y="1961"/>
                  </a:cubicBezTo>
                  <a:cubicBezTo>
                    <a:pt x="5678" y="1961"/>
                    <a:pt x="7168" y="1794"/>
                    <a:pt x="8640" y="1469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8"/>
            <p:cNvSpPr/>
            <p:nvPr/>
          </p:nvSpPr>
          <p:spPr>
            <a:xfrm>
              <a:off x="810256" y="3844439"/>
              <a:ext cx="48438" cy="34438"/>
            </a:xfrm>
            <a:custGeom>
              <a:avLst/>
              <a:gdLst/>
              <a:ahLst/>
              <a:cxnLst/>
              <a:rect l="l" t="t" r="r" b="b"/>
              <a:pathLst>
                <a:path w="3003" h="2135" extrusionOk="0">
                  <a:moveTo>
                    <a:pt x="3002" y="0"/>
                  </a:moveTo>
                  <a:lnTo>
                    <a:pt x="0" y="667"/>
                  </a:lnTo>
                  <a:lnTo>
                    <a:pt x="0" y="2135"/>
                  </a:lnTo>
                  <a:lnTo>
                    <a:pt x="3002" y="14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8"/>
            <p:cNvSpPr/>
            <p:nvPr/>
          </p:nvSpPr>
          <p:spPr>
            <a:xfrm>
              <a:off x="891487" y="3863262"/>
              <a:ext cx="2178" cy="64052"/>
            </a:xfrm>
            <a:custGeom>
              <a:avLst/>
              <a:gdLst/>
              <a:ahLst/>
              <a:cxnLst/>
              <a:rect l="l" t="t" r="r" b="b"/>
              <a:pathLst>
                <a:path w="135" h="3971" extrusionOk="0">
                  <a:moveTo>
                    <a:pt x="34" y="1"/>
                  </a:moveTo>
                  <a:lnTo>
                    <a:pt x="1" y="1502"/>
                  </a:lnTo>
                  <a:lnTo>
                    <a:pt x="101" y="3970"/>
                  </a:lnTo>
                  <a:lnTo>
                    <a:pt x="134" y="250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8"/>
            <p:cNvSpPr/>
            <p:nvPr/>
          </p:nvSpPr>
          <p:spPr>
            <a:xfrm>
              <a:off x="911407" y="3913846"/>
              <a:ext cx="44664" cy="27986"/>
            </a:xfrm>
            <a:custGeom>
              <a:avLst/>
              <a:gdLst/>
              <a:ahLst/>
              <a:cxnLst/>
              <a:rect l="l" t="t" r="r" b="b"/>
              <a:pathLst>
                <a:path w="2769" h="1735" extrusionOk="0">
                  <a:moveTo>
                    <a:pt x="0" y="0"/>
                  </a:moveTo>
                  <a:lnTo>
                    <a:pt x="0" y="1468"/>
                  </a:lnTo>
                  <a:lnTo>
                    <a:pt x="2769" y="1735"/>
                  </a:lnTo>
                  <a:lnTo>
                    <a:pt x="2769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8"/>
            <p:cNvSpPr/>
            <p:nvPr/>
          </p:nvSpPr>
          <p:spPr>
            <a:xfrm>
              <a:off x="1028156" y="3982173"/>
              <a:ext cx="102780" cy="23695"/>
            </a:xfrm>
            <a:custGeom>
              <a:avLst/>
              <a:gdLst/>
              <a:ahLst/>
              <a:cxnLst/>
              <a:rect l="l" t="t" r="r" b="b"/>
              <a:pathLst>
                <a:path w="6372" h="1469" extrusionOk="0">
                  <a:moveTo>
                    <a:pt x="1" y="0"/>
                  </a:moveTo>
                  <a:lnTo>
                    <a:pt x="1" y="1468"/>
                  </a:lnTo>
                  <a:lnTo>
                    <a:pt x="6339" y="146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8"/>
            <p:cNvSpPr/>
            <p:nvPr/>
          </p:nvSpPr>
          <p:spPr>
            <a:xfrm>
              <a:off x="1130388" y="3961187"/>
              <a:ext cx="37147" cy="44680"/>
            </a:xfrm>
            <a:custGeom>
              <a:avLst/>
              <a:gdLst/>
              <a:ahLst/>
              <a:cxnLst/>
              <a:rect l="l" t="t" r="r" b="b"/>
              <a:pathLst>
                <a:path w="2303" h="2770" extrusionOk="0">
                  <a:moveTo>
                    <a:pt x="2302" y="1"/>
                  </a:moveTo>
                  <a:lnTo>
                    <a:pt x="1568" y="401"/>
                  </a:lnTo>
                  <a:lnTo>
                    <a:pt x="1568" y="1035"/>
                  </a:lnTo>
                  <a:lnTo>
                    <a:pt x="1001" y="1368"/>
                  </a:lnTo>
                  <a:lnTo>
                    <a:pt x="1035" y="734"/>
                  </a:lnTo>
                  <a:lnTo>
                    <a:pt x="1035" y="734"/>
                  </a:lnTo>
                  <a:lnTo>
                    <a:pt x="1" y="1301"/>
                  </a:lnTo>
                  <a:lnTo>
                    <a:pt x="1" y="2769"/>
                  </a:lnTo>
                  <a:lnTo>
                    <a:pt x="2302" y="1468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8"/>
            <p:cNvSpPr/>
            <p:nvPr/>
          </p:nvSpPr>
          <p:spPr>
            <a:xfrm>
              <a:off x="1146535" y="3967639"/>
              <a:ext cx="9162" cy="15630"/>
            </a:xfrm>
            <a:custGeom>
              <a:avLst/>
              <a:gdLst/>
              <a:ahLst/>
              <a:cxnLst/>
              <a:rect l="l" t="t" r="r" b="b"/>
              <a:pathLst>
                <a:path w="568" h="969" extrusionOk="0">
                  <a:moveTo>
                    <a:pt x="567" y="1"/>
                  </a:moveTo>
                  <a:lnTo>
                    <a:pt x="34" y="334"/>
                  </a:lnTo>
                  <a:lnTo>
                    <a:pt x="0" y="968"/>
                  </a:lnTo>
                  <a:lnTo>
                    <a:pt x="567" y="635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8"/>
            <p:cNvSpPr/>
            <p:nvPr/>
          </p:nvSpPr>
          <p:spPr>
            <a:xfrm>
              <a:off x="819934" y="3777709"/>
              <a:ext cx="335762" cy="200173"/>
            </a:xfrm>
            <a:custGeom>
              <a:avLst/>
              <a:gdLst/>
              <a:ahLst/>
              <a:cxnLst/>
              <a:rect l="l" t="t" r="r" b="b"/>
              <a:pathLst>
                <a:path w="20816" h="12410" extrusionOk="0">
                  <a:moveTo>
                    <a:pt x="568" y="1"/>
                  </a:moveTo>
                  <a:lnTo>
                    <a:pt x="0" y="301"/>
                  </a:lnTo>
                  <a:lnTo>
                    <a:pt x="20815" y="12410"/>
                  </a:lnTo>
                  <a:lnTo>
                    <a:pt x="20815" y="11776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8"/>
            <p:cNvSpPr/>
            <p:nvPr/>
          </p:nvSpPr>
          <p:spPr>
            <a:xfrm>
              <a:off x="819934" y="3777709"/>
              <a:ext cx="9162" cy="10243"/>
            </a:xfrm>
            <a:custGeom>
              <a:avLst/>
              <a:gdLst/>
              <a:ahLst/>
              <a:cxnLst/>
              <a:rect l="l" t="t" r="r" b="b"/>
              <a:pathLst>
                <a:path w="568" h="635" extrusionOk="0">
                  <a:moveTo>
                    <a:pt x="568" y="1"/>
                  </a:moveTo>
                  <a:lnTo>
                    <a:pt x="0" y="301"/>
                  </a:lnTo>
                  <a:lnTo>
                    <a:pt x="568" y="63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8"/>
            <p:cNvSpPr/>
            <p:nvPr/>
          </p:nvSpPr>
          <p:spPr>
            <a:xfrm>
              <a:off x="2102205" y="3373943"/>
              <a:ext cx="1190571" cy="681460"/>
            </a:xfrm>
            <a:custGeom>
              <a:avLst/>
              <a:gdLst/>
              <a:ahLst/>
              <a:cxnLst/>
              <a:rect l="l" t="t" r="r" b="b"/>
              <a:pathLst>
                <a:path w="73811" h="42248" extrusionOk="0">
                  <a:moveTo>
                    <a:pt x="66351" y="0"/>
                  </a:moveTo>
                  <a:cubicBezTo>
                    <a:pt x="66033" y="0"/>
                    <a:pt x="65757" y="56"/>
                    <a:pt x="65541" y="182"/>
                  </a:cubicBezTo>
                  <a:lnTo>
                    <a:pt x="3130" y="36274"/>
                  </a:lnTo>
                  <a:lnTo>
                    <a:pt x="95" y="41811"/>
                  </a:lnTo>
                  <a:cubicBezTo>
                    <a:pt x="0" y="42000"/>
                    <a:pt x="173" y="42248"/>
                    <a:pt x="388" y="42248"/>
                  </a:cubicBezTo>
                  <a:cubicBezTo>
                    <a:pt x="401" y="42248"/>
                    <a:pt x="415" y="42247"/>
                    <a:pt x="428" y="42245"/>
                  </a:cubicBezTo>
                  <a:lnTo>
                    <a:pt x="10068" y="40277"/>
                  </a:lnTo>
                  <a:lnTo>
                    <a:pt x="72480" y="4184"/>
                  </a:lnTo>
                  <a:cubicBezTo>
                    <a:pt x="73810" y="3416"/>
                    <a:pt x="68825" y="0"/>
                    <a:pt x="6635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8"/>
            <p:cNvSpPr/>
            <p:nvPr/>
          </p:nvSpPr>
          <p:spPr>
            <a:xfrm>
              <a:off x="3162607" y="3282163"/>
              <a:ext cx="84489" cy="110861"/>
            </a:xfrm>
            <a:custGeom>
              <a:avLst/>
              <a:gdLst/>
              <a:ahLst/>
              <a:cxnLst/>
              <a:rect l="l" t="t" r="r" b="b"/>
              <a:pathLst>
                <a:path w="5238" h="6873" extrusionOk="0">
                  <a:moveTo>
                    <a:pt x="417" y="383"/>
                  </a:moveTo>
                  <a:cubicBezTo>
                    <a:pt x="360" y="399"/>
                    <a:pt x="308" y="427"/>
                    <a:pt x="267" y="468"/>
                  </a:cubicBezTo>
                  <a:lnTo>
                    <a:pt x="417" y="383"/>
                  </a:lnTo>
                  <a:close/>
                  <a:moveTo>
                    <a:pt x="1335" y="1"/>
                  </a:moveTo>
                  <a:lnTo>
                    <a:pt x="1168" y="34"/>
                  </a:lnTo>
                  <a:cubicBezTo>
                    <a:pt x="1135" y="34"/>
                    <a:pt x="1101" y="67"/>
                    <a:pt x="1068" y="67"/>
                  </a:cubicBezTo>
                  <a:lnTo>
                    <a:pt x="1035" y="67"/>
                  </a:lnTo>
                  <a:lnTo>
                    <a:pt x="934" y="101"/>
                  </a:lnTo>
                  <a:lnTo>
                    <a:pt x="901" y="101"/>
                  </a:lnTo>
                  <a:lnTo>
                    <a:pt x="801" y="168"/>
                  </a:lnTo>
                  <a:lnTo>
                    <a:pt x="417" y="383"/>
                  </a:lnTo>
                  <a:lnTo>
                    <a:pt x="417" y="383"/>
                  </a:lnTo>
                  <a:cubicBezTo>
                    <a:pt x="455" y="373"/>
                    <a:pt x="495" y="368"/>
                    <a:pt x="534" y="368"/>
                  </a:cubicBezTo>
                  <a:cubicBezTo>
                    <a:pt x="201" y="768"/>
                    <a:pt x="0" y="1302"/>
                    <a:pt x="67" y="1869"/>
                  </a:cubicBezTo>
                  <a:cubicBezTo>
                    <a:pt x="134" y="3670"/>
                    <a:pt x="1101" y="5338"/>
                    <a:pt x="2636" y="6339"/>
                  </a:cubicBezTo>
                  <a:cubicBezTo>
                    <a:pt x="2984" y="6580"/>
                    <a:pt x="3398" y="6692"/>
                    <a:pt x="3823" y="6692"/>
                  </a:cubicBezTo>
                  <a:cubicBezTo>
                    <a:pt x="3927" y="6692"/>
                    <a:pt x="4032" y="6685"/>
                    <a:pt x="4137" y="6672"/>
                  </a:cubicBezTo>
                  <a:lnTo>
                    <a:pt x="4137" y="6672"/>
                  </a:lnTo>
                  <a:cubicBezTo>
                    <a:pt x="4037" y="6739"/>
                    <a:pt x="3937" y="6806"/>
                    <a:pt x="3837" y="6872"/>
                  </a:cubicBezTo>
                  <a:lnTo>
                    <a:pt x="4470" y="6505"/>
                  </a:lnTo>
                  <a:cubicBezTo>
                    <a:pt x="4604" y="6439"/>
                    <a:pt x="4737" y="6305"/>
                    <a:pt x="4837" y="6172"/>
                  </a:cubicBezTo>
                  <a:cubicBezTo>
                    <a:pt x="4937" y="6072"/>
                    <a:pt x="5004" y="5938"/>
                    <a:pt x="5071" y="5805"/>
                  </a:cubicBezTo>
                  <a:cubicBezTo>
                    <a:pt x="5071" y="5738"/>
                    <a:pt x="5104" y="5705"/>
                    <a:pt x="5104" y="5671"/>
                  </a:cubicBezTo>
                  <a:cubicBezTo>
                    <a:pt x="5104" y="5638"/>
                    <a:pt x="5137" y="5638"/>
                    <a:pt x="5137" y="5605"/>
                  </a:cubicBezTo>
                  <a:cubicBezTo>
                    <a:pt x="5137" y="5571"/>
                    <a:pt x="5137" y="5538"/>
                    <a:pt x="5171" y="5505"/>
                  </a:cubicBezTo>
                  <a:cubicBezTo>
                    <a:pt x="5204" y="5271"/>
                    <a:pt x="5238" y="5071"/>
                    <a:pt x="5238" y="4838"/>
                  </a:cubicBezTo>
                  <a:cubicBezTo>
                    <a:pt x="5137" y="3036"/>
                    <a:pt x="4170" y="1368"/>
                    <a:pt x="2636" y="368"/>
                  </a:cubicBezTo>
                  <a:cubicBezTo>
                    <a:pt x="2302" y="134"/>
                    <a:pt x="1902" y="34"/>
                    <a:pt x="14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8"/>
            <p:cNvSpPr/>
            <p:nvPr/>
          </p:nvSpPr>
          <p:spPr>
            <a:xfrm>
              <a:off x="2200565" y="3288083"/>
              <a:ext cx="1036853" cy="662362"/>
            </a:xfrm>
            <a:custGeom>
              <a:avLst/>
              <a:gdLst/>
              <a:ahLst/>
              <a:cxnLst/>
              <a:rect l="l" t="t" r="r" b="b"/>
              <a:pathLst>
                <a:path w="64281" h="41064" extrusionOk="0">
                  <a:moveTo>
                    <a:pt x="60511" y="1"/>
                  </a:moveTo>
                  <a:cubicBezTo>
                    <a:pt x="60377" y="1"/>
                    <a:pt x="60277" y="1"/>
                    <a:pt x="60177" y="34"/>
                  </a:cubicBezTo>
                  <a:cubicBezTo>
                    <a:pt x="60077" y="67"/>
                    <a:pt x="59977" y="101"/>
                    <a:pt x="59877" y="134"/>
                  </a:cubicBezTo>
                  <a:lnTo>
                    <a:pt x="59844" y="134"/>
                  </a:lnTo>
                  <a:lnTo>
                    <a:pt x="1" y="34726"/>
                  </a:lnTo>
                  <a:lnTo>
                    <a:pt x="3670" y="41063"/>
                  </a:lnTo>
                  <a:lnTo>
                    <a:pt x="4271" y="40730"/>
                  </a:lnTo>
                  <a:lnTo>
                    <a:pt x="63480" y="6505"/>
                  </a:lnTo>
                  <a:cubicBezTo>
                    <a:pt x="63580" y="6439"/>
                    <a:pt x="63680" y="6372"/>
                    <a:pt x="63746" y="6305"/>
                  </a:cubicBezTo>
                  <a:cubicBezTo>
                    <a:pt x="64113" y="5872"/>
                    <a:pt x="64280" y="5371"/>
                    <a:pt x="64247" y="4837"/>
                  </a:cubicBezTo>
                  <a:cubicBezTo>
                    <a:pt x="64147" y="3003"/>
                    <a:pt x="63179" y="1335"/>
                    <a:pt x="61645" y="368"/>
                  </a:cubicBezTo>
                  <a:cubicBezTo>
                    <a:pt x="61311" y="134"/>
                    <a:pt x="60911" y="1"/>
                    <a:pt x="60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2188194" y="3845632"/>
              <a:ext cx="83957" cy="107910"/>
            </a:xfrm>
            <a:custGeom>
              <a:avLst/>
              <a:gdLst/>
              <a:ahLst/>
              <a:cxnLst/>
              <a:rect l="l" t="t" r="r" b="b"/>
              <a:pathLst>
                <a:path w="5205" h="6690" extrusionOk="0">
                  <a:moveTo>
                    <a:pt x="1437" y="1"/>
                  </a:moveTo>
                  <a:cubicBezTo>
                    <a:pt x="586" y="1"/>
                    <a:pt x="1" y="680"/>
                    <a:pt x="1" y="1861"/>
                  </a:cubicBezTo>
                  <a:cubicBezTo>
                    <a:pt x="101" y="3662"/>
                    <a:pt x="1068" y="5330"/>
                    <a:pt x="2603" y="6331"/>
                  </a:cubicBezTo>
                  <a:cubicBezTo>
                    <a:pt x="3021" y="6574"/>
                    <a:pt x="3417" y="6690"/>
                    <a:pt x="3768" y="6690"/>
                  </a:cubicBezTo>
                  <a:cubicBezTo>
                    <a:pt x="4619" y="6690"/>
                    <a:pt x="5204" y="6010"/>
                    <a:pt x="5204" y="4830"/>
                  </a:cubicBezTo>
                  <a:cubicBezTo>
                    <a:pt x="5104" y="2995"/>
                    <a:pt x="4137" y="1360"/>
                    <a:pt x="2603" y="360"/>
                  </a:cubicBezTo>
                  <a:cubicBezTo>
                    <a:pt x="2184" y="116"/>
                    <a:pt x="1788" y="1"/>
                    <a:pt x="143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8"/>
            <p:cNvSpPr/>
            <p:nvPr/>
          </p:nvSpPr>
          <p:spPr>
            <a:xfrm>
              <a:off x="2136546" y="3845568"/>
              <a:ext cx="135073" cy="124378"/>
            </a:xfrm>
            <a:custGeom>
              <a:avLst/>
              <a:gdLst/>
              <a:ahLst/>
              <a:cxnLst/>
              <a:rect l="l" t="t" r="r" b="b"/>
              <a:pathLst>
                <a:path w="8374" h="7711" extrusionOk="0">
                  <a:moveTo>
                    <a:pt x="4639" y="1"/>
                  </a:moveTo>
                  <a:cubicBezTo>
                    <a:pt x="4280" y="1"/>
                    <a:pt x="3974" y="126"/>
                    <a:pt x="3736" y="364"/>
                  </a:cubicBezTo>
                  <a:lnTo>
                    <a:pt x="3703" y="397"/>
                  </a:lnTo>
                  <a:lnTo>
                    <a:pt x="3636" y="464"/>
                  </a:lnTo>
                  <a:lnTo>
                    <a:pt x="3603" y="497"/>
                  </a:lnTo>
                  <a:lnTo>
                    <a:pt x="301" y="4100"/>
                  </a:lnTo>
                  <a:lnTo>
                    <a:pt x="234" y="4200"/>
                  </a:lnTo>
                  <a:cubicBezTo>
                    <a:pt x="67" y="4400"/>
                    <a:pt x="0" y="4667"/>
                    <a:pt x="0" y="4967"/>
                  </a:cubicBezTo>
                  <a:cubicBezTo>
                    <a:pt x="67" y="6001"/>
                    <a:pt x="634" y="6935"/>
                    <a:pt x="1501" y="7502"/>
                  </a:cubicBezTo>
                  <a:cubicBezTo>
                    <a:pt x="1696" y="7641"/>
                    <a:pt x="1937" y="7711"/>
                    <a:pt x="2186" y="7711"/>
                  </a:cubicBezTo>
                  <a:cubicBezTo>
                    <a:pt x="2235" y="7711"/>
                    <a:pt x="2285" y="7708"/>
                    <a:pt x="2335" y="7702"/>
                  </a:cubicBezTo>
                  <a:lnTo>
                    <a:pt x="7105" y="6635"/>
                  </a:lnTo>
                  <a:lnTo>
                    <a:pt x="7139" y="6635"/>
                  </a:lnTo>
                  <a:cubicBezTo>
                    <a:pt x="7206" y="6635"/>
                    <a:pt x="7272" y="6635"/>
                    <a:pt x="7339" y="6601"/>
                  </a:cubicBezTo>
                  <a:lnTo>
                    <a:pt x="7372" y="6601"/>
                  </a:lnTo>
                  <a:cubicBezTo>
                    <a:pt x="7973" y="6401"/>
                    <a:pt x="8373" y="5801"/>
                    <a:pt x="8373" y="4834"/>
                  </a:cubicBezTo>
                  <a:cubicBezTo>
                    <a:pt x="8273" y="2999"/>
                    <a:pt x="7306" y="1331"/>
                    <a:pt x="5805" y="364"/>
                  </a:cubicBezTo>
                  <a:cubicBezTo>
                    <a:pt x="5378" y="118"/>
                    <a:pt x="4984" y="1"/>
                    <a:pt x="4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2167757" y="3475868"/>
              <a:ext cx="776950" cy="459511"/>
            </a:xfrm>
            <a:custGeom>
              <a:avLst/>
              <a:gdLst/>
              <a:ahLst/>
              <a:cxnLst/>
              <a:rect l="l" t="t" r="r" b="b"/>
              <a:pathLst>
                <a:path w="48168" h="28488" extrusionOk="0">
                  <a:moveTo>
                    <a:pt x="46841" y="0"/>
                  </a:moveTo>
                  <a:cubicBezTo>
                    <a:pt x="46771" y="0"/>
                    <a:pt x="46700" y="11"/>
                    <a:pt x="46633" y="34"/>
                  </a:cubicBezTo>
                  <a:lnTo>
                    <a:pt x="46567" y="100"/>
                  </a:lnTo>
                  <a:lnTo>
                    <a:pt x="0" y="27020"/>
                  </a:lnTo>
                  <a:lnTo>
                    <a:pt x="2569" y="28487"/>
                  </a:lnTo>
                  <a:lnTo>
                    <a:pt x="47834" y="2335"/>
                  </a:lnTo>
                  <a:lnTo>
                    <a:pt x="47968" y="2269"/>
                  </a:lnTo>
                  <a:cubicBezTo>
                    <a:pt x="48101" y="2135"/>
                    <a:pt x="48168" y="1935"/>
                    <a:pt x="48168" y="1735"/>
                  </a:cubicBezTo>
                  <a:cubicBezTo>
                    <a:pt x="48134" y="1068"/>
                    <a:pt x="47801" y="467"/>
                    <a:pt x="47234" y="134"/>
                  </a:cubicBezTo>
                  <a:cubicBezTo>
                    <a:pt x="47123" y="45"/>
                    <a:pt x="46982" y="0"/>
                    <a:pt x="46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2167757" y="3865408"/>
              <a:ext cx="100619" cy="69972"/>
            </a:xfrm>
            <a:custGeom>
              <a:avLst/>
              <a:gdLst/>
              <a:ahLst/>
              <a:cxnLst/>
              <a:rect l="l" t="t" r="r" b="b"/>
              <a:pathLst>
                <a:path w="6238" h="4338" extrusionOk="0">
                  <a:moveTo>
                    <a:pt x="4937" y="1"/>
                  </a:moveTo>
                  <a:lnTo>
                    <a:pt x="0" y="2870"/>
                  </a:lnTo>
                  <a:lnTo>
                    <a:pt x="2569" y="4337"/>
                  </a:lnTo>
                  <a:lnTo>
                    <a:pt x="6238" y="2236"/>
                  </a:lnTo>
                  <a:cubicBezTo>
                    <a:pt x="5938" y="1402"/>
                    <a:pt x="5504" y="668"/>
                    <a:pt x="4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8"/>
            <p:cNvSpPr/>
            <p:nvPr/>
          </p:nvSpPr>
          <p:spPr>
            <a:xfrm>
              <a:off x="2116641" y="3882360"/>
              <a:ext cx="106006" cy="91425"/>
            </a:xfrm>
            <a:custGeom>
              <a:avLst/>
              <a:gdLst/>
              <a:ahLst/>
              <a:cxnLst/>
              <a:rect l="l" t="t" r="r" b="b"/>
              <a:pathLst>
                <a:path w="6572" h="5668" extrusionOk="0">
                  <a:moveTo>
                    <a:pt x="3903" y="1"/>
                  </a:moveTo>
                  <a:cubicBezTo>
                    <a:pt x="3653" y="1"/>
                    <a:pt x="3436" y="84"/>
                    <a:pt x="3269" y="251"/>
                  </a:cubicBezTo>
                  <a:cubicBezTo>
                    <a:pt x="3236" y="284"/>
                    <a:pt x="3202" y="318"/>
                    <a:pt x="3169" y="351"/>
                  </a:cubicBezTo>
                  <a:lnTo>
                    <a:pt x="167" y="3653"/>
                  </a:lnTo>
                  <a:cubicBezTo>
                    <a:pt x="67" y="3753"/>
                    <a:pt x="0" y="3954"/>
                    <a:pt x="0" y="4120"/>
                  </a:cubicBezTo>
                  <a:cubicBezTo>
                    <a:pt x="34" y="4687"/>
                    <a:pt x="367" y="5221"/>
                    <a:pt x="834" y="5555"/>
                  </a:cubicBezTo>
                  <a:cubicBezTo>
                    <a:pt x="959" y="5630"/>
                    <a:pt x="1084" y="5667"/>
                    <a:pt x="1195" y="5667"/>
                  </a:cubicBezTo>
                  <a:cubicBezTo>
                    <a:pt x="1232" y="5667"/>
                    <a:pt x="1268" y="5663"/>
                    <a:pt x="1301" y="5655"/>
                  </a:cubicBezTo>
                  <a:lnTo>
                    <a:pt x="5704" y="4687"/>
                  </a:lnTo>
                  <a:lnTo>
                    <a:pt x="5871" y="4687"/>
                  </a:lnTo>
                  <a:cubicBezTo>
                    <a:pt x="6271" y="4554"/>
                    <a:pt x="6572" y="4087"/>
                    <a:pt x="6572" y="3420"/>
                  </a:cubicBezTo>
                  <a:cubicBezTo>
                    <a:pt x="6471" y="2152"/>
                    <a:pt x="5804" y="951"/>
                    <a:pt x="4737" y="251"/>
                  </a:cubicBezTo>
                  <a:cubicBezTo>
                    <a:pt x="4437" y="84"/>
                    <a:pt x="4153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8"/>
            <p:cNvSpPr/>
            <p:nvPr/>
          </p:nvSpPr>
          <p:spPr>
            <a:xfrm>
              <a:off x="2116641" y="3910604"/>
              <a:ext cx="66198" cy="63181"/>
            </a:xfrm>
            <a:custGeom>
              <a:avLst/>
              <a:gdLst/>
              <a:ahLst/>
              <a:cxnLst/>
              <a:rect l="l" t="t" r="r" b="b"/>
              <a:pathLst>
                <a:path w="4104" h="3917" extrusionOk="0">
                  <a:moveTo>
                    <a:pt x="2248" y="1"/>
                  </a:moveTo>
                  <a:cubicBezTo>
                    <a:pt x="2060" y="1"/>
                    <a:pt x="1868" y="68"/>
                    <a:pt x="1701" y="201"/>
                  </a:cubicBezTo>
                  <a:lnTo>
                    <a:pt x="1668" y="268"/>
                  </a:lnTo>
                  <a:lnTo>
                    <a:pt x="167" y="1869"/>
                  </a:lnTo>
                  <a:cubicBezTo>
                    <a:pt x="67" y="2002"/>
                    <a:pt x="0" y="2203"/>
                    <a:pt x="0" y="2369"/>
                  </a:cubicBezTo>
                  <a:cubicBezTo>
                    <a:pt x="34" y="2936"/>
                    <a:pt x="367" y="3503"/>
                    <a:pt x="834" y="3804"/>
                  </a:cubicBezTo>
                  <a:cubicBezTo>
                    <a:pt x="959" y="3879"/>
                    <a:pt x="1066" y="3916"/>
                    <a:pt x="1181" y="3916"/>
                  </a:cubicBezTo>
                  <a:cubicBezTo>
                    <a:pt x="1220" y="3916"/>
                    <a:pt x="1259" y="3912"/>
                    <a:pt x="1301" y="3904"/>
                  </a:cubicBezTo>
                  <a:lnTo>
                    <a:pt x="3536" y="3437"/>
                  </a:lnTo>
                  <a:cubicBezTo>
                    <a:pt x="3870" y="3337"/>
                    <a:pt x="4103" y="3003"/>
                    <a:pt x="4103" y="2503"/>
                  </a:cubicBezTo>
                  <a:cubicBezTo>
                    <a:pt x="4070" y="1569"/>
                    <a:pt x="3569" y="701"/>
                    <a:pt x="2769" y="201"/>
                  </a:cubicBezTo>
                  <a:cubicBezTo>
                    <a:pt x="2619" y="68"/>
                    <a:pt x="2435" y="1"/>
                    <a:pt x="2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8"/>
            <p:cNvSpPr/>
            <p:nvPr/>
          </p:nvSpPr>
          <p:spPr>
            <a:xfrm>
              <a:off x="2116641" y="3939380"/>
              <a:ext cx="26921" cy="34486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450" y="1"/>
                  </a:moveTo>
                  <a:cubicBezTo>
                    <a:pt x="181" y="1"/>
                    <a:pt x="0" y="211"/>
                    <a:pt x="0" y="585"/>
                  </a:cubicBezTo>
                  <a:cubicBezTo>
                    <a:pt x="34" y="1152"/>
                    <a:pt x="367" y="1686"/>
                    <a:pt x="834" y="2020"/>
                  </a:cubicBezTo>
                  <a:cubicBezTo>
                    <a:pt x="973" y="2099"/>
                    <a:pt x="1104" y="2137"/>
                    <a:pt x="1218" y="2137"/>
                  </a:cubicBezTo>
                  <a:cubicBezTo>
                    <a:pt x="1487" y="2137"/>
                    <a:pt x="1668" y="1927"/>
                    <a:pt x="1668" y="1553"/>
                  </a:cubicBezTo>
                  <a:cubicBezTo>
                    <a:pt x="1635" y="952"/>
                    <a:pt x="1334" y="419"/>
                    <a:pt x="834" y="118"/>
                  </a:cubicBezTo>
                  <a:cubicBezTo>
                    <a:pt x="695" y="39"/>
                    <a:pt x="564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8"/>
            <p:cNvSpPr/>
            <p:nvPr/>
          </p:nvSpPr>
          <p:spPr>
            <a:xfrm>
              <a:off x="2920480" y="3385072"/>
              <a:ext cx="181882" cy="127395"/>
            </a:xfrm>
            <a:custGeom>
              <a:avLst/>
              <a:gdLst/>
              <a:ahLst/>
              <a:cxnLst/>
              <a:rect l="l" t="t" r="r" b="b"/>
              <a:pathLst>
                <a:path w="11276" h="7898" extrusionOk="0">
                  <a:moveTo>
                    <a:pt x="9956" y="1"/>
                  </a:moveTo>
                  <a:cubicBezTo>
                    <a:pt x="9871" y="1"/>
                    <a:pt x="9787" y="19"/>
                    <a:pt x="9708" y="59"/>
                  </a:cubicBezTo>
                  <a:lnTo>
                    <a:pt x="1" y="5663"/>
                  </a:lnTo>
                  <a:cubicBezTo>
                    <a:pt x="67" y="5640"/>
                    <a:pt x="138" y="5629"/>
                    <a:pt x="208" y="5629"/>
                  </a:cubicBezTo>
                  <a:cubicBezTo>
                    <a:pt x="349" y="5629"/>
                    <a:pt x="490" y="5674"/>
                    <a:pt x="601" y="5763"/>
                  </a:cubicBezTo>
                  <a:cubicBezTo>
                    <a:pt x="1135" y="6096"/>
                    <a:pt x="1502" y="6697"/>
                    <a:pt x="1535" y="7331"/>
                  </a:cubicBezTo>
                  <a:cubicBezTo>
                    <a:pt x="1535" y="7564"/>
                    <a:pt x="1468" y="7764"/>
                    <a:pt x="1302" y="7898"/>
                  </a:cubicBezTo>
                  <a:lnTo>
                    <a:pt x="10975" y="2327"/>
                  </a:lnTo>
                  <a:cubicBezTo>
                    <a:pt x="11175" y="2194"/>
                    <a:pt x="11275" y="1960"/>
                    <a:pt x="11242" y="1727"/>
                  </a:cubicBezTo>
                  <a:cubicBezTo>
                    <a:pt x="11209" y="1059"/>
                    <a:pt x="10875" y="492"/>
                    <a:pt x="10341" y="125"/>
                  </a:cubicBezTo>
                  <a:cubicBezTo>
                    <a:pt x="10220" y="45"/>
                    <a:pt x="10087" y="1"/>
                    <a:pt x="9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8"/>
            <p:cNvSpPr/>
            <p:nvPr/>
          </p:nvSpPr>
          <p:spPr>
            <a:xfrm>
              <a:off x="3094280" y="3294341"/>
              <a:ext cx="139363" cy="132653"/>
            </a:xfrm>
            <a:custGeom>
              <a:avLst/>
              <a:gdLst/>
              <a:ahLst/>
              <a:cxnLst/>
              <a:rect l="l" t="t" r="r" b="b"/>
              <a:pathLst>
                <a:path w="8640" h="8224" extrusionOk="0">
                  <a:moveTo>
                    <a:pt x="5288" y="0"/>
                  </a:moveTo>
                  <a:cubicBezTo>
                    <a:pt x="5080" y="0"/>
                    <a:pt x="4870" y="38"/>
                    <a:pt x="4670" y="113"/>
                  </a:cubicBezTo>
                  <a:lnTo>
                    <a:pt x="4570" y="180"/>
                  </a:lnTo>
                  <a:lnTo>
                    <a:pt x="767" y="2381"/>
                  </a:lnTo>
                  <a:lnTo>
                    <a:pt x="701" y="2381"/>
                  </a:lnTo>
                  <a:cubicBezTo>
                    <a:pt x="234" y="2748"/>
                    <a:pt x="0" y="3315"/>
                    <a:pt x="67" y="3882"/>
                  </a:cubicBezTo>
                  <a:cubicBezTo>
                    <a:pt x="167" y="5517"/>
                    <a:pt x="1034" y="7018"/>
                    <a:pt x="2402" y="7919"/>
                  </a:cubicBezTo>
                  <a:cubicBezTo>
                    <a:pt x="2683" y="8120"/>
                    <a:pt x="3013" y="8224"/>
                    <a:pt x="3347" y="8224"/>
                  </a:cubicBezTo>
                  <a:cubicBezTo>
                    <a:pt x="3568" y="8224"/>
                    <a:pt x="3791" y="8178"/>
                    <a:pt x="4003" y="8085"/>
                  </a:cubicBezTo>
                  <a:lnTo>
                    <a:pt x="4036" y="8085"/>
                  </a:lnTo>
                  <a:lnTo>
                    <a:pt x="7906" y="5850"/>
                  </a:lnTo>
                  <a:cubicBezTo>
                    <a:pt x="8373" y="5517"/>
                    <a:pt x="8640" y="4950"/>
                    <a:pt x="8573" y="4349"/>
                  </a:cubicBezTo>
                  <a:cubicBezTo>
                    <a:pt x="8506" y="2715"/>
                    <a:pt x="7639" y="1214"/>
                    <a:pt x="6271" y="313"/>
                  </a:cubicBezTo>
                  <a:cubicBezTo>
                    <a:pt x="5979" y="105"/>
                    <a:pt x="5635" y="0"/>
                    <a:pt x="5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8"/>
            <p:cNvSpPr/>
            <p:nvPr/>
          </p:nvSpPr>
          <p:spPr>
            <a:xfrm>
              <a:off x="3094813" y="3329504"/>
              <a:ext cx="75343" cy="97070"/>
            </a:xfrm>
            <a:custGeom>
              <a:avLst/>
              <a:gdLst/>
              <a:ahLst/>
              <a:cxnLst/>
              <a:rect l="l" t="t" r="r" b="b"/>
              <a:pathLst>
                <a:path w="4671" h="6018" extrusionOk="0">
                  <a:moveTo>
                    <a:pt x="1287" y="1"/>
                  </a:moveTo>
                  <a:cubicBezTo>
                    <a:pt x="530" y="1"/>
                    <a:pt x="0" y="611"/>
                    <a:pt x="0" y="1669"/>
                  </a:cubicBezTo>
                  <a:cubicBezTo>
                    <a:pt x="101" y="3304"/>
                    <a:pt x="968" y="4805"/>
                    <a:pt x="2335" y="5705"/>
                  </a:cubicBezTo>
                  <a:cubicBezTo>
                    <a:pt x="2711" y="5917"/>
                    <a:pt x="3064" y="6018"/>
                    <a:pt x="3376" y="6018"/>
                  </a:cubicBezTo>
                  <a:cubicBezTo>
                    <a:pt x="4147" y="6018"/>
                    <a:pt x="4670" y="5406"/>
                    <a:pt x="4670" y="4338"/>
                  </a:cubicBezTo>
                  <a:cubicBezTo>
                    <a:pt x="4570" y="2703"/>
                    <a:pt x="3703" y="1202"/>
                    <a:pt x="2335" y="335"/>
                  </a:cubicBezTo>
                  <a:cubicBezTo>
                    <a:pt x="1961" y="108"/>
                    <a:pt x="1604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2090430" y="3947461"/>
              <a:ext cx="46664" cy="34567"/>
            </a:xfrm>
            <a:custGeom>
              <a:avLst/>
              <a:gdLst/>
              <a:ahLst/>
              <a:cxnLst/>
              <a:rect l="l" t="t" r="r" b="b"/>
              <a:pathLst>
                <a:path w="2893" h="2143" extrusionOk="0">
                  <a:moveTo>
                    <a:pt x="2309" y="1"/>
                  </a:moveTo>
                  <a:cubicBezTo>
                    <a:pt x="2259" y="1"/>
                    <a:pt x="2209" y="18"/>
                    <a:pt x="2159" y="51"/>
                  </a:cubicBezTo>
                  <a:lnTo>
                    <a:pt x="591" y="985"/>
                  </a:lnTo>
                  <a:cubicBezTo>
                    <a:pt x="1" y="1351"/>
                    <a:pt x="335" y="2143"/>
                    <a:pt x="874" y="2143"/>
                  </a:cubicBezTo>
                  <a:cubicBezTo>
                    <a:pt x="974" y="2143"/>
                    <a:pt x="1082" y="2115"/>
                    <a:pt x="1192" y="2052"/>
                  </a:cubicBezTo>
                  <a:lnTo>
                    <a:pt x="2759" y="1052"/>
                  </a:lnTo>
                  <a:cubicBezTo>
                    <a:pt x="2859" y="985"/>
                    <a:pt x="2893" y="885"/>
                    <a:pt x="2893" y="785"/>
                  </a:cubicBezTo>
                  <a:cubicBezTo>
                    <a:pt x="2859" y="485"/>
                    <a:pt x="2726" y="218"/>
                    <a:pt x="2459" y="51"/>
                  </a:cubicBezTo>
                  <a:cubicBezTo>
                    <a:pt x="2409" y="18"/>
                    <a:pt x="2359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2095108" y="3963333"/>
              <a:ext cx="15630" cy="17775"/>
            </a:xfrm>
            <a:custGeom>
              <a:avLst/>
              <a:gdLst/>
              <a:ahLst/>
              <a:cxnLst/>
              <a:rect l="l" t="t" r="r" b="b"/>
              <a:pathLst>
                <a:path w="969" h="1102" extrusionOk="0">
                  <a:moveTo>
                    <a:pt x="268" y="1"/>
                  </a:moveTo>
                  <a:lnTo>
                    <a:pt x="201" y="68"/>
                  </a:lnTo>
                  <a:cubicBezTo>
                    <a:pt x="68" y="201"/>
                    <a:pt x="1" y="335"/>
                    <a:pt x="1" y="501"/>
                  </a:cubicBezTo>
                  <a:cubicBezTo>
                    <a:pt x="1" y="835"/>
                    <a:pt x="268" y="1102"/>
                    <a:pt x="601" y="1102"/>
                  </a:cubicBezTo>
                  <a:cubicBezTo>
                    <a:pt x="668" y="1102"/>
                    <a:pt x="735" y="1102"/>
                    <a:pt x="801" y="1068"/>
                  </a:cubicBezTo>
                  <a:lnTo>
                    <a:pt x="868" y="1068"/>
                  </a:lnTo>
                  <a:cubicBezTo>
                    <a:pt x="935" y="1002"/>
                    <a:pt x="968" y="902"/>
                    <a:pt x="968" y="802"/>
                  </a:cubicBezTo>
                  <a:cubicBezTo>
                    <a:pt x="968" y="501"/>
                    <a:pt x="801" y="234"/>
                    <a:pt x="568" y="68"/>
                  </a:cubicBezTo>
                  <a:cubicBezTo>
                    <a:pt x="468" y="1"/>
                    <a:pt x="368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/>
            <p:cNvSpPr/>
            <p:nvPr/>
          </p:nvSpPr>
          <p:spPr>
            <a:xfrm>
              <a:off x="572436" y="1121211"/>
              <a:ext cx="869504" cy="501627"/>
            </a:xfrm>
            <a:custGeom>
              <a:avLst/>
              <a:gdLst/>
              <a:ahLst/>
              <a:cxnLst/>
              <a:rect l="l" t="t" r="r" b="b"/>
              <a:pathLst>
                <a:path w="53906" h="31099" extrusionOk="0">
                  <a:moveTo>
                    <a:pt x="53887" y="2035"/>
                  </a:moveTo>
                  <a:cubicBezTo>
                    <a:pt x="53894" y="2071"/>
                    <a:pt x="53900" y="2107"/>
                    <a:pt x="53905" y="2144"/>
                  </a:cubicBezTo>
                  <a:cubicBezTo>
                    <a:pt x="53902" y="2105"/>
                    <a:pt x="53896" y="2069"/>
                    <a:pt x="53887" y="2035"/>
                  </a:cubicBezTo>
                  <a:close/>
                  <a:moveTo>
                    <a:pt x="51007" y="1"/>
                  </a:moveTo>
                  <a:cubicBezTo>
                    <a:pt x="50753" y="1"/>
                    <a:pt x="50503" y="59"/>
                    <a:pt x="50269" y="176"/>
                  </a:cubicBezTo>
                  <a:lnTo>
                    <a:pt x="534" y="28897"/>
                  </a:lnTo>
                  <a:cubicBezTo>
                    <a:pt x="300" y="29030"/>
                    <a:pt x="134" y="29197"/>
                    <a:pt x="0" y="29430"/>
                  </a:cubicBezTo>
                  <a:lnTo>
                    <a:pt x="2936" y="31098"/>
                  </a:lnTo>
                  <a:cubicBezTo>
                    <a:pt x="3036" y="30865"/>
                    <a:pt x="3236" y="30664"/>
                    <a:pt x="3469" y="30531"/>
                  </a:cubicBezTo>
                  <a:lnTo>
                    <a:pt x="53171" y="1844"/>
                  </a:lnTo>
                  <a:cubicBezTo>
                    <a:pt x="53294" y="1766"/>
                    <a:pt x="53412" y="1729"/>
                    <a:pt x="53517" y="1729"/>
                  </a:cubicBezTo>
                  <a:cubicBezTo>
                    <a:pt x="53697" y="1729"/>
                    <a:pt x="53836" y="1837"/>
                    <a:pt x="53887" y="2035"/>
                  </a:cubicBezTo>
                  <a:lnTo>
                    <a:pt x="53887" y="2035"/>
                  </a:lnTo>
                  <a:cubicBezTo>
                    <a:pt x="53798" y="1585"/>
                    <a:pt x="53542" y="1224"/>
                    <a:pt x="53171" y="977"/>
                  </a:cubicBezTo>
                  <a:lnTo>
                    <a:pt x="51770" y="176"/>
                  </a:lnTo>
                  <a:cubicBezTo>
                    <a:pt x="51520" y="59"/>
                    <a:pt x="51262" y="1"/>
                    <a:pt x="5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/>
            <p:cNvSpPr/>
            <p:nvPr/>
          </p:nvSpPr>
          <p:spPr>
            <a:xfrm>
              <a:off x="569210" y="1595368"/>
              <a:ext cx="58649" cy="214835"/>
            </a:xfrm>
            <a:custGeom>
              <a:avLst/>
              <a:gdLst/>
              <a:ahLst/>
              <a:cxnLst/>
              <a:rect l="l" t="t" r="r" b="b"/>
              <a:pathLst>
                <a:path w="3636" h="13319" extrusionOk="0">
                  <a:moveTo>
                    <a:pt x="3636" y="13144"/>
                  </a:moveTo>
                  <a:cubicBezTo>
                    <a:pt x="3597" y="13163"/>
                    <a:pt x="3558" y="13181"/>
                    <a:pt x="3519" y="13197"/>
                  </a:cubicBezTo>
                  <a:lnTo>
                    <a:pt x="3519" y="13197"/>
                  </a:lnTo>
                  <a:cubicBezTo>
                    <a:pt x="3556" y="13183"/>
                    <a:pt x="3596" y="13165"/>
                    <a:pt x="3636" y="13144"/>
                  </a:cubicBezTo>
                  <a:close/>
                  <a:moveTo>
                    <a:pt x="234" y="1"/>
                  </a:moveTo>
                  <a:cubicBezTo>
                    <a:pt x="67" y="234"/>
                    <a:pt x="0" y="501"/>
                    <a:pt x="0" y="768"/>
                  </a:cubicBezTo>
                  <a:lnTo>
                    <a:pt x="0" y="11075"/>
                  </a:lnTo>
                  <a:cubicBezTo>
                    <a:pt x="0" y="11576"/>
                    <a:pt x="300" y="12076"/>
                    <a:pt x="734" y="12343"/>
                  </a:cubicBezTo>
                  <a:lnTo>
                    <a:pt x="2135" y="13144"/>
                  </a:lnTo>
                  <a:cubicBezTo>
                    <a:pt x="2385" y="13260"/>
                    <a:pt x="2644" y="13319"/>
                    <a:pt x="2898" y="13319"/>
                  </a:cubicBezTo>
                  <a:cubicBezTo>
                    <a:pt x="3110" y="13319"/>
                    <a:pt x="3319" y="13278"/>
                    <a:pt x="3519" y="13197"/>
                  </a:cubicBezTo>
                  <a:lnTo>
                    <a:pt x="3519" y="13197"/>
                  </a:lnTo>
                  <a:cubicBezTo>
                    <a:pt x="3447" y="13223"/>
                    <a:pt x="3381" y="13235"/>
                    <a:pt x="3320" y="13235"/>
                  </a:cubicBezTo>
                  <a:cubicBezTo>
                    <a:pt x="3065" y="13235"/>
                    <a:pt x="2911" y="13018"/>
                    <a:pt x="2935" y="12677"/>
                  </a:cubicBezTo>
                  <a:lnTo>
                    <a:pt x="2935" y="2403"/>
                  </a:lnTo>
                  <a:cubicBezTo>
                    <a:pt x="2935" y="2136"/>
                    <a:pt x="3002" y="1902"/>
                    <a:pt x="3136" y="166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/>
            <p:cNvSpPr/>
            <p:nvPr/>
          </p:nvSpPr>
          <p:spPr>
            <a:xfrm>
              <a:off x="815095" y="2395594"/>
              <a:ext cx="405169" cy="227885"/>
            </a:xfrm>
            <a:custGeom>
              <a:avLst/>
              <a:gdLst/>
              <a:ahLst/>
              <a:cxnLst/>
              <a:rect l="l" t="t" r="r" b="b"/>
              <a:pathLst>
                <a:path w="25119" h="14128" extrusionOk="0">
                  <a:moveTo>
                    <a:pt x="19852" y="0"/>
                  </a:moveTo>
                  <a:cubicBezTo>
                    <a:pt x="19089" y="0"/>
                    <a:pt x="18330" y="176"/>
                    <a:pt x="17646" y="526"/>
                  </a:cubicBezTo>
                  <a:lnTo>
                    <a:pt x="1234" y="9999"/>
                  </a:lnTo>
                  <a:cubicBezTo>
                    <a:pt x="0" y="10700"/>
                    <a:pt x="0" y="11867"/>
                    <a:pt x="1234" y="12568"/>
                  </a:cubicBezTo>
                  <a:lnTo>
                    <a:pt x="3036" y="13602"/>
                  </a:lnTo>
                  <a:cubicBezTo>
                    <a:pt x="3736" y="13952"/>
                    <a:pt x="4503" y="14127"/>
                    <a:pt x="5271" y="14127"/>
                  </a:cubicBezTo>
                  <a:cubicBezTo>
                    <a:pt x="6038" y="14127"/>
                    <a:pt x="6805" y="13952"/>
                    <a:pt x="7506" y="13602"/>
                  </a:cubicBezTo>
                  <a:lnTo>
                    <a:pt x="23884" y="4162"/>
                  </a:lnTo>
                  <a:cubicBezTo>
                    <a:pt x="25118" y="3428"/>
                    <a:pt x="25118" y="2294"/>
                    <a:pt x="23884" y="1593"/>
                  </a:cubicBezTo>
                  <a:lnTo>
                    <a:pt x="22083" y="526"/>
                  </a:lnTo>
                  <a:cubicBezTo>
                    <a:pt x="21382" y="176"/>
                    <a:pt x="20615" y="0"/>
                    <a:pt x="1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893116" y="2205421"/>
              <a:ext cx="250741" cy="372990"/>
            </a:xfrm>
            <a:custGeom>
              <a:avLst/>
              <a:gdLst/>
              <a:ahLst/>
              <a:cxnLst/>
              <a:rect l="l" t="t" r="r" b="b"/>
              <a:pathLst>
                <a:path w="15545" h="23124" extrusionOk="0">
                  <a:moveTo>
                    <a:pt x="10323" y="0"/>
                  </a:moveTo>
                  <a:cubicBezTo>
                    <a:pt x="9232" y="0"/>
                    <a:pt x="8062" y="338"/>
                    <a:pt x="6872" y="1008"/>
                  </a:cubicBezTo>
                  <a:cubicBezTo>
                    <a:pt x="3036" y="3243"/>
                    <a:pt x="0" y="8680"/>
                    <a:pt x="0" y="13383"/>
                  </a:cubicBezTo>
                  <a:lnTo>
                    <a:pt x="0" y="22089"/>
                  </a:lnTo>
                  <a:cubicBezTo>
                    <a:pt x="33" y="22423"/>
                    <a:pt x="234" y="22690"/>
                    <a:pt x="534" y="22823"/>
                  </a:cubicBezTo>
                  <a:cubicBezTo>
                    <a:pt x="917" y="23023"/>
                    <a:pt x="1343" y="23124"/>
                    <a:pt x="1772" y="23124"/>
                  </a:cubicBezTo>
                  <a:cubicBezTo>
                    <a:pt x="2202" y="23124"/>
                    <a:pt x="2635" y="23023"/>
                    <a:pt x="3036" y="22823"/>
                  </a:cubicBezTo>
                  <a:cubicBezTo>
                    <a:pt x="3302" y="22690"/>
                    <a:pt x="3503" y="22423"/>
                    <a:pt x="3536" y="22089"/>
                  </a:cubicBezTo>
                  <a:lnTo>
                    <a:pt x="3536" y="13417"/>
                  </a:lnTo>
                  <a:cubicBezTo>
                    <a:pt x="3536" y="9947"/>
                    <a:pt x="5871" y="5678"/>
                    <a:pt x="8673" y="4077"/>
                  </a:cubicBezTo>
                  <a:cubicBezTo>
                    <a:pt x="9279" y="3730"/>
                    <a:pt x="9843" y="3552"/>
                    <a:pt x="10310" y="3552"/>
                  </a:cubicBezTo>
                  <a:cubicBezTo>
                    <a:pt x="10563" y="3552"/>
                    <a:pt x="10787" y="3604"/>
                    <a:pt x="10975" y="3710"/>
                  </a:cubicBezTo>
                  <a:cubicBezTo>
                    <a:pt x="11608" y="4077"/>
                    <a:pt x="12009" y="5111"/>
                    <a:pt x="12009" y="6478"/>
                  </a:cubicBezTo>
                  <a:lnTo>
                    <a:pt x="12009" y="15151"/>
                  </a:lnTo>
                  <a:cubicBezTo>
                    <a:pt x="12009" y="15451"/>
                    <a:pt x="12209" y="15718"/>
                    <a:pt x="12509" y="15852"/>
                  </a:cubicBezTo>
                  <a:cubicBezTo>
                    <a:pt x="12909" y="16052"/>
                    <a:pt x="13335" y="16152"/>
                    <a:pt x="13760" y="16152"/>
                  </a:cubicBezTo>
                  <a:cubicBezTo>
                    <a:pt x="14185" y="16152"/>
                    <a:pt x="14610" y="16052"/>
                    <a:pt x="15011" y="15852"/>
                  </a:cubicBezTo>
                  <a:cubicBezTo>
                    <a:pt x="15311" y="15718"/>
                    <a:pt x="15511" y="15451"/>
                    <a:pt x="15544" y="15151"/>
                  </a:cubicBezTo>
                  <a:lnTo>
                    <a:pt x="15544" y="6478"/>
                  </a:lnTo>
                  <a:cubicBezTo>
                    <a:pt x="15544" y="3810"/>
                    <a:pt x="14510" y="1675"/>
                    <a:pt x="12742" y="641"/>
                  </a:cubicBezTo>
                  <a:cubicBezTo>
                    <a:pt x="12005" y="213"/>
                    <a:pt x="11189" y="0"/>
                    <a:pt x="10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3A528A-1894-FC18-FA60-105F45118BA4}"/>
              </a:ext>
            </a:extLst>
          </p:cNvPr>
          <p:cNvSpPr txBox="1"/>
          <p:nvPr/>
        </p:nvSpPr>
        <p:spPr>
          <a:xfrm>
            <a:off x="5896914" y="29146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hare Tech Mono"/>
              </a:rPr>
              <a:t>​</a:t>
            </a:r>
            <a:br>
              <a:rPr lang="en-US">
                <a:latin typeface="Share Tech Mono"/>
              </a:rPr>
            </a:br>
            <a:r>
              <a:rPr lang="en-US">
                <a:solidFill>
                  <a:srgbClr val="666666"/>
                </a:solidFill>
                <a:latin typeface="Barlow"/>
                <a:cs typeface="Segoe UI"/>
                <a:hlinkClick r:id="rId3"/>
              </a:rPr>
              <a:t>Click to demo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92"/>
          <p:cNvSpPr/>
          <p:nvPr/>
        </p:nvSpPr>
        <p:spPr>
          <a:xfrm>
            <a:off x="599995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302" name="Google Shape;3302;p92"/>
          <p:cNvSpPr txBox="1">
            <a:spLocks noGrp="1"/>
          </p:cNvSpPr>
          <p:nvPr>
            <p:ph type="ctrTitle"/>
          </p:nvPr>
        </p:nvSpPr>
        <p:spPr>
          <a:xfrm>
            <a:off x="2316900" y="615700"/>
            <a:ext cx="45102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03" name="Google Shape;3303;p92"/>
          <p:cNvSpPr txBox="1">
            <a:spLocks noGrp="1"/>
          </p:cNvSpPr>
          <p:nvPr>
            <p:ph type="title" idx="3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sp>
        <p:nvSpPr>
          <p:cNvPr id="3304" name="Google Shape;3304;p92"/>
          <p:cNvSpPr txBox="1"/>
          <p:nvPr/>
        </p:nvSpPr>
        <p:spPr>
          <a:xfrm>
            <a:off x="2786348" y="4239091"/>
            <a:ext cx="33669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05" name="Google Shape;3305;p92"/>
          <p:cNvSpPr/>
          <p:nvPr/>
        </p:nvSpPr>
        <p:spPr>
          <a:xfrm>
            <a:off x="260255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306" name="Google Shape;3306;p92"/>
          <p:cNvSpPr/>
          <p:nvPr/>
        </p:nvSpPr>
        <p:spPr>
          <a:xfrm>
            <a:off x="345190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307" name="Google Shape;3307;p92"/>
          <p:cNvSpPr/>
          <p:nvPr/>
        </p:nvSpPr>
        <p:spPr>
          <a:xfrm>
            <a:off x="430125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308" name="Google Shape;3308;p92"/>
          <p:cNvSpPr/>
          <p:nvPr/>
        </p:nvSpPr>
        <p:spPr>
          <a:xfrm>
            <a:off x="515060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3309" name="Google Shape;3309;p92"/>
          <p:cNvGrpSpPr/>
          <p:nvPr/>
        </p:nvGrpSpPr>
        <p:grpSpPr>
          <a:xfrm>
            <a:off x="2679458" y="2997575"/>
            <a:ext cx="387681" cy="387661"/>
            <a:chOff x="266768" y="1721375"/>
            <a:chExt cx="397907" cy="397887"/>
          </a:xfrm>
        </p:grpSpPr>
        <p:sp>
          <p:nvSpPr>
            <p:cNvPr id="3310" name="Google Shape;3310;p9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2" name="Google Shape;3312;p92"/>
          <p:cNvGrpSpPr/>
          <p:nvPr/>
        </p:nvGrpSpPr>
        <p:grpSpPr>
          <a:xfrm>
            <a:off x="6076872" y="2997961"/>
            <a:ext cx="387539" cy="386888"/>
            <a:chOff x="2408992" y="1722875"/>
            <a:chExt cx="397761" cy="397093"/>
          </a:xfrm>
        </p:grpSpPr>
        <p:sp>
          <p:nvSpPr>
            <p:cNvPr id="3313" name="Google Shape;3313;p92"/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92"/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92"/>
          <p:cNvGrpSpPr/>
          <p:nvPr/>
        </p:nvGrpSpPr>
        <p:grpSpPr>
          <a:xfrm>
            <a:off x="4378167" y="2976912"/>
            <a:ext cx="387661" cy="387661"/>
            <a:chOff x="1379798" y="1723250"/>
            <a:chExt cx="397887" cy="397887"/>
          </a:xfrm>
        </p:grpSpPr>
        <p:sp>
          <p:nvSpPr>
            <p:cNvPr id="3316" name="Google Shape;3316;p9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92"/>
          <p:cNvGrpSpPr/>
          <p:nvPr/>
        </p:nvGrpSpPr>
        <p:grpSpPr>
          <a:xfrm>
            <a:off x="3528827" y="2976912"/>
            <a:ext cx="387641" cy="387661"/>
            <a:chOff x="864491" y="1723250"/>
            <a:chExt cx="397866" cy="397887"/>
          </a:xfrm>
        </p:grpSpPr>
        <p:sp>
          <p:nvSpPr>
            <p:cNvPr id="3321" name="Google Shape;3321;p9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4" name="Google Shape;3324;p92"/>
          <p:cNvSpPr/>
          <p:nvPr/>
        </p:nvSpPr>
        <p:spPr>
          <a:xfrm>
            <a:off x="5226927" y="3032828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5" name="Google Shape;3325;p92"/>
          <p:cNvGrpSpPr/>
          <p:nvPr/>
        </p:nvGrpSpPr>
        <p:grpSpPr>
          <a:xfrm flipH="1">
            <a:off x="1818271" y="3950185"/>
            <a:ext cx="216300" cy="965800"/>
            <a:chOff x="4664716" y="3950185"/>
            <a:chExt cx="216300" cy="965800"/>
          </a:xfrm>
        </p:grpSpPr>
        <p:sp>
          <p:nvSpPr>
            <p:cNvPr id="3326" name="Google Shape;3326;p9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8" name="Google Shape;3328;p92"/>
          <p:cNvGrpSpPr/>
          <p:nvPr/>
        </p:nvGrpSpPr>
        <p:grpSpPr>
          <a:xfrm flipH="1">
            <a:off x="7295084" y="116735"/>
            <a:ext cx="216300" cy="965800"/>
            <a:chOff x="4664716" y="3950185"/>
            <a:chExt cx="216300" cy="965800"/>
          </a:xfrm>
        </p:grpSpPr>
        <p:sp>
          <p:nvSpPr>
            <p:cNvPr id="3329" name="Google Shape;3329;p9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"/>
          <p:cNvSpPr/>
          <p:nvPr/>
        </p:nvSpPr>
        <p:spPr>
          <a:xfrm>
            <a:off x="7582025" y="1460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/>
          <p:cNvSpPr/>
          <p:nvPr/>
        </p:nvSpPr>
        <p:spPr>
          <a:xfrm>
            <a:off x="0" y="1460900"/>
            <a:ext cx="1561800" cy="2573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5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833" name="Google Shape;833;p45"/>
          <p:cNvSpPr txBox="1">
            <a:spLocks noGrp="1"/>
          </p:cNvSpPr>
          <p:nvPr>
            <p:ph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5" name="Google Shape;835;p45"/>
          <p:cNvSpPr txBox="1">
            <a:spLocks noGrp="1"/>
          </p:cNvSpPr>
          <p:nvPr>
            <p:ph type="subTitle" idx="3"/>
          </p:nvPr>
        </p:nvSpPr>
        <p:spPr>
          <a:xfrm>
            <a:off x="1638269" y="3219142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diagram &amp; Database</a:t>
            </a:r>
            <a:endParaRPr/>
          </a:p>
        </p:txBody>
      </p:sp>
      <p:sp>
        <p:nvSpPr>
          <p:cNvPr id="836" name="Google Shape;836;p45"/>
          <p:cNvSpPr txBox="1">
            <a:spLocks noGrp="1"/>
          </p:cNvSpPr>
          <p:nvPr>
            <p:ph type="title" idx="4"/>
          </p:nvPr>
        </p:nvSpPr>
        <p:spPr>
          <a:xfrm>
            <a:off x="713225" y="3195512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7" name="Google Shape;837;p45"/>
          <p:cNvSpPr txBox="1">
            <a:spLocks noGrp="1"/>
          </p:cNvSpPr>
          <p:nvPr>
            <p:ph type="subTitle" idx="5"/>
          </p:nvPr>
        </p:nvSpPr>
        <p:spPr>
          <a:xfrm>
            <a:off x="1597395" y="1874860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&amp; Tech stack</a:t>
            </a:r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subTitle" idx="7"/>
          </p:nvPr>
        </p:nvSpPr>
        <p:spPr>
          <a:xfrm flipH="1">
            <a:off x="5047775" y="1784110"/>
            <a:ext cx="2457957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&amp; Function </a:t>
            </a:r>
            <a:endParaRPr/>
          </a:p>
        </p:txBody>
      </p:sp>
      <p:sp>
        <p:nvSpPr>
          <p:cNvPr id="840" name="Google Shape;840;p45"/>
          <p:cNvSpPr txBox="1">
            <a:spLocks noGrp="1"/>
          </p:cNvSpPr>
          <p:nvPr>
            <p:ph type="title" idx="8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2" name="Google Shape;842;p45"/>
          <p:cNvSpPr txBox="1">
            <a:spLocks noGrp="1"/>
          </p:cNvSpPr>
          <p:nvPr>
            <p:ph type="subTitle" idx="13"/>
          </p:nvPr>
        </p:nvSpPr>
        <p:spPr>
          <a:xfrm flipH="1">
            <a:off x="5291675" y="2324279"/>
            <a:ext cx="2226900" cy="6141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</a:p>
        </p:txBody>
      </p:sp>
      <p:sp>
        <p:nvSpPr>
          <p:cNvPr id="843" name="Google Shape;843;p45"/>
          <p:cNvSpPr txBox="1">
            <a:spLocks noGrp="1"/>
          </p:cNvSpPr>
          <p:nvPr>
            <p:ph type="title" idx="14"/>
          </p:nvPr>
        </p:nvSpPr>
        <p:spPr>
          <a:xfrm flipH="1">
            <a:off x="7594877" y="2437794"/>
            <a:ext cx="8487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44" name="Google Shape;844;p45"/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845" name="Google Shape;845;p4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2;p45">
            <a:extLst>
              <a:ext uri="{FF2B5EF4-FFF2-40B4-BE49-F238E27FC236}">
                <a16:creationId xmlns:a16="http://schemas.microsoft.com/office/drawing/2014/main" id="{3343B8AE-6F68-8E4E-6C5A-E7303DAC6492}"/>
              </a:ext>
            </a:extLst>
          </p:cNvPr>
          <p:cNvSpPr txBox="1">
            <a:spLocks/>
          </p:cNvSpPr>
          <p:nvPr/>
        </p:nvSpPr>
        <p:spPr>
          <a:xfrm flipH="1">
            <a:off x="5289963" y="2990387"/>
            <a:ext cx="22269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000" b="1" i="0" u="none" strike="noStrike" cap="none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pPr marL="0" indent="0"/>
            <a:r>
              <a:rPr lang="en-US"/>
              <a:t>Retrospective</a:t>
            </a:r>
          </a:p>
        </p:txBody>
      </p:sp>
      <p:sp>
        <p:nvSpPr>
          <p:cNvPr id="5" name="Google Shape;843;p45">
            <a:extLst>
              <a:ext uri="{FF2B5EF4-FFF2-40B4-BE49-F238E27FC236}">
                <a16:creationId xmlns:a16="http://schemas.microsoft.com/office/drawing/2014/main" id="{A07972CD-4A09-B653-E5E9-CF4DDA5AFDC9}"/>
              </a:ext>
            </a:extLst>
          </p:cNvPr>
          <p:cNvSpPr txBox="1">
            <a:spLocks/>
          </p:cNvSpPr>
          <p:nvPr/>
        </p:nvSpPr>
        <p:spPr>
          <a:xfrm flipH="1">
            <a:off x="7593164" y="3103902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hare Tech Mono"/>
              <a:buNone/>
              <a:defRPr sz="4000" b="1" i="0" u="none" strike="noStrike" cap="none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47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863" name="Google Shape;863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7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866" name="Google Shape;866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47"/>
          <p:cNvSpPr txBox="1">
            <a:spLocks noGrp="1"/>
          </p:cNvSpPr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Tech stack</a:t>
            </a:r>
            <a:endParaRPr/>
          </a:p>
        </p:txBody>
      </p:sp>
      <p:sp>
        <p:nvSpPr>
          <p:cNvPr id="869" name="Google Shape;869;p47"/>
          <p:cNvSpPr txBox="1">
            <a:spLocks noGrp="1"/>
          </p:cNvSpPr>
          <p:nvPr>
            <p:ph type="title" idx="2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2" name="Google Shape;872;p47"/>
          <p:cNvSpPr txBox="1">
            <a:spLocks noGrp="1"/>
          </p:cNvSpPr>
          <p:nvPr>
            <p:ph type="title" idx="4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grpSp>
        <p:nvGrpSpPr>
          <p:cNvPr id="873" name="Google Shape;873;p47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874" name="Google Shape;874;p47"/>
            <p:cNvSpPr/>
            <p:nvPr/>
          </p:nvSpPr>
          <p:spPr>
            <a:xfrm>
              <a:off x="1444525" y="4745400"/>
              <a:ext cx="599625" cy="315775"/>
            </a:xfrm>
            <a:custGeom>
              <a:avLst/>
              <a:gdLst/>
              <a:ahLst/>
              <a:cxnLst/>
              <a:rect l="l" t="t" r="r" b="b"/>
              <a:pathLst>
                <a:path w="23985" h="12631" extrusionOk="0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135025" y="3329700"/>
              <a:ext cx="3032200" cy="1740225"/>
            </a:xfrm>
            <a:custGeom>
              <a:avLst/>
              <a:gdLst/>
              <a:ahLst/>
              <a:cxnLst/>
              <a:rect l="l" t="t" r="r" b="b"/>
              <a:pathLst>
                <a:path w="121288" h="69609" extrusionOk="0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040425" y="3974950"/>
              <a:ext cx="1290125" cy="744725"/>
            </a:xfrm>
            <a:custGeom>
              <a:avLst/>
              <a:gdLst/>
              <a:ahLst/>
              <a:cxnLst/>
              <a:rect l="l" t="t" r="r" b="b"/>
              <a:pathLst>
                <a:path w="51605" h="29789" extrusionOk="0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1447050" y="4391925"/>
              <a:ext cx="597950" cy="580850"/>
            </a:xfrm>
            <a:custGeom>
              <a:avLst/>
              <a:gdLst/>
              <a:ahLst/>
              <a:cxnLst/>
              <a:rect l="l" t="t" r="r" b="b"/>
              <a:pathLst>
                <a:path w="23918" h="23234" extrusionOk="0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71225" y="4321025"/>
              <a:ext cx="550425" cy="292525"/>
            </a:xfrm>
            <a:custGeom>
              <a:avLst/>
              <a:gdLst/>
              <a:ahLst/>
              <a:cxnLst/>
              <a:rect l="l" t="t" r="r" b="b"/>
              <a:pathLst>
                <a:path w="22017" h="11701" extrusionOk="0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543775" y="4359825"/>
              <a:ext cx="404475" cy="214650"/>
            </a:xfrm>
            <a:custGeom>
              <a:avLst/>
              <a:gdLst/>
              <a:ahLst/>
              <a:cxnLst/>
              <a:rect l="l" t="t" r="r" b="b"/>
              <a:pathLst>
                <a:path w="16179" h="8586" extrusionOk="0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1572950" y="4432375"/>
              <a:ext cx="346950" cy="142625"/>
            </a:xfrm>
            <a:custGeom>
              <a:avLst/>
              <a:gdLst/>
              <a:ahLst/>
              <a:cxnLst/>
              <a:rect l="l" t="t" r="r" b="b"/>
              <a:pathLst>
                <a:path w="13878" h="5705" extrusionOk="0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1529600" y="3492625"/>
              <a:ext cx="92600" cy="211325"/>
            </a:xfrm>
            <a:custGeom>
              <a:avLst/>
              <a:gdLst/>
              <a:ahLst/>
              <a:cxnLst/>
              <a:rect l="l" t="t" r="r" b="b"/>
              <a:pathLst>
                <a:path w="3704" h="8453" extrusionOk="0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635500" y="3529300"/>
              <a:ext cx="109275" cy="264275"/>
            </a:xfrm>
            <a:custGeom>
              <a:avLst/>
              <a:gdLst/>
              <a:ahLst/>
              <a:cxnLst/>
              <a:rect l="l" t="t" r="r" b="b"/>
              <a:pathLst>
                <a:path w="4371" h="10571" extrusionOk="0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1467875" y="3703600"/>
              <a:ext cx="167650" cy="81250"/>
            </a:xfrm>
            <a:custGeom>
              <a:avLst/>
              <a:gdLst/>
              <a:ahLst/>
              <a:cxnLst/>
              <a:rect l="l" t="t" r="r" b="b"/>
              <a:pathLst>
                <a:path w="6706" h="3250" extrusionOk="0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482075" y="3818175"/>
              <a:ext cx="174300" cy="93350"/>
            </a:xfrm>
            <a:custGeom>
              <a:avLst/>
              <a:gdLst/>
              <a:ahLst/>
              <a:cxnLst/>
              <a:rect l="l" t="t" r="r" b="b"/>
              <a:pathLst>
                <a:path w="6972" h="3734" extrusionOk="0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659700" y="3678000"/>
              <a:ext cx="110100" cy="221100"/>
            </a:xfrm>
            <a:custGeom>
              <a:avLst/>
              <a:gdLst/>
              <a:ahLst/>
              <a:cxnLst/>
              <a:rect l="l" t="t" r="r" b="b"/>
              <a:pathLst>
                <a:path w="4404" h="8844" extrusionOk="0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94575" y="3944100"/>
              <a:ext cx="177650" cy="95300"/>
            </a:xfrm>
            <a:custGeom>
              <a:avLst/>
              <a:gdLst/>
              <a:ahLst/>
              <a:cxnLst/>
              <a:rect l="l" t="t" r="r" b="b"/>
              <a:pathLst>
                <a:path w="7106" h="3812" extrusionOk="0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532925" y="4070725"/>
              <a:ext cx="153400" cy="83775"/>
            </a:xfrm>
            <a:custGeom>
              <a:avLst/>
              <a:gdLst/>
              <a:ahLst/>
              <a:cxnLst/>
              <a:rect l="l" t="t" r="r" b="b"/>
              <a:pathLst>
                <a:path w="6136" h="3351" extrusionOk="0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589650" y="3624975"/>
              <a:ext cx="154725" cy="879025"/>
            </a:xfrm>
            <a:custGeom>
              <a:avLst/>
              <a:gdLst/>
              <a:ahLst/>
              <a:cxnLst/>
              <a:rect l="l" t="t" r="r" b="b"/>
              <a:pathLst>
                <a:path w="6189" h="35161" extrusionOk="0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1546275" y="3745625"/>
              <a:ext cx="97550" cy="47500"/>
            </a:xfrm>
            <a:custGeom>
              <a:avLst/>
              <a:gdLst/>
              <a:ahLst/>
              <a:cxnLst/>
              <a:rect l="l" t="t" r="r" b="b"/>
              <a:pathLst>
                <a:path w="3902" h="1900" extrusionOk="0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529600" y="3858200"/>
              <a:ext cx="138175" cy="65025"/>
            </a:xfrm>
            <a:custGeom>
              <a:avLst/>
              <a:gdLst/>
              <a:ahLst/>
              <a:cxnLst/>
              <a:rect l="l" t="t" r="r" b="b"/>
              <a:pathLst>
                <a:path w="5527" h="2601" extrusionOk="0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543775" y="3985800"/>
              <a:ext cx="134150" cy="56275"/>
            </a:xfrm>
            <a:custGeom>
              <a:avLst/>
              <a:gdLst/>
              <a:ahLst/>
              <a:cxnLst/>
              <a:rect l="l" t="t" r="r" b="b"/>
              <a:pathLst>
                <a:path w="5366" h="2251" extrusionOk="0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1589650" y="4115050"/>
              <a:ext cx="95625" cy="40000"/>
            </a:xfrm>
            <a:custGeom>
              <a:avLst/>
              <a:gdLst/>
              <a:ahLst/>
              <a:cxnLst/>
              <a:rect l="l" t="t" r="r" b="b"/>
              <a:pathLst>
                <a:path w="3825" h="1600" extrusionOk="0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1640500" y="3629000"/>
              <a:ext cx="64825" cy="168875"/>
            </a:xfrm>
            <a:custGeom>
              <a:avLst/>
              <a:gdLst/>
              <a:ahLst/>
              <a:cxnLst/>
              <a:rect l="l" t="t" r="r" b="b"/>
              <a:pathLst>
                <a:path w="2593" h="6755" extrusionOk="0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1661350" y="3778275"/>
              <a:ext cx="63975" cy="130400"/>
            </a:xfrm>
            <a:custGeom>
              <a:avLst/>
              <a:gdLst/>
              <a:ahLst/>
              <a:cxnLst/>
              <a:rect l="l" t="t" r="r" b="b"/>
              <a:pathLst>
                <a:path w="2559" h="5216" extrusionOk="0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1436200" y="4104300"/>
              <a:ext cx="162650" cy="122125"/>
            </a:xfrm>
            <a:custGeom>
              <a:avLst/>
              <a:gdLst/>
              <a:ahLst/>
              <a:cxnLst/>
              <a:rect l="l" t="t" r="r" b="b"/>
              <a:pathLst>
                <a:path w="6506" h="4885" extrusionOk="0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1473725" y="4242650"/>
              <a:ext cx="141800" cy="71825"/>
            </a:xfrm>
            <a:custGeom>
              <a:avLst/>
              <a:gdLst/>
              <a:ahLst/>
              <a:cxnLst/>
              <a:rect l="l" t="t" r="r" b="b"/>
              <a:pathLst>
                <a:path w="5672" h="2873" extrusionOk="0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1609650" y="4168225"/>
              <a:ext cx="57575" cy="128975"/>
            </a:xfrm>
            <a:custGeom>
              <a:avLst/>
              <a:gdLst/>
              <a:ahLst/>
              <a:cxnLst/>
              <a:rect l="l" t="t" r="r" b="b"/>
              <a:pathLst>
                <a:path w="2303" h="5159" extrusionOk="0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518750" y="4340425"/>
              <a:ext cx="120125" cy="56900"/>
            </a:xfrm>
            <a:custGeom>
              <a:avLst/>
              <a:gdLst/>
              <a:ahLst/>
              <a:cxnLst/>
              <a:rect l="l" t="t" r="r" b="b"/>
              <a:pathLst>
                <a:path w="4805" h="2276" extrusionOk="0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631325" y="4287475"/>
              <a:ext cx="46725" cy="97800"/>
            </a:xfrm>
            <a:custGeom>
              <a:avLst/>
              <a:gdLst/>
              <a:ahLst/>
              <a:cxnLst/>
              <a:rect l="l" t="t" r="r" b="b"/>
              <a:pathLst>
                <a:path w="1869" h="3912" extrusionOk="0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542100" y="4179275"/>
              <a:ext cx="140100" cy="339150"/>
            </a:xfrm>
            <a:custGeom>
              <a:avLst/>
              <a:gdLst/>
              <a:ahLst/>
              <a:cxnLst/>
              <a:rect l="l" t="t" r="r" b="b"/>
              <a:pathLst>
                <a:path w="5604" h="13566" extrusionOk="0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944050" y="3512050"/>
              <a:ext cx="99275" cy="226275"/>
            </a:xfrm>
            <a:custGeom>
              <a:avLst/>
              <a:gdLst/>
              <a:ahLst/>
              <a:cxnLst/>
              <a:rect l="l" t="t" r="r" b="b"/>
              <a:pathLst>
                <a:path w="3971" h="9051" extrusionOk="0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823975" y="3622200"/>
              <a:ext cx="85925" cy="181825"/>
            </a:xfrm>
            <a:custGeom>
              <a:avLst/>
              <a:gdLst/>
              <a:ahLst/>
              <a:cxnLst/>
              <a:rect l="l" t="t" r="r" b="b"/>
              <a:pathLst>
                <a:path w="3437" h="7273" extrusionOk="0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1908200" y="3698925"/>
              <a:ext cx="183500" cy="139975"/>
            </a:xfrm>
            <a:custGeom>
              <a:avLst/>
              <a:gdLst/>
              <a:ahLst/>
              <a:cxnLst/>
              <a:rect l="l" t="t" r="r" b="b"/>
              <a:pathLst>
                <a:path w="7340" h="5599" extrusionOk="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1769775" y="3748950"/>
              <a:ext cx="77575" cy="180175"/>
            </a:xfrm>
            <a:custGeom>
              <a:avLst/>
              <a:gdLst/>
              <a:ahLst/>
              <a:cxnLst/>
              <a:rect l="l" t="t" r="r" b="b"/>
              <a:pathLst>
                <a:path w="3103" h="7207" extrusionOk="0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849825" y="3854025"/>
              <a:ext cx="180150" cy="85925"/>
            </a:xfrm>
            <a:custGeom>
              <a:avLst/>
              <a:gdLst/>
              <a:ahLst/>
              <a:cxnLst/>
              <a:rect l="l" t="t" r="r" b="b"/>
              <a:pathLst>
                <a:path w="7206" h="3437" extrusionOk="0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1716400" y="3895725"/>
              <a:ext cx="83425" cy="180925"/>
            </a:xfrm>
            <a:custGeom>
              <a:avLst/>
              <a:gdLst/>
              <a:ahLst/>
              <a:cxnLst/>
              <a:rect l="l" t="t" r="r" b="b"/>
              <a:pathLst>
                <a:path w="3337" h="7237" extrusionOk="0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1813125" y="3974325"/>
              <a:ext cx="182675" cy="108850"/>
            </a:xfrm>
            <a:custGeom>
              <a:avLst/>
              <a:gdLst/>
              <a:ahLst/>
              <a:cxnLst/>
              <a:rect l="l" t="t" r="r" b="b"/>
              <a:pathLst>
                <a:path w="7307" h="4354" extrusionOk="0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707225" y="4068575"/>
              <a:ext cx="67575" cy="185900"/>
            </a:xfrm>
            <a:custGeom>
              <a:avLst/>
              <a:gdLst/>
              <a:ahLst/>
              <a:cxnLst/>
              <a:rect l="l" t="t" r="r" b="b"/>
              <a:pathLst>
                <a:path w="2703" h="7436" extrusionOk="0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773950" y="4085875"/>
              <a:ext cx="153450" cy="150675"/>
            </a:xfrm>
            <a:custGeom>
              <a:avLst/>
              <a:gdLst/>
              <a:ahLst/>
              <a:cxnLst/>
              <a:rect l="l" t="t" r="r" b="b"/>
              <a:pathLst>
                <a:path w="6138" h="6027" extrusionOk="0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1740575" y="3617825"/>
              <a:ext cx="248550" cy="884100"/>
            </a:xfrm>
            <a:custGeom>
              <a:avLst/>
              <a:gdLst/>
              <a:ahLst/>
              <a:cxnLst/>
              <a:rect l="l" t="t" r="r" b="b"/>
              <a:pathLst>
                <a:path w="9942" h="35364" extrusionOk="0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1766425" y="4310000"/>
              <a:ext cx="48400" cy="103625"/>
            </a:xfrm>
            <a:custGeom>
              <a:avLst/>
              <a:gdLst/>
              <a:ahLst/>
              <a:cxnLst/>
              <a:rect l="l" t="t" r="r" b="b"/>
              <a:pathLst>
                <a:path w="1936" h="4145" extrusionOk="0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818275" y="4313300"/>
              <a:ext cx="104125" cy="80025"/>
            </a:xfrm>
            <a:custGeom>
              <a:avLst/>
              <a:gdLst/>
              <a:ahLst/>
              <a:cxnLst/>
              <a:rect l="l" t="t" r="r" b="b"/>
              <a:pathLst>
                <a:path w="4165" h="3201" extrusionOk="0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832325" y="4239450"/>
              <a:ext cx="167625" cy="77450"/>
            </a:xfrm>
            <a:custGeom>
              <a:avLst/>
              <a:gdLst/>
              <a:ahLst/>
              <a:cxnLst/>
              <a:rect l="l" t="t" r="r" b="b"/>
              <a:pathLst>
                <a:path w="6705" h="3098" extrusionOk="0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866500" y="4150700"/>
              <a:ext cx="129300" cy="82425"/>
            </a:xfrm>
            <a:custGeom>
              <a:avLst/>
              <a:gdLst/>
              <a:ahLst/>
              <a:cxnLst/>
              <a:rect l="l" t="t" r="r" b="b"/>
              <a:pathLst>
                <a:path w="5172" h="3297" extrusionOk="0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1783100" y="4238250"/>
              <a:ext cx="40900" cy="84475"/>
            </a:xfrm>
            <a:custGeom>
              <a:avLst/>
              <a:gdLst/>
              <a:ahLst/>
              <a:cxnLst/>
              <a:rect l="l" t="t" r="r" b="b"/>
              <a:pathLst>
                <a:path w="1636" h="3379" extrusionOk="0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1787275" y="4198325"/>
              <a:ext cx="139300" cy="310775"/>
            </a:xfrm>
            <a:custGeom>
              <a:avLst/>
              <a:gdLst/>
              <a:ahLst/>
              <a:cxnLst/>
              <a:rect l="l" t="t" r="r" b="b"/>
              <a:pathLst>
                <a:path w="5572" h="12431" extrusionOk="0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1442875" y="856325"/>
              <a:ext cx="761400" cy="1094700"/>
            </a:xfrm>
            <a:custGeom>
              <a:avLst/>
              <a:gdLst/>
              <a:ahLst/>
              <a:cxnLst/>
              <a:rect l="l" t="t" r="r" b="b"/>
              <a:pathLst>
                <a:path w="30456" h="43788" extrusionOk="0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2416900" y="702750"/>
              <a:ext cx="267725" cy="644200"/>
            </a:xfrm>
            <a:custGeom>
              <a:avLst/>
              <a:gdLst/>
              <a:ahLst/>
              <a:cxnLst/>
              <a:rect l="l" t="t" r="r" b="b"/>
              <a:pathLst>
                <a:path w="10709" h="25768" extrusionOk="0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469425" y="733150"/>
              <a:ext cx="326925" cy="677950"/>
            </a:xfrm>
            <a:custGeom>
              <a:avLst/>
              <a:gdLst/>
              <a:ahLst/>
              <a:cxnLst/>
              <a:rect l="l" t="t" r="r" b="b"/>
              <a:pathLst>
                <a:path w="13077" h="27118" extrusionOk="0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28650" y="767450"/>
              <a:ext cx="267700" cy="644550"/>
            </a:xfrm>
            <a:custGeom>
              <a:avLst/>
              <a:gdLst/>
              <a:ahLst/>
              <a:cxnLst/>
              <a:rect l="l" t="t" r="r" b="b"/>
              <a:pathLst>
                <a:path w="10708" h="25782" extrusionOk="0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28650" y="766825"/>
              <a:ext cx="267700" cy="644650"/>
            </a:xfrm>
            <a:custGeom>
              <a:avLst/>
              <a:gdLst/>
              <a:ahLst/>
              <a:cxnLst/>
              <a:rect l="l" t="t" r="r" b="b"/>
              <a:pathLst>
                <a:path w="10708" h="25786" extrusionOk="0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2582025" y="1229700"/>
              <a:ext cx="86750" cy="180100"/>
            </a:xfrm>
            <a:custGeom>
              <a:avLst/>
              <a:gdLst/>
              <a:ahLst/>
              <a:cxnLst/>
              <a:rect l="l" t="t" r="r" b="b"/>
              <a:pathLst>
                <a:path w="3470" h="7204" extrusionOk="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4208175" y="4549525"/>
              <a:ext cx="942375" cy="572100"/>
            </a:xfrm>
            <a:custGeom>
              <a:avLst/>
              <a:gdLst/>
              <a:ahLst/>
              <a:cxnLst/>
              <a:rect l="l" t="t" r="r" b="b"/>
              <a:pathLst>
                <a:path w="37695" h="22884" extrusionOk="0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240700" y="4514500"/>
              <a:ext cx="877325" cy="573775"/>
            </a:xfrm>
            <a:custGeom>
              <a:avLst/>
              <a:gdLst/>
              <a:ahLst/>
              <a:cxnLst/>
              <a:rect l="l" t="t" r="r" b="b"/>
              <a:pathLst>
                <a:path w="35093" h="22951" extrusionOk="0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4241525" y="4617075"/>
              <a:ext cx="155975" cy="269400"/>
            </a:xfrm>
            <a:custGeom>
              <a:avLst/>
              <a:gdLst/>
              <a:ahLst/>
              <a:cxnLst/>
              <a:rect l="l" t="t" r="r" b="b"/>
              <a:pathLst>
                <a:path w="6239" h="10776" extrusionOk="0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4481700" y="4657725"/>
              <a:ext cx="393650" cy="131175"/>
            </a:xfrm>
            <a:custGeom>
              <a:avLst/>
              <a:gdLst/>
              <a:ahLst/>
              <a:cxnLst/>
              <a:rect l="l" t="t" r="r" b="b"/>
              <a:pathLst>
                <a:path w="15746" h="5247" extrusionOk="0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419150" y="4618750"/>
              <a:ext cx="698025" cy="469525"/>
            </a:xfrm>
            <a:custGeom>
              <a:avLst/>
              <a:gdLst/>
              <a:ahLst/>
              <a:cxnLst/>
              <a:rect l="l" t="t" r="r" b="b"/>
              <a:pathLst>
                <a:path w="27921" h="18781" extrusionOk="0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40700" y="4514500"/>
              <a:ext cx="877325" cy="505400"/>
            </a:xfrm>
            <a:custGeom>
              <a:avLst/>
              <a:gdLst/>
              <a:ahLst/>
              <a:cxnLst/>
              <a:rect l="l" t="t" r="r" b="b"/>
              <a:pathLst>
                <a:path w="35093" h="20216" extrusionOk="0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4237375" y="4510350"/>
              <a:ext cx="883150" cy="513725"/>
            </a:xfrm>
            <a:custGeom>
              <a:avLst/>
              <a:gdLst/>
              <a:ahLst/>
              <a:cxnLst/>
              <a:rect l="l" t="t" r="r" b="b"/>
              <a:pathLst>
                <a:path w="35326" h="20549" extrusionOk="0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3593575" y="4865600"/>
              <a:ext cx="687175" cy="419475"/>
            </a:xfrm>
            <a:custGeom>
              <a:avLst/>
              <a:gdLst/>
              <a:ahLst/>
              <a:cxnLst/>
              <a:rect l="l" t="t" r="r" b="b"/>
              <a:pathLst>
                <a:path w="27487" h="16779" extrusionOk="0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3633600" y="4841400"/>
              <a:ext cx="607950" cy="408775"/>
            </a:xfrm>
            <a:custGeom>
              <a:avLst/>
              <a:gdLst/>
              <a:ahLst/>
              <a:cxnLst/>
              <a:rect l="l" t="t" r="r" b="b"/>
              <a:pathLst>
                <a:path w="24318" h="16351" extrusionOk="0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3633600" y="4891450"/>
              <a:ext cx="130125" cy="188475"/>
            </a:xfrm>
            <a:custGeom>
              <a:avLst/>
              <a:gdLst/>
              <a:ahLst/>
              <a:cxnLst/>
              <a:rect l="l" t="t" r="r" b="b"/>
              <a:pathLst>
                <a:path w="5205" h="7539" extrusionOk="0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3793725" y="4941850"/>
              <a:ext cx="281050" cy="103900"/>
            </a:xfrm>
            <a:custGeom>
              <a:avLst/>
              <a:gdLst/>
              <a:ahLst/>
              <a:cxnLst/>
              <a:rect l="l" t="t" r="r" b="b"/>
              <a:pathLst>
                <a:path w="11242" h="4156" extrusionOk="0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3712825" y="4939800"/>
              <a:ext cx="528725" cy="309425"/>
            </a:xfrm>
            <a:custGeom>
              <a:avLst/>
              <a:gdLst/>
              <a:ahLst/>
              <a:cxnLst/>
              <a:rect l="l" t="t" r="r" b="b"/>
              <a:pathLst>
                <a:path w="21149" h="12377" extrusionOk="0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3631100" y="4841400"/>
              <a:ext cx="611300" cy="352050"/>
            </a:xfrm>
            <a:custGeom>
              <a:avLst/>
              <a:gdLst/>
              <a:ahLst/>
              <a:cxnLst/>
              <a:rect l="l" t="t" r="r" b="b"/>
              <a:pathLst>
                <a:path w="24452" h="14082" extrusionOk="0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628600" y="4837250"/>
              <a:ext cx="617950" cy="361100"/>
            </a:xfrm>
            <a:custGeom>
              <a:avLst/>
              <a:gdLst/>
              <a:ahLst/>
              <a:cxnLst/>
              <a:rect l="l" t="t" r="r" b="b"/>
              <a:pathLst>
                <a:path w="24718" h="14444" extrusionOk="0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330875" y="603250"/>
              <a:ext cx="306925" cy="432250"/>
            </a:xfrm>
            <a:custGeom>
              <a:avLst/>
              <a:gdLst/>
              <a:ahLst/>
              <a:cxnLst/>
              <a:rect l="l" t="t" r="r" b="b"/>
              <a:pathLst>
                <a:path w="12277" h="17290" extrusionOk="0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946450" y="435925"/>
              <a:ext cx="436150" cy="609450"/>
            </a:xfrm>
            <a:custGeom>
              <a:avLst/>
              <a:gdLst/>
              <a:ahLst/>
              <a:cxnLst/>
              <a:rect l="l" t="t" r="r" b="b"/>
              <a:pathLst>
                <a:path w="17446" h="24378" extrusionOk="0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069025" y="3327825"/>
              <a:ext cx="1342650" cy="1427500"/>
            </a:xfrm>
            <a:custGeom>
              <a:avLst/>
              <a:gdLst/>
              <a:ahLst/>
              <a:cxnLst/>
              <a:rect l="l" t="t" r="r" b="b"/>
              <a:pathLst>
                <a:path w="53706" h="57100" extrusionOk="0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3069025" y="3721450"/>
              <a:ext cx="201850" cy="858950"/>
            </a:xfrm>
            <a:custGeom>
              <a:avLst/>
              <a:gdLst/>
              <a:ahLst/>
              <a:cxnLst/>
              <a:rect l="l" t="t" r="r" b="b"/>
              <a:pathLst>
                <a:path w="8074" h="34358" extrusionOk="0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126575" y="3424550"/>
              <a:ext cx="1310125" cy="1264075"/>
            </a:xfrm>
            <a:custGeom>
              <a:avLst/>
              <a:gdLst/>
              <a:ahLst/>
              <a:cxnLst/>
              <a:rect l="l" t="t" r="r" b="b"/>
              <a:pathLst>
                <a:path w="52405" h="50563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126575" y="3424550"/>
              <a:ext cx="987400" cy="1089975"/>
            </a:xfrm>
            <a:custGeom>
              <a:avLst/>
              <a:gdLst/>
              <a:ahLst/>
              <a:cxnLst/>
              <a:rect l="l" t="t" r="r" b="b"/>
              <a:pathLst>
                <a:path w="39496" h="43599" extrusionOk="0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2144200" y="407050"/>
              <a:ext cx="2962975" cy="4333100"/>
            </a:xfrm>
            <a:custGeom>
              <a:avLst/>
              <a:gdLst/>
              <a:ahLst/>
              <a:cxnLst/>
              <a:rect l="l" t="t" r="r" b="b"/>
              <a:pathLst>
                <a:path w="118519" h="173324" extrusionOk="0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2255950" y="478475"/>
              <a:ext cx="2851225" cy="4254525"/>
            </a:xfrm>
            <a:custGeom>
              <a:avLst/>
              <a:gdLst/>
              <a:ahLst/>
              <a:cxnLst/>
              <a:rect l="l" t="t" r="r" b="b"/>
              <a:pathLst>
                <a:path w="114049" h="170181" extrusionOk="0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2256775" y="2840800"/>
              <a:ext cx="2850400" cy="1892200"/>
            </a:xfrm>
            <a:custGeom>
              <a:avLst/>
              <a:gdLst/>
              <a:ahLst/>
              <a:cxnLst/>
              <a:rect l="l" t="t" r="r" b="b"/>
              <a:pathLst>
                <a:path w="114016" h="75688" extrusionOk="0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2336000" y="613475"/>
              <a:ext cx="2691950" cy="3709300"/>
            </a:xfrm>
            <a:custGeom>
              <a:avLst/>
              <a:gdLst/>
              <a:ahLst/>
              <a:cxnLst/>
              <a:rect l="l" t="t" r="r" b="b"/>
              <a:pathLst>
                <a:path w="107678" h="148372" extrusionOk="0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2144200" y="2043575"/>
              <a:ext cx="172650" cy="2696875"/>
            </a:xfrm>
            <a:custGeom>
              <a:avLst/>
              <a:gdLst/>
              <a:ahLst/>
              <a:cxnLst/>
              <a:rect l="l" t="t" r="r" b="b"/>
              <a:pathLst>
                <a:path w="6906" h="107875" extrusionOk="0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3626925" y="3715450"/>
              <a:ext cx="179325" cy="132100"/>
            </a:xfrm>
            <a:custGeom>
              <a:avLst/>
              <a:gdLst/>
              <a:ahLst/>
              <a:cxnLst/>
              <a:rect l="l" t="t" r="r" b="b"/>
              <a:pathLst>
                <a:path w="7173" h="5284" extrusionOk="0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421075" y="2523075"/>
              <a:ext cx="77575" cy="1696025"/>
            </a:xfrm>
            <a:custGeom>
              <a:avLst/>
              <a:gdLst/>
              <a:ahLst/>
              <a:cxnLst/>
              <a:rect l="l" t="t" r="r" b="b"/>
              <a:pathLst>
                <a:path w="3103" h="67841" extrusionOk="0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2477775" y="937775"/>
              <a:ext cx="2497650" cy="3272375"/>
            </a:xfrm>
            <a:custGeom>
              <a:avLst/>
              <a:gdLst/>
              <a:ahLst/>
              <a:cxnLst/>
              <a:rect l="l" t="t" r="r" b="b"/>
              <a:pathLst>
                <a:path w="99906" h="130895" extrusionOk="0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471925" y="926100"/>
              <a:ext cx="2510150" cy="3289875"/>
            </a:xfrm>
            <a:custGeom>
              <a:avLst/>
              <a:gdLst/>
              <a:ahLst/>
              <a:cxnLst/>
              <a:rect l="l" t="t" r="r" b="b"/>
              <a:pathLst>
                <a:path w="100406" h="131595" extrusionOk="0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420225" y="728100"/>
              <a:ext cx="2562500" cy="1737150"/>
            </a:xfrm>
            <a:custGeom>
              <a:avLst/>
              <a:gdLst/>
              <a:ahLst/>
              <a:cxnLst/>
              <a:rect l="l" t="t" r="r" b="b"/>
              <a:pathLst>
                <a:path w="102500" h="69486" extrusionOk="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428575" y="728025"/>
              <a:ext cx="2552675" cy="1475675"/>
            </a:xfrm>
            <a:custGeom>
              <a:avLst/>
              <a:gdLst/>
              <a:ahLst/>
              <a:cxnLst/>
              <a:rect l="l" t="t" r="r" b="b"/>
              <a:pathLst>
                <a:path w="102107" h="59027" extrusionOk="0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420225" y="2173675"/>
              <a:ext cx="59250" cy="378625"/>
            </a:xfrm>
            <a:custGeom>
              <a:avLst/>
              <a:gdLst/>
              <a:ahLst/>
              <a:cxnLst/>
              <a:rect l="l" t="t" r="r" b="b"/>
              <a:pathLst>
                <a:path w="2370" h="15145" extrusionOk="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471100" y="761575"/>
              <a:ext cx="2510975" cy="1613925"/>
            </a:xfrm>
            <a:custGeom>
              <a:avLst/>
              <a:gdLst/>
              <a:ahLst/>
              <a:cxnLst/>
              <a:rect l="l" t="t" r="r" b="b"/>
              <a:pathLst>
                <a:path w="100439" h="64557" extrusionOk="0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882825" y="856450"/>
              <a:ext cx="41725" cy="53450"/>
            </a:xfrm>
            <a:custGeom>
              <a:avLst/>
              <a:gdLst/>
              <a:ahLst/>
              <a:cxnLst/>
              <a:rect l="l" t="t" r="r" b="b"/>
              <a:pathLst>
                <a:path w="1669" h="2138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807775" y="899825"/>
              <a:ext cx="41725" cy="53425"/>
            </a:xfrm>
            <a:custGeom>
              <a:avLst/>
              <a:gdLst/>
              <a:ahLst/>
              <a:cxnLst/>
              <a:rect l="l" t="t" r="r" b="b"/>
              <a:pathLst>
                <a:path w="1669" h="2137" extrusionOk="0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4732725" y="942525"/>
              <a:ext cx="41725" cy="54100"/>
            </a:xfrm>
            <a:custGeom>
              <a:avLst/>
              <a:gdLst/>
              <a:ahLst/>
              <a:cxnLst/>
              <a:rect l="l" t="t" r="r" b="b"/>
              <a:pathLst>
                <a:path w="1669" h="2164" extrusionOk="0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471925" y="926100"/>
              <a:ext cx="2510150" cy="1626200"/>
            </a:xfrm>
            <a:custGeom>
              <a:avLst/>
              <a:gdLst/>
              <a:ahLst/>
              <a:cxnLst/>
              <a:rect l="l" t="t" r="r" b="b"/>
              <a:pathLst>
                <a:path w="100406" h="65048" extrusionOk="0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420225" y="2346300"/>
              <a:ext cx="51725" cy="206000"/>
            </a:xfrm>
            <a:custGeom>
              <a:avLst/>
              <a:gdLst/>
              <a:ahLst/>
              <a:cxnLst/>
              <a:rect l="l" t="t" r="r" b="b"/>
              <a:pathLst>
                <a:path w="2069" h="8240" extrusionOk="0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541150" y="2373500"/>
              <a:ext cx="58400" cy="72675"/>
            </a:xfrm>
            <a:custGeom>
              <a:avLst/>
              <a:gdLst/>
              <a:ahLst/>
              <a:cxnLst/>
              <a:rect l="l" t="t" r="r" b="b"/>
              <a:pathLst>
                <a:path w="2336" h="2907" extrusionOk="0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628725" y="2319775"/>
              <a:ext cx="58400" cy="73025"/>
            </a:xfrm>
            <a:custGeom>
              <a:avLst/>
              <a:gdLst/>
              <a:ahLst/>
              <a:cxnLst/>
              <a:rect l="l" t="t" r="r" b="b"/>
              <a:pathLst>
                <a:path w="2336" h="2921" extrusionOk="0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722125" y="2243050"/>
              <a:ext cx="52550" cy="105450"/>
            </a:xfrm>
            <a:custGeom>
              <a:avLst/>
              <a:gdLst/>
              <a:ahLst/>
              <a:cxnLst/>
              <a:rect l="l" t="t" r="r" b="b"/>
              <a:pathLst>
                <a:path w="2102" h="4218" extrusionOk="0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3183275" y="1855750"/>
              <a:ext cx="48400" cy="95900"/>
            </a:xfrm>
            <a:custGeom>
              <a:avLst/>
              <a:gdLst/>
              <a:ahLst/>
              <a:cxnLst/>
              <a:rect l="l" t="t" r="r" b="b"/>
              <a:pathLst>
                <a:path w="1936" h="3836" extrusionOk="0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828850" y="1056800"/>
              <a:ext cx="1999800" cy="1248050"/>
            </a:xfrm>
            <a:custGeom>
              <a:avLst/>
              <a:gdLst/>
              <a:ahLst/>
              <a:cxnLst/>
              <a:rect l="l" t="t" r="r" b="b"/>
              <a:pathLst>
                <a:path w="79992" h="49922" extrusionOk="0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4746900" y="1084550"/>
              <a:ext cx="71725" cy="98425"/>
            </a:xfrm>
            <a:custGeom>
              <a:avLst/>
              <a:gdLst/>
              <a:ahLst/>
              <a:cxnLst/>
              <a:rect l="l" t="t" r="r" b="b"/>
              <a:pathLst>
                <a:path w="2869" h="3937" extrusionOk="0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4847800" y="990725"/>
              <a:ext cx="103475" cy="63000"/>
            </a:xfrm>
            <a:custGeom>
              <a:avLst/>
              <a:gdLst/>
              <a:ahLst/>
              <a:cxnLst/>
              <a:rect l="l" t="t" r="r" b="b"/>
              <a:pathLst>
                <a:path w="4139" h="2520" extrusionOk="0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4849475" y="1035000"/>
              <a:ext cx="98425" cy="62925"/>
            </a:xfrm>
            <a:custGeom>
              <a:avLst/>
              <a:gdLst/>
              <a:ahLst/>
              <a:cxnLst/>
              <a:rect l="l" t="t" r="r" b="b"/>
              <a:pathLst>
                <a:path w="3937" h="2517" extrusionOk="0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847800" y="1079225"/>
              <a:ext cx="100100" cy="62900"/>
            </a:xfrm>
            <a:custGeom>
              <a:avLst/>
              <a:gdLst/>
              <a:ahLst/>
              <a:cxnLst/>
              <a:rect l="l" t="t" r="r" b="b"/>
              <a:pathLst>
                <a:path w="4004" h="2516" extrusionOk="0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2773825" y="2230900"/>
              <a:ext cx="411150" cy="269975"/>
            </a:xfrm>
            <a:custGeom>
              <a:avLst/>
              <a:gdLst/>
              <a:ahLst/>
              <a:cxnLst/>
              <a:rect l="l" t="t" r="r" b="b"/>
              <a:pathLst>
                <a:path w="16446" h="10799" extrusionOk="0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2605375" y="2485000"/>
              <a:ext cx="139275" cy="129775"/>
            </a:xfrm>
            <a:custGeom>
              <a:avLst/>
              <a:gdLst/>
              <a:ahLst/>
              <a:cxnLst/>
              <a:rect l="l" t="t" r="r" b="b"/>
              <a:pathLst>
                <a:path w="5571" h="5191" extrusionOk="0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4364125" y="1514025"/>
              <a:ext cx="51725" cy="77575"/>
            </a:xfrm>
            <a:custGeom>
              <a:avLst/>
              <a:gdLst/>
              <a:ahLst/>
              <a:cxnLst/>
              <a:rect l="l" t="t" r="r" b="b"/>
              <a:pathLst>
                <a:path w="2069" h="3103" extrusionOk="0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4525900" y="1428700"/>
              <a:ext cx="44225" cy="66000"/>
            </a:xfrm>
            <a:custGeom>
              <a:avLst/>
              <a:gdLst/>
              <a:ahLst/>
              <a:cxnLst/>
              <a:rect l="l" t="t" r="r" b="b"/>
              <a:pathLst>
                <a:path w="1769" h="2640" extrusionOk="0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540925" y="1483175"/>
              <a:ext cx="14200" cy="15175"/>
            </a:xfrm>
            <a:custGeom>
              <a:avLst/>
              <a:gdLst/>
              <a:ahLst/>
              <a:cxnLst/>
              <a:rect l="l" t="t" r="r" b="b"/>
              <a:pathLst>
                <a:path w="568" h="607" extrusionOk="0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4831950" y="12398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4831950" y="1261875"/>
              <a:ext cx="55075" cy="38175"/>
            </a:xfrm>
            <a:custGeom>
              <a:avLst/>
              <a:gdLst/>
              <a:ahLst/>
              <a:cxnLst/>
              <a:rect l="l" t="t" r="r" b="b"/>
              <a:pathLst>
                <a:path w="2203" h="1527" extrusionOk="0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831950" y="1284025"/>
              <a:ext cx="55075" cy="38050"/>
            </a:xfrm>
            <a:custGeom>
              <a:avLst/>
              <a:gdLst/>
              <a:ahLst/>
              <a:cxnLst/>
              <a:rect l="l" t="t" r="r" b="b"/>
              <a:pathLst>
                <a:path w="2203" h="1522" extrusionOk="0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4673500" y="1316375"/>
              <a:ext cx="68425" cy="56750"/>
            </a:xfrm>
            <a:custGeom>
              <a:avLst/>
              <a:gdLst/>
              <a:ahLst/>
              <a:cxnLst/>
              <a:rect l="l" t="t" r="r" b="b"/>
              <a:pathLst>
                <a:path w="2737" h="2270" extrusionOk="0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4673500" y="1318050"/>
              <a:ext cx="68425" cy="105100"/>
            </a:xfrm>
            <a:custGeom>
              <a:avLst/>
              <a:gdLst/>
              <a:ahLst/>
              <a:cxnLst/>
              <a:rect l="l" t="t" r="r" b="b"/>
              <a:pathLst>
                <a:path w="2737" h="4204" extrusionOk="0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2513625" y="1376400"/>
              <a:ext cx="2425925" cy="1403550"/>
            </a:xfrm>
            <a:custGeom>
              <a:avLst/>
              <a:gdLst/>
              <a:ahLst/>
              <a:cxnLst/>
              <a:rect l="l" t="t" r="r" b="b"/>
              <a:pathLst>
                <a:path w="97037" h="56142" extrusionOk="0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2607025" y="2785950"/>
              <a:ext cx="51725" cy="119725"/>
            </a:xfrm>
            <a:custGeom>
              <a:avLst/>
              <a:gdLst/>
              <a:ahLst/>
              <a:cxnLst/>
              <a:rect l="l" t="t" r="r" b="b"/>
              <a:pathLst>
                <a:path w="2069" h="4789" extrusionOk="0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2670400" y="2743450"/>
              <a:ext cx="45900" cy="125525"/>
            </a:xfrm>
            <a:custGeom>
              <a:avLst/>
              <a:gdLst/>
              <a:ahLst/>
              <a:cxnLst/>
              <a:rect l="l" t="t" r="r" b="b"/>
              <a:pathLst>
                <a:path w="1836" h="5021" extrusionOk="0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2727950" y="2715325"/>
              <a:ext cx="51725" cy="120300"/>
            </a:xfrm>
            <a:custGeom>
              <a:avLst/>
              <a:gdLst/>
              <a:ahLst/>
              <a:cxnLst/>
              <a:rect l="l" t="t" r="r" b="b"/>
              <a:pathLst>
                <a:path w="2069" h="4812" extrusionOk="0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2787150" y="2679650"/>
              <a:ext cx="55900" cy="111975"/>
            </a:xfrm>
            <a:custGeom>
              <a:avLst/>
              <a:gdLst/>
              <a:ahLst/>
              <a:cxnLst/>
              <a:rect l="l" t="t" r="r" b="b"/>
              <a:pathLst>
                <a:path w="2236" h="4479" extrusionOk="0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2854700" y="2642775"/>
              <a:ext cx="51750" cy="118825"/>
            </a:xfrm>
            <a:custGeom>
              <a:avLst/>
              <a:gdLst/>
              <a:ahLst/>
              <a:cxnLst/>
              <a:rect l="l" t="t" r="r" b="b"/>
              <a:pathLst>
                <a:path w="2070" h="4753" extrusionOk="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2912250" y="2600625"/>
              <a:ext cx="51725" cy="117425"/>
            </a:xfrm>
            <a:custGeom>
              <a:avLst/>
              <a:gdLst/>
              <a:ahLst/>
              <a:cxnLst/>
              <a:rect l="l" t="t" r="r" b="b"/>
              <a:pathLst>
                <a:path w="2069" h="4697" extrusionOk="0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023175" y="1493175"/>
              <a:ext cx="1864675" cy="1173375"/>
            </a:xfrm>
            <a:custGeom>
              <a:avLst/>
              <a:gdLst/>
              <a:ahLst/>
              <a:cxnLst/>
              <a:rect l="l" t="t" r="r" b="b"/>
              <a:pathLst>
                <a:path w="74587" h="46935" extrusionOk="0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2670400" y="2313450"/>
              <a:ext cx="1211725" cy="705000"/>
            </a:xfrm>
            <a:custGeom>
              <a:avLst/>
              <a:gdLst/>
              <a:ahLst/>
              <a:cxnLst/>
              <a:rect l="l" t="t" r="r" b="b"/>
              <a:pathLst>
                <a:path w="48469" h="28200" extrusionOk="0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2585350" y="2398175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585350" y="2482400"/>
              <a:ext cx="1299275" cy="754550"/>
            </a:xfrm>
            <a:custGeom>
              <a:avLst/>
              <a:gdLst/>
              <a:ahLst/>
              <a:cxnLst/>
              <a:rect l="l" t="t" r="r" b="b"/>
              <a:pathLst>
                <a:path w="51971" h="30182" extrusionOk="0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2587850" y="2566900"/>
              <a:ext cx="1296900" cy="754275"/>
            </a:xfrm>
            <a:custGeom>
              <a:avLst/>
              <a:gdLst/>
              <a:ahLst/>
              <a:cxnLst/>
              <a:rect l="l" t="t" r="r" b="b"/>
              <a:pathLst>
                <a:path w="51876" h="30171" extrusionOk="0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2587850" y="2650900"/>
              <a:ext cx="1297550" cy="754500"/>
            </a:xfrm>
            <a:custGeom>
              <a:avLst/>
              <a:gdLst/>
              <a:ahLst/>
              <a:cxnLst/>
              <a:rect l="l" t="t" r="r" b="b"/>
              <a:pathLst>
                <a:path w="51902" h="30180" extrusionOk="0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2587850" y="2735675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2587850" y="2819900"/>
              <a:ext cx="1294275" cy="754800"/>
            </a:xfrm>
            <a:custGeom>
              <a:avLst/>
              <a:gdLst/>
              <a:ahLst/>
              <a:cxnLst/>
              <a:rect l="l" t="t" r="r" b="b"/>
              <a:pathLst>
                <a:path w="51771" h="30192" extrusionOk="0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670400" y="2988875"/>
              <a:ext cx="1214350" cy="705900"/>
            </a:xfrm>
            <a:custGeom>
              <a:avLst/>
              <a:gdLst/>
              <a:ahLst/>
              <a:cxnLst/>
              <a:rect l="l" t="t" r="r" b="b"/>
              <a:pathLst>
                <a:path w="48574" h="28236" extrusionOk="0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2585350" y="3073650"/>
              <a:ext cx="1299275" cy="753725"/>
            </a:xfrm>
            <a:custGeom>
              <a:avLst/>
              <a:gdLst/>
              <a:ahLst/>
              <a:cxnLst/>
              <a:rect l="l" t="t" r="r" b="b"/>
              <a:pathLst>
                <a:path w="51971" h="30149" extrusionOk="0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2587850" y="3157875"/>
              <a:ext cx="1296775" cy="754550"/>
            </a:xfrm>
            <a:custGeom>
              <a:avLst/>
              <a:gdLst/>
              <a:ahLst/>
              <a:cxnLst/>
              <a:rect l="l" t="t" r="r" b="b"/>
              <a:pathLst>
                <a:path w="51871" h="30182" extrusionOk="0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2585350" y="3242150"/>
              <a:ext cx="1300050" cy="754500"/>
            </a:xfrm>
            <a:custGeom>
              <a:avLst/>
              <a:gdLst/>
              <a:ahLst/>
              <a:cxnLst/>
              <a:rect l="l" t="t" r="r" b="b"/>
              <a:pathLst>
                <a:path w="52002" h="30180" extrusionOk="0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3992200" y="1730850"/>
              <a:ext cx="889825" cy="1446050"/>
            </a:xfrm>
            <a:custGeom>
              <a:avLst/>
              <a:gdLst/>
              <a:ahLst/>
              <a:cxnLst/>
              <a:rect l="l" t="t" r="r" b="b"/>
              <a:pathLst>
                <a:path w="35593" h="57842" extrusionOk="0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029725" y="1754050"/>
              <a:ext cx="852300" cy="1421675"/>
            </a:xfrm>
            <a:custGeom>
              <a:avLst/>
              <a:gdLst/>
              <a:ahLst/>
              <a:cxnLst/>
              <a:rect l="l" t="t" r="r" b="b"/>
              <a:pathLst>
                <a:path w="34092" h="56867" extrusionOk="0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4026375" y="1751625"/>
              <a:ext cx="857300" cy="1426125"/>
            </a:xfrm>
            <a:custGeom>
              <a:avLst/>
              <a:gdLst/>
              <a:ahLst/>
              <a:cxnLst/>
              <a:rect l="l" t="t" r="r" b="b"/>
              <a:pathLst>
                <a:path w="34292" h="57045" extrusionOk="0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991350" y="2220375"/>
              <a:ext cx="48400" cy="956650"/>
            </a:xfrm>
            <a:custGeom>
              <a:avLst/>
              <a:gdLst/>
              <a:ahLst/>
              <a:cxnLst/>
              <a:rect l="l" t="t" r="r" b="b"/>
              <a:pathLst>
                <a:path w="1936" h="38266" extrusionOk="0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4613475" y="2202850"/>
              <a:ext cx="45050" cy="522900"/>
            </a:xfrm>
            <a:custGeom>
              <a:avLst/>
              <a:gdLst/>
              <a:ahLst/>
              <a:cxnLst/>
              <a:rect l="l" t="t" r="r" b="b"/>
              <a:pathLst>
                <a:path w="1802" h="20916" extrusionOk="0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4658500" y="2153650"/>
              <a:ext cx="128450" cy="572100"/>
            </a:xfrm>
            <a:custGeom>
              <a:avLst/>
              <a:gdLst/>
              <a:ahLst/>
              <a:cxnLst/>
              <a:rect l="l" t="t" r="r" b="b"/>
              <a:pathLst>
                <a:path w="5138" h="22884" extrusionOk="0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372450" y="2439700"/>
              <a:ext cx="44225" cy="425325"/>
            </a:xfrm>
            <a:custGeom>
              <a:avLst/>
              <a:gdLst/>
              <a:ahLst/>
              <a:cxnLst/>
              <a:rect l="l" t="t" r="r" b="b"/>
              <a:pathLst>
                <a:path w="1769" h="17013" extrusionOk="0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4416650" y="2391325"/>
              <a:ext cx="128450" cy="473700"/>
            </a:xfrm>
            <a:custGeom>
              <a:avLst/>
              <a:gdLst/>
              <a:ahLst/>
              <a:cxnLst/>
              <a:rect l="l" t="t" r="r" b="b"/>
              <a:pathLst>
                <a:path w="5138" h="18948" extrusionOk="0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4372450" y="2365475"/>
              <a:ext cx="172650" cy="100100"/>
            </a:xfrm>
            <a:custGeom>
              <a:avLst/>
              <a:gdLst/>
              <a:ahLst/>
              <a:cxnLst/>
              <a:rect l="l" t="t" r="r" b="b"/>
              <a:pathLst>
                <a:path w="6906" h="4004" extrusionOk="0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4372450" y="2391325"/>
              <a:ext cx="172650" cy="473700"/>
            </a:xfrm>
            <a:custGeom>
              <a:avLst/>
              <a:gdLst/>
              <a:ahLst/>
              <a:cxnLst/>
              <a:rect l="l" t="t" r="r" b="b"/>
              <a:pathLst>
                <a:path w="6906" h="18948" extrusionOk="0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130625" y="2644000"/>
              <a:ext cx="44225" cy="360275"/>
            </a:xfrm>
            <a:custGeom>
              <a:avLst/>
              <a:gdLst/>
              <a:ahLst/>
              <a:cxnLst/>
              <a:rect l="l" t="t" r="r" b="b"/>
              <a:pathLst>
                <a:path w="1769" h="14411" extrusionOk="0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174825" y="2594800"/>
              <a:ext cx="129275" cy="409475"/>
            </a:xfrm>
            <a:custGeom>
              <a:avLst/>
              <a:gdLst/>
              <a:ahLst/>
              <a:cxnLst/>
              <a:rect l="l" t="t" r="r" b="b"/>
              <a:pathLst>
                <a:path w="5171" h="16379" extrusionOk="0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4130625" y="2568950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130625" y="2594800"/>
              <a:ext cx="173475" cy="409475"/>
            </a:xfrm>
            <a:custGeom>
              <a:avLst/>
              <a:gdLst/>
              <a:ahLst/>
              <a:cxnLst/>
              <a:rect l="l" t="t" r="r" b="b"/>
              <a:pathLst>
                <a:path w="6939" h="16379" extrusionOk="0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4119775" y="1929325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4120799" y="1929578"/>
              <a:ext cx="656325" cy="557925"/>
            </a:xfrm>
            <a:custGeom>
              <a:avLst/>
              <a:gdLst/>
              <a:ahLst/>
              <a:cxnLst/>
              <a:rect l="l" t="t" r="r" b="b"/>
              <a:pathLst>
                <a:path w="26253" h="22317" extrusionOk="0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4131450" y="1936000"/>
              <a:ext cx="644650" cy="551250"/>
            </a:xfrm>
            <a:custGeom>
              <a:avLst/>
              <a:gdLst/>
              <a:ahLst/>
              <a:cxnLst/>
              <a:rect l="l" t="t" r="r" b="b"/>
              <a:pathLst>
                <a:path w="25786" h="22050" extrusionOk="0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347450" y="2280400"/>
              <a:ext cx="71725" cy="63400"/>
            </a:xfrm>
            <a:custGeom>
              <a:avLst/>
              <a:gdLst/>
              <a:ahLst/>
              <a:cxnLst/>
              <a:rect l="l" t="t" r="r" b="b"/>
              <a:pathLst>
                <a:path w="2869" h="2536" extrusionOk="0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666000" y="1965175"/>
              <a:ext cx="33375" cy="26725"/>
            </a:xfrm>
            <a:custGeom>
              <a:avLst/>
              <a:gdLst/>
              <a:ahLst/>
              <a:cxnLst/>
              <a:rect l="l" t="t" r="r" b="b"/>
              <a:pathLst>
                <a:path w="1335" h="1069" extrusionOk="0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722700" y="2016875"/>
              <a:ext cx="24225" cy="20050"/>
            </a:xfrm>
            <a:custGeom>
              <a:avLst/>
              <a:gdLst/>
              <a:ahLst/>
              <a:cxnLst/>
              <a:rect l="l" t="t" r="r" b="b"/>
              <a:pathLst>
                <a:path w="969" h="802" extrusionOk="0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119775" y="2455525"/>
              <a:ext cx="37550" cy="31725"/>
            </a:xfrm>
            <a:custGeom>
              <a:avLst/>
              <a:gdLst/>
              <a:ahLst/>
              <a:cxnLst/>
              <a:rect l="l" t="t" r="r" b="b"/>
              <a:pathLst>
                <a:path w="1502" h="1269" extrusionOk="0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634550" y="2706350"/>
              <a:ext cx="1100825" cy="2302700"/>
            </a:xfrm>
            <a:custGeom>
              <a:avLst/>
              <a:gdLst/>
              <a:ahLst/>
              <a:cxnLst/>
              <a:rect l="l" t="t" r="r" b="b"/>
              <a:pathLst>
                <a:path w="44033" h="92108" extrusionOk="0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676250" y="2794950"/>
              <a:ext cx="1151675" cy="2268125"/>
            </a:xfrm>
            <a:custGeom>
              <a:avLst/>
              <a:gdLst/>
              <a:ahLst/>
              <a:cxnLst/>
              <a:rect l="l" t="t" r="r" b="b"/>
              <a:pathLst>
                <a:path w="46067" h="90725" extrusionOk="0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2676250" y="3440400"/>
              <a:ext cx="75900" cy="1622850"/>
            </a:xfrm>
            <a:custGeom>
              <a:avLst/>
              <a:gdLst/>
              <a:ahLst/>
              <a:cxnLst/>
              <a:rect l="l" t="t" r="r" b="b"/>
              <a:pathLst>
                <a:path w="3036" h="64914" extrusionOk="0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2732125" y="2841650"/>
              <a:ext cx="1089975" cy="2216600"/>
            </a:xfrm>
            <a:custGeom>
              <a:avLst/>
              <a:gdLst/>
              <a:ahLst/>
              <a:cxnLst/>
              <a:rect l="l" t="t" r="r" b="b"/>
              <a:pathLst>
                <a:path w="43599" h="88664" extrusionOk="0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727125" y="2833300"/>
              <a:ext cx="1100800" cy="2229950"/>
            </a:xfrm>
            <a:custGeom>
              <a:avLst/>
              <a:gdLst/>
              <a:ahLst/>
              <a:cxnLst/>
              <a:rect l="l" t="t" r="r" b="b"/>
              <a:pathLst>
                <a:path w="44032" h="89198" extrusionOk="0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677075" y="2731325"/>
              <a:ext cx="1151700" cy="737450"/>
            </a:xfrm>
            <a:custGeom>
              <a:avLst/>
              <a:gdLst/>
              <a:ahLst/>
              <a:cxnLst/>
              <a:rect l="l" t="t" r="r" b="b"/>
              <a:pathLst>
                <a:path w="46068" h="29498" extrusionOk="0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727125" y="2759200"/>
              <a:ext cx="1100800" cy="709575"/>
            </a:xfrm>
            <a:custGeom>
              <a:avLst/>
              <a:gdLst/>
              <a:ahLst/>
              <a:cxnLst/>
              <a:rect l="l" t="t" r="r" b="b"/>
              <a:pathLst>
                <a:path w="44032" h="28383" extrusionOk="0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2690425" y="2731675"/>
              <a:ext cx="1124150" cy="652050"/>
            </a:xfrm>
            <a:custGeom>
              <a:avLst/>
              <a:gdLst/>
              <a:ahLst/>
              <a:cxnLst/>
              <a:rect l="l" t="t" r="r" b="b"/>
              <a:pathLst>
                <a:path w="44966" h="26082" extrusionOk="0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3652775" y="2861050"/>
              <a:ext cx="31725" cy="40825"/>
            </a:xfrm>
            <a:custGeom>
              <a:avLst/>
              <a:gdLst/>
              <a:ahLst/>
              <a:cxnLst/>
              <a:rect l="l" t="t" r="r" b="b"/>
              <a:pathLst>
                <a:path w="1269" h="1633" extrusionOk="0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3708650" y="2828675"/>
              <a:ext cx="31725" cy="41125"/>
            </a:xfrm>
            <a:custGeom>
              <a:avLst/>
              <a:gdLst/>
              <a:ahLst/>
              <a:cxnLst/>
              <a:rect l="l" t="t" r="r" b="b"/>
              <a:pathLst>
                <a:path w="1269" h="1645" extrusionOk="0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3763700" y="2797000"/>
              <a:ext cx="32550" cy="40950"/>
            </a:xfrm>
            <a:custGeom>
              <a:avLst/>
              <a:gdLst/>
              <a:ahLst/>
              <a:cxnLst/>
              <a:rect l="l" t="t" r="r" b="b"/>
              <a:pathLst>
                <a:path w="1302" h="1638" extrusionOk="0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3313375" y="3642050"/>
              <a:ext cx="434925" cy="253700"/>
            </a:xfrm>
            <a:custGeom>
              <a:avLst/>
              <a:gdLst/>
              <a:ahLst/>
              <a:cxnLst/>
              <a:rect l="l" t="t" r="r" b="b"/>
              <a:pathLst>
                <a:path w="17397" h="10148" extrusionOk="0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3311700" y="3698100"/>
              <a:ext cx="434500" cy="253525"/>
            </a:xfrm>
            <a:custGeom>
              <a:avLst/>
              <a:gdLst/>
              <a:ahLst/>
              <a:cxnLst/>
              <a:rect l="l" t="t" r="r" b="b"/>
              <a:pathLst>
                <a:path w="17380" h="10141" extrusionOk="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3313375" y="3753300"/>
              <a:ext cx="435125" cy="254200"/>
            </a:xfrm>
            <a:custGeom>
              <a:avLst/>
              <a:gdLst/>
              <a:ahLst/>
              <a:cxnLst/>
              <a:rect l="l" t="t" r="r" b="b"/>
              <a:pathLst>
                <a:path w="17405" h="10168" extrusionOk="0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313375" y="3808900"/>
              <a:ext cx="435000" cy="254475"/>
            </a:xfrm>
            <a:custGeom>
              <a:avLst/>
              <a:gdLst/>
              <a:ahLst/>
              <a:cxnLst/>
              <a:rect l="l" t="t" r="r" b="b"/>
              <a:pathLst>
                <a:path w="17400" h="10179" extrusionOk="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819675" y="3586300"/>
              <a:ext cx="433675" cy="254425"/>
            </a:xfrm>
            <a:custGeom>
              <a:avLst/>
              <a:gdLst/>
              <a:ahLst/>
              <a:cxnLst/>
              <a:rect l="l" t="t" r="r" b="b"/>
              <a:pathLst>
                <a:path w="17347" h="10177" extrusionOk="0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2818025" y="3642050"/>
              <a:ext cx="436725" cy="253700"/>
            </a:xfrm>
            <a:custGeom>
              <a:avLst/>
              <a:gdLst/>
              <a:ahLst/>
              <a:cxnLst/>
              <a:rect l="l" t="t" r="r" b="b"/>
              <a:pathLst>
                <a:path w="17469" h="10148" extrusionOk="0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2819675" y="3698100"/>
              <a:ext cx="432850" cy="253525"/>
            </a:xfrm>
            <a:custGeom>
              <a:avLst/>
              <a:gdLst/>
              <a:ahLst/>
              <a:cxnLst/>
              <a:rect l="l" t="t" r="r" b="b"/>
              <a:pathLst>
                <a:path w="17314" h="10141" extrusionOk="0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2819675" y="3753100"/>
              <a:ext cx="433675" cy="253575"/>
            </a:xfrm>
            <a:custGeom>
              <a:avLst/>
              <a:gdLst/>
              <a:ahLst/>
              <a:cxnLst/>
              <a:rect l="l" t="t" r="r" b="b"/>
              <a:pathLst>
                <a:path w="17347" h="10143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2819675" y="3416900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2819675" y="3472100"/>
              <a:ext cx="433675" cy="254375"/>
            </a:xfrm>
            <a:custGeom>
              <a:avLst/>
              <a:gdLst/>
              <a:ahLst/>
              <a:cxnLst/>
              <a:rect l="l" t="t" r="r" b="b"/>
              <a:pathLst>
                <a:path w="17347" h="10175" extrusionOk="0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2819675" y="3527300"/>
              <a:ext cx="433675" cy="254200"/>
            </a:xfrm>
            <a:custGeom>
              <a:avLst/>
              <a:gdLst/>
              <a:ahLst/>
              <a:cxnLst/>
              <a:rect l="l" t="t" r="r" b="b"/>
              <a:pathLst>
                <a:path w="17347" h="10168" extrusionOk="0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818025" y="3808325"/>
              <a:ext cx="435325" cy="254225"/>
            </a:xfrm>
            <a:custGeom>
              <a:avLst/>
              <a:gdLst/>
              <a:ahLst/>
              <a:cxnLst/>
              <a:rect l="l" t="t" r="r" b="b"/>
              <a:pathLst>
                <a:path w="17413" h="10169" extrusionOk="0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2818025" y="3864200"/>
              <a:ext cx="436900" cy="254225"/>
            </a:xfrm>
            <a:custGeom>
              <a:avLst/>
              <a:gdLst/>
              <a:ahLst/>
              <a:cxnLst/>
              <a:rect l="l" t="t" r="r" b="b"/>
              <a:pathLst>
                <a:path w="17476" h="10169" extrusionOk="0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2819675" y="3921425"/>
              <a:ext cx="435075" cy="253700"/>
            </a:xfrm>
            <a:custGeom>
              <a:avLst/>
              <a:gdLst/>
              <a:ahLst/>
              <a:cxnLst/>
              <a:rect l="l" t="t" r="r" b="b"/>
              <a:pathLst>
                <a:path w="17403" h="10148" extrusionOk="0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819675" y="3976600"/>
              <a:ext cx="433675" cy="254400"/>
            </a:xfrm>
            <a:custGeom>
              <a:avLst/>
              <a:gdLst/>
              <a:ahLst/>
              <a:cxnLst/>
              <a:rect l="l" t="t" r="r" b="b"/>
              <a:pathLst>
                <a:path w="17347" h="10176" extrusionOk="0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818025" y="4032500"/>
              <a:ext cx="435325" cy="254375"/>
            </a:xfrm>
            <a:custGeom>
              <a:avLst/>
              <a:gdLst/>
              <a:ahLst/>
              <a:cxnLst/>
              <a:rect l="l" t="t" r="r" b="b"/>
              <a:pathLst>
                <a:path w="17413" h="10175" extrusionOk="0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2819675" y="4091025"/>
              <a:ext cx="433675" cy="254225"/>
            </a:xfrm>
            <a:custGeom>
              <a:avLst/>
              <a:gdLst/>
              <a:ahLst/>
              <a:cxnLst/>
              <a:rect l="l" t="t" r="r" b="b"/>
              <a:pathLst>
                <a:path w="17347" h="10169" extrusionOk="0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823850" y="3483150"/>
              <a:ext cx="42550" cy="98225"/>
            </a:xfrm>
            <a:custGeom>
              <a:avLst/>
              <a:gdLst/>
              <a:ahLst/>
              <a:cxnLst/>
              <a:rect l="l" t="t" r="r" b="b"/>
              <a:pathLst>
                <a:path w="1702" h="3929" extrusionOk="0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2875550" y="3448125"/>
              <a:ext cx="38400" cy="103225"/>
            </a:xfrm>
            <a:custGeom>
              <a:avLst/>
              <a:gdLst/>
              <a:ahLst/>
              <a:cxnLst/>
              <a:rect l="l" t="t" r="r" b="b"/>
              <a:pathLst>
                <a:path w="1536" h="4129" extrusionOk="0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2923925" y="3425350"/>
              <a:ext cx="43400" cy="98475"/>
            </a:xfrm>
            <a:custGeom>
              <a:avLst/>
              <a:gdLst/>
              <a:ahLst/>
              <a:cxnLst/>
              <a:rect l="l" t="t" r="r" b="b"/>
              <a:pathLst>
                <a:path w="1736" h="3939" extrusionOk="0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2973125" y="3395375"/>
              <a:ext cx="45050" cy="91750"/>
            </a:xfrm>
            <a:custGeom>
              <a:avLst/>
              <a:gdLst/>
              <a:ahLst/>
              <a:cxnLst/>
              <a:rect l="l" t="t" r="r" b="b"/>
              <a:pathLst>
                <a:path w="1802" h="3670" extrusionOk="0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3028175" y="3365300"/>
              <a:ext cx="42550" cy="98275"/>
            </a:xfrm>
            <a:custGeom>
              <a:avLst/>
              <a:gdLst/>
              <a:ahLst/>
              <a:cxnLst/>
              <a:rect l="l" t="t" r="r" b="b"/>
              <a:pathLst>
                <a:path w="1702" h="3931" extrusionOk="0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3075700" y="3330325"/>
              <a:ext cx="42550" cy="96750"/>
            </a:xfrm>
            <a:custGeom>
              <a:avLst/>
              <a:gdLst/>
              <a:ahLst/>
              <a:cxnLst/>
              <a:rect l="l" t="t" r="r" b="b"/>
              <a:pathLst>
                <a:path w="1702" h="3870" extrusionOk="0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3167425" y="2959225"/>
              <a:ext cx="597125" cy="425325"/>
            </a:xfrm>
            <a:custGeom>
              <a:avLst/>
              <a:gdLst/>
              <a:ahLst/>
              <a:cxnLst/>
              <a:rect l="l" t="t" r="r" b="b"/>
              <a:pathLst>
                <a:path w="23885" h="17013" extrusionOk="0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346725" y="3311975"/>
              <a:ext cx="159300" cy="379475"/>
            </a:xfrm>
            <a:custGeom>
              <a:avLst/>
              <a:gdLst/>
              <a:ahLst/>
              <a:cxnLst/>
              <a:rect l="l" t="t" r="r" b="b"/>
              <a:pathLst>
                <a:path w="6372" h="15179" extrusionOk="0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02600" y="3482100"/>
              <a:ext cx="261875" cy="248550"/>
            </a:xfrm>
            <a:custGeom>
              <a:avLst/>
              <a:gdLst/>
              <a:ahLst/>
              <a:cxnLst/>
              <a:rect l="l" t="t" r="r" b="b"/>
              <a:pathLst>
                <a:path w="10475" h="9942" extrusionOk="0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529350" y="3291125"/>
              <a:ext cx="150150" cy="204350"/>
            </a:xfrm>
            <a:custGeom>
              <a:avLst/>
              <a:gdLst/>
              <a:ahLst/>
              <a:cxnLst/>
              <a:rect l="l" t="t" r="r" b="b"/>
              <a:pathLst>
                <a:path w="6006" h="8174" extrusionOk="0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521850" y="3287925"/>
              <a:ext cx="70075" cy="186700"/>
            </a:xfrm>
            <a:custGeom>
              <a:avLst/>
              <a:gdLst/>
              <a:ahLst/>
              <a:cxnLst/>
              <a:rect l="l" t="t" r="r" b="b"/>
              <a:pathLst>
                <a:path w="2803" h="7468" extrusionOk="0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2820525" y="3900725"/>
              <a:ext cx="915675" cy="1036600"/>
            </a:xfrm>
            <a:custGeom>
              <a:avLst/>
              <a:gdLst/>
              <a:ahLst/>
              <a:cxnLst/>
              <a:rect l="l" t="t" r="r" b="b"/>
              <a:pathLst>
                <a:path w="36627" h="41464" extrusionOk="0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2823025" y="4231800"/>
              <a:ext cx="913175" cy="538750"/>
            </a:xfrm>
            <a:custGeom>
              <a:avLst/>
              <a:gdLst/>
              <a:ahLst/>
              <a:cxnLst/>
              <a:rect l="l" t="t" r="r" b="b"/>
              <a:pathLst>
                <a:path w="36527" h="21550" extrusionOk="0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23025" y="4066675"/>
              <a:ext cx="913175" cy="537925"/>
            </a:xfrm>
            <a:custGeom>
              <a:avLst/>
              <a:gdLst/>
              <a:ahLst/>
              <a:cxnLst/>
              <a:rect l="l" t="t" r="r" b="b"/>
              <a:pathLst>
                <a:path w="36527" h="21517" extrusionOk="0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3728675" y="3903225"/>
              <a:ext cx="7525" cy="507075"/>
            </a:xfrm>
            <a:custGeom>
              <a:avLst/>
              <a:gdLst/>
              <a:ahLst/>
              <a:cxnLst/>
              <a:rect l="l" t="t" r="r" b="b"/>
              <a:pathLst>
                <a:path w="301" h="20283" extrusionOk="0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3615250" y="3968275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3501850" y="40341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3388425" y="4099200"/>
              <a:ext cx="7525" cy="507900"/>
            </a:xfrm>
            <a:custGeom>
              <a:avLst/>
              <a:gdLst/>
              <a:ahLst/>
              <a:cxnLst/>
              <a:rect l="l" t="t" r="r" b="b"/>
              <a:pathLst>
                <a:path w="301" h="20316" extrusionOk="0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3275000" y="4165100"/>
              <a:ext cx="7550" cy="507050"/>
            </a:xfrm>
            <a:custGeom>
              <a:avLst/>
              <a:gdLst/>
              <a:ahLst/>
              <a:cxnLst/>
              <a:rect l="l" t="t" r="r" b="b"/>
              <a:pathLst>
                <a:path w="302" h="20282" extrusionOk="0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3161600" y="4230975"/>
              <a:ext cx="7525" cy="507050"/>
            </a:xfrm>
            <a:custGeom>
              <a:avLst/>
              <a:gdLst/>
              <a:ahLst/>
              <a:cxnLst/>
              <a:rect l="l" t="t" r="r" b="b"/>
              <a:pathLst>
                <a:path w="301" h="20282" extrusionOk="0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3047350" y="4296025"/>
              <a:ext cx="8350" cy="507875"/>
            </a:xfrm>
            <a:custGeom>
              <a:avLst/>
              <a:gdLst/>
              <a:ahLst/>
              <a:cxnLst/>
              <a:rect l="l" t="t" r="r" b="b"/>
              <a:pathLst>
                <a:path w="334" h="20315" extrusionOk="0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933925" y="4361900"/>
              <a:ext cx="8375" cy="507050"/>
            </a:xfrm>
            <a:custGeom>
              <a:avLst/>
              <a:gdLst/>
              <a:ahLst/>
              <a:cxnLst/>
              <a:rect l="l" t="t" r="r" b="b"/>
              <a:pathLst>
                <a:path w="335" h="20282" extrusionOk="0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2820525" y="4160600"/>
              <a:ext cx="901500" cy="697500"/>
            </a:xfrm>
            <a:custGeom>
              <a:avLst/>
              <a:gdLst/>
              <a:ahLst/>
              <a:cxnLst/>
              <a:rect l="l" t="t" r="r" b="b"/>
              <a:pathLst>
                <a:path w="36060" h="27900" extrusionOk="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460150" y="4088375"/>
              <a:ext cx="29200" cy="86750"/>
            </a:xfrm>
            <a:custGeom>
              <a:avLst/>
              <a:gdLst/>
              <a:ahLst/>
              <a:cxnLst/>
              <a:rect l="l" t="t" r="r" b="b"/>
              <a:pathLst>
                <a:path w="1168" h="3470" extrusionOk="0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462050" y="2234550"/>
              <a:ext cx="533750" cy="1055275"/>
            </a:xfrm>
            <a:custGeom>
              <a:avLst/>
              <a:gdLst/>
              <a:ahLst/>
              <a:cxnLst/>
              <a:rect l="l" t="t" r="r" b="b"/>
              <a:pathLst>
                <a:path w="21350" h="42211" extrusionOk="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462875" y="2453025"/>
              <a:ext cx="54250" cy="836800"/>
            </a:xfrm>
            <a:custGeom>
              <a:avLst/>
              <a:gdLst/>
              <a:ahLst/>
              <a:cxnLst/>
              <a:rect l="l" t="t" r="r" b="b"/>
              <a:pathLst>
                <a:path w="2170" h="33472" extrusionOk="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489575" y="2250375"/>
              <a:ext cx="506225" cy="1039575"/>
            </a:xfrm>
            <a:custGeom>
              <a:avLst/>
              <a:gdLst/>
              <a:ahLst/>
              <a:cxnLst/>
              <a:rect l="l" t="t" r="r" b="b"/>
              <a:pathLst>
                <a:path w="20249" h="41583" extrusionOk="0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489575" y="2249550"/>
              <a:ext cx="506225" cy="1040775"/>
            </a:xfrm>
            <a:custGeom>
              <a:avLst/>
              <a:gdLst/>
              <a:ahLst/>
              <a:cxnLst/>
              <a:rect l="l" t="t" r="r" b="b"/>
              <a:pathLst>
                <a:path w="20249" h="41631" extrusionOk="0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535425" y="2322950"/>
              <a:ext cx="427850" cy="610450"/>
            </a:xfrm>
            <a:custGeom>
              <a:avLst/>
              <a:gdLst/>
              <a:ahLst/>
              <a:cxnLst/>
              <a:rect l="l" t="t" r="r" b="b"/>
              <a:pathLst>
                <a:path w="17114" h="24418" extrusionOk="0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863175" y="2250375"/>
              <a:ext cx="132625" cy="146925"/>
            </a:xfrm>
            <a:custGeom>
              <a:avLst/>
              <a:gdLst/>
              <a:ahLst/>
              <a:cxnLst/>
              <a:rect l="l" t="t" r="r" b="b"/>
              <a:pathLst>
                <a:path w="5305" h="5877" extrusionOk="0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668875" y="2732400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1668875" y="2733841"/>
              <a:ext cx="348600" cy="371400"/>
            </a:xfrm>
            <a:custGeom>
              <a:avLst/>
              <a:gdLst/>
              <a:ahLst/>
              <a:cxnLst/>
              <a:rect l="l" t="t" r="r" b="b"/>
              <a:pathLst>
                <a:path w="13944" h="14856" extrusionOk="0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1995775" y="2720725"/>
              <a:ext cx="21700" cy="24200"/>
            </a:xfrm>
            <a:custGeom>
              <a:avLst/>
              <a:gdLst/>
              <a:ahLst/>
              <a:cxnLst/>
              <a:rect l="l" t="t" r="r" b="b"/>
              <a:pathLst>
                <a:path w="868" h="968" extrusionOk="0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747250" y="2813500"/>
              <a:ext cx="196825" cy="211625"/>
            </a:xfrm>
            <a:custGeom>
              <a:avLst/>
              <a:gdLst/>
              <a:ahLst/>
              <a:cxnLst/>
              <a:rect l="l" t="t" r="r" b="b"/>
              <a:pathLst>
                <a:path w="7873" h="8465" extrusionOk="0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1587150" y="2504825"/>
              <a:ext cx="325250" cy="301825"/>
            </a:xfrm>
            <a:custGeom>
              <a:avLst/>
              <a:gdLst/>
              <a:ahLst/>
              <a:cxnLst/>
              <a:rect l="l" t="t" r="r" b="b"/>
              <a:pathLst>
                <a:path w="13010" h="12073" extrusionOk="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714725" y="2576675"/>
              <a:ext cx="61750" cy="89650"/>
            </a:xfrm>
            <a:custGeom>
              <a:avLst/>
              <a:gdLst/>
              <a:ahLst/>
              <a:cxnLst/>
              <a:rect l="l" t="t" r="r" b="b"/>
              <a:pathLst>
                <a:path w="2470" h="3586" extrusionOk="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1704725" y="2623150"/>
              <a:ext cx="82575" cy="85925"/>
            </a:xfrm>
            <a:custGeom>
              <a:avLst/>
              <a:gdLst/>
              <a:ahLst/>
              <a:cxnLst/>
              <a:rect l="l" t="t" r="r" b="b"/>
              <a:pathLst>
                <a:path w="3303" h="3437" extrusionOk="0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5253925" y="2370475"/>
              <a:ext cx="822275" cy="2105450"/>
            </a:xfrm>
            <a:custGeom>
              <a:avLst/>
              <a:gdLst/>
              <a:ahLst/>
              <a:cxnLst/>
              <a:rect l="l" t="t" r="r" b="b"/>
              <a:pathLst>
                <a:path w="32891" h="84218" extrusionOk="0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5160525" y="4175100"/>
              <a:ext cx="425325" cy="174925"/>
            </a:xfrm>
            <a:custGeom>
              <a:avLst/>
              <a:gdLst/>
              <a:ahLst/>
              <a:cxnLst/>
              <a:rect l="l" t="t" r="r" b="b"/>
              <a:pathLst>
                <a:path w="17013" h="6997" extrusionOk="0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5155525" y="4035000"/>
              <a:ext cx="431150" cy="297725"/>
            </a:xfrm>
            <a:custGeom>
              <a:avLst/>
              <a:gdLst/>
              <a:ahLst/>
              <a:cxnLst/>
              <a:rect l="l" t="t" r="r" b="b"/>
              <a:pathLst>
                <a:path w="17246" h="11909" extrusionOk="0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153025" y="4220975"/>
              <a:ext cx="197650" cy="111750"/>
            </a:xfrm>
            <a:custGeom>
              <a:avLst/>
              <a:gdLst/>
              <a:ahLst/>
              <a:cxnLst/>
              <a:rect l="l" t="t" r="r" b="b"/>
              <a:pathLst>
                <a:path w="7906" h="4470" extrusionOk="0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81450" y="4183300"/>
              <a:ext cx="87575" cy="40200"/>
            </a:xfrm>
            <a:custGeom>
              <a:avLst/>
              <a:gdLst/>
              <a:ahLst/>
              <a:cxnLst/>
              <a:rect l="l" t="t" r="r" b="b"/>
              <a:pathLst>
                <a:path w="3503" h="1608" extrusionOk="0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319800" y="4160775"/>
              <a:ext cx="89250" cy="40200"/>
            </a:xfrm>
            <a:custGeom>
              <a:avLst/>
              <a:gdLst/>
              <a:ahLst/>
              <a:cxnLst/>
              <a:rect l="l" t="t" r="r" b="b"/>
              <a:pathLst>
                <a:path w="3570" h="1608" extrusionOk="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355650" y="4135025"/>
              <a:ext cx="89275" cy="40925"/>
            </a:xfrm>
            <a:custGeom>
              <a:avLst/>
              <a:gdLst/>
              <a:ahLst/>
              <a:cxnLst/>
              <a:rect l="l" t="t" r="r" b="b"/>
              <a:pathLst>
                <a:path w="3571" h="1637" extrusionOk="0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384850" y="4108750"/>
              <a:ext cx="96750" cy="41350"/>
            </a:xfrm>
            <a:custGeom>
              <a:avLst/>
              <a:gdLst/>
              <a:ahLst/>
              <a:cxnLst/>
              <a:rect l="l" t="t" r="r" b="b"/>
              <a:pathLst>
                <a:path w="3870" h="1654" extrusionOk="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934400" y="4436125"/>
              <a:ext cx="185175" cy="168275"/>
            </a:xfrm>
            <a:custGeom>
              <a:avLst/>
              <a:gdLst/>
              <a:ahLst/>
              <a:cxnLst/>
              <a:rect l="l" t="t" r="r" b="b"/>
              <a:pathLst>
                <a:path w="7407" h="6731" extrusionOk="0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7"/>
            <p:cNvSpPr/>
            <p:nvPr/>
          </p:nvSpPr>
          <p:spPr>
            <a:xfrm>
              <a:off x="5918575" y="4170100"/>
              <a:ext cx="200150" cy="416325"/>
            </a:xfrm>
            <a:custGeom>
              <a:avLst/>
              <a:gdLst/>
              <a:ahLst/>
              <a:cxnLst/>
              <a:rect l="l" t="t" r="r" b="b"/>
              <a:pathLst>
                <a:path w="8006" h="16653" extrusionOk="0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5934400" y="4439675"/>
              <a:ext cx="181825" cy="149825"/>
            </a:xfrm>
            <a:custGeom>
              <a:avLst/>
              <a:gdLst/>
              <a:ahLst/>
              <a:cxnLst/>
              <a:rect l="l" t="t" r="r" b="b"/>
              <a:pathLst>
                <a:path w="7273" h="5993" extrusionOk="0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5954425" y="4394100"/>
              <a:ext cx="122600" cy="22850"/>
            </a:xfrm>
            <a:custGeom>
              <a:avLst/>
              <a:gdLst/>
              <a:ahLst/>
              <a:cxnLst/>
              <a:rect l="l" t="t" r="r" b="b"/>
              <a:pathLst>
                <a:path w="4904" h="914" extrusionOk="0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5951100" y="4348100"/>
              <a:ext cx="123425" cy="25000"/>
            </a:xfrm>
            <a:custGeom>
              <a:avLst/>
              <a:gdLst/>
              <a:ahLst/>
              <a:cxnLst/>
              <a:rect l="l" t="t" r="r" b="b"/>
              <a:pathLst>
                <a:path w="4937" h="1000" extrusionOk="0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5947750" y="4306075"/>
              <a:ext cx="124275" cy="26150"/>
            </a:xfrm>
            <a:custGeom>
              <a:avLst/>
              <a:gdLst/>
              <a:ahLst/>
              <a:cxnLst/>
              <a:rect l="l" t="t" r="r" b="b"/>
              <a:pathLst>
                <a:path w="4971" h="1046" extrusionOk="0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5943575" y="4267125"/>
              <a:ext cx="125125" cy="26450"/>
            </a:xfrm>
            <a:custGeom>
              <a:avLst/>
              <a:gdLst/>
              <a:ahLst/>
              <a:cxnLst/>
              <a:rect l="l" t="t" r="r" b="b"/>
              <a:pathLst>
                <a:path w="5005" h="1058" extrusionOk="0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5360675" y="2371300"/>
              <a:ext cx="716350" cy="1621300"/>
            </a:xfrm>
            <a:custGeom>
              <a:avLst/>
              <a:gdLst/>
              <a:ahLst/>
              <a:cxnLst/>
              <a:rect l="l" t="t" r="r" b="b"/>
              <a:pathLst>
                <a:path w="28654" h="64852" extrusionOk="0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5467400" y="2416350"/>
              <a:ext cx="592950" cy="1560300"/>
            </a:xfrm>
            <a:custGeom>
              <a:avLst/>
              <a:gdLst/>
              <a:ahLst/>
              <a:cxnLst/>
              <a:rect l="l" t="t" r="r" b="b"/>
              <a:pathLst>
                <a:path w="23718" h="62412" extrusionOk="0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4796925" y="1803150"/>
              <a:ext cx="734725" cy="566425"/>
            </a:xfrm>
            <a:custGeom>
              <a:avLst/>
              <a:gdLst/>
              <a:ahLst/>
              <a:cxnLst/>
              <a:rect l="l" t="t" r="r" b="b"/>
              <a:pathLst>
                <a:path w="29389" h="22657" extrusionOk="0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5253925" y="2146150"/>
              <a:ext cx="42550" cy="120950"/>
            </a:xfrm>
            <a:custGeom>
              <a:avLst/>
              <a:gdLst/>
              <a:ahLst/>
              <a:cxnLst/>
              <a:rect l="l" t="t" r="r" b="b"/>
              <a:pathLst>
                <a:path w="1702" h="4838" extrusionOk="0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4984575" y="1893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5383175" y="1865125"/>
              <a:ext cx="613800" cy="793400"/>
            </a:xfrm>
            <a:custGeom>
              <a:avLst/>
              <a:gdLst/>
              <a:ahLst/>
              <a:cxnLst/>
              <a:rect l="l" t="t" r="r" b="b"/>
              <a:pathLst>
                <a:path w="24552" h="31736" extrusionOk="0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5434050" y="1290325"/>
              <a:ext cx="472025" cy="486525"/>
            </a:xfrm>
            <a:custGeom>
              <a:avLst/>
              <a:gdLst/>
              <a:ahLst/>
              <a:cxnLst/>
              <a:rect l="l" t="t" r="r" b="b"/>
              <a:pathLst>
                <a:path w="18881" h="19461" extrusionOk="0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5490750" y="1436875"/>
              <a:ext cx="405325" cy="509000"/>
            </a:xfrm>
            <a:custGeom>
              <a:avLst/>
              <a:gdLst/>
              <a:ahLst/>
              <a:cxnLst/>
              <a:rect l="l" t="t" r="r" b="b"/>
              <a:pathLst>
                <a:path w="16213" h="20360" extrusionOk="0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5604175" y="1691650"/>
              <a:ext cx="63400" cy="40575"/>
            </a:xfrm>
            <a:custGeom>
              <a:avLst/>
              <a:gdLst/>
              <a:ahLst/>
              <a:cxnLst/>
              <a:rect l="l" t="t" r="r" b="b"/>
              <a:pathLst>
                <a:path w="2536" h="1623" extrusionOk="0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5625025" y="1704950"/>
              <a:ext cx="37550" cy="27175"/>
            </a:xfrm>
            <a:custGeom>
              <a:avLst/>
              <a:gdLst/>
              <a:ahLst/>
              <a:cxnLst/>
              <a:rect l="l" t="t" r="r" b="b"/>
              <a:pathLst>
                <a:path w="1502" h="1087" extrusionOk="0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5516600" y="1517200"/>
              <a:ext cx="42575" cy="31875"/>
            </a:xfrm>
            <a:custGeom>
              <a:avLst/>
              <a:gdLst/>
              <a:ahLst/>
              <a:cxnLst/>
              <a:rect l="l" t="t" r="r" b="b"/>
              <a:pathLst>
                <a:path w="1703" h="1275" extrusionOk="0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5657550" y="1523925"/>
              <a:ext cx="43375" cy="27650"/>
            </a:xfrm>
            <a:custGeom>
              <a:avLst/>
              <a:gdLst/>
              <a:ahLst/>
              <a:cxnLst/>
              <a:rect l="l" t="t" r="r" b="b"/>
              <a:pathLst>
                <a:path w="1735" h="1106" extrusionOk="0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5528275" y="1569825"/>
              <a:ext cx="36725" cy="34525"/>
            </a:xfrm>
            <a:custGeom>
              <a:avLst/>
              <a:gdLst/>
              <a:ahLst/>
              <a:cxnLst/>
              <a:rect l="l" t="t" r="r" b="b"/>
              <a:pathLst>
                <a:path w="1469" h="1381" extrusionOk="0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5655050" y="1572325"/>
              <a:ext cx="35875" cy="35200"/>
            </a:xfrm>
            <a:custGeom>
              <a:avLst/>
              <a:gdLst/>
              <a:ahLst/>
              <a:cxnLst/>
              <a:rect l="l" t="t" r="r" b="b"/>
              <a:pathLst>
                <a:path w="1435" h="1408" extrusionOk="0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549975" y="1560725"/>
              <a:ext cx="65900" cy="105925"/>
            </a:xfrm>
            <a:custGeom>
              <a:avLst/>
              <a:gdLst/>
              <a:ahLst/>
              <a:cxnLst/>
              <a:rect l="l" t="t" r="r" b="b"/>
              <a:pathLst>
                <a:path w="2636" h="4237" extrusionOk="0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630850" y="1749200"/>
              <a:ext cx="145125" cy="82650"/>
            </a:xfrm>
            <a:custGeom>
              <a:avLst/>
              <a:gdLst/>
              <a:ahLst/>
              <a:cxnLst/>
              <a:rect l="l" t="t" r="r" b="b"/>
              <a:pathLst>
                <a:path w="5805" h="3306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967775" y="2569400"/>
              <a:ext cx="140950" cy="160750"/>
            </a:xfrm>
            <a:custGeom>
              <a:avLst/>
              <a:gdLst/>
              <a:ahLst/>
              <a:cxnLst/>
              <a:rect l="l" t="t" r="r" b="b"/>
              <a:pathLst>
                <a:path w="5638" h="6430" extrusionOk="0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852675" y="1895975"/>
              <a:ext cx="400325" cy="853450"/>
            </a:xfrm>
            <a:custGeom>
              <a:avLst/>
              <a:gdLst/>
              <a:ahLst/>
              <a:cxnLst/>
              <a:rect l="l" t="t" r="r" b="b"/>
              <a:pathLst>
                <a:path w="16013" h="34138" extrusionOk="0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349825" y="605875"/>
              <a:ext cx="661325" cy="607950"/>
            </a:xfrm>
            <a:custGeom>
              <a:avLst/>
              <a:gdLst/>
              <a:ahLst/>
              <a:cxnLst/>
              <a:rect l="l" t="t" r="r" b="b"/>
              <a:pathLst>
                <a:path w="26453" h="24318" extrusionOk="0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5526625" y="732700"/>
              <a:ext cx="316900" cy="316850"/>
            </a:xfrm>
            <a:custGeom>
              <a:avLst/>
              <a:gdLst/>
              <a:ahLst/>
              <a:cxnLst/>
              <a:rect l="l" t="t" r="r" b="b"/>
              <a:pathLst>
                <a:path w="12676" h="12674" extrusionOk="0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5484075" y="707625"/>
              <a:ext cx="157650" cy="151800"/>
            </a:xfrm>
            <a:custGeom>
              <a:avLst/>
              <a:gdLst/>
              <a:ahLst/>
              <a:cxnLst/>
              <a:rect l="l" t="t" r="r" b="b"/>
              <a:pathLst>
                <a:path w="6306" h="6072" extrusionOk="0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3475" y="2128625"/>
              <a:ext cx="173475" cy="100100"/>
            </a:xfrm>
            <a:custGeom>
              <a:avLst/>
              <a:gdLst/>
              <a:ahLst/>
              <a:cxnLst/>
              <a:rect l="l" t="t" r="r" b="b"/>
              <a:pathLst>
                <a:path w="6939" h="4004" extrusionOk="0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72"/>
          <p:cNvSpPr txBox="1">
            <a:spLocks noGrp="1"/>
          </p:cNvSpPr>
          <p:nvPr>
            <p:ph type="title"/>
          </p:nvPr>
        </p:nvSpPr>
        <p:spPr>
          <a:xfrm>
            <a:off x="919354" y="486175"/>
            <a:ext cx="4069375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2615" name="Google Shape;2615;p72"/>
          <p:cNvSpPr/>
          <p:nvPr/>
        </p:nvSpPr>
        <p:spPr>
          <a:xfrm flipH="1">
            <a:off x="84308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72"/>
          <p:cNvSpPr/>
          <p:nvPr/>
        </p:nvSpPr>
        <p:spPr>
          <a:xfrm flipH="1">
            <a:off x="-41325" y="-3125"/>
            <a:ext cx="754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7" name="Google Shape;2617;p72"/>
          <p:cNvGrpSpPr/>
          <p:nvPr/>
        </p:nvGrpSpPr>
        <p:grpSpPr>
          <a:xfrm>
            <a:off x="7135579" y="3953910"/>
            <a:ext cx="216300" cy="965800"/>
            <a:chOff x="4664716" y="3950185"/>
            <a:chExt cx="216300" cy="965800"/>
          </a:xfrm>
        </p:grpSpPr>
        <p:sp>
          <p:nvSpPr>
            <p:cNvPr id="2618" name="Google Shape;2618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72"/>
          <p:cNvGrpSpPr/>
          <p:nvPr/>
        </p:nvGrpSpPr>
        <p:grpSpPr>
          <a:xfrm>
            <a:off x="1632616" y="2213960"/>
            <a:ext cx="216300" cy="965800"/>
            <a:chOff x="4664716" y="3950185"/>
            <a:chExt cx="216300" cy="965800"/>
          </a:xfrm>
        </p:grpSpPr>
        <p:sp>
          <p:nvSpPr>
            <p:cNvPr id="2621" name="Google Shape;2621;p7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3" name="Google Shape;2623;p7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7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8677EC6-7CD8-31A8-CB73-76C48955D12B}"/>
              </a:ext>
            </a:extLst>
          </p:cNvPr>
          <p:cNvSpPr txBox="1"/>
          <p:nvPr/>
        </p:nvSpPr>
        <p:spPr>
          <a:xfrm>
            <a:off x="1831033" y="1474984"/>
            <a:ext cx="55378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/>
              <a:t>Github</a:t>
            </a:r>
            <a:r>
              <a:rPr lang="vi-VN"/>
              <a:t>: https://github.com/Huynhkimphat/Naver_Capstone_Project</a:t>
            </a:r>
            <a:br>
              <a:rPr lang="vi-VN"/>
            </a:br>
            <a:r>
              <a:rPr lang="vi-VN" err="1"/>
              <a:t>Trello</a:t>
            </a:r>
            <a:r>
              <a:rPr lang="vi-VN"/>
              <a:t>: https://trello.com/b/zXuCJTTg/naverproject</a:t>
            </a:r>
          </a:p>
          <a:p>
            <a:r>
              <a:rPr lang="vi-VN" err="1"/>
              <a:t>Demo</a:t>
            </a:r>
            <a:r>
              <a:rPr lang="vi-VN"/>
              <a:t>: https://naver-capstone-project.vercel.app/</a:t>
            </a:r>
          </a:p>
          <a:p>
            <a:r>
              <a:rPr lang="vi-VN" err="1"/>
              <a:t>Daily</a:t>
            </a:r>
            <a:r>
              <a:rPr lang="vi-VN"/>
              <a:t> </a:t>
            </a:r>
            <a:r>
              <a:rPr lang="vi-VN" err="1"/>
              <a:t>meeting</a:t>
            </a:r>
            <a:r>
              <a:rPr lang="vi-VN"/>
              <a:t>: </a:t>
            </a:r>
            <a:r>
              <a:rPr lang="vi-VN" err="1"/>
              <a:t>Teams</a:t>
            </a:r>
            <a:r>
              <a:rPr lang="vi-VN"/>
              <a:t> (</a:t>
            </a:r>
            <a:r>
              <a:rPr lang="vi-VN" err="1"/>
              <a:t>Monday</a:t>
            </a:r>
            <a:r>
              <a:rPr lang="vi-VN"/>
              <a:t>, </a:t>
            </a:r>
            <a:r>
              <a:rPr lang="vi-VN" err="1"/>
              <a:t>Wednesday</a:t>
            </a:r>
            <a:r>
              <a:rPr lang="vi-VN"/>
              <a:t>, </a:t>
            </a:r>
            <a:r>
              <a:rPr lang="vi-VN" err="1"/>
              <a:t>Friday</a:t>
            </a:r>
            <a:r>
              <a:rPr lang="vi-VN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Google Shape;1550;p49"/>
          <p:cNvGraphicFramePr/>
          <p:nvPr>
            <p:extLst>
              <p:ext uri="{D42A27DB-BD31-4B8C-83A1-F6EECF244321}">
                <p14:modId xmlns:p14="http://schemas.microsoft.com/office/powerpoint/2010/main" val="3670392812"/>
              </p:ext>
            </p:extLst>
          </p:nvPr>
        </p:nvGraphicFramePr>
        <p:xfrm>
          <a:off x="710375" y="1173400"/>
          <a:ext cx="7723250" cy="3450639"/>
        </p:xfrm>
        <a:graphic>
          <a:graphicData uri="http://schemas.openxmlformats.org/drawingml/2006/table">
            <a:tbl>
              <a:tblPr>
                <a:noFill/>
                <a:tableStyleId>{E005BAB1-CD3C-4920-9258-5228585DF396}</a:tableStyleId>
              </a:tblPr>
              <a:tblGrid>
                <a:gridCol w="224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Steps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Week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3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4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7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8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9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10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11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Draw flow diagram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Code UI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Design Database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Code logic function</a:t>
                      </a: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</a:rPr>
                        <a:t> 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</a:rPr>
                        <a:t>Integrate</a:t>
                      </a: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 data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Fix Bug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Improve UI/UX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accent3"/>
                          </a:solidFill>
                          <a:latin typeface="Share Tech Mono"/>
                          <a:ea typeface="Share Tech Mono"/>
                          <a:cs typeface="Share Tech Mono"/>
                          <a:sym typeface="Share Tech Mono"/>
                        </a:rPr>
                        <a:t>Final report</a:t>
                      </a:r>
                      <a:endParaRPr b="1">
                        <a:solidFill>
                          <a:schemeClr val="accent3"/>
                        </a:solidFill>
                        <a:latin typeface="Share Tech Mono"/>
                        <a:ea typeface="Share Tech Mono"/>
                        <a:cs typeface="Share Tech Mono"/>
                        <a:sym typeface="Share Tech Mono"/>
                      </a:endParaRPr>
                    </a:p>
                  </a:txBody>
                  <a:tcPr marL="45700" marR="0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247AAE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1" name="Google Shape;1551;p49"/>
          <p:cNvSpPr/>
          <p:nvPr/>
        </p:nvSpPr>
        <p:spPr>
          <a:xfrm>
            <a:off x="3829412" y="2475280"/>
            <a:ext cx="1483291" cy="25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planning project plan</a:t>
            </a:r>
            <a:endParaRPr/>
          </a:p>
        </p:txBody>
      </p:sp>
      <p:sp>
        <p:nvSpPr>
          <p:cNvPr id="1553" name="Google Shape;1553;p49"/>
          <p:cNvSpPr/>
          <p:nvPr/>
        </p:nvSpPr>
        <p:spPr>
          <a:xfrm>
            <a:off x="3832124" y="2045496"/>
            <a:ext cx="1483291" cy="25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9"/>
          <p:cNvSpPr/>
          <p:nvPr/>
        </p:nvSpPr>
        <p:spPr>
          <a:xfrm>
            <a:off x="3215850" y="1732475"/>
            <a:ext cx="335700" cy="8298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9"/>
          <p:cNvSpPr/>
          <p:nvPr/>
        </p:nvSpPr>
        <p:spPr>
          <a:xfrm>
            <a:off x="3215850" y="2900200"/>
            <a:ext cx="335700" cy="1521000"/>
          </a:xfrm>
          <a:prstGeom prst="rightBracke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9"/>
          <p:cNvSpPr/>
          <p:nvPr/>
        </p:nvSpPr>
        <p:spPr>
          <a:xfrm>
            <a:off x="3829412" y="1729034"/>
            <a:ext cx="251700" cy="25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49"/>
          <p:cNvSpPr/>
          <p:nvPr/>
        </p:nvSpPr>
        <p:spPr>
          <a:xfrm>
            <a:off x="3960310" y="2038361"/>
            <a:ext cx="251700" cy="25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49"/>
          <p:cNvSpPr/>
          <p:nvPr/>
        </p:nvSpPr>
        <p:spPr>
          <a:xfrm>
            <a:off x="4222737" y="2473538"/>
            <a:ext cx="251700" cy="25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9"/>
          <p:cNvSpPr txBox="1"/>
          <p:nvPr/>
        </p:nvSpPr>
        <p:spPr>
          <a:xfrm flipH="1">
            <a:off x="5485733" y="2448338"/>
            <a:ext cx="130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Seminar #1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1" name="Google Shape;1561;p49"/>
          <p:cNvSpPr txBox="1"/>
          <p:nvPr/>
        </p:nvSpPr>
        <p:spPr>
          <a:xfrm flipH="1">
            <a:off x="5563046" y="4201417"/>
            <a:ext cx="130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Seminar #2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0DD00-6801-1EA4-A758-7F11D14A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412" y="4228359"/>
            <a:ext cx="1481456" cy="249958"/>
          </a:xfrm>
          <a:prstGeom prst="rect">
            <a:avLst/>
          </a:prstGeom>
        </p:spPr>
      </p:pic>
      <p:sp>
        <p:nvSpPr>
          <p:cNvPr id="15" name="Google Shape;1559;p49">
            <a:extLst>
              <a:ext uri="{FF2B5EF4-FFF2-40B4-BE49-F238E27FC236}">
                <a16:creationId xmlns:a16="http://schemas.microsoft.com/office/drawing/2014/main" id="{D8CB14E2-A66C-8B86-F1B9-3E2FD83C3E31}"/>
              </a:ext>
            </a:extLst>
          </p:cNvPr>
          <p:cNvSpPr/>
          <p:nvPr/>
        </p:nvSpPr>
        <p:spPr>
          <a:xfrm>
            <a:off x="5059168" y="4244446"/>
            <a:ext cx="251700" cy="25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A19E28-C8EF-0977-CA39-611A6545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412" y="3490026"/>
            <a:ext cx="1481456" cy="249958"/>
          </a:xfrm>
          <a:prstGeom prst="rect">
            <a:avLst/>
          </a:prstGeom>
        </p:spPr>
      </p:pic>
      <p:sp>
        <p:nvSpPr>
          <p:cNvPr id="17" name="Google Shape;1559;p49">
            <a:extLst>
              <a:ext uri="{FF2B5EF4-FFF2-40B4-BE49-F238E27FC236}">
                <a16:creationId xmlns:a16="http://schemas.microsoft.com/office/drawing/2014/main" id="{D93405A4-965A-7C1F-A962-F94926E9807F}"/>
              </a:ext>
            </a:extLst>
          </p:cNvPr>
          <p:cNvSpPr/>
          <p:nvPr/>
        </p:nvSpPr>
        <p:spPr>
          <a:xfrm>
            <a:off x="4756977" y="3497199"/>
            <a:ext cx="251700" cy="25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8E8CD8-D27D-34D0-8907-DF957420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412" y="2954740"/>
            <a:ext cx="1481456" cy="249958"/>
          </a:xfrm>
          <a:prstGeom prst="rect">
            <a:avLst/>
          </a:prstGeom>
        </p:spPr>
      </p:pic>
      <p:sp>
        <p:nvSpPr>
          <p:cNvPr id="19" name="Google Shape;1559;p49">
            <a:extLst>
              <a:ext uri="{FF2B5EF4-FFF2-40B4-BE49-F238E27FC236}">
                <a16:creationId xmlns:a16="http://schemas.microsoft.com/office/drawing/2014/main" id="{B724916C-7A7E-5CC6-BF07-12EB37DC0031}"/>
              </a:ext>
            </a:extLst>
          </p:cNvPr>
          <p:cNvSpPr/>
          <p:nvPr/>
        </p:nvSpPr>
        <p:spPr>
          <a:xfrm>
            <a:off x="4505277" y="2960097"/>
            <a:ext cx="251700" cy="25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2630" name="Google Shape;2630;p73"/>
          <p:cNvSpPr txBox="1"/>
          <p:nvPr/>
        </p:nvSpPr>
        <p:spPr>
          <a:xfrm flipH="1">
            <a:off x="1118878" y="1252087"/>
            <a:ext cx="1738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Front-end</a:t>
            </a:r>
            <a:endParaRPr sz="1600" b="1">
              <a:solidFill>
                <a:schemeClr val="accent6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631" name="Google Shape;2631;p73"/>
          <p:cNvSpPr txBox="1"/>
          <p:nvPr/>
        </p:nvSpPr>
        <p:spPr>
          <a:xfrm flipH="1">
            <a:off x="6218240" y="1252087"/>
            <a:ext cx="1738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Back-end</a:t>
            </a:r>
            <a:endParaRPr sz="1600" b="1">
              <a:solidFill>
                <a:schemeClr val="accent6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632" name="Google Shape;2632;p73"/>
          <p:cNvSpPr txBox="1"/>
          <p:nvPr/>
        </p:nvSpPr>
        <p:spPr>
          <a:xfrm>
            <a:off x="710000" y="1650488"/>
            <a:ext cx="1926600" cy="776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Frontend framework: Next JS/React JS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33" name="Google Shape;2633;p73"/>
          <p:cNvSpPr txBox="1"/>
          <p:nvPr/>
        </p:nvSpPr>
        <p:spPr>
          <a:xfrm>
            <a:off x="2636699" y="1650488"/>
            <a:ext cx="808500" cy="776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1</a:t>
            </a:r>
            <a:endParaRPr sz="3400" b="1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634" name="Google Shape;2634;p73"/>
          <p:cNvSpPr txBox="1"/>
          <p:nvPr/>
        </p:nvSpPr>
        <p:spPr>
          <a:xfrm>
            <a:off x="710000" y="2505006"/>
            <a:ext cx="1926600" cy="776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Other libs: Redux, React icon, chart </a:t>
            </a:r>
            <a:r>
              <a:rPr lang="en-US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js</a:t>
            </a: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react loader </a:t>
            </a:r>
            <a:r>
              <a:rPr lang="en-US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spint</a:t>
            </a: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xlsx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35" name="Google Shape;2635;p73"/>
          <p:cNvSpPr txBox="1"/>
          <p:nvPr/>
        </p:nvSpPr>
        <p:spPr>
          <a:xfrm>
            <a:off x="2636699" y="2505006"/>
            <a:ext cx="808500" cy="776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2</a:t>
            </a:r>
            <a:endParaRPr sz="3400" b="1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636" name="Google Shape;2636;p73"/>
          <p:cNvSpPr txBox="1"/>
          <p:nvPr/>
        </p:nvSpPr>
        <p:spPr>
          <a:xfrm>
            <a:off x="710000" y="3359525"/>
            <a:ext cx="1926600" cy="77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Styling libs: Tailwind CSS, Prime Face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37" name="Google Shape;2637;p73"/>
          <p:cNvSpPr txBox="1"/>
          <p:nvPr/>
        </p:nvSpPr>
        <p:spPr>
          <a:xfrm>
            <a:off x="2636699" y="3359525"/>
            <a:ext cx="808500" cy="776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3</a:t>
            </a:r>
            <a:endParaRPr sz="3400" b="1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638" name="Google Shape;2638;p73"/>
          <p:cNvSpPr txBox="1"/>
          <p:nvPr/>
        </p:nvSpPr>
        <p:spPr>
          <a:xfrm>
            <a:off x="710000" y="4225487"/>
            <a:ext cx="1926600" cy="77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Frontend Tool: </a:t>
            </a:r>
            <a:r>
              <a:rPr lang="en-US" err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npm</a:t>
            </a: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yarn,..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39" name="Google Shape;2639;p73"/>
          <p:cNvSpPr txBox="1"/>
          <p:nvPr/>
        </p:nvSpPr>
        <p:spPr>
          <a:xfrm>
            <a:off x="2636600" y="4215800"/>
            <a:ext cx="808500" cy="77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4</a:t>
            </a:r>
            <a:endParaRPr sz="3400"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2640" name="Google Shape;2640;p73"/>
          <p:cNvSpPr txBox="1"/>
          <p:nvPr/>
        </p:nvSpPr>
        <p:spPr>
          <a:xfrm>
            <a:off x="6486140" y="1654964"/>
            <a:ext cx="1926600" cy="77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Database: Firebase platform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41" name="Google Shape;2641;p73"/>
          <p:cNvSpPr txBox="1"/>
          <p:nvPr/>
        </p:nvSpPr>
        <p:spPr>
          <a:xfrm>
            <a:off x="5677541" y="1654964"/>
            <a:ext cx="808500" cy="77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 b="1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5</a:t>
            </a:r>
            <a:endParaRPr sz="3400" b="1">
              <a:solidFill>
                <a:schemeClr val="accent3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64"/>
          <p:cNvSpPr txBox="1">
            <a:spLocks noGrp="1"/>
          </p:cNvSpPr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diagram &amp; Database</a:t>
            </a:r>
            <a:endParaRPr/>
          </a:p>
        </p:txBody>
      </p:sp>
      <p:sp>
        <p:nvSpPr>
          <p:cNvPr id="1898" name="Google Shape;1898;p64"/>
          <p:cNvSpPr txBox="1">
            <a:spLocks noGrp="1"/>
          </p:cNvSpPr>
          <p:nvPr>
            <p:ph type="title" idx="2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1" name="Google Shape;1901;p64"/>
          <p:cNvSpPr txBox="1">
            <a:spLocks noGrp="1"/>
          </p:cNvSpPr>
          <p:nvPr>
            <p:ph type="title" idx="4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1902" name="Google Shape;1902;p64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1903" name="Google Shape;1903;p64"/>
            <p:cNvSpPr/>
            <p:nvPr/>
          </p:nvSpPr>
          <p:spPr>
            <a:xfrm>
              <a:off x="4944525" y="4025000"/>
              <a:ext cx="1346825" cy="778075"/>
            </a:xfrm>
            <a:custGeom>
              <a:avLst/>
              <a:gdLst/>
              <a:ahLst/>
              <a:cxnLst/>
              <a:rect l="l" t="t" r="r" b="b"/>
              <a:pathLst>
                <a:path w="53873" h="31123" extrusionOk="0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1349350" y="4099000"/>
              <a:ext cx="1597950" cy="882525"/>
            </a:xfrm>
            <a:custGeom>
              <a:avLst/>
              <a:gdLst/>
              <a:ahLst/>
              <a:cxnLst/>
              <a:rect l="l" t="t" r="r" b="b"/>
              <a:pathLst>
                <a:path w="63918" h="35301" extrusionOk="0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1327775" y="3055750"/>
              <a:ext cx="1474425" cy="848550"/>
            </a:xfrm>
            <a:custGeom>
              <a:avLst/>
              <a:gdLst/>
              <a:ahLst/>
              <a:cxnLst/>
              <a:rect l="l" t="t" r="r" b="b"/>
              <a:pathLst>
                <a:path w="58977" h="33942" extrusionOk="0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4260725" y="4618950"/>
              <a:ext cx="751375" cy="430125"/>
            </a:xfrm>
            <a:custGeom>
              <a:avLst/>
              <a:gdLst/>
              <a:ahLst/>
              <a:cxnLst/>
              <a:rect l="l" t="t" r="r" b="b"/>
              <a:pathLst>
                <a:path w="30055" h="17205" extrusionOk="0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2629550" y="803725"/>
              <a:ext cx="412825" cy="413250"/>
            </a:xfrm>
            <a:custGeom>
              <a:avLst/>
              <a:gdLst/>
              <a:ahLst/>
              <a:cxnLst/>
              <a:rect l="l" t="t" r="r" b="b"/>
              <a:pathLst>
                <a:path w="16513" h="16530" extrusionOk="0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5765125" y="707825"/>
              <a:ext cx="412825" cy="410725"/>
            </a:xfrm>
            <a:custGeom>
              <a:avLst/>
              <a:gdLst/>
              <a:ahLst/>
              <a:cxnLst/>
              <a:rect l="l" t="t" r="r" b="b"/>
              <a:pathLst>
                <a:path w="16513" h="16429" extrusionOk="0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3093225" y="620250"/>
              <a:ext cx="333575" cy="332575"/>
            </a:xfrm>
            <a:custGeom>
              <a:avLst/>
              <a:gdLst/>
              <a:ahLst/>
              <a:cxnLst/>
              <a:rect l="l" t="t" r="r" b="b"/>
              <a:pathLst>
                <a:path w="13343" h="13303" extrusionOk="0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5410700" y="614425"/>
              <a:ext cx="334425" cy="332550"/>
            </a:xfrm>
            <a:custGeom>
              <a:avLst/>
              <a:gdLst/>
              <a:ahLst/>
              <a:cxnLst/>
              <a:rect l="l" t="t" r="r" b="b"/>
              <a:pathLst>
                <a:path w="13377" h="13302" extrusionOk="0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1552125" y="1907650"/>
              <a:ext cx="291050" cy="290225"/>
            </a:xfrm>
            <a:custGeom>
              <a:avLst/>
              <a:gdLst/>
              <a:ahLst/>
              <a:cxnLst/>
              <a:rect l="l" t="t" r="r" b="b"/>
              <a:pathLst>
                <a:path w="11642" h="11609" extrusionOk="0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1377000" y="2255600"/>
              <a:ext cx="332750" cy="334225"/>
            </a:xfrm>
            <a:custGeom>
              <a:avLst/>
              <a:gdLst/>
              <a:ahLst/>
              <a:cxnLst/>
              <a:rect l="l" t="t" r="r" b="b"/>
              <a:pathLst>
                <a:path w="13310" h="13369" extrusionOk="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2120025" y="2473675"/>
              <a:ext cx="246850" cy="785175"/>
            </a:xfrm>
            <a:custGeom>
              <a:avLst/>
              <a:gdLst/>
              <a:ahLst/>
              <a:cxnLst/>
              <a:rect l="l" t="t" r="r" b="b"/>
              <a:pathLst>
                <a:path w="9874" h="31407" extrusionOk="0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2151325" y="2492375"/>
              <a:ext cx="215875" cy="765575"/>
            </a:xfrm>
            <a:custGeom>
              <a:avLst/>
              <a:gdLst/>
              <a:ahLst/>
              <a:cxnLst/>
              <a:rect l="l" t="t" r="r" b="b"/>
              <a:pathLst>
                <a:path w="8635" h="30623" extrusionOk="0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2180050" y="3101825"/>
              <a:ext cx="346125" cy="263550"/>
            </a:xfrm>
            <a:custGeom>
              <a:avLst/>
              <a:gdLst/>
              <a:ahLst/>
              <a:cxnLst/>
              <a:rect l="l" t="t" r="r" b="b"/>
              <a:pathLst>
                <a:path w="13845" h="10542" extrusionOk="0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2180050" y="3119350"/>
              <a:ext cx="315250" cy="246025"/>
            </a:xfrm>
            <a:custGeom>
              <a:avLst/>
              <a:gdLst/>
              <a:ahLst/>
              <a:cxnLst/>
              <a:rect l="l" t="t" r="r" b="b"/>
              <a:pathLst>
                <a:path w="12610" h="9841" extrusionOk="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2305975" y="2491175"/>
              <a:ext cx="247700" cy="965300"/>
            </a:xfrm>
            <a:custGeom>
              <a:avLst/>
              <a:gdLst/>
              <a:ahLst/>
              <a:cxnLst/>
              <a:rect l="l" t="t" r="r" b="b"/>
              <a:pathLst>
                <a:path w="9908" h="38612" extrusionOk="0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2306825" y="2491400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2337675" y="2510425"/>
              <a:ext cx="216000" cy="945175"/>
            </a:xfrm>
            <a:custGeom>
              <a:avLst/>
              <a:gdLst/>
              <a:ahLst/>
              <a:cxnLst/>
              <a:rect l="l" t="t" r="r" b="b"/>
              <a:pathLst>
                <a:path w="8640" h="37807" extrusionOk="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2265125" y="2473675"/>
              <a:ext cx="135950" cy="95275"/>
            </a:xfrm>
            <a:custGeom>
              <a:avLst/>
              <a:gdLst/>
              <a:ahLst/>
              <a:cxnLst/>
              <a:rect l="l" t="t" r="r" b="b"/>
              <a:pathLst>
                <a:path w="5438" h="3811" extrusionOk="0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2237600" y="2428650"/>
              <a:ext cx="183500" cy="125725"/>
            </a:xfrm>
            <a:custGeom>
              <a:avLst/>
              <a:gdLst/>
              <a:ahLst/>
              <a:cxnLst/>
              <a:rect l="l" t="t" r="r" b="b"/>
              <a:pathLst>
                <a:path w="7340" h="5029" extrusionOk="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2237600" y="2449700"/>
              <a:ext cx="68400" cy="105100"/>
            </a:xfrm>
            <a:custGeom>
              <a:avLst/>
              <a:gdLst/>
              <a:ahLst/>
              <a:cxnLst/>
              <a:rect l="l" t="t" r="r" b="b"/>
              <a:pathLst>
                <a:path w="2736" h="4204" extrusionOk="0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2235925" y="2428650"/>
              <a:ext cx="186000" cy="105725"/>
            </a:xfrm>
            <a:custGeom>
              <a:avLst/>
              <a:gdLst/>
              <a:ahLst/>
              <a:cxnLst/>
              <a:rect l="l" t="t" r="r" b="b"/>
              <a:pathLst>
                <a:path w="7440" h="4229" extrusionOk="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1404500" y="2887300"/>
              <a:ext cx="246875" cy="784325"/>
            </a:xfrm>
            <a:custGeom>
              <a:avLst/>
              <a:gdLst/>
              <a:ahLst/>
              <a:cxnLst/>
              <a:rect l="l" t="t" r="r" b="b"/>
              <a:pathLst>
                <a:path w="9875" h="31373" extrusionOk="0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1435625" y="2905700"/>
              <a:ext cx="215525" cy="765200"/>
            </a:xfrm>
            <a:custGeom>
              <a:avLst/>
              <a:gdLst/>
              <a:ahLst/>
              <a:cxnLst/>
              <a:rect l="l" t="t" r="r" b="b"/>
              <a:pathLst>
                <a:path w="8621" h="30608" extrusionOk="0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1462875" y="3516300"/>
              <a:ext cx="346950" cy="263550"/>
            </a:xfrm>
            <a:custGeom>
              <a:avLst/>
              <a:gdLst/>
              <a:ahLst/>
              <a:cxnLst/>
              <a:rect l="l" t="t" r="r" b="b"/>
              <a:pathLst>
                <a:path w="13878" h="10542" extrusionOk="0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4"/>
            <p:cNvSpPr/>
            <p:nvPr/>
          </p:nvSpPr>
          <p:spPr>
            <a:xfrm>
              <a:off x="1462875" y="3533800"/>
              <a:ext cx="315250" cy="246050"/>
            </a:xfrm>
            <a:custGeom>
              <a:avLst/>
              <a:gdLst/>
              <a:ahLst/>
              <a:cxnLst/>
              <a:rect l="l" t="t" r="r" b="b"/>
              <a:pathLst>
                <a:path w="12610" h="9842" extrusionOk="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1590475" y="2904825"/>
              <a:ext cx="247700" cy="965075"/>
            </a:xfrm>
            <a:custGeom>
              <a:avLst/>
              <a:gdLst/>
              <a:ahLst/>
              <a:cxnLst/>
              <a:rect l="l" t="t" r="r" b="b"/>
              <a:pathLst>
                <a:path w="9908" h="38603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1590475" y="2904825"/>
              <a:ext cx="247700" cy="964450"/>
            </a:xfrm>
            <a:custGeom>
              <a:avLst/>
              <a:gdLst/>
              <a:ahLst/>
              <a:cxnLst/>
              <a:rect l="l" t="t" r="r" b="b"/>
              <a:pathLst>
                <a:path w="9908" h="38578" extrusionOk="0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1622175" y="2923525"/>
              <a:ext cx="216000" cy="945400"/>
            </a:xfrm>
            <a:custGeom>
              <a:avLst/>
              <a:gdLst/>
              <a:ahLst/>
              <a:cxnLst/>
              <a:rect l="l" t="t" r="r" b="b"/>
              <a:pathLst>
                <a:path w="8640" h="37816" extrusionOk="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1549600" y="2887300"/>
              <a:ext cx="135975" cy="95125"/>
            </a:xfrm>
            <a:custGeom>
              <a:avLst/>
              <a:gdLst/>
              <a:ahLst/>
              <a:cxnLst/>
              <a:rect l="l" t="t" r="r" b="b"/>
              <a:pathLst>
                <a:path w="5439" h="3805" extrusionOk="0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1522100" y="2842050"/>
              <a:ext cx="182650" cy="126575"/>
            </a:xfrm>
            <a:custGeom>
              <a:avLst/>
              <a:gdLst/>
              <a:ahLst/>
              <a:cxnLst/>
              <a:rect l="l" t="t" r="r" b="b"/>
              <a:pathLst>
                <a:path w="7306" h="5063" extrusionOk="0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1522100" y="2863325"/>
              <a:ext cx="67575" cy="105100"/>
            </a:xfrm>
            <a:custGeom>
              <a:avLst/>
              <a:gdLst/>
              <a:ahLst/>
              <a:cxnLst/>
              <a:rect l="l" t="t" r="r" b="b"/>
              <a:pathLst>
                <a:path w="2703" h="4204" extrusionOk="0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1520425" y="2842050"/>
              <a:ext cx="186000" cy="105950"/>
            </a:xfrm>
            <a:custGeom>
              <a:avLst/>
              <a:gdLst/>
              <a:ahLst/>
              <a:cxnLst/>
              <a:rect l="l" t="t" r="r" b="b"/>
              <a:pathLst>
                <a:path w="7440" h="4238" extrusionOk="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1542950" y="2498075"/>
              <a:ext cx="980725" cy="566250"/>
            </a:xfrm>
            <a:custGeom>
              <a:avLst/>
              <a:gdLst/>
              <a:ahLst/>
              <a:cxnLst/>
              <a:rect l="l" t="t" r="r" b="b"/>
              <a:pathLst>
                <a:path w="39229" h="22650" extrusionOk="0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1558775" y="2507225"/>
              <a:ext cx="1011600" cy="835625"/>
            </a:xfrm>
            <a:custGeom>
              <a:avLst/>
              <a:gdLst/>
              <a:ahLst/>
              <a:cxnLst/>
              <a:rect l="l" t="t" r="r" b="b"/>
              <a:pathLst>
                <a:path w="40464" h="33425" extrusionOk="0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1542950" y="3055125"/>
              <a:ext cx="62550" cy="287725"/>
            </a:xfrm>
            <a:custGeom>
              <a:avLst/>
              <a:gdLst/>
              <a:ahLst/>
              <a:cxnLst/>
              <a:rect l="l" t="t" r="r" b="b"/>
              <a:pathLst>
                <a:path w="2502" h="11509" extrusionOk="0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1558775" y="3012600"/>
              <a:ext cx="88425" cy="330250"/>
            </a:xfrm>
            <a:custGeom>
              <a:avLst/>
              <a:gdLst/>
              <a:ahLst/>
              <a:cxnLst/>
              <a:rect l="l" t="t" r="r" b="b"/>
              <a:pathLst>
                <a:path w="3537" h="13210" extrusionOk="0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2481950" y="2507225"/>
              <a:ext cx="88425" cy="329450"/>
            </a:xfrm>
            <a:custGeom>
              <a:avLst/>
              <a:gdLst/>
              <a:ahLst/>
              <a:cxnLst/>
              <a:rect l="l" t="t" r="r" b="b"/>
              <a:pathLst>
                <a:path w="3537" h="13178" extrusionOk="0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1672200" y="2919200"/>
              <a:ext cx="136800" cy="385300"/>
            </a:xfrm>
            <a:custGeom>
              <a:avLst/>
              <a:gdLst/>
              <a:ahLst/>
              <a:cxnLst/>
              <a:rect l="l" t="t" r="r" b="b"/>
              <a:pathLst>
                <a:path w="5472" h="15412" extrusionOk="0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1833975" y="2825800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1995775" y="2732400"/>
              <a:ext cx="137600" cy="384475"/>
            </a:xfrm>
            <a:custGeom>
              <a:avLst/>
              <a:gdLst/>
              <a:ahLst/>
              <a:cxnLst/>
              <a:rect l="l" t="t" r="r" b="b"/>
              <a:pathLst>
                <a:path w="5504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2157550" y="2639000"/>
              <a:ext cx="137625" cy="384475"/>
            </a:xfrm>
            <a:custGeom>
              <a:avLst/>
              <a:gdLst/>
              <a:ahLst/>
              <a:cxnLst/>
              <a:rect l="l" t="t" r="r" b="b"/>
              <a:pathLst>
                <a:path w="5505" h="15379" extrusionOk="0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2320150" y="2544775"/>
              <a:ext cx="137625" cy="385300"/>
            </a:xfrm>
            <a:custGeom>
              <a:avLst/>
              <a:gdLst/>
              <a:ahLst/>
              <a:cxnLst/>
              <a:rect l="l" t="t" r="r" b="b"/>
              <a:pathLst>
                <a:path w="5505" h="15412" extrusionOk="0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1698050" y="2910025"/>
              <a:ext cx="110950" cy="64250"/>
            </a:xfrm>
            <a:custGeom>
              <a:avLst/>
              <a:gdLst/>
              <a:ahLst/>
              <a:cxnLst/>
              <a:rect l="l" t="t" r="r" b="b"/>
              <a:pathLst>
                <a:path w="4438" h="2570" extrusionOk="0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859825" y="2816625"/>
              <a:ext cx="111775" cy="64225"/>
            </a:xfrm>
            <a:custGeom>
              <a:avLst/>
              <a:gdLst/>
              <a:ahLst/>
              <a:cxnLst/>
              <a:rect l="l" t="t" r="r" b="b"/>
              <a:pathLst>
                <a:path w="4471" h="2569" extrusionOk="0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2021625" y="27232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2184225" y="2629825"/>
              <a:ext cx="110950" cy="64225"/>
            </a:xfrm>
            <a:custGeom>
              <a:avLst/>
              <a:gdLst/>
              <a:ahLst/>
              <a:cxnLst/>
              <a:rect l="l" t="t" r="r" b="b"/>
              <a:pathLst>
                <a:path w="4438" h="2569" extrusionOk="0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2346025" y="2536425"/>
              <a:ext cx="111750" cy="64225"/>
            </a:xfrm>
            <a:custGeom>
              <a:avLst/>
              <a:gdLst/>
              <a:ahLst/>
              <a:cxnLst/>
              <a:rect l="l" t="t" r="r" b="b"/>
              <a:pathLst>
                <a:path w="4470" h="2569" extrusionOk="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1542950" y="3003425"/>
              <a:ext cx="104250" cy="60900"/>
            </a:xfrm>
            <a:custGeom>
              <a:avLst/>
              <a:gdLst/>
              <a:ahLst/>
              <a:cxnLst/>
              <a:rect l="l" t="t" r="r" b="b"/>
              <a:pathLst>
                <a:path w="4170" h="2436" extrusionOk="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2064975" y="2559775"/>
              <a:ext cx="3966200" cy="2382575"/>
            </a:xfrm>
            <a:custGeom>
              <a:avLst/>
              <a:gdLst/>
              <a:ahLst/>
              <a:cxnLst/>
              <a:rect l="l" t="t" r="r" b="b"/>
              <a:pathLst>
                <a:path w="158648" h="95303" extrusionOk="0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2092500" y="2559775"/>
              <a:ext cx="3911150" cy="2248500"/>
            </a:xfrm>
            <a:custGeom>
              <a:avLst/>
              <a:gdLst/>
              <a:ahLst/>
              <a:cxnLst/>
              <a:rect l="l" t="t" r="r" b="b"/>
              <a:pathLst>
                <a:path w="156446" h="89940" extrusionOk="0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2064150" y="3886550"/>
              <a:ext cx="1576975" cy="1055875"/>
            </a:xfrm>
            <a:custGeom>
              <a:avLst/>
              <a:gdLst/>
              <a:ahLst/>
              <a:cxnLst/>
              <a:rect l="l" t="t" r="r" b="b"/>
              <a:pathLst>
                <a:path w="63079" h="42235" extrusionOk="0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1975750" y="591250"/>
              <a:ext cx="2479300" cy="3309000"/>
            </a:xfrm>
            <a:custGeom>
              <a:avLst/>
              <a:gdLst/>
              <a:ahLst/>
              <a:cxnLst/>
              <a:rect l="l" t="t" r="r" b="b"/>
              <a:pathLst>
                <a:path w="99172" h="132360" extrusionOk="0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1994925" y="591175"/>
              <a:ext cx="2460125" cy="1420725"/>
            </a:xfrm>
            <a:custGeom>
              <a:avLst/>
              <a:gdLst/>
              <a:ahLst/>
              <a:cxnLst/>
              <a:rect l="l" t="t" r="r" b="b"/>
              <a:pathLst>
                <a:path w="98405" h="56829" extrusionOk="0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1976575" y="1960175"/>
              <a:ext cx="150975" cy="1940600"/>
            </a:xfrm>
            <a:custGeom>
              <a:avLst/>
              <a:gdLst/>
              <a:ahLst/>
              <a:cxnLst/>
              <a:rect l="l" t="t" r="r" b="b"/>
              <a:pathLst>
                <a:path w="6039" h="77624" extrusionOk="0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2123350" y="773450"/>
              <a:ext cx="2254975" cy="3004600"/>
            </a:xfrm>
            <a:custGeom>
              <a:avLst/>
              <a:gdLst/>
              <a:ahLst/>
              <a:cxnLst/>
              <a:rect l="l" t="t" r="r" b="b"/>
              <a:pathLst>
                <a:path w="90199" h="120184" extrusionOk="0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2123350" y="792675"/>
              <a:ext cx="2192425" cy="2929625"/>
            </a:xfrm>
            <a:custGeom>
              <a:avLst/>
              <a:gdLst/>
              <a:ahLst/>
              <a:cxnLst/>
              <a:rect l="l" t="t" r="r" b="b"/>
              <a:pathLst>
                <a:path w="87697" h="117185" extrusionOk="0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2302650" y="2684650"/>
              <a:ext cx="2249125" cy="1292200"/>
            </a:xfrm>
            <a:custGeom>
              <a:avLst/>
              <a:gdLst/>
              <a:ahLst/>
              <a:cxnLst/>
              <a:rect l="l" t="t" r="r" b="b"/>
              <a:pathLst>
                <a:path w="89965" h="51688" extrusionOk="0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2504450" y="2804050"/>
              <a:ext cx="2709475" cy="1557025"/>
            </a:xfrm>
            <a:custGeom>
              <a:avLst/>
              <a:gdLst/>
              <a:ahLst/>
              <a:cxnLst/>
              <a:rect l="l" t="t" r="r" b="b"/>
              <a:pathLst>
                <a:path w="108379" h="62281" extrusionOk="0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2561175" y="2848725"/>
              <a:ext cx="2597700" cy="1486925"/>
            </a:xfrm>
            <a:custGeom>
              <a:avLst/>
              <a:gdLst/>
              <a:ahLst/>
              <a:cxnLst/>
              <a:rect l="l" t="t" r="r" b="b"/>
              <a:pathLst>
                <a:path w="103908" h="59477" extrusionOk="0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3896275" y="3638050"/>
              <a:ext cx="1074125" cy="620475"/>
            </a:xfrm>
            <a:custGeom>
              <a:avLst/>
              <a:gdLst/>
              <a:ahLst/>
              <a:cxnLst/>
              <a:rect l="l" t="t" r="r" b="b"/>
              <a:pathLst>
                <a:path w="42965" h="24819" extrusionOk="0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3918800" y="3663900"/>
              <a:ext cx="1029100" cy="594625"/>
            </a:xfrm>
            <a:custGeom>
              <a:avLst/>
              <a:gdLst/>
              <a:ahLst/>
              <a:cxnLst/>
              <a:rect l="l" t="t" r="r" b="b"/>
              <a:pathLst>
                <a:path w="41164" h="23785" extrusionOk="0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3417600" y="1662875"/>
              <a:ext cx="818950" cy="981575"/>
            </a:xfrm>
            <a:custGeom>
              <a:avLst/>
              <a:gdLst/>
              <a:ahLst/>
              <a:cxnLst/>
              <a:rect l="l" t="t" r="r" b="b"/>
              <a:pathLst>
                <a:path w="32758" h="39263" extrusionOk="0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3983025" y="1690225"/>
              <a:ext cx="246025" cy="303825"/>
            </a:xfrm>
            <a:custGeom>
              <a:avLst/>
              <a:gdLst/>
              <a:ahLst/>
              <a:cxnLst/>
              <a:rect l="l" t="t" r="r" b="b"/>
              <a:pathLst>
                <a:path w="9841" h="12153" extrusionOk="0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3723675" y="1973950"/>
              <a:ext cx="312950" cy="407300"/>
            </a:xfrm>
            <a:custGeom>
              <a:avLst/>
              <a:gdLst/>
              <a:ahLst/>
              <a:cxnLst/>
              <a:rect l="l" t="t" r="r" b="b"/>
              <a:pathLst>
                <a:path w="12518" h="16292" extrusionOk="0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417600" y="1698325"/>
              <a:ext cx="467875" cy="944875"/>
            </a:xfrm>
            <a:custGeom>
              <a:avLst/>
              <a:gdLst/>
              <a:ahLst/>
              <a:cxnLst/>
              <a:rect l="l" t="t" r="r" b="b"/>
              <a:pathLst>
                <a:path w="18715" h="37795" extrusionOk="0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3500725" y="1710925"/>
              <a:ext cx="737025" cy="932925"/>
            </a:xfrm>
            <a:custGeom>
              <a:avLst/>
              <a:gdLst/>
              <a:ahLst/>
              <a:cxnLst/>
              <a:rect l="l" t="t" r="r" b="b"/>
              <a:pathLst>
                <a:path w="29481" h="37317" extrusionOk="0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3493100" y="1704725"/>
              <a:ext cx="750525" cy="945150"/>
            </a:xfrm>
            <a:custGeom>
              <a:avLst/>
              <a:gdLst/>
              <a:ahLst/>
              <a:cxnLst/>
              <a:rect l="l" t="t" r="r" b="b"/>
              <a:pathLst>
                <a:path w="30021" h="37806" extrusionOk="0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2265125" y="1711325"/>
              <a:ext cx="1196700" cy="1453150"/>
            </a:xfrm>
            <a:custGeom>
              <a:avLst/>
              <a:gdLst/>
              <a:ahLst/>
              <a:cxnLst/>
              <a:rect l="l" t="t" r="r" b="b"/>
              <a:pathLst>
                <a:path w="47868" h="58126" extrusionOk="0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2265125" y="1831750"/>
              <a:ext cx="569600" cy="1307625"/>
            </a:xfrm>
            <a:custGeom>
              <a:avLst/>
              <a:gdLst/>
              <a:ahLst/>
              <a:cxnLst/>
              <a:rect l="l" t="t" r="r" b="b"/>
              <a:pathLst>
                <a:path w="22784" h="52305" extrusionOk="0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2369550" y="1771650"/>
              <a:ext cx="1092700" cy="1392825"/>
            </a:xfrm>
            <a:custGeom>
              <a:avLst/>
              <a:gdLst/>
              <a:ahLst/>
              <a:cxnLst/>
              <a:rect l="l" t="t" r="r" b="b"/>
              <a:pathLst>
                <a:path w="43708" h="55713" extrusionOk="0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4952875" y="1067875"/>
              <a:ext cx="74250" cy="158475"/>
            </a:xfrm>
            <a:custGeom>
              <a:avLst/>
              <a:gdLst/>
              <a:ahLst/>
              <a:cxnLst/>
              <a:rect l="l" t="t" r="r" b="b"/>
              <a:pathLst>
                <a:path w="2970" h="6339" extrusionOk="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4787750" y="700100"/>
              <a:ext cx="358625" cy="526700"/>
            </a:xfrm>
            <a:custGeom>
              <a:avLst/>
              <a:gdLst/>
              <a:ahLst/>
              <a:cxnLst/>
              <a:rect l="l" t="t" r="r" b="b"/>
              <a:pathLst>
                <a:path w="14345" h="21068" extrusionOk="0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5070450" y="870225"/>
              <a:ext cx="75925" cy="356075"/>
            </a:xfrm>
            <a:custGeom>
              <a:avLst/>
              <a:gdLst/>
              <a:ahLst/>
              <a:cxnLst/>
              <a:rect l="l" t="t" r="r" b="b"/>
              <a:pathLst>
                <a:path w="3037" h="14243" extrusionOk="0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788600" y="700100"/>
              <a:ext cx="351925" cy="204350"/>
            </a:xfrm>
            <a:custGeom>
              <a:avLst/>
              <a:gdLst/>
              <a:ahLst/>
              <a:cxnLst/>
              <a:rect l="l" t="t" r="r" b="b"/>
              <a:pathLst>
                <a:path w="14077" h="8174" extrusionOk="0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840300" y="857000"/>
              <a:ext cx="131775" cy="234250"/>
            </a:xfrm>
            <a:custGeom>
              <a:avLst/>
              <a:gdLst/>
              <a:ahLst/>
              <a:cxnLst/>
              <a:rect l="l" t="t" r="r" b="b"/>
              <a:pathLst>
                <a:path w="5271" h="9370" extrusionOk="0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984575" y="980000"/>
              <a:ext cx="39200" cy="154450"/>
            </a:xfrm>
            <a:custGeom>
              <a:avLst/>
              <a:gdLst/>
              <a:ahLst/>
              <a:cxnLst/>
              <a:rect l="l" t="t" r="r" b="b"/>
              <a:pathLst>
                <a:path w="1568" h="6178" extrusionOk="0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1466225" y="591000"/>
              <a:ext cx="917350" cy="1089175"/>
            </a:xfrm>
            <a:custGeom>
              <a:avLst/>
              <a:gdLst/>
              <a:ahLst/>
              <a:cxnLst/>
              <a:rect l="l" t="t" r="r" b="b"/>
              <a:pathLst>
                <a:path w="36694" h="43567" extrusionOk="0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1561275" y="667350"/>
              <a:ext cx="860650" cy="1012900"/>
            </a:xfrm>
            <a:custGeom>
              <a:avLst/>
              <a:gdLst/>
              <a:ahLst/>
              <a:cxnLst/>
              <a:rect l="l" t="t" r="r" b="b"/>
              <a:pathLst>
                <a:path w="34426" h="40516" extrusionOk="0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2099175" y="1257175"/>
              <a:ext cx="350275" cy="253650"/>
            </a:xfrm>
            <a:custGeom>
              <a:avLst/>
              <a:gdLst/>
              <a:ahLst/>
              <a:cxnLst/>
              <a:rect l="l" t="t" r="r" b="b"/>
              <a:pathLst>
                <a:path w="14011" h="10146" extrusionOk="0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1757200" y="875625"/>
              <a:ext cx="465425" cy="640575"/>
            </a:xfrm>
            <a:custGeom>
              <a:avLst/>
              <a:gdLst/>
              <a:ahLst/>
              <a:cxnLst/>
              <a:rect l="l" t="t" r="r" b="b"/>
              <a:pathLst>
                <a:path w="18617" h="25623" extrusionOk="0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1961575" y="990650"/>
              <a:ext cx="71500" cy="267050"/>
            </a:xfrm>
            <a:custGeom>
              <a:avLst/>
              <a:gdLst/>
              <a:ahLst/>
              <a:cxnLst/>
              <a:rect l="l" t="t" r="r" b="b"/>
              <a:pathLst>
                <a:path w="2860" h="10682" extrusionOk="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1968250" y="1272925"/>
              <a:ext cx="57550" cy="84425"/>
            </a:xfrm>
            <a:custGeom>
              <a:avLst/>
              <a:gdLst/>
              <a:ahLst/>
              <a:cxnLst/>
              <a:rect l="l" t="t" r="r" b="b"/>
              <a:pathLst>
                <a:path w="2302" h="3377" extrusionOk="0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2246775" y="4429775"/>
              <a:ext cx="138450" cy="178275"/>
            </a:xfrm>
            <a:custGeom>
              <a:avLst/>
              <a:gdLst/>
              <a:ahLst/>
              <a:cxnLst/>
              <a:rect l="l" t="t" r="r" b="b"/>
              <a:pathLst>
                <a:path w="5538" h="7131" extrusionOk="0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1402000" y="3910950"/>
              <a:ext cx="238525" cy="291400"/>
            </a:xfrm>
            <a:custGeom>
              <a:avLst/>
              <a:gdLst/>
              <a:ahLst/>
              <a:cxnLst/>
              <a:rect l="l" t="t" r="r" b="b"/>
              <a:pathLst>
                <a:path w="9541" h="11656" extrusionOk="0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1402000" y="4050850"/>
              <a:ext cx="179325" cy="151925"/>
            </a:xfrm>
            <a:custGeom>
              <a:avLst/>
              <a:gdLst/>
              <a:ahLst/>
              <a:cxnLst/>
              <a:rect l="l" t="t" r="r" b="b"/>
              <a:pathLst>
                <a:path w="7173" h="6077" extrusionOk="0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1522925" y="4011800"/>
              <a:ext cx="1022425" cy="666825"/>
            </a:xfrm>
            <a:custGeom>
              <a:avLst/>
              <a:gdLst/>
              <a:ahLst/>
              <a:cxnLst/>
              <a:rect l="l" t="t" r="r" b="b"/>
              <a:pathLst>
                <a:path w="40897" h="26673" extrusionOk="0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2246775" y="4430350"/>
              <a:ext cx="298575" cy="248525"/>
            </a:xfrm>
            <a:custGeom>
              <a:avLst/>
              <a:gdLst/>
              <a:ahLst/>
              <a:cxnLst/>
              <a:rect l="l" t="t" r="r" b="b"/>
              <a:pathLst>
                <a:path w="11943" h="9941" extrusionOk="0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1902375" y="4230900"/>
              <a:ext cx="417800" cy="334700"/>
            </a:xfrm>
            <a:custGeom>
              <a:avLst/>
              <a:gdLst/>
              <a:ahLst/>
              <a:cxnLst/>
              <a:rect l="l" t="t" r="r" b="b"/>
              <a:pathLst>
                <a:path w="16712" h="13388" extrusionOk="0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1941550" y="4230900"/>
              <a:ext cx="378625" cy="187725"/>
            </a:xfrm>
            <a:custGeom>
              <a:avLst/>
              <a:gdLst/>
              <a:ahLst/>
              <a:cxnLst/>
              <a:rect l="l" t="t" r="r" b="b"/>
              <a:pathLst>
                <a:path w="15145" h="7509" extrusionOk="0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2467775" y="4579150"/>
              <a:ext cx="76750" cy="99225"/>
            </a:xfrm>
            <a:custGeom>
              <a:avLst/>
              <a:gdLst/>
              <a:ahLst/>
              <a:cxnLst/>
              <a:rect l="l" t="t" r="r" b="b"/>
              <a:pathLst>
                <a:path w="3070" h="3969" extrusionOk="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2494450" y="4613675"/>
              <a:ext cx="452850" cy="271125"/>
            </a:xfrm>
            <a:custGeom>
              <a:avLst/>
              <a:gdLst/>
              <a:ahLst/>
              <a:cxnLst/>
              <a:rect l="l" t="t" r="r" b="b"/>
              <a:pathLst>
                <a:path w="18114" h="10845" extrusionOk="0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2872225" y="4835575"/>
              <a:ext cx="75075" cy="49225"/>
            </a:xfrm>
            <a:custGeom>
              <a:avLst/>
              <a:gdLst/>
              <a:ahLst/>
              <a:cxnLst/>
              <a:rect l="l" t="t" r="r" b="b"/>
              <a:pathLst>
                <a:path w="3003" h="1969" extrusionOk="0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501950" y="4619575"/>
              <a:ext cx="432925" cy="255875"/>
            </a:xfrm>
            <a:custGeom>
              <a:avLst/>
              <a:gdLst/>
              <a:ahLst/>
              <a:cxnLst/>
              <a:rect l="l" t="t" r="r" b="b"/>
              <a:pathLst>
                <a:path w="17317" h="10235" extrusionOk="0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5320625" y="3881550"/>
              <a:ext cx="223525" cy="326625"/>
            </a:xfrm>
            <a:custGeom>
              <a:avLst/>
              <a:gdLst/>
              <a:ahLst/>
              <a:cxnLst/>
              <a:rect l="l" t="t" r="r" b="b"/>
              <a:pathLst>
                <a:path w="8941" h="13065" extrusionOk="0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5072125" y="4238475"/>
              <a:ext cx="484550" cy="211550"/>
            </a:xfrm>
            <a:custGeom>
              <a:avLst/>
              <a:gdLst/>
              <a:ahLst/>
              <a:cxnLst/>
              <a:rect l="l" t="t" r="r" b="b"/>
              <a:pathLst>
                <a:path w="19382" h="8462" extrusionOk="0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5056275" y="4085025"/>
              <a:ext cx="498725" cy="346125"/>
            </a:xfrm>
            <a:custGeom>
              <a:avLst/>
              <a:gdLst/>
              <a:ahLst/>
              <a:cxnLst/>
              <a:rect l="l" t="t" r="r" b="b"/>
              <a:pathLst>
                <a:path w="19949" h="13845" extrusionOk="0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5066300" y="4278500"/>
              <a:ext cx="341925" cy="154325"/>
            </a:xfrm>
            <a:custGeom>
              <a:avLst/>
              <a:gdLst/>
              <a:ahLst/>
              <a:cxnLst/>
              <a:rect l="l" t="t" r="r" b="b"/>
              <a:pathLst>
                <a:path w="13677" h="6173" extrusionOk="0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5219725" y="4085025"/>
              <a:ext cx="318600" cy="258600"/>
            </a:xfrm>
            <a:custGeom>
              <a:avLst/>
              <a:gdLst/>
              <a:ahLst/>
              <a:cxnLst/>
              <a:rect l="l" t="t" r="r" b="b"/>
              <a:pathLst>
                <a:path w="12744" h="10344" extrusionOk="0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5138850" y="4276400"/>
              <a:ext cx="125100" cy="59675"/>
            </a:xfrm>
            <a:custGeom>
              <a:avLst/>
              <a:gdLst/>
              <a:ahLst/>
              <a:cxnLst/>
              <a:rect l="l" t="t" r="r" b="b"/>
              <a:pathLst>
                <a:path w="5004" h="2387" extrusionOk="0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5179975" y="4249000"/>
              <a:ext cx="127350" cy="59550"/>
            </a:xfrm>
            <a:custGeom>
              <a:avLst/>
              <a:gdLst/>
              <a:ahLst/>
              <a:cxnLst/>
              <a:rect l="l" t="t" r="r" b="b"/>
              <a:pathLst>
                <a:path w="5094" h="2382" extrusionOk="0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5223550" y="4223025"/>
              <a:ext cx="127125" cy="59675"/>
            </a:xfrm>
            <a:custGeom>
              <a:avLst/>
              <a:gdLst/>
              <a:ahLst/>
              <a:cxnLst/>
              <a:rect l="l" t="t" r="r" b="b"/>
              <a:pathLst>
                <a:path w="5085" h="2387" extrusionOk="0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5265600" y="4193975"/>
              <a:ext cx="125100" cy="59525"/>
            </a:xfrm>
            <a:custGeom>
              <a:avLst/>
              <a:gdLst/>
              <a:ahLst/>
              <a:cxnLst/>
              <a:rect l="l" t="t" r="r" b="b"/>
              <a:pathLst>
                <a:path w="5004" h="2381" extrusionOk="0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5294225" y="4163900"/>
              <a:ext cx="134850" cy="60425"/>
            </a:xfrm>
            <a:custGeom>
              <a:avLst/>
              <a:gdLst/>
              <a:ahLst/>
              <a:cxnLst/>
              <a:rect l="l" t="t" r="r" b="b"/>
              <a:pathLst>
                <a:path w="5394" h="2417" extrusionOk="0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5821000" y="3916575"/>
              <a:ext cx="237700" cy="328975"/>
            </a:xfrm>
            <a:custGeom>
              <a:avLst/>
              <a:gdLst/>
              <a:ahLst/>
              <a:cxnLst/>
              <a:rect l="l" t="t" r="r" b="b"/>
              <a:pathLst>
                <a:path w="9508" h="13159" extrusionOk="0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5892725" y="4440275"/>
              <a:ext cx="238525" cy="212775"/>
            </a:xfrm>
            <a:custGeom>
              <a:avLst/>
              <a:gdLst/>
              <a:ahLst/>
              <a:cxnLst/>
              <a:rect l="l" t="t" r="r" b="b"/>
              <a:pathLst>
                <a:path w="9541" h="8511" extrusionOk="0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5856850" y="4134225"/>
              <a:ext cx="270225" cy="498375"/>
            </a:xfrm>
            <a:custGeom>
              <a:avLst/>
              <a:gdLst/>
              <a:ahLst/>
              <a:cxnLst/>
              <a:rect l="l" t="t" r="r" b="b"/>
              <a:pathLst>
                <a:path w="10809" h="19935" extrusionOk="0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5888550" y="4407775"/>
              <a:ext cx="238525" cy="224825"/>
            </a:xfrm>
            <a:custGeom>
              <a:avLst/>
              <a:gdLst/>
              <a:ahLst/>
              <a:cxnLst/>
              <a:rect l="l" t="t" r="r" b="b"/>
              <a:pathLst>
                <a:path w="9541" h="8993" extrusionOk="0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6041975" y="4134225"/>
              <a:ext cx="49775" cy="344125"/>
            </a:xfrm>
            <a:custGeom>
              <a:avLst/>
              <a:gdLst/>
              <a:ahLst/>
              <a:cxnLst/>
              <a:rect l="l" t="t" r="r" b="b"/>
              <a:pathLst>
                <a:path w="1991" h="13765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5860200" y="4171750"/>
              <a:ext cx="97850" cy="334175"/>
            </a:xfrm>
            <a:custGeom>
              <a:avLst/>
              <a:gdLst/>
              <a:ahLst/>
              <a:cxnLst/>
              <a:rect l="l" t="t" r="r" b="b"/>
              <a:pathLst>
                <a:path w="3914" h="13367" extrusionOk="0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5937750" y="4454375"/>
              <a:ext cx="137625" cy="38475"/>
            </a:xfrm>
            <a:custGeom>
              <a:avLst/>
              <a:gdLst/>
              <a:ahLst/>
              <a:cxnLst/>
              <a:rect l="l" t="t" r="r" b="b"/>
              <a:pathLst>
                <a:path w="5505" h="1539" extrusionOk="0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5921900" y="4400725"/>
              <a:ext cx="151800" cy="40725"/>
            </a:xfrm>
            <a:custGeom>
              <a:avLst/>
              <a:gdLst/>
              <a:ahLst/>
              <a:cxnLst/>
              <a:rect l="l" t="t" r="r" b="b"/>
              <a:pathLst>
                <a:path w="6072" h="1629" extrusionOk="0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5914400" y="4348675"/>
              <a:ext cx="151800" cy="41675"/>
            </a:xfrm>
            <a:custGeom>
              <a:avLst/>
              <a:gdLst/>
              <a:ahLst/>
              <a:cxnLst/>
              <a:rect l="l" t="t" r="r" b="b"/>
              <a:pathLst>
                <a:path w="6072" h="1667" extrusionOk="0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5905225" y="4301600"/>
              <a:ext cx="154300" cy="41475"/>
            </a:xfrm>
            <a:custGeom>
              <a:avLst/>
              <a:gdLst/>
              <a:ahLst/>
              <a:cxnLst/>
              <a:rect l="l" t="t" r="r" b="b"/>
              <a:pathLst>
                <a:path w="6172" h="1659" extrusionOk="0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5896875" y="4248725"/>
              <a:ext cx="155150" cy="43475"/>
            </a:xfrm>
            <a:custGeom>
              <a:avLst/>
              <a:gdLst/>
              <a:ahLst/>
              <a:cxnLst/>
              <a:rect l="l" t="t" r="r" b="b"/>
              <a:pathLst>
                <a:path w="6206" h="1739" extrusionOk="0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5279775" y="2468875"/>
              <a:ext cx="769750" cy="1606275"/>
            </a:xfrm>
            <a:custGeom>
              <a:avLst/>
              <a:gdLst/>
              <a:ahLst/>
              <a:cxnLst/>
              <a:rect l="l" t="t" r="r" b="b"/>
              <a:pathLst>
                <a:path w="30790" h="64251" extrusionOk="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5445725" y="2767425"/>
              <a:ext cx="191825" cy="602125"/>
            </a:xfrm>
            <a:custGeom>
              <a:avLst/>
              <a:gdLst/>
              <a:ahLst/>
              <a:cxnLst/>
              <a:rect l="l" t="t" r="r" b="b"/>
              <a:pathLst>
                <a:path w="7673" h="24085" extrusionOk="0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5821000" y="3980800"/>
              <a:ext cx="230175" cy="103950"/>
            </a:xfrm>
            <a:custGeom>
              <a:avLst/>
              <a:gdLst/>
              <a:ahLst/>
              <a:cxnLst/>
              <a:rect l="l" t="t" r="r" b="b"/>
              <a:pathLst>
                <a:path w="9207" h="4158" extrusionOk="0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5329800" y="3944100"/>
              <a:ext cx="218525" cy="90025"/>
            </a:xfrm>
            <a:custGeom>
              <a:avLst/>
              <a:gdLst/>
              <a:ahLst/>
              <a:cxnLst/>
              <a:rect l="l" t="t" r="r" b="b"/>
              <a:pathLst>
                <a:path w="8741" h="3601" extrusionOk="0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5831000" y="3080975"/>
              <a:ext cx="173475" cy="345150"/>
            </a:xfrm>
            <a:custGeom>
              <a:avLst/>
              <a:gdLst/>
              <a:ahLst/>
              <a:cxnLst/>
              <a:rect l="l" t="t" r="r" b="b"/>
              <a:pathLst>
                <a:path w="6939" h="13806" extrusionOk="0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4"/>
            <p:cNvSpPr/>
            <p:nvPr/>
          </p:nvSpPr>
          <p:spPr>
            <a:xfrm>
              <a:off x="5854350" y="3173550"/>
              <a:ext cx="134300" cy="36200"/>
            </a:xfrm>
            <a:custGeom>
              <a:avLst/>
              <a:gdLst/>
              <a:ahLst/>
              <a:cxnLst/>
              <a:rect l="l" t="t" r="r" b="b"/>
              <a:pathLst>
                <a:path w="5372" h="1448" extrusionOk="0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4"/>
            <p:cNvSpPr/>
            <p:nvPr/>
          </p:nvSpPr>
          <p:spPr>
            <a:xfrm>
              <a:off x="5918575" y="3161050"/>
              <a:ext cx="19625" cy="20900"/>
            </a:xfrm>
            <a:custGeom>
              <a:avLst/>
              <a:gdLst/>
              <a:ahLst/>
              <a:cxnLst/>
              <a:rect l="l" t="t" r="r" b="b"/>
              <a:pathLst>
                <a:path w="785" h="836" extrusionOk="0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4"/>
            <p:cNvSpPr/>
            <p:nvPr/>
          </p:nvSpPr>
          <p:spPr>
            <a:xfrm>
              <a:off x="4704375" y="1752525"/>
              <a:ext cx="760550" cy="564375"/>
            </a:xfrm>
            <a:custGeom>
              <a:avLst/>
              <a:gdLst/>
              <a:ahLst/>
              <a:cxnLst/>
              <a:rect l="l" t="t" r="r" b="b"/>
              <a:pathLst>
                <a:path w="30422" h="22575" extrusionOk="0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4"/>
            <p:cNvSpPr/>
            <p:nvPr/>
          </p:nvSpPr>
          <p:spPr>
            <a:xfrm>
              <a:off x="4851975" y="1743275"/>
              <a:ext cx="636300" cy="584400"/>
            </a:xfrm>
            <a:custGeom>
              <a:avLst/>
              <a:gdLst/>
              <a:ahLst/>
              <a:cxnLst/>
              <a:rect l="l" t="t" r="r" b="b"/>
              <a:pathLst>
                <a:path w="25452" h="23376" extrusionOk="0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4"/>
            <p:cNvSpPr/>
            <p:nvPr/>
          </p:nvSpPr>
          <p:spPr>
            <a:xfrm>
              <a:off x="5300625" y="1740850"/>
              <a:ext cx="673000" cy="905750"/>
            </a:xfrm>
            <a:custGeom>
              <a:avLst/>
              <a:gdLst/>
              <a:ahLst/>
              <a:cxnLst/>
              <a:rect l="l" t="t" r="r" b="b"/>
              <a:pathLst>
                <a:path w="26920" h="36230" extrusionOk="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5352325" y="1164525"/>
              <a:ext cx="532900" cy="505475"/>
            </a:xfrm>
            <a:custGeom>
              <a:avLst/>
              <a:gdLst/>
              <a:ahLst/>
              <a:cxnLst/>
              <a:rect l="l" t="t" r="r" b="b"/>
              <a:pathLst>
                <a:path w="21316" h="20219" extrusionOk="0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5419050" y="1301075"/>
              <a:ext cx="432825" cy="571225"/>
            </a:xfrm>
            <a:custGeom>
              <a:avLst/>
              <a:gdLst/>
              <a:ahLst/>
              <a:cxnLst/>
              <a:rect l="l" t="t" r="r" b="b"/>
              <a:pathLst>
                <a:path w="17313" h="22849" extrusionOk="0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5539125" y="1559050"/>
              <a:ext cx="67575" cy="44150"/>
            </a:xfrm>
            <a:custGeom>
              <a:avLst/>
              <a:gdLst/>
              <a:ahLst/>
              <a:cxnLst/>
              <a:rect l="l" t="t" r="r" b="b"/>
              <a:pathLst>
                <a:path w="2703" h="1766" extrusionOk="0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5561650" y="1574025"/>
              <a:ext cx="40875" cy="28850"/>
            </a:xfrm>
            <a:custGeom>
              <a:avLst/>
              <a:gdLst/>
              <a:ahLst/>
              <a:cxnLst/>
              <a:rect l="l" t="t" r="r" b="b"/>
              <a:pathLst>
                <a:path w="1635" h="1154" extrusionOk="0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5443225" y="1370450"/>
              <a:ext cx="46725" cy="32700"/>
            </a:xfrm>
            <a:custGeom>
              <a:avLst/>
              <a:gdLst/>
              <a:ahLst/>
              <a:cxnLst/>
              <a:rect l="l" t="t" r="r" b="b"/>
              <a:pathLst>
                <a:path w="1869" h="1308" extrusionOk="0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5454900" y="1421225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5605000" y="1385100"/>
              <a:ext cx="45900" cy="34725"/>
            </a:xfrm>
            <a:custGeom>
              <a:avLst/>
              <a:gdLst/>
              <a:ahLst/>
              <a:cxnLst/>
              <a:rect l="l" t="t" r="r" b="b"/>
              <a:pathLst>
                <a:path w="1836" h="1389" extrusionOk="0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5597500" y="1425400"/>
              <a:ext cx="39225" cy="37850"/>
            </a:xfrm>
            <a:custGeom>
              <a:avLst/>
              <a:gdLst/>
              <a:ahLst/>
              <a:cxnLst/>
              <a:rect l="l" t="t" r="r" b="b"/>
              <a:pathLst>
                <a:path w="1569" h="1514" extrusionOk="0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5488250" y="1403950"/>
              <a:ext cx="75925" cy="129275"/>
            </a:xfrm>
            <a:custGeom>
              <a:avLst/>
              <a:gdLst/>
              <a:ahLst/>
              <a:cxnLst/>
              <a:rect l="l" t="t" r="r" b="b"/>
              <a:pathLst>
                <a:path w="3037" h="5171" extrusionOk="0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5564150" y="1613275"/>
              <a:ext cx="160975" cy="102575"/>
            </a:xfrm>
            <a:custGeom>
              <a:avLst/>
              <a:gdLst/>
              <a:ahLst/>
              <a:cxnLst/>
              <a:rect l="l" t="t" r="r" b="b"/>
              <a:pathLst>
                <a:path w="6439" h="4103" extrusionOk="0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5242250" y="1741700"/>
              <a:ext cx="302750" cy="1020750"/>
            </a:xfrm>
            <a:custGeom>
              <a:avLst/>
              <a:gdLst/>
              <a:ahLst/>
              <a:cxnLst/>
              <a:rect l="l" t="t" r="r" b="b"/>
              <a:pathLst>
                <a:path w="12110" h="40830" extrusionOk="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5264775" y="2372150"/>
              <a:ext cx="87575" cy="63400"/>
            </a:xfrm>
            <a:custGeom>
              <a:avLst/>
              <a:gdLst/>
              <a:ahLst/>
              <a:cxnLst/>
              <a:rect l="l" t="t" r="r" b="b"/>
              <a:pathLst>
                <a:path w="3503" h="2536" extrusionOk="0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253925" y="2523925"/>
              <a:ext cx="95925" cy="65900"/>
            </a:xfrm>
            <a:custGeom>
              <a:avLst/>
              <a:gdLst/>
              <a:ahLst/>
              <a:cxnLst/>
              <a:rect l="l" t="t" r="r" b="b"/>
              <a:pathLst>
                <a:path w="3837" h="2636" extrusionOk="0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5701750" y="1740850"/>
              <a:ext cx="311900" cy="1037450"/>
            </a:xfrm>
            <a:custGeom>
              <a:avLst/>
              <a:gdLst/>
              <a:ahLst/>
              <a:cxnLst/>
              <a:rect l="l" t="t" r="r" b="b"/>
              <a:pathLst>
                <a:path w="12476" h="41498" extrusionOk="0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740925" y="2516400"/>
              <a:ext cx="246050" cy="103450"/>
            </a:xfrm>
            <a:custGeom>
              <a:avLst/>
              <a:gdLst/>
              <a:ahLst/>
              <a:cxnLst/>
              <a:rect l="l" t="t" r="r" b="b"/>
              <a:pathLst>
                <a:path w="9842" h="4138" extrusionOk="0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5723425" y="2372975"/>
              <a:ext cx="228525" cy="82575"/>
            </a:xfrm>
            <a:custGeom>
              <a:avLst/>
              <a:gdLst/>
              <a:ahLst/>
              <a:cxnLst/>
              <a:rect l="l" t="t" r="r" b="b"/>
              <a:pathLst>
                <a:path w="9141" h="3303" extrusionOk="0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5411525" y="1154725"/>
              <a:ext cx="488725" cy="348475"/>
            </a:xfrm>
            <a:custGeom>
              <a:avLst/>
              <a:gdLst/>
              <a:ahLst/>
              <a:cxnLst/>
              <a:rect l="l" t="t" r="r" b="b"/>
              <a:pathLst>
                <a:path w="19549" h="13939" extrusionOk="0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5493250" y="1150900"/>
              <a:ext cx="330275" cy="183850"/>
            </a:xfrm>
            <a:custGeom>
              <a:avLst/>
              <a:gdLst/>
              <a:ahLst/>
              <a:cxnLst/>
              <a:rect l="l" t="t" r="r" b="b"/>
              <a:pathLst>
                <a:path w="13211" h="7354" extrusionOk="0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5555800" y="1175925"/>
              <a:ext cx="266875" cy="158825"/>
            </a:xfrm>
            <a:custGeom>
              <a:avLst/>
              <a:gdLst/>
              <a:ahLst/>
              <a:cxnLst/>
              <a:rect l="l" t="t" r="r" b="b"/>
              <a:pathLst>
                <a:path w="10675" h="6353" extrusionOk="0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5338150" y="1227575"/>
              <a:ext cx="396975" cy="165550"/>
            </a:xfrm>
            <a:custGeom>
              <a:avLst/>
              <a:gdLst/>
              <a:ahLst/>
              <a:cxnLst/>
              <a:rect l="l" t="t" r="r" b="b"/>
              <a:pathLst>
                <a:path w="15879" h="6622" extrusionOk="0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5334550" y="1246050"/>
              <a:ext cx="397250" cy="147075"/>
            </a:xfrm>
            <a:custGeom>
              <a:avLst/>
              <a:gdLst/>
              <a:ahLst/>
              <a:cxnLst/>
              <a:rect l="l" t="t" r="r" b="b"/>
              <a:pathLst>
                <a:path w="15890" h="5883" extrusionOk="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4575100" y="1453975"/>
              <a:ext cx="1667050" cy="1770475"/>
            </a:xfrm>
            <a:custGeom>
              <a:avLst/>
              <a:gdLst/>
              <a:ahLst/>
              <a:cxnLst/>
              <a:rect l="l" t="t" r="r" b="b"/>
              <a:pathLst>
                <a:path w="66682" h="70819" extrusionOk="0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4805275" y="1687475"/>
              <a:ext cx="75075" cy="106775"/>
            </a:xfrm>
            <a:custGeom>
              <a:avLst/>
              <a:gdLst/>
              <a:ahLst/>
              <a:cxnLst/>
              <a:rect l="l" t="t" r="r" b="b"/>
              <a:pathLst>
                <a:path w="3003" h="4271" extrusionOk="0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6011975" y="2870000"/>
              <a:ext cx="89250" cy="29200"/>
            </a:xfrm>
            <a:custGeom>
              <a:avLst/>
              <a:gdLst/>
              <a:ahLst/>
              <a:cxnLst/>
              <a:rect l="l" t="t" r="r" b="b"/>
              <a:pathLst>
                <a:path w="3570" h="116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4887000" y="1957675"/>
              <a:ext cx="994900" cy="946525"/>
            </a:xfrm>
            <a:custGeom>
              <a:avLst/>
              <a:gdLst/>
              <a:ahLst/>
              <a:cxnLst/>
              <a:rect l="l" t="t" r="r" b="b"/>
              <a:pathLst>
                <a:path w="39796" h="37861" extrusionOk="0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4626800" y="1453975"/>
              <a:ext cx="1615350" cy="1756300"/>
            </a:xfrm>
            <a:custGeom>
              <a:avLst/>
              <a:gdLst/>
              <a:ahLst/>
              <a:cxnLst/>
              <a:rect l="l" t="t" r="r" b="b"/>
              <a:pathLst>
                <a:path w="64614" h="70252" extrusionOk="0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5008750" y="1897150"/>
              <a:ext cx="858125" cy="882200"/>
            </a:xfrm>
            <a:custGeom>
              <a:avLst/>
              <a:gdLst/>
              <a:ahLst/>
              <a:cxnLst/>
              <a:rect l="l" t="t" r="r" b="b"/>
              <a:pathLst>
                <a:path w="34325" h="35288" extrusionOk="0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5008750" y="1905975"/>
              <a:ext cx="831450" cy="871475"/>
            </a:xfrm>
            <a:custGeom>
              <a:avLst/>
              <a:gdLst/>
              <a:ahLst/>
              <a:cxnLst/>
              <a:rect l="l" t="t" r="r" b="b"/>
              <a:pathLst>
                <a:path w="33258" h="34859" extrusionOk="0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011975" y="2870000"/>
              <a:ext cx="192650" cy="265200"/>
            </a:xfrm>
            <a:custGeom>
              <a:avLst/>
              <a:gdLst/>
              <a:ahLst/>
              <a:cxnLst/>
              <a:rect l="l" t="t" r="r" b="b"/>
              <a:pathLst>
                <a:path w="7706" h="10608" extrusionOk="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5420700" y="2354275"/>
              <a:ext cx="201850" cy="45400"/>
            </a:xfrm>
            <a:custGeom>
              <a:avLst/>
              <a:gdLst/>
              <a:ahLst/>
              <a:cxnLst/>
              <a:rect l="l" t="t" r="r" b="b"/>
              <a:pathLst>
                <a:path w="8074" h="1816" extrusionOk="0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5646700" y="1783375"/>
              <a:ext cx="562925" cy="770800"/>
            </a:xfrm>
            <a:custGeom>
              <a:avLst/>
              <a:gdLst/>
              <a:ahLst/>
              <a:cxnLst/>
              <a:rect l="l" t="t" r="r" b="b"/>
              <a:pathLst>
                <a:path w="22517" h="30832" extrusionOk="0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5845175" y="1778375"/>
              <a:ext cx="370300" cy="730550"/>
            </a:xfrm>
            <a:custGeom>
              <a:avLst/>
              <a:gdLst/>
              <a:ahLst/>
              <a:cxnLst/>
              <a:rect l="l" t="t" r="r" b="b"/>
              <a:pathLst>
                <a:path w="14812" h="29222" extrusionOk="0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5469075" y="2376525"/>
              <a:ext cx="288575" cy="133850"/>
            </a:xfrm>
            <a:custGeom>
              <a:avLst/>
              <a:gdLst/>
              <a:ahLst/>
              <a:cxnLst/>
              <a:rect l="l" t="t" r="r" b="b"/>
              <a:pathLst>
                <a:path w="11543" h="5354" extrusionOk="0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5697575" y="2425500"/>
              <a:ext cx="60075" cy="70925"/>
            </a:xfrm>
            <a:custGeom>
              <a:avLst/>
              <a:gdLst/>
              <a:ahLst/>
              <a:cxnLst/>
              <a:rect l="l" t="t" r="r" b="b"/>
              <a:pathLst>
                <a:path w="2403" h="283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5525775" y="2404050"/>
              <a:ext cx="129300" cy="44825"/>
            </a:xfrm>
            <a:custGeom>
              <a:avLst/>
              <a:gdLst/>
              <a:ahLst/>
              <a:cxnLst/>
              <a:rect l="l" t="t" r="r" b="b"/>
              <a:pathLst>
                <a:path w="5172" h="1793" extrusionOk="0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5561650" y="2438850"/>
              <a:ext cx="123450" cy="40900"/>
            </a:xfrm>
            <a:custGeom>
              <a:avLst/>
              <a:gdLst/>
              <a:ahLst/>
              <a:cxnLst/>
              <a:rect l="l" t="t" r="r" b="b"/>
              <a:pathLst>
                <a:path w="4938" h="1636" extrusionOk="0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4625975" y="1731350"/>
              <a:ext cx="47225" cy="182150"/>
            </a:xfrm>
            <a:custGeom>
              <a:avLst/>
              <a:gdLst/>
              <a:ahLst/>
              <a:cxnLst/>
              <a:rect l="l" t="t" r="r" b="b"/>
              <a:pathLst>
                <a:path w="1889" h="7286" extrusionOk="0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4643475" y="1778975"/>
              <a:ext cx="129300" cy="266300"/>
            </a:xfrm>
            <a:custGeom>
              <a:avLst/>
              <a:gdLst/>
              <a:ahLst/>
              <a:cxnLst/>
              <a:rect l="l" t="t" r="r" b="b"/>
              <a:pathLst>
                <a:path w="5172" h="10652" extrusionOk="0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4667675" y="1824250"/>
              <a:ext cx="48400" cy="120100"/>
            </a:xfrm>
            <a:custGeom>
              <a:avLst/>
              <a:gdLst/>
              <a:ahLst/>
              <a:cxnLst/>
              <a:rect l="l" t="t" r="r" b="b"/>
              <a:pathLst>
                <a:path w="1936" h="4804" extrusionOk="0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4700200" y="1860100"/>
              <a:ext cx="42550" cy="114275"/>
            </a:xfrm>
            <a:custGeom>
              <a:avLst/>
              <a:gdLst/>
              <a:ahLst/>
              <a:cxnLst/>
              <a:rect l="l" t="t" r="r" b="b"/>
              <a:pathLst>
                <a:path w="1702" h="4571" extrusionOk="0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4304900" y="4607900"/>
              <a:ext cx="662175" cy="403650"/>
            </a:xfrm>
            <a:custGeom>
              <a:avLst/>
              <a:gdLst/>
              <a:ahLst/>
              <a:cxnLst/>
              <a:rect l="l" t="t" r="r" b="b"/>
              <a:pathLst>
                <a:path w="26487" h="16146" extrusionOk="0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4635975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4304900" y="4607900"/>
              <a:ext cx="331100" cy="403650"/>
            </a:xfrm>
            <a:custGeom>
              <a:avLst/>
              <a:gdLst/>
              <a:ahLst/>
              <a:cxnLst/>
              <a:rect l="l" t="t" r="r" b="b"/>
              <a:pathLst>
                <a:path w="13244" h="16146" extrusionOk="0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4302400" y="4607900"/>
              <a:ext cx="667175" cy="381975"/>
            </a:xfrm>
            <a:custGeom>
              <a:avLst/>
              <a:gdLst/>
              <a:ahLst/>
              <a:cxnLst/>
              <a:rect l="l" t="t" r="r" b="b"/>
              <a:pathLst>
                <a:path w="26687" h="15279" extrusionOk="0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4302400" y="4607900"/>
              <a:ext cx="333600" cy="381975"/>
            </a:xfrm>
            <a:custGeom>
              <a:avLst/>
              <a:gdLst/>
              <a:ahLst/>
              <a:cxnLst/>
              <a:rect l="l" t="t" r="r" b="b"/>
              <a:pathLst>
                <a:path w="13344" h="15279" extrusionOk="0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4437500" y="4350025"/>
              <a:ext cx="397825" cy="558125"/>
            </a:xfrm>
            <a:custGeom>
              <a:avLst/>
              <a:gdLst/>
              <a:ahLst/>
              <a:cxnLst/>
              <a:rect l="l" t="t" r="r" b="b"/>
              <a:pathLst>
                <a:path w="15913" h="22325" extrusionOk="0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4542575" y="4433625"/>
              <a:ext cx="187675" cy="120525"/>
            </a:xfrm>
            <a:custGeom>
              <a:avLst/>
              <a:gdLst/>
              <a:ahLst/>
              <a:cxnLst/>
              <a:rect l="l" t="t" r="r" b="b"/>
              <a:pathLst>
                <a:path w="7507" h="4821" extrusionOk="0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4465025" y="4663775"/>
              <a:ext cx="342775" cy="174750"/>
            </a:xfrm>
            <a:custGeom>
              <a:avLst/>
              <a:gdLst/>
              <a:ahLst/>
              <a:cxnLst/>
              <a:rect l="l" t="t" r="r" b="b"/>
              <a:pathLst>
                <a:path w="13711" h="6990" extrusionOk="0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4504225" y="4547875"/>
              <a:ext cx="264375" cy="147200"/>
            </a:xfrm>
            <a:custGeom>
              <a:avLst/>
              <a:gdLst/>
              <a:ahLst/>
              <a:cxnLst/>
              <a:rect l="l" t="t" r="r" b="b"/>
              <a:pathLst>
                <a:path w="10575" h="5888" extrusionOk="0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4437500" y="4350100"/>
              <a:ext cx="199350" cy="558100"/>
            </a:xfrm>
            <a:custGeom>
              <a:avLst/>
              <a:gdLst/>
              <a:ahLst/>
              <a:cxnLst/>
              <a:rect l="l" t="t" r="r" b="b"/>
              <a:pathLst>
                <a:path w="7974" h="22324" extrusionOk="0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4"/>
            <p:cNvSpPr/>
            <p:nvPr/>
          </p:nvSpPr>
          <p:spPr>
            <a:xfrm>
              <a:off x="4577600" y="4350025"/>
              <a:ext cx="117625" cy="62150"/>
            </a:xfrm>
            <a:custGeom>
              <a:avLst/>
              <a:gdLst/>
              <a:ahLst/>
              <a:cxnLst/>
              <a:rect l="l" t="t" r="r" b="b"/>
              <a:pathLst>
                <a:path w="4705" h="2486" extrusionOk="0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64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2095" name="Google Shape;2095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7" name="Google Shape;2097;p64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2098" name="Google Shape;2098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4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2101" name="Google Shape;2101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2B1E-BB1B-FF93-4A79-CE02B8AE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8872" y="885932"/>
            <a:ext cx="2752974" cy="400110"/>
          </a:xfrm>
        </p:spPr>
        <p:txBody>
          <a:bodyPr/>
          <a:lstStyle/>
          <a:p>
            <a:r>
              <a:rPr lang="en-US" sz="2000"/>
              <a:t>Flowchart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EFAD8-4F14-25AE-29F3-445FC3319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8381" y="1270284"/>
            <a:ext cx="1791498" cy="464798"/>
          </a:xfrm>
        </p:spPr>
        <p:txBody>
          <a:bodyPr/>
          <a:lstStyle/>
          <a:p>
            <a:r>
              <a:rPr lang="en-US">
                <a:hlinkClick r:id="rId2"/>
              </a:rPr>
              <a:t>Click to demo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2184D-BEFF-9B53-AA4E-15A4E10D9A8B}"/>
              </a:ext>
            </a:extLst>
          </p:cNvPr>
          <p:cNvSpPr txBox="1"/>
          <p:nvPr/>
        </p:nvSpPr>
        <p:spPr>
          <a:xfrm>
            <a:off x="4930509" y="2215210"/>
            <a:ext cx="459430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380093"/>
                </a:solidFill>
                <a:effectLst/>
                <a:uLnTx/>
                <a:uFillTx/>
                <a:latin typeface="Share Tech Mono"/>
                <a:sym typeface="Share Tech Mono"/>
              </a:rPr>
              <a:t>Database</a:t>
            </a:r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6E029-8396-93DA-2289-68E228AB894B}"/>
              </a:ext>
            </a:extLst>
          </p:cNvPr>
          <p:cNvSpPr txBox="1"/>
          <p:nvPr/>
        </p:nvSpPr>
        <p:spPr>
          <a:xfrm>
            <a:off x="4599813" y="2673068"/>
            <a:ext cx="198863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Barlow"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arlow"/>
                <a:sym typeface="Barlow"/>
                <a:hlinkClick r:id="rId3"/>
              </a:rPr>
              <a:t>Click to demo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24905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71"/>
          <p:cNvSpPr txBox="1">
            <a:spLocks noGrp="1"/>
          </p:cNvSpPr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UI &amp; Function</a:t>
            </a:r>
            <a:endParaRPr sz="3600"/>
          </a:p>
        </p:txBody>
      </p:sp>
      <p:sp>
        <p:nvSpPr>
          <p:cNvPr id="2265" name="Google Shape;2265;p71"/>
          <p:cNvSpPr txBox="1">
            <a:spLocks noGrp="1"/>
          </p:cNvSpPr>
          <p:nvPr>
            <p:ph type="title" idx="2"/>
          </p:nvPr>
        </p:nvSpPr>
        <p:spPr>
          <a:xfrm>
            <a:off x="801944" y="2532891"/>
            <a:ext cx="1297500" cy="1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03</a:t>
            </a:r>
            <a:endParaRPr sz="6900"/>
          </a:p>
        </p:txBody>
      </p:sp>
      <p:sp>
        <p:nvSpPr>
          <p:cNvPr id="2267" name="Google Shape;2267;p71"/>
          <p:cNvSpPr txBox="1">
            <a:spLocks noGrp="1"/>
          </p:cNvSpPr>
          <p:nvPr>
            <p:ph type="subTitle" idx="3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sp>
        <p:nvSpPr>
          <p:cNvPr id="2268" name="Google Shape;2268;p71"/>
          <p:cNvSpPr txBox="1">
            <a:spLocks noGrp="1"/>
          </p:cNvSpPr>
          <p:nvPr>
            <p:ph type="title" idx="4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2XXX</a:t>
            </a:r>
            <a:endParaRPr/>
          </a:p>
        </p:txBody>
      </p:sp>
      <p:grpSp>
        <p:nvGrpSpPr>
          <p:cNvPr id="2269" name="Google Shape;2269;p71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2270" name="Google Shape;2270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1"/>
            <p:cNvSpPr/>
            <p:nvPr/>
          </p:nvSpPr>
          <p:spPr>
            <a:xfrm>
              <a:off x="5635025" y="3239800"/>
              <a:ext cx="375425" cy="682650"/>
            </a:xfrm>
            <a:custGeom>
              <a:avLst/>
              <a:gdLst/>
              <a:ahLst/>
              <a:cxnLst/>
              <a:rect l="l" t="t" r="r" b="b"/>
              <a:pathLst>
                <a:path w="15017" h="27306" extrusionOk="0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1"/>
            <p:cNvSpPr/>
            <p:nvPr/>
          </p:nvSpPr>
          <p:spPr>
            <a:xfrm>
              <a:off x="5670875" y="3298100"/>
              <a:ext cx="237425" cy="590150"/>
            </a:xfrm>
            <a:custGeom>
              <a:avLst/>
              <a:gdLst/>
              <a:ahLst/>
              <a:cxnLst/>
              <a:rect l="l" t="t" r="r" b="b"/>
              <a:pathLst>
                <a:path w="9497" h="23606" extrusionOk="0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1"/>
            <p:cNvSpPr/>
            <p:nvPr/>
          </p:nvSpPr>
          <p:spPr>
            <a:xfrm>
              <a:off x="5715075" y="3548075"/>
              <a:ext cx="371475" cy="400225"/>
            </a:xfrm>
            <a:custGeom>
              <a:avLst/>
              <a:gdLst/>
              <a:ahLst/>
              <a:cxnLst/>
              <a:rect l="l" t="t" r="r" b="b"/>
              <a:pathLst>
                <a:path w="14859" h="16009" extrusionOk="0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1"/>
            <p:cNvSpPr/>
            <p:nvPr/>
          </p:nvSpPr>
          <p:spPr>
            <a:xfrm>
              <a:off x="5741775" y="3609050"/>
              <a:ext cx="241025" cy="320075"/>
            </a:xfrm>
            <a:custGeom>
              <a:avLst/>
              <a:gdLst/>
              <a:ahLst/>
              <a:cxnLst/>
              <a:rect l="l" t="t" r="r" b="b"/>
              <a:pathLst>
                <a:path w="9641" h="12803" extrusionOk="0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1"/>
            <p:cNvSpPr/>
            <p:nvPr/>
          </p:nvSpPr>
          <p:spPr>
            <a:xfrm>
              <a:off x="4741050" y="3822350"/>
              <a:ext cx="1174200" cy="713025"/>
            </a:xfrm>
            <a:custGeom>
              <a:avLst/>
              <a:gdLst/>
              <a:ahLst/>
              <a:cxnLst/>
              <a:rect l="l" t="t" r="r" b="b"/>
              <a:pathLst>
                <a:path w="46968" h="28521" extrusionOk="0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1"/>
            <p:cNvSpPr/>
            <p:nvPr/>
          </p:nvSpPr>
          <p:spPr>
            <a:xfrm>
              <a:off x="4782750" y="3777325"/>
              <a:ext cx="1090800" cy="716350"/>
            </a:xfrm>
            <a:custGeom>
              <a:avLst/>
              <a:gdLst/>
              <a:ahLst/>
              <a:cxnLst/>
              <a:rect l="l" t="t" r="r" b="b"/>
              <a:pathLst>
                <a:path w="43632" h="28654" extrusionOk="0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1"/>
            <p:cNvSpPr/>
            <p:nvPr/>
          </p:nvSpPr>
          <p:spPr>
            <a:xfrm>
              <a:off x="4782750" y="3905750"/>
              <a:ext cx="194325" cy="335250"/>
            </a:xfrm>
            <a:custGeom>
              <a:avLst/>
              <a:gdLst/>
              <a:ahLst/>
              <a:cxnLst/>
              <a:rect l="l" t="t" r="r" b="b"/>
              <a:pathLst>
                <a:path w="7773" h="13410" extrusionOk="0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1"/>
            <p:cNvSpPr/>
            <p:nvPr/>
          </p:nvSpPr>
          <p:spPr>
            <a:xfrm>
              <a:off x="5082125" y="3956600"/>
              <a:ext cx="491225" cy="163475"/>
            </a:xfrm>
            <a:custGeom>
              <a:avLst/>
              <a:gdLst/>
              <a:ahLst/>
              <a:cxnLst/>
              <a:rect l="l" t="t" r="r" b="b"/>
              <a:pathLst>
                <a:path w="19649" h="6539" extrusionOk="0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1"/>
            <p:cNvSpPr/>
            <p:nvPr/>
          </p:nvSpPr>
          <p:spPr>
            <a:xfrm>
              <a:off x="5004575" y="3908250"/>
              <a:ext cx="868975" cy="585425"/>
            </a:xfrm>
            <a:custGeom>
              <a:avLst/>
              <a:gdLst/>
              <a:ahLst/>
              <a:cxnLst/>
              <a:rect l="l" t="t" r="r" b="b"/>
              <a:pathLst>
                <a:path w="34759" h="23417" extrusionOk="0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1"/>
            <p:cNvSpPr/>
            <p:nvPr/>
          </p:nvSpPr>
          <p:spPr>
            <a:xfrm>
              <a:off x="4782750" y="3777325"/>
              <a:ext cx="1090800" cy="630475"/>
            </a:xfrm>
            <a:custGeom>
              <a:avLst/>
              <a:gdLst/>
              <a:ahLst/>
              <a:cxnLst/>
              <a:rect l="l" t="t" r="r" b="b"/>
              <a:pathLst>
                <a:path w="43632" h="25219" extrusionOk="0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4777750" y="3773150"/>
              <a:ext cx="1100800" cy="639650"/>
            </a:xfrm>
            <a:custGeom>
              <a:avLst/>
              <a:gdLst/>
              <a:ahLst/>
              <a:cxnLst/>
              <a:rect l="l" t="t" r="r" b="b"/>
              <a:pathLst>
                <a:path w="44032" h="25586" extrusionOk="0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4036375" y="4319375"/>
              <a:ext cx="856475" cy="522050"/>
            </a:xfrm>
            <a:custGeom>
              <a:avLst/>
              <a:gdLst/>
              <a:ahLst/>
              <a:cxnLst/>
              <a:rect l="l" t="t" r="r" b="b"/>
              <a:pathLst>
                <a:path w="34259" h="20882" extrusionOk="0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4085600" y="4288425"/>
              <a:ext cx="758900" cy="510575"/>
            </a:xfrm>
            <a:custGeom>
              <a:avLst/>
              <a:gdLst/>
              <a:ahLst/>
              <a:cxnLst/>
              <a:rect l="l" t="t" r="r" b="b"/>
              <a:pathLst>
                <a:path w="30356" h="20423" extrusionOk="0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4085600" y="4351900"/>
              <a:ext cx="161800" cy="235175"/>
            </a:xfrm>
            <a:custGeom>
              <a:avLst/>
              <a:gdLst/>
              <a:ahLst/>
              <a:cxnLst/>
              <a:rect l="l" t="t" r="r" b="b"/>
              <a:pathLst>
                <a:path w="6472" h="9407" extrusionOk="0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4284900" y="4414075"/>
              <a:ext cx="351100" cy="129650"/>
            </a:xfrm>
            <a:custGeom>
              <a:avLst/>
              <a:gdLst/>
              <a:ahLst/>
              <a:cxnLst/>
              <a:rect l="l" t="t" r="r" b="b"/>
              <a:pathLst>
                <a:path w="14044" h="5186" extrusionOk="0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4184825" y="4410275"/>
              <a:ext cx="658825" cy="386950"/>
            </a:xfrm>
            <a:custGeom>
              <a:avLst/>
              <a:gdLst/>
              <a:ahLst/>
              <a:cxnLst/>
              <a:rect l="l" t="t" r="r" b="b"/>
              <a:pathLst>
                <a:path w="26353" h="15478" extrusionOk="0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1"/>
            <p:cNvSpPr/>
            <p:nvPr/>
          </p:nvSpPr>
          <p:spPr>
            <a:xfrm>
              <a:off x="4083075" y="4288500"/>
              <a:ext cx="763075" cy="439525"/>
            </a:xfrm>
            <a:custGeom>
              <a:avLst/>
              <a:gdLst/>
              <a:ahLst/>
              <a:cxnLst/>
              <a:rect l="l" t="t" r="r" b="b"/>
              <a:pathLst>
                <a:path w="30523" h="17581" extrusionOk="0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1"/>
            <p:cNvSpPr/>
            <p:nvPr/>
          </p:nvSpPr>
          <p:spPr>
            <a:xfrm>
              <a:off x="4076425" y="4283425"/>
              <a:ext cx="773900" cy="451275"/>
            </a:xfrm>
            <a:custGeom>
              <a:avLst/>
              <a:gdLst/>
              <a:ahLst/>
              <a:cxnLst/>
              <a:rect l="l" t="t" r="r" b="b"/>
              <a:pathLst>
                <a:path w="30956" h="18051" extrusionOk="0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1"/>
            <p:cNvSpPr/>
            <p:nvPr/>
          </p:nvSpPr>
          <p:spPr>
            <a:xfrm>
              <a:off x="2693750" y="2139450"/>
              <a:ext cx="2634425" cy="1586175"/>
            </a:xfrm>
            <a:custGeom>
              <a:avLst/>
              <a:gdLst/>
              <a:ahLst/>
              <a:cxnLst/>
              <a:rect l="l" t="t" r="r" b="b"/>
              <a:pathLst>
                <a:path w="105377" h="63447" extrusionOk="0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1"/>
            <p:cNvSpPr/>
            <p:nvPr/>
          </p:nvSpPr>
          <p:spPr>
            <a:xfrm>
              <a:off x="2150875" y="2198675"/>
              <a:ext cx="3930325" cy="2269150"/>
            </a:xfrm>
            <a:custGeom>
              <a:avLst/>
              <a:gdLst/>
              <a:ahLst/>
              <a:cxnLst/>
              <a:rect l="l" t="t" r="r" b="b"/>
              <a:pathLst>
                <a:path w="157213" h="90766" extrusionOk="0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1"/>
            <p:cNvSpPr/>
            <p:nvPr/>
          </p:nvSpPr>
          <p:spPr>
            <a:xfrm>
              <a:off x="1435375" y="3791500"/>
              <a:ext cx="1340125" cy="774725"/>
            </a:xfrm>
            <a:custGeom>
              <a:avLst/>
              <a:gdLst/>
              <a:ahLst/>
              <a:cxnLst/>
              <a:rect l="l" t="t" r="r" b="b"/>
              <a:pathLst>
                <a:path w="53605" h="30989" extrusionOk="0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1"/>
            <p:cNvSpPr/>
            <p:nvPr/>
          </p:nvSpPr>
          <p:spPr>
            <a:xfrm>
              <a:off x="2258450" y="4213450"/>
              <a:ext cx="303575" cy="304425"/>
            </a:xfrm>
            <a:custGeom>
              <a:avLst/>
              <a:gdLst/>
              <a:ahLst/>
              <a:cxnLst/>
              <a:rect l="l" t="t" r="r" b="b"/>
              <a:pathLst>
                <a:path w="12143" h="12177" extrusionOk="0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1"/>
            <p:cNvSpPr/>
            <p:nvPr/>
          </p:nvSpPr>
          <p:spPr>
            <a:xfrm>
              <a:off x="2152550" y="4416925"/>
              <a:ext cx="185150" cy="402000"/>
            </a:xfrm>
            <a:custGeom>
              <a:avLst/>
              <a:gdLst/>
              <a:ahLst/>
              <a:cxnLst/>
              <a:rect l="l" t="t" r="r" b="b"/>
              <a:pathLst>
                <a:path w="7406" h="16080" extrusionOk="0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1"/>
            <p:cNvSpPr/>
            <p:nvPr/>
          </p:nvSpPr>
          <p:spPr>
            <a:xfrm>
              <a:off x="2171725" y="4355675"/>
              <a:ext cx="235200" cy="453000"/>
            </a:xfrm>
            <a:custGeom>
              <a:avLst/>
              <a:gdLst/>
              <a:ahLst/>
              <a:cxnLst/>
              <a:rect l="l" t="t" r="r" b="b"/>
              <a:pathLst>
                <a:path w="9408" h="18120" extrusionOk="0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1"/>
            <p:cNvSpPr/>
            <p:nvPr/>
          </p:nvSpPr>
          <p:spPr>
            <a:xfrm>
              <a:off x="2171725" y="4563700"/>
              <a:ext cx="188500" cy="245350"/>
            </a:xfrm>
            <a:custGeom>
              <a:avLst/>
              <a:gdLst/>
              <a:ahLst/>
              <a:cxnLst/>
              <a:rect l="l" t="t" r="r" b="b"/>
              <a:pathLst>
                <a:path w="7540" h="9814" extrusionOk="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1"/>
            <p:cNvSpPr/>
            <p:nvPr/>
          </p:nvSpPr>
          <p:spPr>
            <a:xfrm>
              <a:off x="2336025" y="4566200"/>
              <a:ext cx="35025" cy="138775"/>
            </a:xfrm>
            <a:custGeom>
              <a:avLst/>
              <a:gdLst/>
              <a:ahLst/>
              <a:cxnLst/>
              <a:rect l="l" t="t" r="r" b="b"/>
              <a:pathLst>
                <a:path w="1401" h="5551" extrusionOk="0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1"/>
            <p:cNvSpPr/>
            <p:nvPr/>
          </p:nvSpPr>
          <p:spPr>
            <a:xfrm>
              <a:off x="2250100" y="4355500"/>
              <a:ext cx="88425" cy="304950"/>
            </a:xfrm>
            <a:custGeom>
              <a:avLst/>
              <a:gdLst/>
              <a:ahLst/>
              <a:cxnLst/>
              <a:rect l="l" t="t" r="r" b="b"/>
              <a:pathLst>
                <a:path w="3537" h="12198" extrusionOk="0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1"/>
            <p:cNvSpPr/>
            <p:nvPr/>
          </p:nvSpPr>
          <p:spPr>
            <a:xfrm>
              <a:off x="2261175" y="4638675"/>
              <a:ext cx="90150" cy="54925"/>
            </a:xfrm>
            <a:custGeom>
              <a:avLst/>
              <a:gdLst/>
              <a:ahLst/>
              <a:cxnLst/>
              <a:rect l="l" t="t" r="r" b="b"/>
              <a:pathLst>
                <a:path w="3606" h="2197" extrusionOk="0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1"/>
            <p:cNvSpPr/>
            <p:nvPr/>
          </p:nvSpPr>
          <p:spPr>
            <a:xfrm>
              <a:off x="2267625" y="4600175"/>
              <a:ext cx="90925" cy="58200"/>
            </a:xfrm>
            <a:custGeom>
              <a:avLst/>
              <a:gdLst/>
              <a:ahLst/>
              <a:cxnLst/>
              <a:rect l="l" t="t" r="r" b="b"/>
              <a:pathLst>
                <a:path w="3637" h="2328" extrusionOk="0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1"/>
            <p:cNvSpPr/>
            <p:nvPr/>
          </p:nvSpPr>
          <p:spPr>
            <a:xfrm>
              <a:off x="2265575" y="4556775"/>
              <a:ext cx="104450" cy="65425"/>
            </a:xfrm>
            <a:custGeom>
              <a:avLst/>
              <a:gdLst/>
              <a:ahLst/>
              <a:cxnLst/>
              <a:rect l="l" t="t" r="r" b="b"/>
              <a:pathLst>
                <a:path w="4178" h="2617" extrusionOk="0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1"/>
            <p:cNvSpPr/>
            <p:nvPr/>
          </p:nvSpPr>
          <p:spPr>
            <a:xfrm>
              <a:off x="2273450" y="4520125"/>
              <a:ext cx="99275" cy="64050"/>
            </a:xfrm>
            <a:custGeom>
              <a:avLst/>
              <a:gdLst/>
              <a:ahLst/>
              <a:cxnLst/>
              <a:rect l="l" t="t" r="r" b="b"/>
              <a:pathLst>
                <a:path w="3971" h="2562" extrusionOk="0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1"/>
            <p:cNvSpPr/>
            <p:nvPr/>
          </p:nvSpPr>
          <p:spPr>
            <a:xfrm>
              <a:off x="2286800" y="4485100"/>
              <a:ext cx="100725" cy="63725"/>
            </a:xfrm>
            <a:custGeom>
              <a:avLst/>
              <a:gdLst/>
              <a:ahLst/>
              <a:cxnLst/>
              <a:rect l="l" t="t" r="r" b="b"/>
              <a:pathLst>
                <a:path w="4029" h="2549" extrusionOk="0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1"/>
            <p:cNvSpPr/>
            <p:nvPr/>
          </p:nvSpPr>
          <p:spPr>
            <a:xfrm>
              <a:off x="2292650" y="4371075"/>
              <a:ext cx="236850" cy="231025"/>
            </a:xfrm>
            <a:custGeom>
              <a:avLst/>
              <a:gdLst/>
              <a:ahLst/>
              <a:cxnLst/>
              <a:rect l="l" t="t" r="r" b="b"/>
              <a:pathLst>
                <a:path w="9474" h="9241" extrusionOk="0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1"/>
            <p:cNvSpPr/>
            <p:nvPr/>
          </p:nvSpPr>
          <p:spPr>
            <a:xfrm>
              <a:off x="2145875" y="3787300"/>
              <a:ext cx="704700" cy="607975"/>
            </a:xfrm>
            <a:custGeom>
              <a:avLst/>
              <a:gdLst/>
              <a:ahLst/>
              <a:cxnLst/>
              <a:rect l="l" t="t" r="r" b="b"/>
              <a:pathLst>
                <a:path w="28188" h="24319" extrusionOk="0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1"/>
            <p:cNvSpPr/>
            <p:nvPr/>
          </p:nvSpPr>
          <p:spPr>
            <a:xfrm>
              <a:off x="1569625" y="3844850"/>
              <a:ext cx="883150" cy="729725"/>
            </a:xfrm>
            <a:custGeom>
              <a:avLst/>
              <a:gdLst/>
              <a:ahLst/>
              <a:cxnLst/>
              <a:rect l="l" t="t" r="r" b="b"/>
              <a:pathLst>
                <a:path w="35326" h="29189" extrusionOk="0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2383550" y="3927425"/>
              <a:ext cx="195150" cy="236025"/>
            </a:xfrm>
            <a:custGeom>
              <a:avLst/>
              <a:gdLst/>
              <a:ahLst/>
              <a:cxnLst/>
              <a:rect l="l" t="t" r="r" b="b"/>
              <a:pathLst>
                <a:path w="7806" h="9441" extrusionOk="0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1992425" y="4339375"/>
              <a:ext cx="428675" cy="235200"/>
            </a:xfrm>
            <a:custGeom>
              <a:avLst/>
              <a:gdLst/>
              <a:ahLst/>
              <a:cxnLst/>
              <a:rect l="l" t="t" r="r" b="b"/>
              <a:pathLst>
                <a:path w="17147" h="9408" extrusionOk="0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1829800" y="3978300"/>
              <a:ext cx="446200" cy="228500"/>
            </a:xfrm>
            <a:custGeom>
              <a:avLst/>
              <a:gdLst/>
              <a:ahLst/>
              <a:cxnLst/>
              <a:rect l="l" t="t" r="r" b="b"/>
              <a:pathLst>
                <a:path w="17848" h="9140" extrusionOk="0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2652075" y="4545375"/>
              <a:ext cx="209325" cy="201125"/>
            </a:xfrm>
            <a:custGeom>
              <a:avLst/>
              <a:gdLst/>
              <a:ahLst/>
              <a:cxnLst/>
              <a:rect l="l" t="t" r="r" b="b"/>
              <a:pathLst>
                <a:path w="8373" h="8045" extrusionOk="0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2421075" y="4447425"/>
              <a:ext cx="436150" cy="288325"/>
            </a:xfrm>
            <a:custGeom>
              <a:avLst/>
              <a:gdLst/>
              <a:ahLst/>
              <a:cxnLst/>
              <a:rect l="l" t="t" r="r" b="b"/>
              <a:pathLst>
                <a:path w="17446" h="11533" extrusionOk="0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2627875" y="4530350"/>
              <a:ext cx="229350" cy="205400"/>
            </a:xfrm>
            <a:custGeom>
              <a:avLst/>
              <a:gdLst/>
              <a:ahLst/>
              <a:cxnLst/>
              <a:rect l="l" t="t" r="r" b="b"/>
              <a:pathLst>
                <a:path w="9174" h="8216" extrusionOk="0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2417725" y="4579550"/>
              <a:ext cx="283275" cy="115400"/>
            </a:xfrm>
            <a:custGeom>
              <a:avLst/>
              <a:gdLst/>
              <a:ahLst/>
              <a:cxnLst/>
              <a:rect l="l" t="t" r="r" b="b"/>
              <a:pathLst>
                <a:path w="11331" h="4616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2475275" y="4446350"/>
              <a:ext cx="258450" cy="149975"/>
            </a:xfrm>
            <a:custGeom>
              <a:avLst/>
              <a:gdLst/>
              <a:ahLst/>
              <a:cxnLst/>
              <a:rect l="l" t="t" r="r" b="b"/>
              <a:pathLst>
                <a:path w="10338" h="5999" extrusionOk="0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2670400" y="4581650"/>
              <a:ext cx="46725" cy="103825"/>
            </a:xfrm>
            <a:custGeom>
              <a:avLst/>
              <a:gdLst/>
              <a:ahLst/>
              <a:cxnLst/>
              <a:rect l="l" t="t" r="r" b="b"/>
              <a:pathLst>
                <a:path w="1869" h="4153" extrusionOk="0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1"/>
            <p:cNvSpPr/>
            <p:nvPr/>
          </p:nvSpPr>
          <p:spPr>
            <a:xfrm>
              <a:off x="2625375" y="4554950"/>
              <a:ext cx="55075" cy="120525"/>
            </a:xfrm>
            <a:custGeom>
              <a:avLst/>
              <a:gdLst/>
              <a:ahLst/>
              <a:cxnLst/>
              <a:rect l="l" t="t" r="r" b="b"/>
              <a:pathLst>
                <a:path w="2203" h="4821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1"/>
            <p:cNvSpPr/>
            <p:nvPr/>
          </p:nvSpPr>
          <p:spPr>
            <a:xfrm>
              <a:off x="2590350" y="4534100"/>
              <a:ext cx="55075" cy="135550"/>
            </a:xfrm>
            <a:custGeom>
              <a:avLst/>
              <a:gdLst/>
              <a:ahLst/>
              <a:cxnLst/>
              <a:rect l="l" t="t" r="r" b="b"/>
              <a:pathLst>
                <a:path w="2203" h="5422" extrusionOk="0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2557000" y="4519100"/>
              <a:ext cx="57575" cy="129700"/>
            </a:xfrm>
            <a:custGeom>
              <a:avLst/>
              <a:gdLst/>
              <a:ahLst/>
              <a:cxnLst/>
              <a:rect l="l" t="t" r="r" b="b"/>
              <a:pathLst>
                <a:path w="2303" h="5188" extrusionOk="0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2512900" y="4500125"/>
              <a:ext cx="59125" cy="129650"/>
            </a:xfrm>
            <a:custGeom>
              <a:avLst/>
              <a:gdLst/>
              <a:ahLst/>
              <a:cxnLst/>
              <a:rect l="l" t="t" r="r" b="b"/>
              <a:pathLst>
                <a:path w="2365" h="5186" extrusionOk="0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2019125" y="3130175"/>
              <a:ext cx="697175" cy="643800"/>
            </a:xfrm>
            <a:custGeom>
              <a:avLst/>
              <a:gdLst/>
              <a:ahLst/>
              <a:cxnLst/>
              <a:rect l="l" t="t" r="r" b="b"/>
              <a:pathLst>
                <a:path w="27887" h="25752" extrusionOk="0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2498625" y="3259450"/>
              <a:ext cx="49225" cy="98425"/>
            </a:xfrm>
            <a:custGeom>
              <a:avLst/>
              <a:gdLst/>
              <a:ahLst/>
              <a:cxnLst/>
              <a:rect l="l" t="t" r="r" b="b"/>
              <a:pathLst>
                <a:path w="1969" h="3937" extrusionOk="0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2012450" y="3182725"/>
              <a:ext cx="406150" cy="595550"/>
            </a:xfrm>
            <a:custGeom>
              <a:avLst/>
              <a:gdLst/>
              <a:ahLst/>
              <a:cxnLst/>
              <a:rect l="l" t="t" r="r" b="b"/>
              <a:pathLst>
                <a:path w="16246" h="23822" extrusionOk="0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2205925" y="3505450"/>
              <a:ext cx="61725" cy="144300"/>
            </a:xfrm>
            <a:custGeom>
              <a:avLst/>
              <a:gdLst/>
              <a:ahLst/>
              <a:cxnLst/>
              <a:rect l="l" t="t" r="r" b="b"/>
              <a:pathLst>
                <a:path w="2469" h="5772" extrusionOk="0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2290975" y="3567025"/>
              <a:ext cx="104275" cy="112750"/>
            </a:xfrm>
            <a:custGeom>
              <a:avLst/>
              <a:gdLst/>
              <a:ahLst/>
              <a:cxnLst/>
              <a:rect l="l" t="t" r="r" b="b"/>
              <a:pathLst>
                <a:path w="4171" h="4510" extrusionOk="0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1559625" y="3163550"/>
              <a:ext cx="605450" cy="857325"/>
            </a:xfrm>
            <a:custGeom>
              <a:avLst/>
              <a:gdLst/>
              <a:ahLst/>
              <a:cxnLst/>
              <a:rect l="l" t="t" r="r" b="b"/>
              <a:pathLst>
                <a:path w="24218" h="34293" extrusionOk="0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1"/>
            <p:cNvSpPr/>
            <p:nvPr/>
          </p:nvSpPr>
          <p:spPr>
            <a:xfrm>
              <a:off x="1540450" y="3194400"/>
              <a:ext cx="323575" cy="919425"/>
            </a:xfrm>
            <a:custGeom>
              <a:avLst/>
              <a:gdLst/>
              <a:ahLst/>
              <a:cxnLst/>
              <a:rect l="l" t="t" r="r" b="b"/>
              <a:pathLst>
                <a:path w="12943" h="36777" extrusionOk="0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1"/>
            <p:cNvSpPr/>
            <p:nvPr/>
          </p:nvSpPr>
          <p:spPr>
            <a:xfrm>
              <a:off x="1679700" y="3148425"/>
              <a:ext cx="131800" cy="306175"/>
            </a:xfrm>
            <a:custGeom>
              <a:avLst/>
              <a:gdLst/>
              <a:ahLst/>
              <a:cxnLst/>
              <a:rect l="l" t="t" r="r" b="b"/>
              <a:pathLst>
                <a:path w="5272" h="12247" extrusionOk="0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1904025" y="3167700"/>
              <a:ext cx="292750" cy="759750"/>
            </a:xfrm>
            <a:custGeom>
              <a:avLst/>
              <a:gdLst/>
              <a:ahLst/>
              <a:cxnLst/>
              <a:rect l="l" t="t" r="r" b="b"/>
              <a:pathLst>
                <a:path w="11710" h="30390" extrusionOk="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1904025" y="3148525"/>
              <a:ext cx="158475" cy="261875"/>
            </a:xfrm>
            <a:custGeom>
              <a:avLst/>
              <a:gdLst/>
              <a:ahLst/>
              <a:cxnLst/>
              <a:rect l="l" t="t" r="r" b="b"/>
              <a:pathLst>
                <a:path w="6339" h="10475" extrusionOk="0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1"/>
            <p:cNvSpPr/>
            <p:nvPr/>
          </p:nvSpPr>
          <p:spPr>
            <a:xfrm>
              <a:off x="1613825" y="2617675"/>
              <a:ext cx="476875" cy="480000"/>
            </a:xfrm>
            <a:custGeom>
              <a:avLst/>
              <a:gdLst/>
              <a:ahLst/>
              <a:cxnLst/>
              <a:rect l="l" t="t" r="r" b="b"/>
              <a:pathLst>
                <a:path w="19075" h="19200" extrusionOk="0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1"/>
            <p:cNvSpPr/>
            <p:nvPr/>
          </p:nvSpPr>
          <p:spPr>
            <a:xfrm>
              <a:off x="1614650" y="2766175"/>
              <a:ext cx="430350" cy="515950"/>
            </a:xfrm>
            <a:custGeom>
              <a:avLst/>
              <a:gdLst/>
              <a:ahLst/>
              <a:cxnLst/>
              <a:rect l="l" t="t" r="r" b="b"/>
              <a:pathLst>
                <a:path w="17214" h="20638" extrusionOk="0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1"/>
            <p:cNvSpPr/>
            <p:nvPr/>
          </p:nvSpPr>
          <p:spPr>
            <a:xfrm>
              <a:off x="1739750" y="3020100"/>
              <a:ext cx="165150" cy="140125"/>
            </a:xfrm>
            <a:custGeom>
              <a:avLst/>
              <a:gdLst/>
              <a:ahLst/>
              <a:cxnLst/>
              <a:rect l="l" t="t" r="r" b="b"/>
              <a:pathLst>
                <a:path w="6606" h="5605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1"/>
            <p:cNvSpPr/>
            <p:nvPr/>
          </p:nvSpPr>
          <p:spPr>
            <a:xfrm>
              <a:off x="1836725" y="2903225"/>
              <a:ext cx="39550" cy="33550"/>
            </a:xfrm>
            <a:custGeom>
              <a:avLst/>
              <a:gdLst/>
              <a:ahLst/>
              <a:cxnLst/>
              <a:rect l="l" t="t" r="r" b="b"/>
              <a:pathLst>
                <a:path w="1582" h="1342" extrusionOk="0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1"/>
            <p:cNvSpPr/>
            <p:nvPr/>
          </p:nvSpPr>
          <p:spPr>
            <a:xfrm>
              <a:off x="1831475" y="2854450"/>
              <a:ext cx="40050" cy="28075"/>
            </a:xfrm>
            <a:custGeom>
              <a:avLst/>
              <a:gdLst/>
              <a:ahLst/>
              <a:cxnLst/>
              <a:rect l="l" t="t" r="r" b="b"/>
              <a:pathLst>
                <a:path w="1602" h="1123" extrusionOk="0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1"/>
            <p:cNvSpPr/>
            <p:nvPr/>
          </p:nvSpPr>
          <p:spPr>
            <a:xfrm>
              <a:off x="1972425" y="2850300"/>
              <a:ext cx="40875" cy="27225"/>
            </a:xfrm>
            <a:custGeom>
              <a:avLst/>
              <a:gdLst/>
              <a:ahLst/>
              <a:cxnLst/>
              <a:rect l="l" t="t" r="r" b="b"/>
              <a:pathLst>
                <a:path w="1635" h="1089" extrusionOk="0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71"/>
            <p:cNvSpPr/>
            <p:nvPr/>
          </p:nvSpPr>
          <p:spPr>
            <a:xfrm>
              <a:off x="1963475" y="2896650"/>
              <a:ext cx="38150" cy="32400"/>
            </a:xfrm>
            <a:custGeom>
              <a:avLst/>
              <a:gdLst/>
              <a:ahLst/>
              <a:cxnLst/>
              <a:rect l="l" t="t" r="r" b="b"/>
              <a:pathLst>
                <a:path w="1526" h="1296" extrusionOk="0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1904875" y="2889250"/>
              <a:ext cx="73400" cy="110025"/>
            </a:xfrm>
            <a:custGeom>
              <a:avLst/>
              <a:gdLst/>
              <a:ahLst/>
              <a:cxnLst/>
              <a:rect l="l" t="t" r="r" b="b"/>
              <a:pathLst>
                <a:path w="2936" h="4401" extrusionOk="0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1866500" y="3022600"/>
              <a:ext cx="70925" cy="42275"/>
            </a:xfrm>
            <a:custGeom>
              <a:avLst/>
              <a:gdLst/>
              <a:ahLst/>
              <a:cxnLst/>
              <a:rect l="l" t="t" r="r" b="b"/>
              <a:pathLst>
                <a:path w="2837" h="1691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1"/>
            <p:cNvSpPr/>
            <p:nvPr/>
          </p:nvSpPr>
          <p:spPr>
            <a:xfrm>
              <a:off x="1869850" y="3032825"/>
              <a:ext cx="38375" cy="31500"/>
            </a:xfrm>
            <a:custGeom>
              <a:avLst/>
              <a:gdLst/>
              <a:ahLst/>
              <a:cxnLst/>
              <a:rect l="l" t="t" r="r" b="b"/>
              <a:pathLst>
                <a:path w="1535" h="1260" extrusionOk="0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1"/>
            <p:cNvSpPr/>
            <p:nvPr/>
          </p:nvSpPr>
          <p:spPr>
            <a:xfrm>
              <a:off x="1810625" y="3919925"/>
              <a:ext cx="755575" cy="461175"/>
            </a:xfrm>
            <a:custGeom>
              <a:avLst/>
              <a:gdLst/>
              <a:ahLst/>
              <a:cxnLst/>
              <a:rect l="l" t="t" r="r" b="b"/>
              <a:pathLst>
                <a:path w="30223" h="18447" extrusionOk="0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1"/>
            <p:cNvSpPr/>
            <p:nvPr/>
          </p:nvSpPr>
          <p:spPr>
            <a:xfrm>
              <a:off x="1825650" y="4004150"/>
              <a:ext cx="878975" cy="343175"/>
            </a:xfrm>
            <a:custGeom>
              <a:avLst/>
              <a:gdLst/>
              <a:ahLst/>
              <a:cxnLst/>
              <a:rect l="l" t="t" r="r" b="b"/>
              <a:pathLst>
                <a:path w="35159" h="13727" extrusionOk="0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1"/>
            <p:cNvSpPr/>
            <p:nvPr/>
          </p:nvSpPr>
          <p:spPr>
            <a:xfrm>
              <a:off x="2144200" y="4004150"/>
              <a:ext cx="560425" cy="342750"/>
            </a:xfrm>
            <a:custGeom>
              <a:avLst/>
              <a:gdLst/>
              <a:ahLst/>
              <a:cxnLst/>
              <a:rect l="l" t="t" r="r" b="b"/>
              <a:pathLst>
                <a:path w="22417" h="13710" extrusionOk="0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1"/>
            <p:cNvSpPr/>
            <p:nvPr/>
          </p:nvSpPr>
          <p:spPr>
            <a:xfrm>
              <a:off x="1824800" y="3819850"/>
              <a:ext cx="879825" cy="507050"/>
            </a:xfrm>
            <a:custGeom>
              <a:avLst/>
              <a:gdLst/>
              <a:ahLst/>
              <a:cxnLst/>
              <a:rect l="l" t="t" r="r" b="b"/>
              <a:pathLst>
                <a:path w="35193" h="20282" extrusionOk="0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1"/>
            <p:cNvSpPr/>
            <p:nvPr/>
          </p:nvSpPr>
          <p:spPr>
            <a:xfrm>
              <a:off x="1972425" y="3916575"/>
              <a:ext cx="665500" cy="383625"/>
            </a:xfrm>
            <a:custGeom>
              <a:avLst/>
              <a:gdLst/>
              <a:ahLst/>
              <a:cxnLst/>
              <a:rect l="l" t="t" r="r" b="b"/>
              <a:pathLst>
                <a:path w="26620" h="15345" extrusionOk="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1"/>
            <p:cNvSpPr/>
            <p:nvPr/>
          </p:nvSpPr>
          <p:spPr>
            <a:xfrm>
              <a:off x="1972425" y="3916575"/>
              <a:ext cx="665500" cy="290225"/>
            </a:xfrm>
            <a:custGeom>
              <a:avLst/>
              <a:gdLst/>
              <a:ahLst/>
              <a:cxnLst/>
              <a:rect l="l" t="t" r="r" b="b"/>
              <a:pathLst>
                <a:path w="26620" h="11609" extrusionOk="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1"/>
            <p:cNvSpPr/>
            <p:nvPr/>
          </p:nvSpPr>
          <p:spPr>
            <a:xfrm>
              <a:off x="2058300" y="3941600"/>
              <a:ext cx="236875" cy="136775"/>
            </a:xfrm>
            <a:custGeom>
              <a:avLst/>
              <a:gdLst/>
              <a:ahLst/>
              <a:cxnLst/>
              <a:rect l="l" t="t" r="r" b="b"/>
              <a:pathLst>
                <a:path w="9475" h="5471" extrusionOk="0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1"/>
            <p:cNvSpPr/>
            <p:nvPr/>
          </p:nvSpPr>
          <p:spPr>
            <a:xfrm>
              <a:off x="2061650" y="3944925"/>
              <a:ext cx="231025" cy="133450"/>
            </a:xfrm>
            <a:custGeom>
              <a:avLst/>
              <a:gdLst/>
              <a:ahLst/>
              <a:cxnLst/>
              <a:rect l="l" t="t" r="r" b="b"/>
              <a:pathLst>
                <a:path w="9241" h="5338" extrusionOk="0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1"/>
            <p:cNvSpPr/>
            <p:nvPr/>
          </p:nvSpPr>
          <p:spPr>
            <a:xfrm>
              <a:off x="1651350" y="3783150"/>
              <a:ext cx="596400" cy="343875"/>
            </a:xfrm>
            <a:custGeom>
              <a:avLst/>
              <a:gdLst/>
              <a:ahLst/>
              <a:cxnLst/>
              <a:rect l="l" t="t" r="r" b="b"/>
              <a:pathLst>
                <a:path w="23856" h="13755" extrusionOk="0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1"/>
            <p:cNvSpPr/>
            <p:nvPr/>
          </p:nvSpPr>
          <p:spPr>
            <a:xfrm>
              <a:off x="2047475" y="3962450"/>
              <a:ext cx="115925" cy="21700"/>
            </a:xfrm>
            <a:custGeom>
              <a:avLst/>
              <a:gdLst/>
              <a:ahLst/>
              <a:cxnLst/>
              <a:rect l="l" t="t" r="r" b="b"/>
              <a:pathLst>
                <a:path w="4637" h="868" extrusionOk="0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1"/>
            <p:cNvSpPr/>
            <p:nvPr/>
          </p:nvSpPr>
          <p:spPr>
            <a:xfrm>
              <a:off x="2153375" y="3623875"/>
              <a:ext cx="633800" cy="710025"/>
            </a:xfrm>
            <a:custGeom>
              <a:avLst/>
              <a:gdLst/>
              <a:ahLst/>
              <a:cxnLst/>
              <a:rect l="l" t="t" r="r" b="b"/>
              <a:pathLst>
                <a:path w="25352" h="28401" extrusionOk="0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1"/>
            <p:cNvSpPr/>
            <p:nvPr/>
          </p:nvSpPr>
          <p:spPr>
            <a:xfrm>
              <a:off x="2144200" y="3618025"/>
              <a:ext cx="632150" cy="713875"/>
            </a:xfrm>
            <a:custGeom>
              <a:avLst/>
              <a:gdLst/>
              <a:ahLst/>
              <a:cxnLst/>
              <a:rect l="l" t="t" r="r" b="b"/>
              <a:pathLst>
                <a:path w="25286" h="28555" extrusionOk="0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1"/>
            <p:cNvSpPr/>
            <p:nvPr/>
          </p:nvSpPr>
          <p:spPr>
            <a:xfrm>
              <a:off x="2144200" y="3942425"/>
              <a:ext cx="76750" cy="389475"/>
            </a:xfrm>
            <a:custGeom>
              <a:avLst/>
              <a:gdLst/>
              <a:ahLst/>
              <a:cxnLst/>
              <a:rect l="l" t="t" r="r" b="b"/>
              <a:pathLst>
                <a:path w="3070" h="15579" extrusionOk="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1"/>
            <p:cNvSpPr/>
            <p:nvPr/>
          </p:nvSpPr>
          <p:spPr>
            <a:xfrm>
              <a:off x="2447550" y="3937525"/>
              <a:ext cx="97450" cy="99050"/>
            </a:xfrm>
            <a:custGeom>
              <a:avLst/>
              <a:gdLst/>
              <a:ahLst/>
              <a:cxnLst/>
              <a:rect l="l" t="t" r="r" b="b"/>
              <a:pathLst>
                <a:path w="3898" h="3962" extrusionOk="0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1"/>
            <p:cNvSpPr/>
            <p:nvPr/>
          </p:nvSpPr>
          <p:spPr>
            <a:xfrm>
              <a:off x="1442875" y="3236925"/>
              <a:ext cx="362775" cy="812275"/>
            </a:xfrm>
            <a:custGeom>
              <a:avLst/>
              <a:gdLst/>
              <a:ahLst/>
              <a:cxnLst/>
              <a:rect l="l" t="t" r="r" b="b"/>
              <a:pathLst>
                <a:path w="14511" h="32491" extrusionOk="0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1"/>
            <p:cNvSpPr/>
            <p:nvPr/>
          </p:nvSpPr>
          <p:spPr>
            <a:xfrm>
              <a:off x="1433700" y="3230250"/>
              <a:ext cx="319425" cy="782250"/>
            </a:xfrm>
            <a:custGeom>
              <a:avLst/>
              <a:gdLst/>
              <a:ahLst/>
              <a:cxnLst/>
              <a:rect l="l" t="t" r="r" b="b"/>
              <a:pathLst>
                <a:path w="12777" h="31290" extrusionOk="0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1"/>
            <p:cNvSpPr/>
            <p:nvPr/>
          </p:nvSpPr>
          <p:spPr>
            <a:xfrm>
              <a:off x="1522100" y="3754800"/>
              <a:ext cx="135125" cy="40050"/>
            </a:xfrm>
            <a:custGeom>
              <a:avLst/>
              <a:gdLst/>
              <a:ahLst/>
              <a:cxnLst/>
              <a:rect l="l" t="t" r="r" b="b"/>
              <a:pathLst>
                <a:path w="5405" h="1602" extrusionOk="0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1"/>
            <p:cNvSpPr/>
            <p:nvPr/>
          </p:nvSpPr>
          <p:spPr>
            <a:xfrm>
              <a:off x="1628000" y="3853875"/>
              <a:ext cx="52575" cy="144450"/>
            </a:xfrm>
            <a:custGeom>
              <a:avLst/>
              <a:gdLst/>
              <a:ahLst/>
              <a:cxnLst/>
              <a:rect l="l" t="t" r="r" b="b"/>
              <a:pathLst>
                <a:path w="2103" h="5778" extrusionOk="0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1"/>
            <p:cNvSpPr/>
            <p:nvPr/>
          </p:nvSpPr>
          <p:spPr>
            <a:xfrm>
              <a:off x="2849700" y="1985000"/>
              <a:ext cx="1483600" cy="780375"/>
            </a:xfrm>
            <a:custGeom>
              <a:avLst/>
              <a:gdLst/>
              <a:ahLst/>
              <a:cxnLst/>
              <a:rect l="l" t="t" r="r" b="b"/>
              <a:pathLst>
                <a:path w="59344" h="31215" extrusionOk="0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1"/>
            <p:cNvSpPr/>
            <p:nvPr/>
          </p:nvSpPr>
          <p:spPr>
            <a:xfrm>
              <a:off x="3737850" y="2365475"/>
              <a:ext cx="292725" cy="286900"/>
            </a:xfrm>
            <a:custGeom>
              <a:avLst/>
              <a:gdLst/>
              <a:ahLst/>
              <a:cxnLst/>
              <a:rect l="l" t="t" r="r" b="b"/>
              <a:pathLst>
                <a:path w="11709" h="11476" extrusionOk="0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1"/>
            <p:cNvSpPr/>
            <p:nvPr/>
          </p:nvSpPr>
          <p:spPr>
            <a:xfrm>
              <a:off x="3630275" y="2551425"/>
              <a:ext cx="167625" cy="383650"/>
            </a:xfrm>
            <a:custGeom>
              <a:avLst/>
              <a:gdLst/>
              <a:ahLst/>
              <a:cxnLst/>
              <a:rect l="l" t="t" r="r" b="b"/>
              <a:pathLst>
                <a:path w="6705" h="15346" extrusionOk="0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1"/>
            <p:cNvSpPr/>
            <p:nvPr/>
          </p:nvSpPr>
          <p:spPr>
            <a:xfrm>
              <a:off x="3647775" y="2497475"/>
              <a:ext cx="228525" cy="429025"/>
            </a:xfrm>
            <a:custGeom>
              <a:avLst/>
              <a:gdLst/>
              <a:ahLst/>
              <a:cxnLst/>
              <a:rect l="l" t="t" r="r" b="b"/>
              <a:pathLst>
                <a:path w="9141" h="17161" extrusionOk="0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1"/>
            <p:cNvSpPr/>
            <p:nvPr/>
          </p:nvSpPr>
          <p:spPr>
            <a:xfrm>
              <a:off x="3647775" y="2688200"/>
              <a:ext cx="173475" cy="238300"/>
            </a:xfrm>
            <a:custGeom>
              <a:avLst/>
              <a:gdLst/>
              <a:ahLst/>
              <a:cxnLst/>
              <a:rect l="l" t="t" r="r" b="b"/>
              <a:pathLst>
                <a:path w="6939" h="9532" extrusionOk="0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1"/>
            <p:cNvSpPr/>
            <p:nvPr/>
          </p:nvSpPr>
          <p:spPr>
            <a:xfrm>
              <a:off x="3801225" y="2698200"/>
              <a:ext cx="38375" cy="130975"/>
            </a:xfrm>
            <a:custGeom>
              <a:avLst/>
              <a:gdLst/>
              <a:ahLst/>
              <a:cxnLst/>
              <a:rect l="l" t="t" r="r" b="b"/>
              <a:pathLst>
                <a:path w="1535" h="5239" extrusionOk="0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1"/>
            <p:cNvSpPr/>
            <p:nvPr/>
          </p:nvSpPr>
          <p:spPr>
            <a:xfrm>
              <a:off x="3724500" y="2507745"/>
              <a:ext cx="93425" cy="286325"/>
            </a:xfrm>
            <a:custGeom>
              <a:avLst/>
              <a:gdLst/>
              <a:ahLst/>
              <a:cxnLst/>
              <a:rect l="l" t="t" r="r" b="b"/>
              <a:pathLst>
                <a:path w="3737" h="11453" extrusionOk="0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1"/>
            <p:cNvSpPr/>
            <p:nvPr/>
          </p:nvSpPr>
          <p:spPr>
            <a:xfrm>
              <a:off x="3732825" y="2763025"/>
              <a:ext cx="80850" cy="54725"/>
            </a:xfrm>
            <a:custGeom>
              <a:avLst/>
              <a:gdLst/>
              <a:ahLst/>
              <a:cxnLst/>
              <a:rect l="l" t="t" r="r" b="b"/>
              <a:pathLst>
                <a:path w="3234" h="2189" extrusionOk="0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1"/>
            <p:cNvSpPr/>
            <p:nvPr/>
          </p:nvSpPr>
          <p:spPr>
            <a:xfrm>
              <a:off x="3740350" y="2726350"/>
              <a:ext cx="84250" cy="58950"/>
            </a:xfrm>
            <a:custGeom>
              <a:avLst/>
              <a:gdLst/>
              <a:ahLst/>
              <a:cxnLst/>
              <a:rect l="l" t="t" r="r" b="b"/>
              <a:pathLst>
                <a:path w="3370" h="2358" extrusionOk="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1"/>
            <p:cNvSpPr/>
            <p:nvPr/>
          </p:nvSpPr>
          <p:spPr>
            <a:xfrm>
              <a:off x="3739800" y="2685400"/>
              <a:ext cx="96725" cy="66325"/>
            </a:xfrm>
            <a:custGeom>
              <a:avLst/>
              <a:gdLst/>
              <a:ahLst/>
              <a:cxnLst/>
              <a:rect l="l" t="t" r="r" b="b"/>
              <a:pathLst>
                <a:path w="3869" h="2653" extrusionOk="0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1"/>
            <p:cNvSpPr/>
            <p:nvPr/>
          </p:nvSpPr>
          <p:spPr>
            <a:xfrm>
              <a:off x="3747425" y="2651225"/>
              <a:ext cx="93025" cy="64225"/>
            </a:xfrm>
            <a:custGeom>
              <a:avLst/>
              <a:gdLst/>
              <a:ahLst/>
              <a:cxnLst/>
              <a:rect l="l" t="t" r="r" b="b"/>
              <a:pathLst>
                <a:path w="3721" h="2569" extrusionOk="0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1"/>
            <p:cNvSpPr/>
            <p:nvPr/>
          </p:nvSpPr>
          <p:spPr>
            <a:xfrm>
              <a:off x="3762850" y="2617925"/>
              <a:ext cx="91775" cy="64525"/>
            </a:xfrm>
            <a:custGeom>
              <a:avLst/>
              <a:gdLst/>
              <a:ahLst/>
              <a:cxnLst/>
              <a:rect l="l" t="t" r="r" b="b"/>
              <a:pathLst>
                <a:path w="3671" h="2581" extrusionOk="0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1"/>
            <p:cNvSpPr/>
            <p:nvPr/>
          </p:nvSpPr>
          <p:spPr>
            <a:xfrm>
              <a:off x="3766200" y="2513900"/>
              <a:ext cx="226850" cy="222700"/>
            </a:xfrm>
            <a:custGeom>
              <a:avLst/>
              <a:gdLst/>
              <a:ahLst/>
              <a:cxnLst/>
              <a:rect l="l" t="t" r="r" b="b"/>
              <a:pathLst>
                <a:path w="9074" h="8908" extrusionOk="0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1"/>
            <p:cNvSpPr/>
            <p:nvPr/>
          </p:nvSpPr>
          <p:spPr>
            <a:xfrm>
              <a:off x="3690300" y="1972600"/>
              <a:ext cx="626300" cy="568850"/>
            </a:xfrm>
            <a:custGeom>
              <a:avLst/>
              <a:gdLst/>
              <a:ahLst/>
              <a:cxnLst/>
              <a:rect l="l" t="t" r="r" b="b"/>
              <a:pathLst>
                <a:path w="25052" h="22754" extrusionOk="0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1"/>
            <p:cNvSpPr/>
            <p:nvPr/>
          </p:nvSpPr>
          <p:spPr>
            <a:xfrm>
              <a:off x="3867925" y="2101125"/>
              <a:ext cx="194350" cy="215175"/>
            </a:xfrm>
            <a:custGeom>
              <a:avLst/>
              <a:gdLst/>
              <a:ahLst/>
              <a:cxnLst/>
              <a:rect l="l" t="t" r="r" b="b"/>
              <a:pathLst>
                <a:path w="7774" h="8607" extrusionOk="0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1"/>
            <p:cNvSpPr/>
            <p:nvPr/>
          </p:nvSpPr>
          <p:spPr>
            <a:xfrm>
              <a:off x="3114050" y="2006875"/>
              <a:ext cx="803950" cy="700525"/>
            </a:xfrm>
            <a:custGeom>
              <a:avLst/>
              <a:gdLst/>
              <a:ahLst/>
              <a:cxnLst/>
              <a:rect l="l" t="t" r="r" b="b"/>
              <a:pathLst>
                <a:path w="32158" h="28021" extrusionOk="0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1"/>
            <p:cNvSpPr/>
            <p:nvPr/>
          </p:nvSpPr>
          <p:spPr>
            <a:xfrm>
              <a:off x="3487675" y="2468050"/>
              <a:ext cx="400300" cy="239350"/>
            </a:xfrm>
            <a:custGeom>
              <a:avLst/>
              <a:gdLst/>
              <a:ahLst/>
              <a:cxnLst/>
              <a:rect l="l" t="t" r="r" b="b"/>
              <a:pathLst>
                <a:path w="16012" h="9574" extrusionOk="0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1"/>
            <p:cNvSpPr/>
            <p:nvPr/>
          </p:nvSpPr>
          <p:spPr>
            <a:xfrm>
              <a:off x="3123225" y="2099450"/>
              <a:ext cx="406150" cy="450325"/>
            </a:xfrm>
            <a:custGeom>
              <a:avLst/>
              <a:gdLst/>
              <a:ahLst/>
              <a:cxnLst/>
              <a:rect l="l" t="t" r="r" b="b"/>
              <a:pathLst>
                <a:path w="16246" h="18013" extrusionOk="0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1"/>
            <p:cNvSpPr/>
            <p:nvPr/>
          </p:nvSpPr>
          <p:spPr>
            <a:xfrm>
              <a:off x="3345050" y="2226100"/>
              <a:ext cx="419500" cy="126875"/>
            </a:xfrm>
            <a:custGeom>
              <a:avLst/>
              <a:gdLst/>
              <a:ahLst/>
              <a:cxnLst/>
              <a:rect l="l" t="t" r="r" b="b"/>
              <a:pathLst>
                <a:path w="16780" h="5075" extrusionOk="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1"/>
            <p:cNvSpPr/>
            <p:nvPr/>
          </p:nvSpPr>
          <p:spPr>
            <a:xfrm>
              <a:off x="3633600" y="2134475"/>
              <a:ext cx="58400" cy="125950"/>
            </a:xfrm>
            <a:custGeom>
              <a:avLst/>
              <a:gdLst/>
              <a:ahLst/>
              <a:cxnLst/>
              <a:rect l="l" t="t" r="r" b="b"/>
              <a:pathLst>
                <a:path w="2336" h="5038" extrusionOk="0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1"/>
            <p:cNvSpPr/>
            <p:nvPr/>
          </p:nvSpPr>
          <p:spPr>
            <a:xfrm>
              <a:off x="4099775" y="2694875"/>
              <a:ext cx="201000" cy="191225"/>
            </a:xfrm>
            <a:custGeom>
              <a:avLst/>
              <a:gdLst/>
              <a:ahLst/>
              <a:cxnLst/>
              <a:rect l="l" t="t" r="r" b="b"/>
              <a:pathLst>
                <a:path w="8040" h="7649" extrusionOk="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3885450" y="2591375"/>
              <a:ext cx="411150" cy="282600"/>
            </a:xfrm>
            <a:custGeom>
              <a:avLst/>
              <a:gdLst/>
              <a:ahLst/>
              <a:cxnLst/>
              <a:rect l="l" t="t" r="r" b="b"/>
              <a:pathLst>
                <a:path w="16446" h="11304" extrusionOk="0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4078075" y="2678200"/>
              <a:ext cx="218525" cy="195950"/>
            </a:xfrm>
            <a:custGeom>
              <a:avLst/>
              <a:gdLst/>
              <a:ahLst/>
              <a:cxnLst/>
              <a:rect l="l" t="t" r="r" b="b"/>
              <a:pathLst>
                <a:path w="8741" h="7838" extrusionOk="0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1"/>
            <p:cNvSpPr/>
            <p:nvPr/>
          </p:nvSpPr>
          <p:spPr>
            <a:xfrm>
              <a:off x="3882100" y="2723495"/>
              <a:ext cx="264650" cy="119975"/>
            </a:xfrm>
            <a:custGeom>
              <a:avLst/>
              <a:gdLst/>
              <a:ahLst/>
              <a:cxnLst/>
              <a:rect l="l" t="t" r="r" b="b"/>
              <a:pathLst>
                <a:path w="10586" h="4799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3942975" y="2600120"/>
              <a:ext cx="239500" cy="151950"/>
            </a:xfrm>
            <a:custGeom>
              <a:avLst/>
              <a:gdLst/>
              <a:ahLst/>
              <a:cxnLst/>
              <a:rect l="l" t="t" r="r" b="b"/>
              <a:pathLst>
                <a:path w="9580" h="6078" extrusionOk="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1"/>
            <p:cNvSpPr/>
            <p:nvPr/>
          </p:nvSpPr>
          <p:spPr>
            <a:xfrm>
              <a:off x="4118100" y="2726975"/>
              <a:ext cx="48400" cy="98025"/>
            </a:xfrm>
            <a:custGeom>
              <a:avLst/>
              <a:gdLst/>
              <a:ahLst/>
              <a:cxnLst/>
              <a:rect l="l" t="t" r="r" b="b"/>
              <a:pathLst>
                <a:path w="1936" h="3921" extrusionOk="0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1"/>
            <p:cNvSpPr/>
            <p:nvPr/>
          </p:nvSpPr>
          <p:spPr>
            <a:xfrm>
              <a:off x="4076425" y="2700500"/>
              <a:ext cx="56725" cy="112825"/>
            </a:xfrm>
            <a:custGeom>
              <a:avLst/>
              <a:gdLst/>
              <a:ahLst/>
              <a:cxnLst/>
              <a:rect l="l" t="t" r="r" b="b"/>
              <a:pathLst>
                <a:path w="2269" h="4513" extrusionOk="0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1"/>
            <p:cNvSpPr/>
            <p:nvPr/>
          </p:nvSpPr>
          <p:spPr>
            <a:xfrm>
              <a:off x="4043050" y="2679450"/>
              <a:ext cx="57575" cy="127200"/>
            </a:xfrm>
            <a:custGeom>
              <a:avLst/>
              <a:gdLst/>
              <a:ahLst/>
              <a:cxnLst/>
              <a:rect l="l" t="t" r="r" b="b"/>
              <a:pathLst>
                <a:path w="2303" h="5088" extrusionOk="0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4012200" y="2663600"/>
              <a:ext cx="59225" cy="121350"/>
            </a:xfrm>
            <a:custGeom>
              <a:avLst/>
              <a:gdLst/>
              <a:ahLst/>
              <a:cxnLst/>
              <a:rect l="l" t="t" r="r" b="b"/>
              <a:pathLst>
                <a:path w="2369" h="4854" extrusionOk="0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3971350" y="2644425"/>
              <a:ext cx="60900" cy="120525"/>
            </a:xfrm>
            <a:custGeom>
              <a:avLst/>
              <a:gdLst/>
              <a:ahLst/>
              <a:cxnLst/>
              <a:rect l="l" t="t" r="r" b="b"/>
              <a:pathLst>
                <a:path w="2436" h="4821" extrusionOk="0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1"/>
            <p:cNvSpPr/>
            <p:nvPr/>
          </p:nvSpPr>
          <p:spPr>
            <a:xfrm>
              <a:off x="3061525" y="973675"/>
              <a:ext cx="265225" cy="570425"/>
            </a:xfrm>
            <a:custGeom>
              <a:avLst/>
              <a:gdLst/>
              <a:ahLst/>
              <a:cxnLst/>
              <a:rect l="l" t="t" r="r" b="b"/>
              <a:pathLst>
                <a:path w="10609" h="22817" extrusionOk="0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3175125" y="995775"/>
              <a:ext cx="84900" cy="82975"/>
            </a:xfrm>
            <a:custGeom>
              <a:avLst/>
              <a:gdLst/>
              <a:ahLst/>
              <a:cxnLst/>
              <a:rect l="l" t="t" r="r" b="b"/>
              <a:pathLst>
                <a:path w="3396" h="3319" extrusionOk="0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1"/>
            <p:cNvSpPr/>
            <p:nvPr/>
          </p:nvSpPr>
          <p:spPr>
            <a:xfrm>
              <a:off x="3450975" y="1433125"/>
              <a:ext cx="334425" cy="560425"/>
            </a:xfrm>
            <a:custGeom>
              <a:avLst/>
              <a:gdLst/>
              <a:ahLst/>
              <a:cxnLst/>
              <a:rect l="l" t="t" r="r" b="b"/>
              <a:pathLst>
                <a:path w="13377" h="22417" extrusionOk="0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1"/>
            <p:cNvSpPr/>
            <p:nvPr/>
          </p:nvSpPr>
          <p:spPr>
            <a:xfrm>
              <a:off x="3130750" y="1433125"/>
              <a:ext cx="579600" cy="805325"/>
            </a:xfrm>
            <a:custGeom>
              <a:avLst/>
              <a:gdLst/>
              <a:ahLst/>
              <a:cxnLst/>
              <a:rect l="l" t="t" r="r" b="b"/>
              <a:pathLst>
                <a:path w="23184" h="32213" extrusionOk="0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3276675" y="1790050"/>
              <a:ext cx="242700" cy="106850"/>
            </a:xfrm>
            <a:custGeom>
              <a:avLst/>
              <a:gdLst/>
              <a:ahLst/>
              <a:cxnLst/>
              <a:rect l="l" t="t" r="r" b="b"/>
              <a:pathLst>
                <a:path w="9708" h="4274" extrusionOk="0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3431800" y="2163650"/>
              <a:ext cx="803925" cy="314225"/>
            </a:xfrm>
            <a:custGeom>
              <a:avLst/>
              <a:gdLst/>
              <a:ahLst/>
              <a:cxnLst/>
              <a:rect l="l" t="t" r="r" b="b"/>
              <a:pathLst>
                <a:path w="32157" h="12569" extrusionOk="0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3430950" y="1995825"/>
              <a:ext cx="804775" cy="463900"/>
            </a:xfrm>
            <a:custGeom>
              <a:avLst/>
              <a:gdLst/>
              <a:ahLst/>
              <a:cxnLst/>
              <a:rect l="l" t="t" r="r" b="b"/>
              <a:pathLst>
                <a:path w="32191" h="18556" extrusionOk="0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3566050" y="2084425"/>
              <a:ext cx="607950" cy="351125"/>
            </a:xfrm>
            <a:custGeom>
              <a:avLst/>
              <a:gdLst/>
              <a:ahLst/>
              <a:cxnLst/>
              <a:rect l="l" t="t" r="r" b="b"/>
              <a:pathLst>
                <a:path w="24318" h="14045" extrusionOk="0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3644450" y="2106950"/>
              <a:ext cx="216825" cy="125125"/>
            </a:xfrm>
            <a:custGeom>
              <a:avLst/>
              <a:gdLst/>
              <a:ahLst/>
              <a:cxnLst/>
              <a:rect l="l" t="t" r="r" b="b"/>
              <a:pathLst>
                <a:path w="8673" h="5005" extrusionOk="0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71"/>
            <p:cNvSpPr/>
            <p:nvPr/>
          </p:nvSpPr>
          <p:spPr>
            <a:xfrm>
              <a:off x="3646950" y="2110275"/>
              <a:ext cx="211000" cy="121800"/>
            </a:xfrm>
            <a:custGeom>
              <a:avLst/>
              <a:gdLst/>
              <a:ahLst/>
              <a:cxnLst/>
              <a:rect l="l" t="t" r="r" b="b"/>
              <a:pathLst>
                <a:path w="8440" h="4872" extrusionOk="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71"/>
            <p:cNvSpPr/>
            <p:nvPr/>
          </p:nvSpPr>
          <p:spPr>
            <a:xfrm>
              <a:off x="3723675" y="2163650"/>
              <a:ext cx="512050" cy="314425"/>
            </a:xfrm>
            <a:custGeom>
              <a:avLst/>
              <a:gdLst/>
              <a:ahLst/>
              <a:cxnLst/>
              <a:rect l="l" t="t" r="r" b="b"/>
              <a:pathLst>
                <a:path w="20482" h="12577" extrusionOk="0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71"/>
            <p:cNvSpPr/>
            <p:nvPr/>
          </p:nvSpPr>
          <p:spPr>
            <a:xfrm>
              <a:off x="3707825" y="1896800"/>
              <a:ext cx="386500" cy="252875"/>
            </a:xfrm>
            <a:custGeom>
              <a:avLst/>
              <a:gdLst/>
              <a:ahLst/>
              <a:cxnLst/>
              <a:rect l="l" t="t" r="r" b="b"/>
              <a:pathLst>
                <a:path w="15460" h="10115" extrusionOk="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1"/>
            <p:cNvSpPr/>
            <p:nvPr/>
          </p:nvSpPr>
          <p:spPr>
            <a:xfrm>
              <a:off x="3731175" y="1815900"/>
              <a:ext cx="579600" cy="650000"/>
            </a:xfrm>
            <a:custGeom>
              <a:avLst/>
              <a:gdLst/>
              <a:ahLst/>
              <a:cxnLst/>
              <a:rect l="l" t="t" r="r" b="b"/>
              <a:pathLst>
                <a:path w="23184" h="26000" extrusionOk="0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1"/>
            <p:cNvSpPr/>
            <p:nvPr/>
          </p:nvSpPr>
          <p:spPr>
            <a:xfrm>
              <a:off x="3723675" y="1810900"/>
              <a:ext cx="577925" cy="653000"/>
            </a:xfrm>
            <a:custGeom>
              <a:avLst/>
              <a:gdLst/>
              <a:ahLst/>
              <a:cxnLst/>
              <a:rect l="l" t="t" r="r" b="b"/>
              <a:pathLst>
                <a:path w="23117" h="26120" extrusionOk="0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4000325" y="2103375"/>
              <a:ext cx="89125" cy="90575"/>
            </a:xfrm>
            <a:custGeom>
              <a:avLst/>
              <a:gdLst/>
              <a:ahLst/>
              <a:cxnLst/>
              <a:rect l="l" t="t" r="r" b="b"/>
              <a:pathLst>
                <a:path w="3565" h="3623" extrusionOk="0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3005650" y="1484000"/>
              <a:ext cx="756075" cy="805400"/>
            </a:xfrm>
            <a:custGeom>
              <a:avLst/>
              <a:gdLst/>
              <a:ahLst/>
              <a:cxnLst/>
              <a:rect l="l" t="t" r="r" b="b"/>
              <a:pathLst>
                <a:path w="30243" h="32216" extrusionOk="0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1"/>
            <p:cNvSpPr/>
            <p:nvPr/>
          </p:nvSpPr>
          <p:spPr>
            <a:xfrm>
              <a:off x="3610250" y="2146150"/>
              <a:ext cx="24200" cy="27550"/>
            </a:xfrm>
            <a:custGeom>
              <a:avLst/>
              <a:gdLst/>
              <a:ahLst/>
              <a:cxnLst/>
              <a:rect l="l" t="t" r="r" b="b"/>
              <a:pathLst>
                <a:path w="968" h="1102" extrusionOk="0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3583575" y="2158650"/>
              <a:ext cx="34200" cy="97600"/>
            </a:xfrm>
            <a:custGeom>
              <a:avLst/>
              <a:gdLst/>
              <a:ahLst/>
              <a:cxnLst/>
              <a:rect l="l" t="t" r="r" b="b"/>
              <a:pathLst>
                <a:path w="1368" h="3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3556875" y="2173675"/>
              <a:ext cx="32550" cy="97575"/>
            </a:xfrm>
            <a:custGeom>
              <a:avLst/>
              <a:gdLst/>
              <a:ahLst/>
              <a:cxnLst/>
              <a:rect l="l" t="t" r="r" b="b"/>
              <a:pathLst>
                <a:path w="1302" h="3903" extrusionOk="0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3517675" y="2251700"/>
              <a:ext cx="30900" cy="17050"/>
            </a:xfrm>
            <a:custGeom>
              <a:avLst/>
              <a:gdLst/>
              <a:ahLst/>
              <a:cxnLst/>
              <a:rect l="l" t="t" r="r" b="b"/>
              <a:pathLst>
                <a:path w="1236" h="682" extrusionOk="0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3149075" y="948600"/>
              <a:ext cx="474550" cy="427025"/>
            </a:xfrm>
            <a:custGeom>
              <a:avLst/>
              <a:gdLst/>
              <a:ahLst/>
              <a:cxnLst/>
              <a:rect l="l" t="t" r="r" b="b"/>
              <a:pathLst>
                <a:path w="18982" h="17081" extrusionOk="0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3185775" y="1054550"/>
              <a:ext cx="393650" cy="490725"/>
            </a:xfrm>
            <a:custGeom>
              <a:avLst/>
              <a:gdLst/>
              <a:ahLst/>
              <a:cxnLst/>
              <a:rect l="l" t="t" r="r" b="b"/>
              <a:pathLst>
                <a:path w="15746" h="19629" extrusionOk="0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3229375" y="1262100"/>
              <a:ext cx="33975" cy="29300"/>
            </a:xfrm>
            <a:custGeom>
              <a:avLst/>
              <a:gdLst/>
              <a:ahLst/>
              <a:cxnLst/>
              <a:rect l="l" t="t" r="r" b="b"/>
              <a:pathLst>
                <a:path w="1359" h="1172" extrusionOk="0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3303375" y="1319725"/>
              <a:ext cx="140125" cy="105100"/>
            </a:xfrm>
            <a:custGeom>
              <a:avLst/>
              <a:gdLst/>
              <a:ahLst/>
              <a:cxnLst/>
              <a:rect l="l" t="t" r="r" b="b"/>
              <a:pathLst>
                <a:path w="5605" h="4204" extrusionOk="0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3421775" y="1293025"/>
              <a:ext cx="60075" cy="39550"/>
            </a:xfrm>
            <a:custGeom>
              <a:avLst/>
              <a:gdLst/>
              <a:ahLst/>
              <a:cxnLst/>
              <a:rect l="l" t="t" r="r" b="b"/>
              <a:pathLst>
                <a:path w="2403" h="158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3425950" y="1306375"/>
              <a:ext cx="29225" cy="25875"/>
            </a:xfrm>
            <a:custGeom>
              <a:avLst/>
              <a:gdLst/>
              <a:ahLst/>
              <a:cxnLst/>
              <a:rect l="l" t="t" r="r" b="b"/>
              <a:pathLst>
                <a:path w="1169" h="1035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3395100" y="1194600"/>
              <a:ext cx="38150" cy="32950"/>
            </a:xfrm>
            <a:custGeom>
              <a:avLst/>
              <a:gdLst/>
              <a:ahLst/>
              <a:cxnLst/>
              <a:rect l="l" t="t" r="r" b="b"/>
              <a:pathLst>
                <a:path w="1526" h="1318" extrusionOk="0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3513075" y="1186675"/>
              <a:ext cx="33825" cy="32225"/>
            </a:xfrm>
            <a:custGeom>
              <a:avLst/>
              <a:gdLst/>
              <a:ahLst/>
              <a:cxnLst/>
              <a:rect l="l" t="t" r="r" b="b"/>
              <a:pathLst>
                <a:path w="1353" h="1289" extrusionOk="0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3518525" y="1131200"/>
              <a:ext cx="39200" cy="20925"/>
            </a:xfrm>
            <a:custGeom>
              <a:avLst/>
              <a:gdLst/>
              <a:ahLst/>
              <a:cxnLst/>
              <a:rect l="l" t="t" r="r" b="b"/>
              <a:pathLst>
                <a:path w="1568" h="837" extrusionOk="0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3375925" y="1130175"/>
              <a:ext cx="40875" cy="22775"/>
            </a:xfrm>
            <a:custGeom>
              <a:avLst/>
              <a:gdLst/>
              <a:ahLst/>
              <a:cxnLst/>
              <a:rect l="l" t="t" r="r" b="b"/>
              <a:pathLst>
                <a:path w="1635" h="911" extrusionOk="0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3464300" y="1182950"/>
              <a:ext cx="60925" cy="99275"/>
            </a:xfrm>
            <a:custGeom>
              <a:avLst/>
              <a:gdLst/>
              <a:ahLst/>
              <a:cxnLst/>
              <a:rect l="l" t="t" r="r" b="b"/>
              <a:pathLst>
                <a:path w="2437" h="3971" extrusionOk="0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5072950" y="2461150"/>
              <a:ext cx="552100" cy="319850"/>
            </a:xfrm>
            <a:custGeom>
              <a:avLst/>
              <a:gdLst/>
              <a:ahLst/>
              <a:cxnLst/>
              <a:rect l="l" t="t" r="r" b="b"/>
              <a:pathLst>
                <a:path w="22084" h="12794" extrusionOk="0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5072950" y="2377975"/>
              <a:ext cx="552100" cy="319425"/>
            </a:xfrm>
            <a:custGeom>
              <a:avLst/>
              <a:gdLst/>
              <a:ahLst/>
              <a:cxnLst/>
              <a:rect l="l" t="t" r="r" b="b"/>
              <a:pathLst>
                <a:path w="22084" h="12777" extrusionOk="0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5163850" y="2480250"/>
              <a:ext cx="112625" cy="71200"/>
            </a:xfrm>
            <a:custGeom>
              <a:avLst/>
              <a:gdLst/>
              <a:ahLst/>
              <a:cxnLst/>
              <a:rect l="l" t="t" r="r" b="b"/>
              <a:pathLst>
                <a:path w="4505" h="2848" extrusionOk="0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5328975" y="2575775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5253925" y="2530575"/>
              <a:ext cx="98425" cy="65925"/>
            </a:xfrm>
            <a:custGeom>
              <a:avLst/>
              <a:gdLst/>
              <a:ahLst/>
              <a:cxnLst/>
              <a:rect l="l" t="t" r="r" b="b"/>
              <a:pathLst>
                <a:path w="3937" h="2637" extrusionOk="0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5255600" y="2498900"/>
              <a:ext cx="193475" cy="51725"/>
            </a:xfrm>
            <a:custGeom>
              <a:avLst/>
              <a:gdLst/>
              <a:ahLst/>
              <a:cxnLst/>
              <a:rect l="l" t="t" r="r" b="b"/>
              <a:pathLst>
                <a:path w="7739" h="2069" extrusionOk="0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5393200" y="2477650"/>
              <a:ext cx="104250" cy="53775"/>
            </a:xfrm>
            <a:custGeom>
              <a:avLst/>
              <a:gdLst/>
              <a:ahLst/>
              <a:cxnLst/>
              <a:rect l="l" t="t" r="r" b="b"/>
              <a:pathLst>
                <a:path w="4170" h="2151" extrusionOk="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1"/>
            <p:cNvSpPr/>
            <p:nvPr/>
          </p:nvSpPr>
          <p:spPr>
            <a:xfrm>
              <a:off x="3085700" y="360865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3085700" y="3525475"/>
              <a:ext cx="552925" cy="318575"/>
            </a:xfrm>
            <a:custGeom>
              <a:avLst/>
              <a:gdLst/>
              <a:ahLst/>
              <a:cxnLst/>
              <a:rect l="l" t="t" r="r" b="b"/>
              <a:pathLst>
                <a:path w="22117" h="12743" extrusionOk="0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3190775" y="36182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3335050" y="3589000"/>
              <a:ext cx="113450" cy="71575"/>
            </a:xfrm>
            <a:custGeom>
              <a:avLst/>
              <a:gdLst/>
              <a:ahLst/>
              <a:cxnLst/>
              <a:rect l="l" t="t" r="r" b="b"/>
              <a:pathLst>
                <a:path w="4538" h="2863" extrusionOk="0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1"/>
            <p:cNvSpPr/>
            <p:nvPr/>
          </p:nvSpPr>
          <p:spPr>
            <a:xfrm>
              <a:off x="3368400" y="3727025"/>
              <a:ext cx="104275" cy="54000"/>
            </a:xfrm>
            <a:custGeom>
              <a:avLst/>
              <a:gdLst/>
              <a:ahLst/>
              <a:cxnLst/>
              <a:rect l="l" t="t" r="r" b="b"/>
              <a:pathLst>
                <a:path w="4171" h="2160" extrusionOk="0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1"/>
            <p:cNvSpPr/>
            <p:nvPr/>
          </p:nvSpPr>
          <p:spPr>
            <a:xfrm>
              <a:off x="3280025" y="3639725"/>
              <a:ext cx="212675" cy="122600"/>
            </a:xfrm>
            <a:custGeom>
              <a:avLst/>
              <a:gdLst/>
              <a:ahLst/>
              <a:cxnLst/>
              <a:rect l="l" t="t" r="r" b="b"/>
              <a:pathLst>
                <a:path w="8507" h="4904" extrusionOk="0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2802175" y="2646300"/>
              <a:ext cx="552925" cy="319000"/>
            </a:xfrm>
            <a:custGeom>
              <a:avLst/>
              <a:gdLst/>
              <a:ahLst/>
              <a:cxnLst/>
              <a:rect l="l" t="t" r="r" b="b"/>
              <a:pathLst>
                <a:path w="22117" h="12760" extrusionOk="0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1"/>
            <p:cNvSpPr/>
            <p:nvPr/>
          </p:nvSpPr>
          <p:spPr>
            <a:xfrm>
              <a:off x="2802175" y="2562275"/>
              <a:ext cx="552925" cy="319425"/>
            </a:xfrm>
            <a:custGeom>
              <a:avLst/>
              <a:gdLst/>
              <a:ahLst/>
              <a:cxnLst/>
              <a:rect l="l" t="t" r="r" b="b"/>
              <a:pathLst>
                <a:path w="22117" h="12777" extrusionOk="0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1"/>
            <p:cNvSpPr/>
            <p:nvPr/>
          </p:nvSpPr>
          <p:spPr>
            <a:xfrm>
              <a:off x="2866375" y="2670850"/>
              <a:ext cx="112625" cy="71575"/>
            </a:xfrm>
            <a:custGeom>
              <a:avLst/>
              <a:gdLst/>
              <a:ahLst/>
              <a:cxnLst/>
              <a:rect l="l" t="t" r="r" b="b"/>
              <a:pathLst>
                <a:path w="4505" h="2863" extrusionOk="0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1"/>
            <p:cNvSpPr/>
            <p:nvPr/>
          </p:nvSpPr>
          <p:spPr>
            <a:xfrm>
              <a:off x="3032325" y="2766750"/>
              <a:ext cx="112625" cy="70900"/>
            </a:xfrm>
            <a:custGeom>
              <a:avLst/>
              <a:gdLst/>
              <a:ahLst/>
              <a:cxnLst/>
              <a:rect l="l" t="t" r="r" b="b"/>
              <a:pathLst>
                <a:path w="4505" h="2836" extrusionOk="0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1"/>
            <p:cNvSpPr/>
            <p:nvPr/>
          </p:nvSpPr>
          <p:spPr>
            <a:xfrm>
              <a:off x="2956450" y="2721550"/>
              <a:ext cx="98425" cy="65075"/>
            </a:xfrm>
            <a:custGeom>
              <a:avLst/>
              <a:gdLst/>
              <a:ahLst/>
              <a:cxnLst/>
              <a:rect l="l" t="t" r="r" b="b"/>
              <a:pathLst>
                <a:path w="3937" h="2603" extrusionOk="0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1"/>
            <p:cNvSpPr/>
            <p:nvPr/>
          </p:nvSpPr>
          <p:spPr>
            <a:xfrm>
              <a:off x="3178275" y="2682400"/>
              <a:ext cx="113450" cy="71000"/>
            </a:xfrm>
            <a:custGeom>
              <a:avLst/>
              <a:gdLst/>
              <a:ahLst/>
              <a:cxnLst/>
              <a:rect l="l" t="t" r="r" b="b"/>
              <a:pathLst>
                <a:path w="4538" h="2840" extrusionOk="0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2998975" y="2633350"/>
              <a:ext cx="202675" cy="69050"/>
            </a:xfrm>
            <a:custGeom>
              <a:avLst/>
              <a:gdLst/>
              <a:ahLst/>
              <a:cxnLst/>
              <a:rect l="l" t="t" r="r" b="b"/>
              <a:pathLst>
                <a:path w="8107" h="2762" extrusionOk="0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1"/>
            <p:cNvSpPr/>
            <p:nvPr/>
          </p:nvSpPr>
          <p:spPr>
            <a:xfrm>
              <a:off x="2977300" y="2623375"/>
              <a:ext cx="90925" cy="51500"/>
            </a:xfrm>
            <a:custGeom>
              <a:avLst/>
              <a:gdLst/>
              <a:ahLst/>
              <a:cxnLst/>
              <a:rect l="l" t="t" r="r" b="b"/>
              <a:pathLst>
                <a:path w="3637" h="2060" extrusionOk="0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1"/>
            <p:cNvSpPr/>
            <p:nvPr/>
          </p:nvSpPr>
          <p:spPr>
            <a:xfrm>
              <a:off x="3861250" y="3271950"/>
              <a:ext cx="441175" cy="914025"/>
            </a:xfrm>
            <a:custGeom>
              <a:avLst/>
              <a:gdLst/>
              <a:ahLst/>
              <a:cxnLst/>
              <a:rect l="l" t="t" r="r" b="b"/>
              <a:pathLst>
                <a:path w="17647" h="36561" extrusionOk="0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1"/>
            <p:cNvSpPr/>
            <p:nvPr/>
          </p:nvSpPr>
          <p:spPr>
            <a:xfrm>
              <a:off x="3807900" y="3241300"/>
              <a:ext cx="487875" cy="367575"/>
            </a:xfrm>
            <a:custGeom>
              <a:avLst/>
              <a:gdLst/>
              <a:ahLst/>
              <a:cxnLst/>
              <a:rect l="l" t="t" r="r" b="b"/>
              <a:pathLst>
                <a:path w="19515" h="14703" extrusionOk="0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1"/>
            <p:cNvSpPr/>
            <p:nvPr/>
          </p:nvSpPr>
          <p:spPr>
            <a:xfrm>
              <a:off x="3861250" y="3271500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1"/>
            <p:cNvSpPr/>
            <p:nvPr/>
          </p:nvSpPr>
          <p:spPr>
            <a:xfrm>
              <a:off x="3814550" y="3241825"/>
              <a:ext cx="481225" cy="278650"/>
            </a:xfrm>
            <a:custGeom>
              <a:avLst/>
              <a:gdLst/>
              <a:ahLst/>
              <a:cxnLst/>
              <a:rect l="l" t="t" r="r" b="b"/>
              <a:pathLst>
                <a:path w="19249" h="11146" extrusionOk="0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71"/>
            <p:cNvSpPr/>
            <p:nvPr/>
          </p:nvSpPr>
          <p:spPr>
            <a:xfrm>
              <a:off x="3807900" y="3489600"/>
              <a:ext cx="60050" cy="119275"/>
            </a:xfrm>
            <a:custGeom>
              <a:avLst/>
              <a:gdLst/>
              <a:ahLst/>
              <a:cxnLst/>
              <a:rect l="l" t="t" r="r" b="b"/>
              <a:pathLst>
                <a:path w="2402" h="4771" extrusionOk="0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71"/>
            <p:cNvSpPr/>
            <p:nvPr/>
          </p:nvSpPr>
          <p:spPr>
            <a:xfrm>
              <a:off x="4174001" y="3357650"/>
              <a:ext cx="23375" cy="38500"/>
            </a:xfrm>
            <a:custGeom>
              <a:avLst/>
              <a:gdLst/>
              <a:ahLst/>
              <a:cxnLst/>
              <a:rect l="l" t="t" r="r" b="b"/>
              <a:pathLst>
                <a:path w="935" h="1540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1"/>
            <p:cNvSpPr/>
            <p:nvPr/>
          </p:nvSpPr>
          <p:spPr>
            <a:xfrm>
              <a:off x="4215701" y="3333450"/>
              <a:ext cx="24200" cy="38050"/>
            </a:xfrm>
            <a:custGeom>
              <a:avLst/>
              <a:gdLst/>
              <a:ahLst/>
              <a:cxnLst/>
              <a:rect l="l" t="t" r="r" b="b"/>
              <a:pathLst>
                <a:path w="968" h="1522" extrusionOk="0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1"/>
            <p:cNvSpPr/>
            <p:nvPr/>
          </p:nvSpPr>
          <p:spPr>
            <a:xfrm>
              <a:off x="4257375" y="3308825"/>
              <a:ext cx="23375" cy="38850"/>
            </a:xfrm>
            <a:custGeom>
              <a:avLst/>
              <a:gdLst/>
              <a:ahLst/>
              <a:cxnLst/>
              <a:rect l="l" t="t" r="r" b="b"/>
              <a:pathLst>
                <a:path w="935" h="1554" extrusionOk="0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1"/>
            <p:cNvSpPr/>
            <p:nvPr/>
          </p:nvSpPr>
          <p:spPr>
            <a:xfrm>
              <a:off x="3808725" y="3578000"/>
              <a:ext cx="60900" cy="606300"/>
            </a:xfrm>
            <a:custGeom>
              <a:avLst/>
              <a:gdLst/>
              <a:ahLst/>
              <a:cxnLst/>
              <a:rect l="l" t="t" r="r" b="b"/>
              <a:pathLst>
                <a:path w="2436" h="24252" extrusionOk="0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1"/>
            <p:cNvSpPr/>
            <p:nvPr/>
          </p:nvSpPr>
          <p:spPr>
            <a:xfrm>
              <a:off x="4103925" y="3559850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1"/>
            <p:cNvSpPr/>
            <p:nvPr/>
          </p:nvSpPr>
          <p:spPr>
            <a:xfrm>
              <a:off x="4103100" y="3501775"/>
              <a:ext cx="148475" cy="94950"/>
            </a:xfrm>
            <a:custGeom>
              <a:avLst/>
              <a:gdLst/>
              <a:ahLst/>
              <a:cxnLst/>
              <a:rect l="l" t="t" r="r" b="b"/>
              <a:pathLst>
                <a:path w="5939" h="3798" extrusionOk="0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1"/>
            <p:cNvSpPr/>
            <p:nvPr/>
          </p:nvSpPr>
          <p:spPr>
            <a:xfrm>
              <a:off x="4103100" y="3443425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1"/>
            <p:cNvSpPr/>
            <p:nvPr/>
          </p:nvSpPr>
          <p:spPr>
            <a:xfrm>
              <a:off x="4024700" y="3752825"/>
              <a:ext cx="227700" cy="141575"/>
            </a:xfrm>
            <a:custGeom>
              <a:avLst/>
              <a:gdLst/>
              <a:ahLst/>
              <a:cxnLst/>
              <a:rect l="l" t="t" r="r" b="b"/>
              <a:pathLst>
                <a:path w="9108" h="5663" extrusionOk="0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1"/>
            <p:cNvSpPr/>
            <p:nvPr/>
          </p:nvSpPr>
          <p:spPr>
            <a:xfrm>
              <a:off x="4023875" y="3882075"/>
              <a:ext cx="228525" cy="141075"/>
            </a:xfrm>
            <a:custGeom>
              <a:avLst/>
              <a:gdLst/>
              <a:ahLst/>
              <a:cxnLst/>
              <a:rect l="l" t="t" r="r" b="b"/>
              <a:pathLst>
                <a:path w="9141" h="5643" extrusionOk="0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1"/>
            <p:cNvSpPr/>
            <p:nvPr/>
          </p:nvSpPr>
          <p:spPr>
            <a:xfrm>
              <a:off x="3912125" y="3694400"/>
              <a:ext cx="217675" cy="135800"/>
            </a:xfrm>
            <a:custGeom>
              <a:avLst/>
              <a:gdLst/>
              <a:ahLst/>
              <a:cxnLst/>
              <a:rect l="l" t="t" r="r" b="b"/>
              <a:pathLst>
                <a:path w="8707" h="5432" extrusionOk="0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1"/>
            <p:cNvSpPr/>
            <p:nvPr/>
          </p:nvSpPr>
          <p:spPr>
            <a:xfrm>
              <a:off x="3912125" y="3836175"/>
              <a:ext cx="83425" cy="58250"/>
            </a:xfrm>
            <a:custGeom>
              <a:avLst/>
              <a:gdLst/>
              <a:ahLst/>
              <a:cxnLst/>
              <a:rect l="l" t="t" r="r" b="b"/>
              <a:pathLst>
                <a:path w="3337" h="2330" extrusionOk="0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1"/>
            <p:cNvSpPr/>
            <p:nvPr/>
          </p:nvSpPr>
          <p:spPr>
            <a:xfrm>
              <a:off x="3912125" y="390042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1"/>
            <p:cNvSpPr/>
            <p:nvPr/>
          </p:nvSpPr>
          <p:spPr>
            <a:xfrm>
              <a:off x="3912125" y="3965450"/>
              <a:ext cx="83425" cy="57700"/>
            </a:xfrm>
            <a:custGeom>
              <a:avLst/>
              <a:gdLst/>
              <a:ahLst/>
              <a:cxnLst/>
              <a:rect l="l" t="t" r="r" b="b"/>
              <a:pathLst>
                <a:path w="3337" h="2308" extrusionOk="0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1"/>
            <p:cNvSpPr/>
            <p:nvPr/>
          </p:nvSpPr>
          <p:spPr>
            <a:xfrm>
              <a:off x="4024700" y="3817825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1"/>
            <p:cNvSpPr/>
            <p:nvPr/>
          </p:nvSpPr>
          <p:spPr>
            <a:xfrm>
              <a:off x="3912125" y="40296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1"/>
            <p:cNvSpPr/>
            <p:nvPr/>
          </p:nvSpPr>
          <p:spPr>
            <a:xfrm>
              <a:off x="4144800" y="3625200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1"/>
            <p:cNvSpPr/>
            <p:nvPr/>
          </p:nvSpPr>
          <p:spPr>
            <a:xfrm>
              <a:off x="4024700" y="3688575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1"/>
            <p:cNvSpPr/>
            <p:nvPr/>
          </p:nvSpPr>
          <p:spPr>
            <a:xfrm>
              <a:off x="3912125" y="3618875"/>
              <a:ext cx="46725" cy="106750"/>
            </a:xfrm>
            <a:custGeom>
              <a:avLst/>
              <a:gdLst/>
              <a:ahLst/>
              <a:cxnLst/>
              <a:rect l="l" t="t" r="r" b="b"/>
              <a:pathLst>
                <a:path w="1869" h="4270" extrusionOk="0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1"/>
            <p:cNvSpPr/>
            <p:nvPr/>
          </p:nvSpPr>
          <p:spPr>
            <a:xfrm>
              <a:off x="3967175" y="3566325"/>
              <a:ext cx="55050" cy="167450"/>
            </a:xfrm>
            <a:custGeom>
              <a:avLst/>
              <a:gdLst/>
              <a:ahLst/>
              <a:cxnLst/>
              <a:rect l="l" t="t" r="r" b="b"/>
              <a:pathLst>
                <a:path w="2202" h="6698" extrusionOk="0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1"/>
            <p:cNvSpPr/>
            <p:nvPr/>
          </p:nvSpPr>
          <p:spPr>
            <a:xfrm>
              <a:off x="4030550" y="3575500"/>
              <a:ext cx="47550" cy="106550"/>
            </a:xfrm>
            <a:custGeom>
              <a:avLst/>
              <a:gdLst/>
              <a:ahLst/>
              <a:cxnLst/>
              <a:rect l="l" t="t" r="r" b="b"/>
              <a:pathLst>
                <a:path w="1902" h="4262" extrusionOk="0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1"/>
            <p:cNvSpPr/>
            <p:nvPr/>
          </p:nvSpPr>
          <p:spPr>
            <a:xfrm>
              <a:off x="5424875" y="749275"/>
              <a:ext cx="440350" cy="914050"/>
            </a:xfrm>
            <a:custGeom>
              <a:avLst/>
              <a:gdLst/>
              <a:ahLst/>
              <a:cxnLst/>
              <a:rect l="l" t="t" r="r" b="b"/>
              <a:pathLst>
                <a:path w="17614" h="36562" extrusionOk="0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1"/>
            <p:cNvSpPr/>
            <p:nvPr/>
          </p:nvSpPr>
          <p:spPr>
            <a:xfrm>
              <a:off x="537150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1"/>
            <p:cNvSpPr/>
            <p:nvPr/>
          </p:nvSpPr>
          <p:spPr>
            <a:xfrm>
              <a:off x="5424050" y="748875"/>
              <a:ext cx="441175" cy="337375"/>
            </a:xfrm>
            <a:custGeom>
              <a:avLst/>
              <a:gdLst/>
              <a:ahLst/>
              <a:cxnLst/>
              <a:rect l="l" t="t" r="r" b="b"/>
              <a:pathLst>
                <a:path w="17647" h="13495" extrusionOk="0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1"/>
            <p:cNvSpPr/>
            <p:nvPr/>
          </p:nvSpPr>
          <p:spPr>
            <a:xfrm>
              <a:off x="5377350" y="718675"/>
              <a:ext cx="481200" cy="279175"/>
            </a:xfrm>
            <a:custGeom>
              <a:avLst/>
              <a:gdLst/>
              <a:ahLst/>
              <a:cxnLst/>
              <a:rect l="l" t="t" r="r" b="b"/>
              <a:pathLst>
                <a:path w="19248" h="11167" extrusionOk="0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1"/>
            <p:cNvSpPr/>
            <p:nvPr/>
          </p:nvSpPr>
          <p:spPr>
            <a:xfrm>
              <a:off x="5371500" y="966975"/>
              <a:ext cx="59250" cy="119275"/>
            </a:xfrm>
            <a:custGeom>
              <a:avLst/>
              <a:gdLst/>
              <a:ahLst/>
              <a:cxnLst/>
              <a:rect l="l" t="t" r="r" b="b"/>
              <a:pathLst>
                <a:path w="2370" h="4771" extrusionOk="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1"/>
            <p:cNvSpPr/>
            <p:nvPr/>
          </p:nvSpPr>
          <p:spPr>
            <a:xfrm>
              <a:off x="5735925" y="835000"/>
              <a:ext cx="23375" cy="38400"/>
            </a:xfrm>
            <a:custGeom>
              <a:avLst/>
              <a:gdLst/>
              <a:ahLst/>
              <a:cxnLst/>
              <a:rect l="l" t="t" r="r" b="b"/>
              <a:pathLst>
                <a:path w="935" h="1536" extrusionOk="0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1"/>
            <p:cNvSpPr/>
            <p:nvPr/>
          </p:nvSpPr>
          <p:spPr>
            <a:xfrm>
              <a:off x="5778475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5820150" y="786200"/>
              <a:ext cx="24225" cy="38475"/>
            </a:xfrm>
            <a:custGeom>
              <a:avLst/>
              <a:gdLst/>
              <a:ahLst/>
              <a:cxnLst/>
              <a:rect l="l" t="t" r="r" b="b"/>
              <a:pathLst>
                <a:path w="969" h="1539" extrusionOk="0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537150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5666725" y="1036700"/>
              <a:ext cx="147625" cy="95725"/>
            </a:xfrm>
            <a:custGeom>
              <a:avLst/>
              <a:gdLst/>
              <a:ahLst/>
              <a:cxnLst/>
              <a:rect l="l" t="t" r="r" b="b"/>
              <a:pathLst>
                <a:path w="5905" h="3829" extrusionOk="0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5666725" y="978825"/>
              <a:ext cx="147625" cy="95250"/>
            </a:xfrm>
            <a:custGeom>
              <a:avLst/>
              <a:gdLst/>
              <a:ahLst/>
              <a:cxnLst/>
              <a:rect l="l" t="t" r="r" b="b"/>
              <a:pathLst>
                <a:path w="5905" h="3810" extrusionOk="0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5666725" y="920750"/>
              <a:ext cx="147625" cy="95750"/>
            </a:xfrm>
            <a:custGeom>
              <a:avLst/>
              <a:gdLst/>
              <a:ahLst/>
              <a:cxnLst/>
              <a:rect l="l" t="t" r="r" b="b"/>
              <a:pathLst>
                <a:path w="5905" h="3830" extrusionOk="0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5587500" y="1230150"/>
              <a:ext cx="226850" cy="141625"/>
            </a:xfrm>
            <a:custGeom>
              <a:avLst/>
              <a:gdLst/>
              <a:ahLst/>
              <a:cxnLst/>
              <a:rect l="l" t="t" r="r" b="b"/>
              <a:pathLst>
                <a:path w="9074" h="5665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5587500" y="1359400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547575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1"/>
            <p:cNvSpPr/>
            <p:nvPr/>
          </p:nvSpPr>
          <p:spPr>
            <a:xfrm>
              <a:off x="5475750" y="1313550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1"/>
            <p:cNvSpPr/>
            <p:nvPr/>
          </p:nvSpPr>
          <p:spPr>
            <a:xfrm>
              <a:off x="5475750" y="1377775"/>
              <a:ext cx="83425" cy="58225"/>
            </a:xfrm>
            <a:custGeom>
              <a:avLst/>
              <a:gdLst/>
              <a:ahLst/>
              <a:cxnLst/>
              <a:rect l="l" t="t" r="r" b="b"/>
              <a:pathLst>
                <a:path w="3337" h="2329" extrusionOk="0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1"/>
            <p:cNvSpPr/>
            <p:nvPr/>
          </p:nvSpPr>
          <p:spPr>
            <a:xfrm>
              <a:off x="5475750" y="1442500"/>
              <a:ext cx="83425" cy="58025"/>
            </a:xfrm>
            <a:custGeom>
              <a:avLst/>
              <a:gdLst/>
              <a:ahLst/>
              <a:cxnLst/>
              <a:rect l="l" t="t" r="r" b="b"/>
              <a:pathLst>
                <a:path w="3337" h="2321" extrusionOk="0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1"/>
            <p:cNvSpPr/>
            <p:nvPr/>
          </p:nvSpPr>
          <p:spPr>
            <a:xfrm>
              <a:off x="5587500" y="1295200"/>
              <a:ext cx="226850" cy="140800"/>
            </a:xfrm>
            <a:custGeom>
              <a:avLst/>
              <a:gdLst/>
              <a:ahLst/>
              <a:cxnLst/>
              <a:rect l="l" t="t" r="r" b="b"/>
              <a:pathLst>
                <a:path w="9074" h="5632" extrusionOk="0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1"/>
            <p:cNvSpPr/>
            <p:nvPr/>
          </p:nvSpPr>
          <p:spPr>
            <a:xfrm>
              <a:off x="5475750" y="1507025"/>
              <a:ext cx="83425" cy="58200"/>
            </a:xfrm>
            <a:custGeom>
              <a:avLst/>
              <a:gdLst/>
              <a:ahLst/>
              <a:cxnLst/>
              <a:rect l="l" t="t" r="r" b="b"/>
              <a:pathLst>
                <a:path w="3337" h="2328" extrusionOk="0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1"/>
            <p:cNvSpPr/>
            <p:nvPr/>
          </p:nvSpPr>
          <p:spPr>
            <a:xfrm>
              <a:off x="5707575" y="1100925"/>
              <a:ext cx="106775" cy="71550"/>
            </a:xfrm>
            <a:custGeom>
              <a:avLst/>
              <a:gdLst/>
              <a:ahLst/>
              <a:cxnLst/>
              <a:rect l="l" t="t" r="r" b="b"/>
              <a:pathLst>
                <a:path w="4271" h="2862" extrusionOk="0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1"/>
            <p:cNvSpPr/>
            <p:nvPr/>
          </p:nvSpPr>
          <p:spPr>
            <a:xfrm>
              <a:off x="5587500" y="1165925"/>
              <a:ext cx="226850" cy="141125"/>
            </a:xfrm>
            <a:custGeom>
              <a:avLst/>
              <a:gdLst/>
              <a:ahLst/>
              <a:cxnLst/>
              <a:rect l="l" t="t" r="r" b="b"/>
              <a:pathLst>
                <a:path w="9074" h="5645" extrusionOk="0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1"/>
            <p:cNvSpPr/>
            <p:nvPr/>
          </p:nvSpPr>
          <p:spPr>
            <a:xfrm>
              <a:off x="5474925" y="1096225"/>
              <a:ext cx="47550" cy="106775"/>
            </a:xfrm>
            <a:custGeom>
              <a:avLst/>
              <a:gdLst/>
              <a:ahLst/>
              <a:cxnLst/>
              <a:rect l="l" t="t" r="r" b="b"/>
              <a:pathLst>
                <a:path w="1902" h="4271" extrusionOk="0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1"/>
            <p:cNvSpPr/>
            <p:nvPr/>
          </p:nvSpPr>
          <p:spPr>
            <a:xfrm>
              <a:off x="5529950" y="1043700"/>
              <a:ext cx="55900" cy="167625"/>
            </a:xfrm>
            <a:custGeom>
              <a:avLst/>
              <a:gdLst/>
              <a:ahLst/>
              <a:cxnLst/>
              <a:rect l="l" t="t" r="r" b="b"/>
              <a:pathLst>
                <a:path w="2236" h="6705" extrusionOk="0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1"/>
            <p:cNvSpPr/>
            <p:nvPr/>
          </p:nvSpPr>
          <p:spPr>
            <a:xfrm>
              <a:off x="5593325" y="1052850"/>
              <a:ext cx="47575" cy="105950"/>
            </a:xfrm>
            <a:custGeom>
              <a:avLst/>
              <a:gdLst/>
              <a:ahLst/>
              <a:cxnLst/>
              <a:rect l="l" t="t" r="r" b="b"/>
              <a:pathLst>
                <a:path w="1903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1"/>
            <p:cNvSpPr/>
            <p:nvPr/>
          </p:nvSpPr>
          <p:spPr>
            <a:xfrm>
              <a:off x="5798475" y="1237500"/>
              <a:ext cx="321925" cy="383800"/>
            </a:xfrm>
            <a:custGeom>
              <a:avLst/>
              <a:gdLst/>
              <a:ahLst/>
              <a:cxnLst/>
              <a:rect l="l" t="t" r="r" b="b"/>
              <a:pathLst>
                <a:path w="12877" h="15352" extrusionOk="0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1"/>
            <p:cNvSpPr/>
            <p:nvPr/>
          </p:nvSpPr>
          <p:spPr>
            <a:xfrm>
              <a:off x="5800975" y="1377250"/>
              <a:ext cx="96775" cy="236050"/>
            </a:xfrm>
            <a:custGeom>
              <a:avLst/>
              <a:gdLst/>
              <a:ahLst/>
              <a:cxnLst/>
              <a:rect l="l" t="t" r="r" b="b"/>
              <a:pathLst>
                <a:path w="3871" h="9442" extrusionOk="0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1"/>
            <p:cNvSpPr/>
            <p:nvPr/>
          </p:nvSpPr>
          <p:spPr>
            <a:xfrm>
              <a:off x="5851025" y="1267675"/>
              <a:ext cx="269375" cy="353825"/>
            </a:xfrm>
            <a:custGeom>
              <a:avLst/>
              <a:gdLst/>
              <a:ahLst/>
              <a:cxnLst/>
              <a:rect l="l" t="t" r="r" b="b"/>
              <a:pathLst>
                <a:path w="10775" h="14153" extrusionOk="0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1"/>
            <p:cNvSpPr/>
            <p:nvPr/>
          </p:nvSpPr>
          <p:spPr>
            <a:xfrm>
              <a:off x="5874550" y="1304275"/>
              <a:ext cx="213325" cy="263150"/>
            </a:xfrm>
            <a:custGeom>
              <a:avLst/>
              <a:gdLst/>
              <a:ahLst/>
              <a:cxnLst/>
              <a:rect l="l" t="t" r="r" b="b"/>
              <a:pathLst>
                <a:path w="8533" h="10526" extrusionOk="0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1"/>
            <p:cNvSpPr/>
            <p:nvPr/>
          </p:nvSpPr>
          <p:spPr>
            <a:xfrm>
              <a:off x="5887700" y="1503175"/>
              <a:ext cx="63400" cy="61750"/>
            </a:xfrm>
            <a:custGeom>
              <a:avLst/>
              <a:gdLst/>
              <a:ahLst/>
              <a:cxnLst/>
              <a:rect l="l" t="t" r="r" b="b"/>
              <a:pathLst>
                <a:path w="2536" h="2470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71"/>
            <p:cNvSpPr/>
            <p:nvPr/>
          </p:nvSpPr>
          <p:spPr>
            <a:xfrm>
              <a:off x="5943575" y="1309725"/>
              <a:ext cx="106775" cy="200150"/>
            </a:xfrm>
            <a:custGeom>
              <a:avLst/>
              <a:gdLst/>
              <a:ahLst/>
              <a:cxnLst/>
              <a:rect l="l" t="t" r="r" b="b"/>
              <a:pathLst>
                <a:path w="4271" h="8006" extrusionOk="0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1"/>
            <p:cNvSpPr/>
            <p:nvPr/>
          </p:nvSpPr>
          <p:spPr>
            <a:xfrm>
              <a:off x="5892450" y="1313450"/>
              <a:ext cx="196250" cy="253975"/>
            </a:xfrm>
            <a:custGeom>
              <a:avLst/>
              <a:gdLst/>
              <a:ahLst/>
              <a:cxnLst/>
              <a:rect l="l" t="t" r="r" b="b"/>
              <a:pathLst>
                <a:path w="7850" h="10159" extrusionOk="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1"/>
            <p:cNvSpPr/>
            <p:nvPr/>
          </p:nvSpPr>
          <p:spPr>
            <a:xfrm>
              <a:off x="4083925" y="749275"/>
              <a:ext cx="441175" cy="914050"/>
            </a:xfrm>
            <a:custGeom>
              <a:avLst/>
              <a:gdLst/>
              <a:ahLst/>
              <a:cxnLst/>
              <a:rect l="l" t="t" r="r" b="b"/>
              <a:pathLst>
                <a:path w="17647" h="36562" extrusionOk="0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1"/>
            <p:cNvSpPr/>
            <p:nvPr/>
          </p:nvSpPr>
          <p:spPr>
            <a:xfrm>
              <a:off x="4030550" y="718675"/>
              <a:ext cx="487050" cy="367575"/>
            </a:xfrm>
            <a:custGeom>
              <a:avLst/>
              <a:gdLst/>
              <a:ahLst/>
              <a:cxnLst/>
              <a:rect l="l" t="t" r="r" b="b"/>
              <a:pathLst>
                <a:path w="19482" h="14703" extrusionOk="0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1"/>
            <p:cNvSpPr/>
            <p:nvPr/>
          </p:nvSpPr>
          <p:spPr>
            <a:xfrm>
              <a:off x="4083925" y="748875"/>
              <a:ext cx="440325" cy="337375"/>
            </a:xfrm>
            <a:custGeom>
              <a:avLst/>
              <a:gdLst/>
              <a:ahLst/>
              <a:cxnLst/>
              <a:rect l="l" t="t" r="r" b="b"/>
              <a:pathLst>
                <a:path w="17613" h="13495" extrusionOk="0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1"/>
            <p:cNvSpPr/>
            <p:nvPr/>
          </p:nvSpPr>
          <p:spPr>
            <a:xfrm>
              <a:off x="4037225" y="718675"/>
              <a:ext cx="480375" cy="279175"/>
            </a:xfrm>
            <a:custGeom>
              <a:avLst/>
              <a:gdLst/>
              <a:ahLst/>
              <a:cxnLst/>
              <a:rect l="l" t="t" r="r" b="b"/>
              <a:pathLst>
                <a:path w="19215" h="11167" extrusionOk="0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1"/>
            <p:cNvSpPr/>
            <p:nvPr/>
          </p:nvSpPr>
          <p:spPr>
            <a:xfrm>
              <a:off x="4030550" y="966975"/>
              <a:ext cx="59225" cy="119275"/>
            </a:xfrm>
            <a:custGeom>
              <a:avLst/>
              <a:gdLst/>
              <a:ahLst/>
              <a:cxnLst/>
              <a:rect l="l" t="t" r="r" b="b"/>
              <a:pathLst>
                <a:path w="2369" h="4771" extrusionOk="0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1"/>
            <p:cNvSpPr/>
            <p:nvPr/>
          </p:nvSpPr>
          <p:spPr>
            <a:xfrm>
              <a:off x="4394975" y="835000"/>
              <a:ext cx="24200" cy="38400"/>
            </a:xfrm>
            <a:custGeom>
              <a:avLst/>
              <a:gdLst/>
              <a:ahLst/>
              <a:cxnLst/>
              <a:rect l="l" t="t" r="r" b="b"/>
              <a:pathLst>
                <a:path w="968" h="1536" extrusionOk="0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1"/>
            <p:cNvSpPr/>
            <p:nvPr/>
          </p:nvSpPr>
          <p:spPr>
            <a:xfrm>
              <a:off x="4437500" y="810475"/>
              <a:ext cx="23375" cy="38375"/>
            </a:xfrm>
            <a:custGeom>
              <a:avLst/>
              <a:gdLst/>
              <a:ahLst/>
              <a:cxnLst/>
              <a:rect l="l" t="t" r="r" b="b"/>
              <a:pathLst>
                <a:path w="935" h="1535" extrusionOk="0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1"/>
            <p:cNvSpPr/>
            <p:nvPr/>
          </p:nvSpPr>
          <p:spPr>
            <a:xfrm>
              <a:off x="4479200" y="786200"/>
              <a:ext cx="24200" cy="38475"/>
            </a:xfrm>
            <a:custGeom>
              <a:avLst/>
              <a:gdLst/>
              <a:ahLst/>
              <a:cxnLst/>
              <a:rect l="l" t="t" r="r" b="b"/>
              <a:pathLst>
                <a:path w="968" h="1539" extrusionOk="0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1"/>
            <p:cNvSpPr/>
            <p:nvPr/>
          </p:nvSpPr>
          <p:spPr>
            <a:xfrm>
              <a:off x="4030550" y="1055375"/>
              <a:ext cx="60900" cy="605450"/>
            </a:xfrm>
            <a:custGeom>
              <a:avLst/>
              <a:gdLst/>
              <a:ahLst/>
              <a:cxnLst/>
              <a:rect l="l" t="t" r="r" b="b"/>
              <a:pathLst>
                <a:path w="2436" h="24218" extrusionOk="0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71"/>
            <p:cNvSpPr/>
            <p:nvPr/>
          </p:nvSpPr>
          <p:spPr>
            <a:xfrm>
              <a:off x="4325750" y="1036700"/>
              <a:ext cx="148475" cy="95725"/>
            </a:xfrm>
            <a:custGeom>
              <a:avLst/>
              <a:gdLst/>
              <a:ahLst/>
              <a:cxnLst/>
              <a:rect l="l" t="t" r="r" b="b"/>
              <a:pathLst>
                <a:path w="5939" h="3829" extrusionOk="0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71"/>
            <p:cNvSpPr/>
            <p:nvPr/>
          </p:nvSpPr>
          <p:spPr>
            <a:xfrm>
              <a:off x="4325750" y="978825"/>
              <a:ext cx="148475" cy="95250"/>
            </a:xfrm>
            <a:custGeom>
              <a:avLst/>
              <a:gdLst/>
              <a:ahLst/>
              <a:cxnLst/>
              <a:rect l="l" t="t" r="r" b="b"/>
              <a:pathLst>
                <a:path w="5939" h="3810" extrusionOk="0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71"/>
            <p:cNvSpPr/>
            <p:nvPr/>
          </p:nvSpPr>
          <p:spPr>
            <a:xfrm>
              <a:off x="4325750" y="920750"/>
              <a:ext cx="148475" cy="95750"/>
            </a:xfrm>
            <a:custGeom>
              <a:avLst/>
              <a:gdLst/>
              <a:ahLst/>
              <a:cxnLst/>
              <a:rect l="l" t="t" r="r" b="b"/>
              <a:pathLst>
                <a:path w="5939" h="3830" extrusionOk="0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1"/>
            <p:cNvSpPr/>
            <p:nvPr/>
          </p:nvSpPr>
          <p:spPr>
            <a:xfrm>
              <a:off x="4246525" y="1230150"/>
              <a:ext cx="227700" cy="141625"/>
            </a:xfrm>
            <a:custGeom>
              <a:avLst/>
              <a:gdLst/>
              <a:ahLst/>
              <a:cxnLst/>
              <a:rect l="l" t="t" r="r" b="b"/>
              <a:pathLst>
                <a:path w="9108" h="5665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1"/>
            <p:cNvSpPr/>
            <p:nvPr/>
          </p:nvSpPr>
          <p:spPr>
            <a:xfrm>
              <a:off x="4246525" y="1359400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1"/>
            <p:cNvSpPr/>
            <p:nvPr/>
          </p:nvSpPr>
          <p:spPr>
            <a:xfrm>
              <a:off x="4134800" y="1171775"/>
              <a:ext cx="217675" cy="135275"/>
            </a:xfrm>
            <a:custGeom>
              <a:avLst/>
              <a:gdLst/>
              <a:ahLst/>
              <a:cxnLst/>
              <a:rect l="l" t="t" r="r" b="b"/>
              <a:pathLst>
                <a:path w="8707" h="5411" extrusionOk="0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1"/>
            <p:cNvSpPr/>
            <p:nvPr/>
          </p:nvSpPr>
          <p:spPr>
            <a:xfrm>
              <a:off x="4134800" y="1313550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1"/>
            <p:cNvSpPr/>
            <p:nvPr/>
          </p:nvSpPr>
          <p:spPr>
            <a:xfrm>
              <a:off x="4134800" y="1377775"/>
              <a:ext cx="83400" cy="58225"/>
            </a:xfrm>
            <a:custGeom>
              <a:avLst/>
              <a:gdLst/>
              <a:ahLst/>
              <a:cxnLst/>
              <a:rect l="l" t="t" r="r" b="b"/>
              <a:pathLst>
                <a:path w="3336" h="2329" extrusionOk="0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1"/>
            <p:cNvSpPr/>
            <p:nvPr/>
          </p:nvSpPr>
          <p:spPr>
            <a:xfrm>
              <a:off x="4134800" y="1442500"/>
              <a:ext cx="83400" cy="58025"/>
            </a:xfrm>
            <a:custGeom>
              <a:avLst/>
              <a:gdLst/>
              <a:ahLst/>
              <a:cxnLst/>
              <a:rect l="l" t="t" r="r" b="b"/>
              <a:pathLst>
                <a:path w="3336" h="2321" extrusionOk="0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1"/>
            <p:cNvSpPr/>
            <p:nvPr/>
          </p:nvSpPr>
          <p:spPr>
            <a:xfrm>
              <a:off x="4246525" y="1295200"/>
              <a:ext cx="227700" cy="140800"/>
            </a:xfrm>
            <a:custGeom>
              <a:avLst/>
              <a:gdLst/>
              <a:ahLst/>
              <a:cxnLst/>
              <a:rect l="l" t="t" r="r" b="b"/>
              <a:pathLst>
                <a:path w="9108" h="5632" extrusionOk="0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1"/>
            <p:cNvSpPr/>
            <p:nvPr/>
          </p:nvSpPr>
          <p:spPr>
            <a:xfrm>
              <a:off x="4134800" y="1507025"/>
              <a:ext cx="83400" cy="58200"/>
            </a:xfrm>
            <a:custGeom>
              <a:avLst/>
              <a:gdLst/>
              <a:ahLst/>
              <a:cxnLst/>
              <a:rect l="l" t="t" r="r" b="b"/>
              <a:pathLst>
                <a:path w="3336" h="2328" extrusionOk="0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1"/>
            <p:cNvSpPr/>
            <p:nvPr/>
          </p:nvSpPr>
          <p:spPr>
            <a:xfrm>
              <a:off x="4366625" y="1100925"/>
              <a:ext cx="107600" cy="71550"/>
            </a:xfrm>
            <a:custGeom>
              <a:avLst/>
              <a:gdLst/>
              <a:ahLst/>
              <a:cxnLst/>
              <a:rect l="l" t="t" r="r" b="b"/>
              <a:pathLst>
                <a:path w="4304" h="2862" extrusionOk="0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1"/>
            <p:cNvSpPr/>
            <p:nvPr/>
          </p:nvSpPr>
          <p:spPr>
            <a:xfrm>
              <a:off x="4246525" y="1165925"/>
              <a:ext cx="227700" cy="141125"/>
            </a:xfrm>
            <a:custGeom>
              <a:avLst/>
              <a:gdLst/>
              <a:ahLst/>
              <a:cxnLst/>
              <a:rect l="l" t="t" r="r" b="b"/>
              <a:pathLst>
                <a:path w="9108" h="5645" extrusionOk="0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1"/>
            <p:cNvSpPr/>
            <p:nvPr/>
          </p:nvSpPr>
          <p:spPr>
            <a:xfrm>
              <a:off x="4134800" y="1096225"/>
              <a:ext cx="47550" cy="105925"/>
            </a:xfrm>
            <a:custGeom>
              <a:avLst/>
              <a:gdLst/>
              <a:ahLst/>
              <a:cxnLst/>
              <a:rect l="l" t="t" r="r" b="b"/>
              <a:pathLst>
                <a:path w="1902" h="4237" extrusionOk="0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1"/>
            <p:cNvSpPr/>
            <p:nvPr/>
          </p:nvSpPr>
          <p:spPr>
            <a:xfrm>
              <a:off x="4189825" y="1043700"/>
              <a:ext cx="55075" cy="167425"/>
            </a:xfrm>
            <a:custGeom>
              <a:avLst/>
              <a:gdLst/>
              <a:ahLst/>
              <a:cxnLst/>
              <a:rect l="l" t="t" r="r" b="b"/>
              <a:pathLst>
                <a:path w="2203" h="6697" extrusionOk="0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1"/>
            <p:cNvSpPr/>
            <p:nvPr/>
          </p:nvSpPr>
          <p:spPr>
            <a:xfrm>
              <a:off x="4252375" y="1052850"/>
              <a:ext cx="47550" cy="105950"/>
            </a:xfrm>
            <a:custGeom>
              <a:avLst/>
              <a:gdLst/>
              <a:ahLst/>
              <a:cxnLst/>
              <a:rect l="l" t="t" r="r" b="b"/>
              <a:pathLst>
                <a:path w="1902" h="4238" extrusionOk="0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1"/>
            <p:cNvSpPr/>
            <p:nvPr/>
          </p:nvSpPr>
          <p:spPr>
            <a:xfrm>
              <a:off x="4409150" y="1177350"/>
              <a:ext cx="347775" cy="443750"/>
            </a:xfrm>
            <a:custGeom>
              <a:avLst/>
              <a:gdLst/>
              <a:ahLst/>
              <a:cxnLst/>
              <a:rect l="l" t="t" r="r" b="b"/>
              <a:pathLst>
                <a:path w="13911" h="17750" extrusionOk="0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1"/>
            <p:cNvSpPr/>
            <p:nvPr/>
          </p:nvSpPr>
          <p:spPr>
            <a:xfrm>
              <a:off x="4409150" y="1495675"/>
              <a:ext cx="125950" cy="125975"/>
            </a:xfrm>
            <a:custGeom>
              <a:avLst/>
              <a:gdLst/>
              <a:ahLst/>
              <a:cxnLst/>
              <a:rect l="l" t="t" r="r" b="b"/>
              <a:pathLst>
                <a:path w="5038" h="5039" extrusionOk="0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1"/>
            <p:cNvSpPr/>
            <p:nvPr/>
          </p:nvSpPr>
          <p:spPr>
            <a:xfrm>
              <a:off x="4455400" y="1205375"/>
              <a:ext cx="301525" cy="415950"/>
            </a:xfrm>
            <a:custGeom>
              <a:avLst/>
              <a:gdLst/>
              <a:ahLst/>
              <a:cxnLst/>
              <a:rect l="l" t="t" r="r" b="b"/>
              <a:pathLst>
                <a:path w="12061" h="16638" extrusionOk="0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1"/>
            <p:cNvSpPr/>
            <p:nvPr/>
          </p:nvSpPr>
          <p:spPr>
            <a:xfrm>
              <a:off x="4580950" y="1271550"/>
              <a:ext cx="59225" cy="180575"/>
            </a:xfrm>
            <a:custGeom>
              <a:avLst/>
              <a:gdLst/>
              <a:ahLst/>
              <a:cxnLst/>
              <a:rect l="l" t="t" r="r" b="b"/>
              <a:pathLst>
                <a:path w="2369" h="7223" extrusionOk="0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4580950" y="1297200"/>
              <a:ext cx="22525" cy="154300"/>
            </a:xfrm>
            <a:custGeom>
              <a:avLst/>
              <a:gdLst/>
              <a:ahLst/>
              <a:cxnLst/>
              <a:rect l="l" t="t" r="r" b="b"/>
              <a:pathLst>
                <a:path w="901" h="6172" extrusionOk="0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4585100" y="1454500"/>
              <a:ext cx="51750" cy="62075"/>
            </a:xfrm>
            <a:custGeom>
              <a:avLst/>
              <a:gdLst/>
              <a:ahLst/>
              <a:cxnLst/>
              <a:rect l="l" t="t" r="r" b="b"/>
              <a:pathLst>
                <a:path w="2070" h="2483" extrusionOk="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4594275" y="12798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4603450" y="145147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4598450" y="1462450"/>
              <a:ext cx="37550" cy="53950"/>
            </a:xfrm>
            <a:custGeom>
              <a:avLst/>
              <a:gdLst/>
              <a:ahLst/>
              <a:cxnLst/>
              <a:rect l="l" t="t" r="r" b="b"/>
              <a:pathLst>
                <a:path w="1502" h="2158" extrusionOk="0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522100" y="789000"/>
              <a:ext cx="1137500" cy="1358550"/>
            </a:xfrm>
            <a:custGeom>
              <a:avLst/>
              <a:gdLst/>
              <a:ahLst/>
              <a:cxnLst/>
              <a:rect l="l" t="t" r="r" b="b"/>
              <a:pathLst>
                <a:path w="45500" h="54342" extrusionOk="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522100" y="1543225"/>
              <a:ext cx="454500" cy="566250"/>
            </a:xfrm>
            <a:custGeom>
              <a:avLst/>
              <a:gdLst/>
              <a:ahLst/>
              <a:cxnLst/>
              <a:rect l="l" t="t" r="r" b="b"/>
              <a:pathLst>
                <a:path w="18180" h="22650" extrusionOk="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1"/>
            <p:cNvSpPr/>
            <p:nvPr/>
          </p:nvSpPr>
          <p:spPr>
            <a:xfrm>
              <a:off x="1692225" y="894275"/>
              <a:ext cx="950700" cy="1236875"/>
            </a:xfrm>
            <a:custGeom>
              <a:avLst/>
              <a:gdLst/>
              <a:ahLst/>
              <a:cxnLst/>
              <a:rect l="l" t="t" r="r" b="b"/>
              <a:pathLst>
                <a:path w="38028" h="49475" extrusionOk="0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1"/>
            <p:cNvSpPr/>
            <p:nvPr/>
          </p:nvSpPr>
          <p:spPr>
            <a:xfrm>
              <a:off x="1675525" y="876900"/>
              <a:ext cx="984075" cy="1270950"/>
            </a:xfrm>
            <a:custGeom>
              <a:avLst/>
              <a:gdLst/>
              <a:ahLst/>
              <a:cxnLst/>
              <a:rect l="l" t="t" r="r" b="b"/>
              <a:pathLst>
                <a:path w="39363" h="50838" extrusionOk="0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1"/>
            <p:cNvSpPr/>
            <p:nvPr/>
          </p:nvSpPr>
          <p:spPr>
            <a:xfrm>
              <a:off x="1924050" y="1107350"/>
              <a:ext cx="522800" cy="836350"/>
            </a:xfrm>
            <a:custGeom>
              <a:avLst/>
              <a:gdLst/>
              <a:ahLst/>
              <a:cxnLst/>
              <a:rect l="l" t="t" r="r" b="b"/>
              <a:pathLst>
                <a:path w="20912" h="33454" extrusionOk="0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474200" y="2873950"/>
              <a:ext cx="1046600" cy="907150"/>
            </a:xfrm>
            <a:custGeom>
              <a:avLst/>
              <a:gdLst/>
              <a:ahLst/>
              <a:cxnLst/>
              <a:rect l="l" t="t" r="r" b="b"/>
              <a:pathLst>
                <a:path w="41864" h="36286" extrusionOk="0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473375" y="3431225"/>
              <a:ext cx="97575" cy="349950"/>
            </a:xfrm>
            <a:custGeom>
              <a:avLst/>
              <a:gdLst/>
              <a:ahLst/>
              <a:cxnLst/>
              <a:rect l="l" t="t" r="r" b="b"/>
              <a:pathLst>
                <a:path w="3903" h="13998" extrusionOk="0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482550" y="2873750"/>
              <a:ext cx="1037425" cy="600025"/>
            </a:xfrm>
            <a:custGeom>
              <a:avLst/>
              <a:gdLst/>
              <a:ahLst/>
              <a:cxnLst/>
              <a:rect l="l" t="t" r="r" b="b"/>
              <a:pathLst>
                <a:path w="41497" h="24001" extrusionOk="0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619300" y="3482275"/>
              <a:ext cx="62575" cy="185325"/>
            </a:xfrm>
            <a:custGeom>
              <a:avLst/>
              <a:gdLst/>
              <a:ahLst/>
              <a:cxnLst/>
              <a:rect l="l" t="t" r="r" b="b"/>
              <a:pathLst>
                <a:path w="2503" h="7413" extrusionOk="0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692700" y="3422550"/>
              <a:ext cx="71725" cy="191225"/>
            </a:xfrm>
            <a:custGeom>
              <a:avLst/>
              <a:gdLst/>
              <a:ahLst/>
              <a:cxnLst/>
              <a:rect l="l" t="t" r="r" b="b"/>
              <a:pathLst>
                <a:path w="2869" h="7649" extrusionOk="0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782750" y="3400050"/>
              <a:ext cx="50900" cy="172775"/>
            </a:xfrm>
            <a:custGeom>
              <a:avLst/>
              <a:gdLst/>
              <a:ahLst/>
              <a:cxnLst/>
              <a:rect l="l" t="t" r="r" b="b"/>
              <a:pathLst>
                <a:path w="2036" h="6911" extrusionOk="0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45300" y="3363675"/>
              <a:ext cx="50900" cy="173275"/>
            </a:xfrm>
            <a:custGeom>
              <a:avLst/>
              <a:gdLst/>
              <a:ahLst/>
              <a:cxnLst/>
              <a:rect l="l" t="t" r="r" b="b"/>
              <a:pathLst>
                <a:path w="2036" h="6931" extrusionOk="0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928700" y="3302900"/>
              <a:ext cx="66725" cy="185625"/>
            </a:xfrm>
            <a:custGeom>
              <a:avLst/>
              <a:gdLst/>
              <a:ahLst/>
              <a:cxnLst/>
              <a:rect l="l" t="t" r="r" b="b"/>
              <a:pathLst>
                <a:path w="2669" h="7425" extrusionOk="0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1"/>
            <p:cNvSpPr/>
            <p:nvPr/>
          </p:nvSpPr>
          <p:spPr>
            <a:xfrm>
              <a:off x="5007925" y="3250475"/>
              <a:ext cx="54225" cy="192575"/>
            </a:xfrm>
            <a:custGeom>
              <a:avLst/>
              <a:gdLst/>
              <a:ahLst/>
              <a:cxnLst/>
              <a:rect l="l" t="t" r="r" b="b"/>
              <a:pathLst>
                <a:path w="2169" h="7703" extrusionOk="0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1"/>
            <p:cNvSpPr/>
            <p:nvPr/>
          </p:nvSpPr>
          <p:spPr>
            <a:xfrm>
              <a:off x="5074625" y="3211775"/>
              <a:ext cx="84250" cy="189450"/>
            </a:xfrm>
            <a:custGeom>
              <a:avLst/>
              <a:gdLst/>
              <a:ahLst/>
              <a:cxnLst/>
              <a:rect l="l" t="t" r="r" b="b"/>
              <a:pathLst>
                <a:path w="3370" h="7578" extrusionOk="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1"/>
            <p:cNvSpPr/>
            <p:nvPr/>
          </p:nvSpPr>
          <p:spPr>
            <a:xfrm>
              <a:off x="5169700" y="3147350"/>
              <a:ext cx="71750" cy="191225"/>
            </a:xfrm>
            <a:custGeom>
              <a:avLst/>
              <a:gdLst/>
              <a:ahLst/>
              <a:cxnLst/>
              <a:rect l="l" t="t" r="r" b="b"/>
              <a:pathLst>
                <a:path w="2870" h="7649" extrusionOk="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1"/>
            <p:cNvSpPr/>
            <p:nvPr/>
          </p:nvSpPr>
          <p:spPr>
            <a:xfrm>
              <a:off x="5259750" y="3104825"/>
              <a:ext cx="54250" cy="192800"/>
            </a:xfrm>
            <a:custGeom>
              <a:avLst/>
              <a:gdLst/>
              <a:ahLst/>
              <a:cxnLst/>
              <a:rect l="l" t="t" r="r" b="b"/>
              <a:pathLst>
                <a:path w="2170" h="7712" extrusionOk="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1"/>
            <p:cNvSpPr/>
            <p:nvPr/>
          </p:nvSpPr>
          <p:spPr>
            <a:xfrm>
              <a:off x="5324800" y="3070625"/>
              <a:ext cx="60900" cy="183325"/>
            </a:xfrm>
            <a:custGeom>
              <a:avLst/>
              <a:gdLst/>
              <a:ahLst/>
              <a:cxnLst/>
              <a:rect l="l" t="t" r="r" b="b"/>
              <a:pathLst>
                <a:path w="2436" h="7333" extrusionOk="0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1"/>
            <p:cNvSpPr/>
            <p:nvPr/>
          </p:nvSpPr>
          <p:spPr>
            <a:xfrm>
              <a:off x="5389025" y="3023650"/>
              <a:ext cx="66725" cy="186175"/>
            </a:xfrm>
            <a:custGeom>
              <a:avLst/>
              <a:gdLst/>
              <a:ahLst/>
              <a:cxnLst/>
              <a:rect l="l" t="t" r="r" b="b"/>
              <a:pathLst>
                <a:path w="2669" h="7447" extrusionOk="0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71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2600" name="Google Shape;2600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71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2603" name="Google Shape;2603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5" name="Google Shape;2605;p71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2606" name="Google Shape;2606;p7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On-screen Show (16:9)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Barlow</vt:lpstr>
      <vt:lpstr>Arial</vt:lpstr>
      <vt:lpstr>Share Tech Mono</vt:lpstr>
      <vt:lpstr>Kumbh Sans</vt:lpstr>
      <vt:lpstr>IT Consulting Toolkit by Slidesgo</vt:lpstr>
      <vt:lpstr>Naver 2022</vt:lpstr>
      <vt:lpstr>Content</vt:lpstr>
      <vt:lpstr>Project &amp; Tech stack</vt:lpstr>
      <vt:lpstr>Introduction </vt:lpstr>
      <vt:lpstr>Strategic planning project plan</vt:lpstr>
      <vt:lpstr>Tech stack</vt:lpstr>
      <vt:lpstr>Flow diagram &amp; Database</vt:lpstr>
      <vt:lpstr>Flowchart diagram</vt:lpstr>
      <vt:lpstr>UI &amp; Function</vt:lpstr>
      <vt:lpstr>UI</vt:lpstr>
      <vt:lpstr>Business Function</vt:lpstr>
      <vt:lpstr>Demo web</vt:lpstr>
      <vt:lpstr>Retrospective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Naver 2022</dc:title>
  <dc:creator>Admin</dc:creator>
  <cp:lastModifiedBy>Lê Thị Thanh Hương</cp:lastModifiedBy>
  <cp:revision>4</cp:revision>
  <dcterms:modified xsi:type="dcterms:W3CDTF">2023-07-18T08:55:55Z</dcterms:modified>
</cp:coreProperties>
</file>