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5"/>
  </p:notesMasterIdLst>
  <p:handoutMasterIdLst>
    <p:handoutMasterId r:id="rId36"/>
  </p:handoutMasterIdLst>
  <p:sldIdLst>
    <p:sldId id="256" r:id="rId4"/>
    <p:sldId id="300" r:id="rId5"/>
    <p:sldId id="261" r:id="rId6"/>
    <p:sldId id="264" r:id="rId7"/>
    <p:sldId id="301" r:id="rId8"/>
    <p:sldId id="313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10" r:id="rId30"/>
    <p:sldId id="314" r:id="rId31"/>
    <p:sldId id="315" r:id="rId32"/>
    <p:sldId id="316" r:id="rId33"/>
    <p:sldId id="312" r:id="rId3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84" d="100"/>
          <a:sy n="84" d="100"/>
        </p:scale>
        <p:origin x="276" y="84"/>
      </p:cViewPr>
      <p:guideLst>
        <p:guide orient="horz" pos="1620"/>
        <p:guide pos="2880"/>
        <p:guide orient="horz" pos="17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D84D85F-57CF-4C30-A26B-9C8FFF0AC8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697A9B-31EF-4AF6-8013-8BB67B692F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78437-0E0E-4EE0-ADB7-35F44842DA23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C3F984-97B8-4D88-A5B8-5BD2116FBD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A8DCD-E53B-4B8A-94DE-E4B3DACCDE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7A9F4-51C5-45B1-87B0-A224D9D3A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5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EEE47-5DCC-45F8-B981-F344E32420F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21DC3-EA51-4687-A7C1-6A63FDCB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1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339502"/>
            <a:ext cx="417646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372" y="1491630"/>
            <a:ext cx="4176464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742950"/>
            <a:ext cx="2915816" cy="4400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059832" y="0"/>
            <a:ext cx="6084168" cy="27157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09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760122"/>
            <a:ext cx="2915816" cy="2675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228184" y="0"/>
            <a:ext cx="2915816" cy="34358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579862"/>
            <a:ext cx="4572000" cy="15636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641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46270" y="3075998"/>
            <a:ext cx="1800000" cy="17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897730" y="1275606"/>
            <a:ext cx="1800000" cy="172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46270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9773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339751" y="3075998"/>
            <a:ext cx="4464497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339751" y="1275606"/>
            <a:ext cx="4464497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164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237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44605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844605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82869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121133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96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75" y="1707654"/>
            <a:ext cx="5428593" cy="297453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279406" y="1864434"/>
            <a:ext cx="3624668" cy="23431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14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00" y="1361810"/>
            <a:ext cx="2520280" cy="251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19" y="1361810"/>
            <a:ext cx="2520280" cy="251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38" y="1361810"/>
            <a:ext cx="2520280" cy="251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2426" y="1468471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04671" y="1468471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26916" y="1468471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04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75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5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V="1">
            <a:off x="0" y="-1"/>
            <a:ext cx="4932040" cy="37858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56992" y="2269864"/>
            <a:ext cx="4787008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56992" y="2743440"/>
            <a:ext cx="478700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454" flipH="1">
            <a:off x="759096" y="1677208"/>
            <a:ext cx="3173758" cy="2033012"/>
          </a:xfrm>
          <a:prstGeom prst="rect">
            <a:avLst/>
          </a:prstGeom>
        </p:spPr>
      </p:pic>
      <p:sp>
        <p:nvSpPr>
          <p:cNvPr id="7" name="Right Triangle 6"/>
          <p:cNvSpPr/>
          <p:nvPr userDrawn="1"/>
        </p:nvSpPr>
        <p:spPr>
          <a:xfrm rot="10800000" flipV="1">
            <a:off x="6910736" y="3427539"/>
            <a:ext cx="2233264" cy="171596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709228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0" y="699542"/>
            <a:ext cx="709228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907704" cy="5148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3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48" y="533436"/>
            <a:ext cx="9144000" cy="136815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71550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134761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779912" y="0"/>
            <a:ext cx="1512168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02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48" y="533436"/>
            <a:ext cx="9144000" cy="136815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71550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134761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779912" y="0"/>
            <a:ext cx="1512168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49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760122"/>
            <a:ext cx="2915816" cy="2675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228184" y="0"/>
            <a:ext cx="2915816" cy="34358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579862"/>
            <a:ext cx="4572000" cy="15636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750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23928" y="1707654"/>
            <a:ext cx="4283968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27584" y="1059582"/>
            <a:ext cx="3420000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55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94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1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709228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0" y="699542"/>
            <a:ext cx="709228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907704" cy="5148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43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1707654"/>
            <a:ext cx="9144000" cy="18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187544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3347784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5508024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7668261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1560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71799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932038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092277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23928" y="1707654"/>
            <a:ext cx="4283968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27584" y="1059582"/>
            <a:ext cx="3420000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28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55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  <p:sldLayoutId id="2147483669" r:id="rId12"/>
    <p:sldLayoutId id="2147483670" r:id="rId13"/>
    <p:sldLayoutId id="214748365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536" y="1131590"/>
            <a:ext cx="6984776" cy="1656184"/>
          </a:xfrm>
        </p:spPr>
        <p:txBody>
          <a:bodyPr/>
          <a:lstStyle/>
          <a:p>
            <a:pPr lvl="0" algn="ctr"/>
            <a:r>
              <a:rPr lang="en-US" altLang="ko-KR" dirty="0">
                <a:ea typeface="맑은 고딕" pitchFamily="50" charset="-127"/>
              </a:rPr>
              <a:t>CHƯƠNG TRÌNH</a:t>
            </a:r>
            <a:br>
              <a:rPr lang="en-US" altLang="ko-KR" dirty="0">
                <a:ea typeface="맑은 고딕" pitchFamily="50" charset="-127"/>
              </a:rPr>
            </a:br>
            <a:r>
              <a:rPr lang="en-US" altLang="ko-KR" dirty="0">
                <a:ea typeface="맑은 고딕" pitchFamily="50" charset="-127"/>
              </a:rPr>
              <a:t>QUẢN LÝ SINH VIÊN KHÓA 18 </a:t>
            </a:r>
            <a:br>
              <a:rPr lang="en-US" altLang="ko-KR" dirty="0">
                <a:ea typeface="맑은 고딕" pitchFamily="50" charset="-127"/>
              </a:rPr>
            </a:br>
            <a:r>
              <a:rPr lang="en-US" altLang="ko-KR" dirty="0">
                <a:ea typeface="맑은 고딕" pitchFamily="50" charset="-127"/>
              </a:rPr>
              <a:t>KHOA HỆ THỐNG THÔNG TIN 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299432"/>
            <a:ext cx="4176464" cy="432048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0" dirty="0" err="1"/>
              <a:t>Báo</a:t>
            </a:r>
            <a:r>
              <a:rPr lang="en-US" altLang="ko-KR" sz="2400" b="0" dirty="0"/>
              <a:t> </a:t>
            </a:r>
            <a:r>
              <a:rPr lang="en-US" altLang="ko-KR" sz="2400" b="0" dirty="0" err="1"/>
              <a:t>cáo</a:t>
            </a:r>
            <a:r>
              <a:rPr lang="en-US" altLang="ko-KR" sz="2400" b="0" dirty="0"/>
              <a:t> </a:t>
            </a:r>
            <a:r>
              <a:rPr lang="en-US" altLang="ko-KR" sz="2400" b="0" dirty="0" err="1"/>
              <a:t>đồ</a:t>
            </a:r>
            <a:r>
              <a:rPr lang="en-US" altLang="ko-KR" sz="2400" b="0" dirty="0"/>
              <a:t> </a:t>
            </a:r>
            <a:r>
              <a:rPr lang="en-US" altLang="ko-KR" sz="2400" b="0" dirty="0" err="1"/>
              <a:t>án</a:t>
            </a:r>
            <a:endParaRPr lang="en-US" altLang="ko-KR" sz="2400" b="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en-US" altLang="ko-KR" b="1" dirty="0" err="1"/>
              <a:t>Cơ</a:t>
            </a:r>
            <a:r>
              <a:rPr lang="en-US" altLang="ko-KR" b="1" dirty="0"/>
              <a:t> </a:t>
            </a:r>
            <a:r>
              <a:rPr lang="en-US" altLang="ko-KR" b="1" dirty="0" err="1"/>
              <a:t>sở</a:t>
            </a:r>
            <a:r>
              <a:rPr lang="en-US" altLang="ko-KR" b="1" dirty="0"/>
              <a:t> </a:t>
            </a:r>
            <a:r>
              <a:rPr lang="en-US" altLang="ko-KR" b="1" dirty="0" err="1"/>
              <a:t>lý</a:t>
            </a:r>
            <a:r>
              <a:rPr lang="en-US" altLang="ko-KR" b="1" dirty="0"/>
              <a:t> </a:t>
            </a:r>
            <a:r>
              <a:rPr lang="en-US" altLang="ko-KR" b="1" dirty="0" err="1"/>
              <a:t>thuyết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53628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33472" y="123478"/>
            <a:ext cx="6510528" cy="576064"/>
          </a:xfrm>
        </p:spPr>
        <p:txBody>
          <a:bodyPr/>
          <a:lstStyle/>
          <a:p>
            <a:r>
              <a:rPr lang="en-US" altLang="ko-KR" dirty="0" err="1"/>
              <a:t>Tài</a:t>
            </a:r>
            <a:r>
              <a:rPr lang="en-US" altLang="ko-KR" dirty="0"/>
              <a:t> </a:t>
            </a:r>
            <a:r>
              <a:rPr lang="en-US" altLang="ko-KR" dirty="0" err="1"/>
              <a:t>liệu</a:t>
            </a:r>
            <a:r>
              <a:rPr lang="en-US" altLang="ko-KR" dirty="0"/>
              <a:t> </a:t>
            </a:r>
            <a:r>
              <a:rPr lang="en-US" altLang="ko-KR" dirty="0" err="1"/>
              <a:t>tham</a:t>
            </a:r>
            <a:r>
              <a:rPr lang="en-US" altLang="ko-KR" dirty="0"/>
              <a:t> </a:t>
            </a:r>
            <a:r>
              <a:rPr lang="en-US" altLang="ko-KR" dirty="0" err="1"/>
              <a:t>khảo</a:t>
            </a:r>
            <a:endParaRPr lang="ko-KR" altLang="en-US" dirty="0"/>
          </a:p>
        </p:txBody>
      </p:sp>
      <p:sp>
        <p:nvSpPr>
          <p:cNvPr id="3" name="Freeform 2"/>
          <p:cNvSpPr/>
          <p:nvPr/>
        </p:nvSpPr>
        <p:spPr>
          <a:xfrm>
            <a:off x="2633472" y="1543507"/>
            <a:ext cx="6042355" cy="3035808"/>
          </a:xfrm>
          <a:custGeom>
            <a:avLst/>
            <a:gdLst>
              <a:gd name="connsiteX0" fmla="*/ 6035040 w 6042355"/>
              <a:gd name="connsiteY0" fmla="*/ 0 h 3035808"/>
              <a:gd name="connsiteX1" fmla="*/ 0 w 6042355"/>
              <a:gd name="connsiteY1" fmla="*/ 29261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  <a:gd name="connsiteX0" fmla="*/ 6035040 w 6042355"/>
              <a:gd name="connsiteY0" fmla="*/ 0 h 3035808"/>
              <a:gd name="connsiteX1" fmla="*/ 7316 w 6042355"/>
              <a:gd name="connsiteY1" fmla="*/ 0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2355" h="3035808">
                <a:moveTo>
                  <a:pt x="6035040" y="0"/>
                </a:moveTo>
                <a:lnTo>
                  <a:pt x="7316" y="0"/>
                </a:lnTo>
                <a:cubicBezTo>
                  <a:pt x="4877" y="1011936"/>
                  <a:pt x="2439" y="2023872"/>
                  <a:pt x="0" y="3035808"/>
                </a:cubicBezTo>
                <a:lnTo>
                  <a:pt x="6042355" y="3035808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01205" y="1938026"/>
            <a:ext cx="5706888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/>
              <a:t>- </a:t>
            </a:r>
            <a:r>
              <a:rPr lang="en-US" sz="2000" dirty="0" err="1"/>
              <a:t>Giáo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sở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Đại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- </a:t>
            </a:r>
            <a:r>
              <a:rPr lang="en-US" sz="2000" dirty="0" err="1"/>
              <a:t>Luật</a:t>
            </a:r>
            <a:r>
              <a:rPr lang="en-US" sz="2000" dirty="0"/>
              <a:t> (</a:t>
            </a:r>
            <a:r>
              <a:rPr lang="en-US" sz="2000" dirty="0" err="1"/>
              <a:t>Đại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Quốc</a:t>
            </a:r>
            <a:r>
              <a:rPr lang="en-US" sz="2000" dirty="0"/>
              <a:t> </a:t>
            </a:r>
            <a:r>
              <a:rPr lang="en-US" sz="2000" dirty="0" err="1"/>
              <a:t>Gia</a:t>
            </a:r>
            <a:r>
              <a:rPr lang="en-US" sz="2000" dirty="0"/>
              <a:t> TPHCM).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web, </a:t>
            </a:r>
            <a:r>
              <a:rPr lang="en-US" sz="2000" dirty="0" err="1"/>
              <a:t>chanel</a:t>
            </a:r>
            <a:r>
              <a:rPr lang="en-US" sz="2000" dirty="0"/>
              <a:t> </a:t>
            </a:r>
            <a:r>
              <a:rPr lang="en-US" sz="2000" dirty="0" err="1"/>
              <a:t>dạy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C#.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tòi</a:t>
            </a:r>
            <a:r>
              <a:rPr lang="en-US" sz="2000" dirty="0"/>
              <a:t> </a:t>
            </a:r>
            <a:r>
              <a:rPr lang="en-US" sz="2000" dirty="0" err="1"/>
              <a:t>nghiên</a:t>
            </a:r>
            <a:r>
              <a:rPr lang="en-US" sz="2000" dirty="0"/>
              <a:t> </a:t>
            </a:r>
            <a:r>
              <a:rPr lang="en-US" sz="2000" dirty="0" err="1"/>
              <a:t>cứu</a:t>
            </a:r>
            <a:r>
              <a:rPr lang="en-US" sz="2000" dirty="0"/>
              <a:t>, </a:t>
            </a:r>
            <a:r>
              <a:rPr lang="en-US" sz="2000" dirty="0" err="1"/>
              <a:t>sáng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, </a:t>
            </a:r>
            <a:r>
              <a:rPr lang="en-US" sz="2000" dirty="0" err="1"/>
              <a:t>đóng</a:t>
            </a:r>
            <a:r>
              <a:rPr lang="en-US" sz="2000" dirty="0"/>
              <a:t> </a:t>
            </a:r>
            <a:r>
              <a:rPr lang="en-US" sz="2000" dirty="0" err="1"/>
              <a:t>góp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.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Sourcecode</a:t>
            </a:r>
            <a:r>
              <a:rPr lang="en-US" sz="2000" dirty="0"/>
              <a:t> </a:t>
            </a:r>
            <a:r>
              <a:rPr lang="en-US" sz="2000" dirty="0" err="1"/>
              <a:t>phong</a:t>
            </a:r>
            <a:r>
              <a:rPr lang="en-US" sz="2000" dirty="0"/>
              <a:t> </a:t>
            </a:r>
            <a:r>
              <a:rPr lang="en-US" sz="2000" dirty="0" err="1"/>
              <a:t>phú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Internet .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hỏi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anh</a:t>
            </a:r>
            <a:r>
              <a:rPr lang="en-US" sz="2000" dirty="0"/>
              <a:t> </a:t>
            </a:r>
            <a:r>
              <a:rPr lang="en-US" sz="2000" dirty="0" err="1"/>
              <a:t>chị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9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555776" y="195486"/>
            <a:ext cx="7092280" cy="576064"/>
          </a:xfrm>
        </p:spPr>
        <p:txBody>
          <a:bodyPr/>
          <a:lstStyle/>
          <a:p>
            <a:r>
              <a:rPr lang="en-US" altLang="ko-KR" dirty="0" err="1"/>
              <a:t>Sơ</a:t>
            </a:r>
            <a:r>
              <a:rPr lang="en-US" altLang="ko-KR" dirty="0"/>
              <a:t> </a:t>
            </a:r>
            <a:r>
              <a:rPr lang="en-US" altLang="ko-KR" dirty="0" err="1"/>
              <a:t>đồ</a:t>
            </a:r>
            <a:r>
              <a:rPr lang="en-US" altLang="ko-KR" dirty="0"/>
              <a:t> </a:t>
            </a:r>
            <a:r>
              <a:rPr lang="en-US" altLang="ko-KR" dirty="0" err="1"/>
              <a:t>chương</a:t>
            </a:r>
            <a:r>
              <a:rPr lang="en-US" altLang="ko-KR" dirty="0"/>
              <a:t> </a:t>
            </a:r>
            <a:r>
              <a:rPr lang="en-US" altLang="ko-KR" dirty="0" err="1"/>
              <a:t>trình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699303"/>
            <a:ext cx="6408713" cy="444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3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9802" y="2355726"/>
            <a:ext cx="5327576" cy="473576"/>
          </a:xfrm>
        </p:spPr>
        <p:txBody>
          <a:bodyPr/>
          <a:lstStyle/>
          <a:p>
            <a:r>
              <a:rPr lang="en-US" altLang="ko-KR" b="1" dirty="0"/>
              <a:t>3. </a:t>
            </a:r>
            <a:r>
              <a:rPr lang="en-US" altLang="ko-KR" b="1" dirty="0" err="1"/>
              <a:t>Phân</a:t>
            </a:r>
            <a:r>
              <a:rPr lang="en-US" altLang="ko-KR" b="1" dirty="0"/>
              <a:t> </a:t>
            </a:r>
            <a:r>
              <a:rPr lang="en-US" altLang="ko-KR" b="1" dirty="0" err="1"/>
              <a:t>tích</a:t>
            </a:r>
            <a:r>
              <a:rPr lang="en-US" altLang="ko-KR" b="1" dirty="0"/>
              <a:t> </a:t>
            </a:r>
            <a:r>
              <a:rPr lang="en-US" altLang="ko-KR" b="1" dirty="0" err="1"/>
              <a:t>chương</a:t>
            </a:r>
            <a:r>
              <a:rPr lang="en-US" altLang="ko-KR" b="1" dirty="0"/>
              <a:t> </a:t>
            </a:r>
            <a:r>
              <a:rPr lang="en-US" altLang="ko-KR" b="1" dirty="0" err="1"/>
              <a:t>trình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18679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72000" y="0"/>
            <a:ext cx="0" cy="1563638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37584" y="4011910"/>
            <a:ext cx="0" cy="113159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"/>
          <p:cNvSpPr txBox="1">
            <a:spLocks/>
          </p:cNvSpPr>
          <p:nvPr/>
        </p:nvSpPr>
        <p:spPr>
          <a:xfrm>
            <a:off x="4788024" y="186691"/>
            <a:ext cx="2760779" cy="1376947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Màn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hình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chính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63678" y="2046689"/>
            <a:ext cx="3320690" cy="2139045"/>
            <a:chOff x="3017860" y="4363106"/>
            <a:chExt cx="1654564" cy="2139045"/>
          </a:xfrm>
        </p:grpSpPr>
        <p:sp>
          <p:nvSpPr>
            <p:cNvPr id="14" name="TextBox 13"/>
            <p:cNvSpPr txBox="1"/>
            <p:nvPr/>
          </p:nvSpPr>
          <p:spPr>
            <a:xfrm>
              <a:off x="3017860" y="4840158"/>
              <a:ext cx="1654564" cy="16619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 err="1"/>
                <a:t>Người</a:t>
              </a:r>
              <a:r>
                <a:rPr lang="en-US" dirty="0"/>
                <a:t> </a:t>
              </a:r>
              <a:r>
                <a:rPr lang="en-US" dirty="0" err="1"/>
                <a:t>dùng</a:t>
              </a:r>
              <a:r>
                <a:rPr lang="en-US" dirty="0"/>
                <a:t> </a:t>
              </a:r>
              <a:r>
                <a:rPr lang="en-US" dirty="0" err="1"/>
                <a:t>sẽ</a:t>
              </a:r>
              <a:r>
                <a:rPr lang="en-US" dirty="0"/>
                <a:t> </a:t>
              </a:r>
              <a:r>
                <a:rPr lang="en-US" dirty="0" err="1"/>
                <a:t>lựa</a:t>
              </a:r>
              <a:r>
                <a:rPr lang="en-US" dirty="0"/>
                <a:t> </a:t>
              </a:r>
              <a:r>
                <a:rPr lang="en-US" dirty="0" err="1"/>
                <a:t>chọn</a:t>
              </a:r>
              <a:r>
                <a:rPr lang="en-US" dirty="0"/>
                <a:t> </a:t>
              </a:r>
              <a:r>
                <a:rPr lang="en-US" dirty="0" err="1"/>
                <a:t>đăng</a:t>
              </a:r>
              <a:r>
                <a:rPr lang="en-US" dirty="0"/>
                <a:t> </a:t>
              </a:r>
              <a:r>
                <a:rPr lang="en-US" dirty="0" err="1"/>
                <a:t>nhập</a:t>
              </a:r>
              <a:r>
                <a:rPr lang="en-US" dirty="0"/>
                <a:t> </a:t>
              </a:r>
              <a:r>
                <a:rPr lang="en-US" dirty="0" err="1"/>
                <a:t>vào</a:t>
              </a:r>
              <a:r>
                <a:rPr lang="en-US" dirty="0"/>
                <a:t> </a:t>
              </a:r>
              <a:r>
                <a:rPr lang="en-US" dirty="0" err="1"/>
                <a:t>chương</a:t>
              </a:r>
              <a:r>
                <a:rPr lang="en-US" dirty="0"/>
                <a:t> </a:t>
              </a:r>
              <a:r>
                <a:rPr lang="en-US" dirty="0" err="1"/>
                <a:t>trình</a:t>
              </a:r>
              <a:r>
                <a:rPr lang="en-US" dirty="0"/>
                <a:t> </a:t>
              </a:r>
              <a:r>
                <a:rPr lang="en-US" dirty="0" err="1"/>
                <a:t>với</a:t>
              </a:r>
              <a:r>
                <a:rPr lang="en-US" dirty="0"/>
                <a:t> </a:t>
              </a:r>
              <a:r>
                <a:rPr lang="en-US" dirty="0" err="1"/>
                <a:t>hai</a:t>
              </a:r>
              <a:r>
                <a:rPr lang="en-US" dirty="0"/>
                <a:t> </a:t>
              </a:r>
              <a:r>
                <a:rPr lang="en-US" dirty="0" err="1"/>
                <a:t>tư</a:t>
              </a:r>
              <a:r>
                <a:rPr lang="en-US" dirty="0"/>
                <a:t> </a:t>
              </a:r>
              <a:r>
                <a:rPr lang="en-US" dirty="0" err="1"/>
                <a:t>cách</a:t>
              </a:r>
              <a:r>
                <a:rPr lang="en-US" dirty="0"/>
                <a:t>: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/>
                <a:t> User 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/>
                <a:t> Admin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60" y="4363106"/>
              <a:ext cx="164814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i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Chức</a:t>
              </a:r>
              <a:r>
                <a:rPr lang="en-US" altLang="ko-KR" sz="1400" b="1" i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i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</a:t>
              </a:r>
              <a:r>
                <a:rPr lang="en-US" altLang="ko-KR" sz="1400" b="1" i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endParaRPr lang="ko-KR" altLang="en-US" sz="1400" b="1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948269-FA05-401F-B51D-6934ABA1C00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2D9551-0E2C-48CD-B52F-A0427159F0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5537" y="1059582"/>
            <a:ext cx="3852046" cy="27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3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72000" y="0"/>
            <a:ext cx="0" cy="1563638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37584" y="4011910"/>
            <a:ext cx="0" cy="113159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"/>
          <p:cNvSpPr txBox="1">
            <a:spLocks/>
          </p:cNvSpPr>
          <p:nvPr/>
        </p:nvSpPr>
        <p:spPr>
          <a:xfrm>
            <a:off x="4788024" y="186691"/>
            <a:ext cx="2760779" cy="1376947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Màn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hình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Form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Sinh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viên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08069" y="2046689"/>
            <a:ext cx="3363413" cy="1204011"/>
            <a:chOff x="2990152" y="4363106"/>
            <a:chExt cx="1675851" cy="1204011"/>
          </a:xfrm>
        </p:grpSpPr>
        <p:sp>
          <p:nvSpPr>
            <p:cNvPr id="14" name="TextBox 13"/>
            <p:cNvSpPr txBox="1"/>
            <p:nvPr/>
          </p:nvSpPr>
          <p:spPr>
            <a:xfrm>
              <a:off x="2990152" y="5105452"/>
              <a:ext cx="16545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ời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dùng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gõ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Username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Password t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ơng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ứng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ơng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trình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60" y="4363106"/>
              <a:ext cx="164814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i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Chức</a:t>
              </a:r>
              <a:r>
                <a:rPr lang="en-US" altLang="ko-KR" sz="1400" b="1" i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i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</a:t>
              </a:r>
              <a:r>
                <a:rPr lang="en-US" altLang="ko-KR" sz="1400" b="1" i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endParaRPr lang="ko-KR" altLang="en-US" sz="1400" b="1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948269-FA05-401F-B51D-6934ABA1C00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B8DE09-563B-41C0-B2D4-9453878877B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2"/>
          <a:stretch/>
        </p:blipFill>
        <p:spPr bwMode="auto">
          <a:xfrm>
            <a:off x="1" y="1000160"/>
            <a:ext cx="4247584" cy="28314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01809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72000" y="0"/>
            <a:ext cx="0" cy="1563638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37584" y="4011910"/>
            <a:ext cx="0" cy="113159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"/>
          <p:cNvSpPr txBox="1">
            <a:spLocks/>
          </p:cNvSpPr>
          <p:nvPr/>
        </p:nvSpPr>
        <p:spPr>
          <a:xfrm>
            <a:off x="4788024" y="186691"/>
            <a:ext cx="2760779" cy="1376947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Màn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hình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Form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Sinh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viên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08069" y="2046689"/>
            <a:ext cx="3363413" cy="1280955"/>
            <a:chOff x="2990152" y="4363106"/>
            <a:chExt cx="1675851" cy="1280955"/>
          </a:xfrm>
        </p:grpSpPr>
        <p:sp>
          <p:nvSpPr>
            <p:cNvPr id="14" name="TextBox 13"/>
            <p:cNvSpPr txBox="1"/>
            <p:nvPr/>
          </p:nvSpPr>
          <p:spPr>
            <a:xfrm>
              <a:off x="2990152" y="4566843"/>
              <a:ext cx="165456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Đây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màn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hình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sau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nhập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Sinh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viên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thao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tác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với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4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chức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60" y="4363106"/>
              <a:ext cx="164814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400" b="1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948269-FA05-401F-B51D-6934ABA1C00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F3C8DBA-5C01-46B6-8E21-DB84916F61F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1"/>
          <a:stretch/>
        </p:blipFill>
        <p:spPr bwMode="auto">
          <a:xfrm>
            <a:off x="0" y="1059582"/>
            <a:ext cx="4247584" cy="277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23460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72000" y="0"/>
            <a:ext cx="0" cy="1563638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37584" y="4011910"/>
            <a:ext cx="0" cy="113159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"/>
          <p:cNvSpPr txBox="1">
            <a:spLocks/>
          </p:cNvSpPr>
          <p:nvPr/>
        </p:nvSpPr>
        <p:spPr>
          <a:xfrm>
            <a:off x="4788024" y="186691"/>
            <a:ext cx="2760779" cy="1376947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Thao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tác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Sinh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viên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08069" y="2046689"/>
            <a:ext cx="3363413" cy="1265566"/>
            <a:chOff x="2990152" y="4363106"/>
            <a:chExt cx="1675851" cy="1265566"/>
          </a:xfrm>
        </p:grpSpPr>
        <p:sp>
          <p:nvSpPr>
            <p:cNvPr id="14" name="TextBox 13"/>
            <p:cNvSpPr txBox="1"/>
            <p:nvPr/>
          </p:nvSpPr>
          <p:spPr>
            <a:xfrm>
              <a:off x="2990152" y="5043897"/>
              <a:ext cx="165456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Hiển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thị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Thông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tin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nhân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mình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60" y="4363106"/>
              <a:ext cx="164814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i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Chức</a:t>
              </a:r>
              <a:r>
                <a:rPr lang="en-US" altLang="ko-KR" sz="1400" b="1" i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i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</a:t>
              </a:r>
              <a:r>
                <a:rPr lang="en-US" altLang="ko-KR" sz="1400" b="1" i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endParaRPr lang="ko-KR" altLang="en-US" sz="1400" b="1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948269-FA05-401F-B51D-6934ABA1C00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054D22-181F-470B-A994-3EE1F55CCC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3" y="1059592"/>
            <a:ext cx="4200255" cy="263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12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72000" y="0"/>
            <a:ext cx="0" cy="1563638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37584" y="4011910"/>
            <a:ext cx="0" cy="113159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"/>
          <p:cNvSpPr txBox="1">
            <a:spLocks/>
          </p:cNvSpPr>
          <p:nvPr/>
        </p:nvSpPr>
        <p:spPr>
          <a:xfrm>
            <a:off x="4788024" y="186691"/>
            <a:ext cx="2760779" cy="1376947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Thao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tác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Sinh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viên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08069" y="2046689"/>
            <a:ext cx="3363413" cy="1265566"/>
            <a:chOff x="2990152" y="4363106"/>
            <a:chExt cx="1675851" cy="1265566"/>
          </a:xfrm>
        </p:grpSpPr>
        <p:sp>
          <p:nvSpPr>
            <p:cNvPr id="14" name="TextBox 13"/>
            <p:cNvSpPr txBox="1"/>
            <p:nvPr/>
          </p:nvSpPr>
          <p:spPr>
            <a:xfrm>
              <a:off x="2990152" y="5043897"/>
              <a:ext cx="165456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Hiển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thị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Điểm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môn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học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mình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60" y="4363106"/>
              <a:ext cx="164814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i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Chức</a:t>
              </a:r>
              <a:r>
                <a:rPr lang="en-US" altLang="ko-KR" sz="1400" b="1" i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i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</a:t>
              </a:r>
              <a:r>
                <a:rPr lang="en-US" altLang="ko-KR" sz="1400" b="1" i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endParaRPr lang="ko-KR" altLang="en-US" sz="1400" b="1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948269-FA05-401F-B51D-6934ABA1C00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08DA3D-E381-4A86-A13C-EE740B3F75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989" y="1059583"/>
            <a:ext cx="4156057" cy="27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85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72000" y="0"/>
            <a:ext cx="0" cy="1563638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37584" y="4011910"/>
            <a:ext cx="0" cy="113159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"/>
          <p:cNvSpPr txBox="1">
            <a:spLocks/>
          </p:cNvSpPr>
          <p:nvPr/>
        </p:nvSpPr>
        <p:spPr>
          <a:xfrm>
            <a:off x="4788024" y="186691"/>
            <a:ext cx="2760779" cy="1376947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Thao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tác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Sinh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viên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08069" y="2046689"/>
            <a:ext cx="3363413" cy="1142455"/>
            <a:chOff x="2990152" y="4363106"/>
            <a:chExt cx="1675851" cy="1142455"/>
          </a:xfrm>
        </p:grpSpPr>
        <p:sp>
          <p:nvSpPr>
            <p:cNvPr id="14" name="TextBox 13"/>
            <p:cNvSpPr txBox="1"/>
            <p:nvPr/>
          </p:nvSpPr>
          <p:spPr>
            <a:xfrm>
              <a:off x="2990152" y="5167007"/>
              <a:ext cx="165456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Thay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đổi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mật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khẩu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nhập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60" y="4363106"/>
              <a:ext cx="164814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i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Chức</a:t>
              </a:r>
              <a:r>
                <a:rPr lang="en-US" altLang="ko-KR" sz="1400" b="1" i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i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</a:t>
              </a:r>
              <a:r>
                <a:rPr lang="en-US" altLang="ko-KR" sz="1400" b="1" i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endParaRPr lang="ko-KR" altLang="en-US" sz="1400" b="1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948269-FA05-401F-B51D-6934ABA1C00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1B7049-F404-459E-BD20-BE7124EF32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1059582"/>
            <a:ext cx="4237310" cy="27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05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1131" y="208351"/>
            <a:ext cx="8820472" cy="576064"/>
          </a:xfrm>
        </p:spPr>
        <p:txBody>
          <a:bodyPr/>
          <a:lstStyle/>
          <a:p>
            <a:pPr algn="l"/>
            <a:r>
              <a:rPr lang="en-US" altLang="ko-KR" b="1" dirty="0" err="1"/>
              <a:t>Thành</a:t>
            </a:r>
            <a:r>
              <a:rPr lang="en-US" altLang="ko-KR" b="1" dirty="0"/>
              <a:t> </a:t>
            </a:r>
            <a:r>
              <a:rPr lang="en-US" altLang="ko-KR" b="1" dirty="0" err="1"/>
              <a:t>viên</a:t>
            </a:r>
            <a:endParaRPr lang="ko-KR" altLang="en-US" b="1" dirty="0"/>
          </a:p>
        </p:txBody>
      </p:sp>
      <p:grpSp>
        <p:nvGrpSpPr>
          <p:cNvPr id="6" name="그룹 9"/>
          <p:cNvGrpSpPr/>
          <p:nvPr/>
        </p:nvGrpSpPr>
        <p:grpSpPr>
          <a:xfrm>
            <a:off x="3010029" y="-9905"/>
            <a:ext cx="6141008" cy="4885911"/>
            <a:chOff x="1092200" y="661988"/>
            <a:chExt cx="6959601" cy="5537200"/>
          </a:xfrm>
          <a:solidFill>
            <a:schemeClr val="bg1">
              <a:lumMod val="95000"/>
            </a:schemeClr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1092200" y="1743075"/>
              <a:ext cx="5813425" cy="4456113"/>
            </a:xfrm>
            <a:custGeom>
              <a:avLst/>
              <a:gdLst>
                <a:gd name="T0" fmla="*/ 2763 w 3662"/>
                <a:gd name="T1" fmla="*/ 2765 h 2807"/>
                <a:gd name="T2" fmla="*/ 2559 w 3662"/>
                <a:gd name="T3" fmla="*/ 2714 h 2807"/>
                <a:gd name="T4" fmla="*/ 2637 w 3662"/>
                <a:gd name="T5" fmla="*/ 2653 h 2807"/>
                <a:gd name="T6" fmla="*/ 2656 w 3662"/>
                <a:gd name="T7" fmla="*/ 2627 h 2807"/>
                <a:gd name="T8" fmla="*/ 2358 w 3662"/>
                <a:gd name="T9" fmla="*/ 2611 h 2807"/>
                <a:gd name="T10" fmla="*/ 2709 w 3662"/>
                <a:gd name="T11" fmla="*/ 2594 h 2807"/>
                <a:gd name="T12" fmla="*/ 3264 w 3662"/>
                <a:gd name="T13" fmla="*/ 2622 h 2807"/>
                <a:gd name="T14" fmla="*/ 2342 w 3662"/>
                <a:gd name="T15" fmla="*/ 2545 h 2807"/>
                <a:gd name="T16" fmla="*/ 2773 w 3662"/>
                <a:gd name="T17" fmla="*/ 2540 h 2807"/>
                <a:gd name="T18" fmla="*/ 2813 w 3662"/>
                <a:gd name="T19" fmla="*/ 2519 h 2807"/>
                <a:gd name="T20" fmla="*/ 2508 w 3662"/>
                <a:gd name="T21" fmla="*/ 2477 h 2807"/>
                <a:gd name="T22" fmla="*/ 1043 w 3662"/>
                <a:gd name="T23" fmla="*/ 2515 h 2807"/>
                <a:gd name="T24" fmla="*/ 1105 w 3662"/>
                <a:gd name="T25" fmla="*/ 2487 h 2807"/>
                <a:gd name="T26" fmla="*/ 2709 w 3662"/>
                <a:gd name="T27" fmla="*/ 2386 h 2807"/>
                <a:gd name="T28" fmla="*/ 1508 w 3662"/>
                <a:gd name="T29" fmla="*/ 2567 h 2807"/>
                <a:gd name="T30" fmla="*/ 1454 w 3662"/>
                <a:gd name="T31" fmla="*/ 2379 h 2807"/>
                <a:gd name="T32" fmla="*/ 2627 w 3662"/>
                <a:gd name="T33" fmla="*/ 2358 h 2807"/>
                <a:gd name="T34" fmla="*/ 2560 w 3662"/>
                <a:gd name="T35" fmla="*/ 2327 h 2807"/>
                <a:gd name="T36" fmla="*/ 2929 w 3662"/>
                <a:gd name="T37" fmla="*/ 2192 h 2807"/>
                <a:gd name="T38" fmla="*/ 2864 w 3662"/>
                <a:gd name="T39" fmla="*/ 2246 h 2807"/>
                <a:gd name="T40" fmla="*/ 1499 w 3662"/>
                <a:gd name="T41" fmla="*/ 2293 h 2807"/>
                <a:gd name="T42" fmla="*/ 3183 w 3662"/>
                <a:gd name="T43" fmla="*/ 1578 h 2807"/>
                <a:gd name="T44" fmla="*/ 3103 w 3662"/>
                <a:gd name="T45" fmla="*/ 1752 h 2807"/>
                <a:gd name="T46" fmla="*/ 2906 w 3662"/>
                <a:gd name="T47" fmla="*/ 1670 h 2807"/>
                <a:gd name="T48" fmla="*/ 2780 w 3662"/>
                <a:gd name="T49" fmla="*/ 1955 h 2807"/>
                <a:gd name="T50" fmla="*/ 2871 w 3662"/>
                <a:gd name="T51" fmla="*/ 2168 h 2807"/>
                <a:gd name="T52" fmla="*/ 3318 w 3662"/>
                <a:gd name="T53" fmla="*/ 2021 h 2807"/>
                <a:gd name="T54" fmla="*/ 3623 w 3662"/>
                <a:gd name="T55" fmla="*/ 1824 h 2807"/>
                <a:gd name="T56" fmla="*/ 3257 w 3662"/>
                <a:gd name="T57" fmla="*/ 1698 h 2807"/>
                <a:gd name="T58" fmla="*/ 846 w 3662"/>
                <a:gd name="T59" fmla="*/ 1524 h 2807"/>
                <a:gd name="T60" fmla="*/ 745 w 3662"/>
                <a:gd name="T61" fmla="*/ 1129 h 2807"/>
                <a:gd name="T62" fmla="*/ 1515 w 3662"/>
                <a:gd name="T63" fmla="*/ 1080 h 2807"/>
                <a:gd name="T64" fmla="*/ 684 w 3662"/>
                <a:gd name="T65" fmla="*/ 1086 h 2807"/>
                <a:gd name="T66" fmla="*/ 537 w 3662"/>
                <a:gd name="T67" fmla="*/ 1339 h 2807"/>
                <a:gd name="T68" fmla="*/ 443 w 3662"/>
                <a:gd name="T69" fmla="*/ 1290 h 2807"/>
                <a:gd name="T70" fmla="*/ 454 w 3662"/>
                <a:gd name="T71" fmla="*/ 1141 h 2807"/>
                <a:gd name="T72" fmla="*/ 522 w 3662"/>
                <a:gd name="T73" fmla="*/ 1082 h 2807"/>
                <a:gd name="T74" fmla="*/ 649 w 3662"/>
                <a:gd name="T75" fmla="*/ 890 h 2807"/>
                <a:gd name="T76" fmla="*/ 591 w 3662"/>
                <a:gd name="T77" fmla="*/ 871 h 2807"/>
                <a:gd name="T78" fmla="*/ 1958 w 3662"/>
                <a:gd name="T79" fmla="*/ 791 h 2807"/>
                <a:gd name="T80" fmla="*/ 764 w 3662"/>
                <a:gd name="T81" fmla="*/ 803 h 2807"/>
                <a:gd name="T82" fmla="*/ 829 w 3662"/>
                <a:gd name="T83" fmla="*/ 941 h 2807"/>
                <a:gd name="T84" fmla="*/ 963 w 3662"/>
                <a:gd name="T85" fmla="*/ 1162 h 2807"/>
                <a:gd name="T86" fmla="*/ 1047 w 3662"/>
                <a:gd name="T87" fmla="*/ 1283 h 2807"/>
                <a:gd name="T88" fmla="*/ 1009 w 3662"/>
                <a:gd name="T89" fmla="*/ 1398 h 2807"/>
                <a:gd name="T90" fmla="*/ 729 w 3662"/>
                <a:gd name="T91" fmla="*/ 1440 h 2807"/>
                <a:gd name="T92" fmla="*/ 740 w 3662"/>
                <a:gd name="T93" fmla="*/ 1332 h 2807"/>
                <a:gd name="T94" fmla="*/ 742 w 3662"/>
                <a:gd name="T95" fmla="*/ 1192 h 2807"/>
                <a:gd name="T96" fmla="*/ 790 w 3662"/>
                <a:gd name="T97" fmla="*/ 1063 h 2807"/>
                <a:gd name="T98" fmla="*/ 707 w 3662"/>
                <a:gd name="T99" fmla="*/ 1009 h 2807"/>
                <a:gd name="T100" fmla="*/ 642 w 3662"/>
                <a:gd name="T101" fmla="*/ 1002 h 2807"/>
                <a:gd name="T102" fmla="*/ 653 w 3662"/>
                <a:gd name="T103" fmla="*/ 897 h 2807"/>
                <a:gd name="T104" fmla="*/ 675 w 3662"/>
                <a:gd name="T105" fmla="*/ 798 h 2807"/>
                <a:gd name="T106" fmla="*/ 694 w 3662"/>
                <a:gd name="T107" fmla="*/ 761 h 2807"/>
                <a:gd name="T108" fmla="*/ 790 w 3662"/>
                <a:gd name="T109" fmla="*/ 717 h 2807"/>
                <a:gd name="T110" fmla="*/ 2093 w 3662"/>
                <a:gd name="T111" fmla="*/ 743 h 2807"/>
                <a:gd name="T112" fmla="*/ 1951 w 3662"/>
                <a:gd name="T113" fmla="*/ 585 h 2807"/>
                <a:gd name="T114" fmla="*/ 879 w 3662"/>
                <a:gd name="T115" fmla="*/ 578 h 2807"/>
                <a:gd name="T116" fmla="*/ 134 w 3662"/>
                <a:gd name="T117" fmla="*/ 99 h 2807"/>
                <a:gd name="T118" fmla="*/ 365 w 3662"/>
                <a:gd name="T119" fmla="*/ 126 h 2807"/>
                <a:gd name="T120" fmla="*/ 179 w 3662"/>
                <a:gd name="T121" fmla="*/ 323 h 2807"/>
                <a:gd name="T122" fmla="*/ 26 w 3662"/>
                <a:gd name="T123" fmla="*/ 211 h 2807"/>
                <a:gd name="T124" fmla="*/ 71 w 3662"/>
                <a:gd name="T125" fmla="*/ 85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62" h="2807">
                  <a:moveTo>
                    <a:pt x="2819" y="2756"/>
                  </a:moveTo>
                  <a:lnTo>
                    <a:pt x="2819" y="2775"/>
                  </a:lnTo>
                  <a:lnTo>
                    <a:pt x="2789" y="2782"/>
                  </a:lnTo>
                  <a:lnTo>
                    <a:pt x="2761" y="2791"/>
                  </a:lnTo>
                  <a:lnTo>
                    <a:pt x="2731" y="2801"/>
                  </a:lnTo>
                  <a:lnTo>
                    <a:pt x="2698" y="2807"/>
                  </a:lnTo>
                  <a:lnTo>
                    <a:pt x="2698" y="2801"/>
                  </a:lnTo>
                  <a:lnTo>
                    <a:pt x="2698" y="2798"/>
                  </a:lnTo>
                  <a:lnTo>
                    <a:pt x="2696" y="2794"/>
                  </a:lnTo>
                  <a:lnTo>
                    <a:pt x="2695" y="2791"/>
                  </a:lnTo>
                  <a:lnTo>
                    <a:pt x="2674" y="2794"/>
                  </a:lnTo>
                  <a:lnTo>
                    <a:pt x="2649" y="2796"/>
                  </a:lnTo>
                  <a:lnTo>
                    <a:pt x="2623" y="2796"/>
                  </a:lnTo>
                  <a:lnTo>
                    <a:pt x="2599" y="2794"/>
                  </a:lnTo>
                  <a:lnTo>
                    <a:pt x="2599" y="2772"/>
                  </a:lnTo>
                  <a:lnTo>
                    <a:pt x="2614" y="2768"/>
                  </a:lnTo>
                  <a:lnTo>
                    <a:pt x="2627" y="2763"/>
                  </a:lnTo>
                  <a:lnTo>
                    <a:pt x="2637" y="2761"/>
                  </a:lnTo>
                  <a:lnTo>
                    <a:pt x="2641" y="2761"/>
                  </a:lnTo>
                  <a:lnTo>
                    <a:pt x="2644" y="2763"/>
                  </a:lnTo>
                  <a:lnTo>
                    <a:pt x="2648" y="2765"/>
                  </a:lnTo>
                  <a:lnTo>
                    <a:pt x="2649" y="2768"/>
                  </a:lnTo>
                  <a:lnTo>
                    <a:pt x="2651" y="2772"/>
                  </a:lnTo>
                  <a:lnTo>
                    <a:pt x="2655" y="2773"/>
                  </a:lnTo>
                  <a:lnTo>
                    <a:pt x="2656" y="2775"/>
                  </a:lnTo>
                  <a:lnTo>
                    <a:pt x="2670" y="2777"/>
                  </a:lnTo>
                  <a:lnTo>
                    <a:pt x="2684" y="2773"/>
                  </a:lnTo>
                  <a:lnTo>
                    <a:pt x="2700" y="2768"/>
                  </a:lnTo>
                  <a:lnTo>
                    <a:pt x="2714" y="2765"/>
                  </a:lnTo>
                  <a:lnTo>
                    <a:pt x="2726" y="2761"/>
                  </a:lnTo>
                  <a:lnTo>
                    <a:pt x="2745" y="2759"/>
                  </a:lnTo>
                  <a:lnTo>
                    <a:pt x="2763" y="2765"/>
                  </a:lnTo>
                  <a:lnTo>
                    <a:pt x="2777" y="2770"/>
                  </a:lnTo>
                  <a:lnTo>
                    <a:pt x="2787" y="2772"/>
                  </a:lnTo>
                  <a:lnTo>
                    <a:pt x="2796" y="2766"/>
                  </a:lnTo>
                  <a:lnTo>
                    <a:pt x="2805" y="2761"/>
                  </a:lnTo>
                  <a:lnTo>
                    <a:pt x="2819" y="2756"/>
                  </a:lnTo>
                  <a:close/>
                  <a:moveTo>
                    <a:pt x="2871" y="2707"/>
                  </a:moveTo>
                  <a:lnTo>
                    <a:pt x="2890" y="2707"/>
                  </a:lnTo>
                  <a:lnTo>
                    <a:pt x="2894" y="2711"/>
                  </a:lnTo>
                  <a:lnTo>
                    <a:pt x="2895" y="2714"/>
                  </a:lnTo>
                  <a:lnTo>
                    <a:pt x="2895" y="2716"/>
                  </a:lnTo>
                  <a:lnTo>
                    <a:pt x="2897" y="2719"/>
                  </a:lnTo>
                  <a:lnTo>
                    <a:pt x="2899" y="2726"/>
                  </a:lnTo>
                  <a:lnTo>
                    <a:pt x="2895" y="2726"/>
                  </a:lnTo>
                  <a:lnTo>
                    <a:pt x="2895" y="2730"/>
                  </a:lnTo>
                  <a:lnTo>
                    <a:pt x="2876" y="2726"/>
                  </a:lnTo>
                  <a:lnTo>
                    <a:pt x="2876" y="2749"/>
                  </a:lnTo>
                  <a:lnTo>
                    <a:pt x="2871" y="2749"/>
                  </a:lnTo>
                  <a:lnTo>
                    <a:pt x="2864" y="2739"/>
                  </a:lnTo>
                  <a:lnTo>
                    <a:pt x="2857" y="2730"/>
                  </a:lnTo>
                  <a:lnTo>
                    <a:pt x="2857" y="2726"/>
                  </a:lnTo>
                  <a:lnTo>
                    <a:pt x="2862" y="2725"/>
                  </a:lnTo>
                  <a:lnTo>
                    <a:pt x="2866" y="2723"/>
                  </a:lnTo>
                  <a:lnTo>
                    <a:pt x="2869" y="2721"/>
                  </a:lnTo>
                  <a:lnTo>
                    <a:pt x="2869" y="2718"/>
                  </a:lnTo>
                  <a:lnTo>
                    <a:pt x="2871" y="2714"/>
                  </a:lnTo>
                  <a:lnTo>
                    <a:pt x="2871" y="2707"/>
                  </a:lnTo>
                  <a:close/>
                  <a:moveTo>
                    <a:pt x="2550" y="2707"/>
                  </a:moveTo>
                  <a:lnTo>
                    <a:pt x="2553" y="2709"/>
                  </a:lnTo>
                  <a:lnTo>
                    <a:pt x="2557" y="2709"/>
                  </a:lnTo>
                  <a:lnTo>
                    <a:pt x="2559" y="2711"/>
                  </a:lnTo>
                  <a:lnTo>
                    <a:pt x="2559" y="2712"/>
                  </a:lnTo>
                  <a:lnTo>
                    <a:pt x="2559" y="2714"/>
                  </a:lnTo>
                  <a:lnTo>
                    <a:pt x="2560" y="2718"/>
                  </a:lnTo>
                  <a:lnTo>
                    <a:pt x="2560" y="2721"/>
                  </a:lnTo>
                  <a:lnTo>
                    <a:pt x="2559" y="2723"/>
                  </a:lnTo>
                  <a:lnTo>
                    <a:pt x="2559" y="2725"/>
                  </a:lnTo>
                  <a:lnTo>
                    <a:pt x="2559" y="2725"/>
                  </a:lnTo>
                  <a:lnTo>
                    <a:pt x="2559" y="2726"/>
                  </a:lnTo>
                  <a:lnTo>
                    <a:pt x="2557" y="2730"/>
                  </a:lnTo>
                  <a:lnTo>
                    <a:pt x="2553" y="2730"/>
                  </a:lnTo>
                  <a:lnTo>
                    <a:pt x="2553" y="2726"/>
                  </a:lnTo>
                  <a:lnTo>
                    <a:pt x="2550" y="2725"/>
                  </a:lnTo>
                  <a:lnTo>
                    <a:pt x="2550" y="2723"/>
                  </a:lnTo>
                  <a:lnTo>
                    <a:pt x="2548" y="2721"/>
                  </a:lnTo>
                  <a:lnTo>
                    <a:pt x="2548" y="2719"/>
                  </a:lnTo>
                  <a:lnTo>
                    <a:pt x="2546" y="2718"/>
                  </a:lnTo>
                  <a:lnTo>
                    <a:pt x="2545" y="2714"/>
                  </a:lnTo>
                  <a:lnTo>
                    <a:pt x="2546" y="2712"/>
                  </a:lnTo>
                  <a:lnTo>
                    <a:pt x="2548" y="2712"/>
                  </a:lnTo>
                  <a:lnTo>
                    <a:pt x="2548" y="2711"/>
                  </a:lnTo>
                  <a:lnTo>
                    <a:pt x="2548" y="2709"/>
                  </a:lnTo>
                  <a:lnTo>
                    <a:pt x="2550" y="2707"/>
                  </a:lnTo>
                  <a:close/>
                  <a:moveTo>
                    <a:pt x="2717" y="2653"/>
                  </a:moveTo>
                  <a:lnTo>
                    <a:pt x="2737" y="2656"/>
                  </a:lnTo>
                  <a:lnTo>
                    <a:pt x="2737" y="2672"/>
                  </a:lnTo>
                  <a:lnTo>
                    <a:pt x="2717" y="2672"/>
                  </a:lnTo>
                  <a:lnTo>
                    <a:pt x="2717" y="2653"/>
                  </a:lnTo>
                  <a:close/>
                  <a:moveTo>
                    <a:pt x="2656" y="2641"/>
                  </a:moveTo>
                  <a:lnTo>
                    <a:pt x="2656" y="2653"/>
                  </a:lnTo>
                  <a:lnTo>
                    <a:pt x="2651" y="2653"/>
                  </a:lnTo>
                  <a:lnTo>
                    <a:pt x="2646" y="2655"/>
                  </a:lnTo>
                  <a:lnTo>
                    <a:pt x="2644" y="2655"/>
                  </a:lnTo>
                  <a:lnTo>
                    <a:pt x="2641" y="2655"/>
                  </a:lnTo>
                  <a:lnTo>
                    <a:pt x="2637" y="2653"/>
                  </a:lnTo>
                  <a:lnTo>
                    <a:pt x="2635" y="2651"/>
                  </a:lnTo>
                  <a:lnTo>
                    <a:pt x="2635" y="2649"/>
                  </a:lnTo>
                  <a:lnTo>
                    <a:pt x="2635" y="2649"/>
                  </a:lnTo>
                  <a:lnTo>
                    <a:pt x="2635" y="2648"/>
                  </a:lnTo>
                  <a:lnTo>
                    <a:pt x="2634" y="2644"/>
                  </a:lnTo>
                  <a:lnTo>
                    <a:pt x="2639" y="2644"/>
                  </a:lnTo>
                  <a:lnTo>
                    <a:pt x="2641" y="2644"/>
                  </a:lnTo>
                  <a:lnTo>
                    <a:pt x="2642" y="2644"/>
                  </a:lnTo>
                  <a:lnTo>
                    <a:pt x="2644" y="2644"/>
                  </a:lnTo>
                  <a:lnTo>
                    <a:pt x="2646" y="2644"/>
                  </a:lnTo>
                  <a:lnTo>
                    <a:pt x="2648" y="2643"/>
                  </a:lnTo>
                  <a:lnTo>
                    <a:pt x="2651" y="2643"/>
                  </a:lnTo>
                  <a:lnTo>
                    <a:pt x="2656" y="2641"/>
                  </a:lnTo>
                  <a:close/>
                  <a:moveTo>
                    <a:pt x="2937" y="2618"/>
                  </a:moveTo>
                  <a:lnTo>
                    <a:pt x="2944" y="2618"/>
                  </a:lnTo>
                  <a:lnTo>
                    <a:pt x="2944" y="2653"/>
                  </a:lnTo>
                  <a:lnTo>
                    <a:pt x="2941" y="2656"/>
                  </a:lnTo>
                  <a:lnTo>
                    <a:pt x="2937" y="2660"/>
                  </a:lnTo>
                  <a:lnTo>
                    <a:pt x="2934" y="2662"/>
                  </a:lnTo>
                  <a:lnTo>
                    <a:pt x="2930" y="2665"/>
                  </a:lnTo>
                  <a:lnTo>
                    <a:pt x="2925" y="2667"/>
                  </a:lnTo>
                  <a:lnTo>
                    <a:pt x="2918" y="2669"/>
                  </a:lnTo>
                  <a:lnTo>
                    <a:pt x="2918" y="2660"/>
                  </a:lnTo>
                  <a:lnTo>
                    <a:pt x="2915" y="2649"/>
                  </a:lnTo>
                  <a:lnTo>
                    <a:pt x="2916" y="2641"/>
                  </a:lnTo>
                  <a:lnTo>
                    <a:pt x="2923" y="2632"/>
                  </a:lnTo>
                  <a:lnTo>
                    <a:pt x="2930" y="2625"/>
                  </a:lnTo>
                  <a:lnTo>
                    <a:pt x="2937" y="2618"/>
                  </a:lnTo>
                  <a:close/>
                  <a:moveTo>
                    <a:pt x="2656" y="2618"/>
                  </a:moveTo>
                  <a:lnTo>
                    <a:pt x="2665" y="2618"/>
                  </a:lnTo>
                  <a:lnTo>
                    <a:pt x="2665" y="2627"/>
                  </a:lnTo>
                  <a:lnTo>
                    <a:pt x="2656" y="2627"/>
                  </a:lnTo>
                  <a:lnTo>
                    <a:pt x="2656" y="2618"/>
                  </a:lnTo>
                  <a:close/>
                  <a:moveTo>
                    <a:pt x="2630" y="2599"/>
                  </a:moveTo>
                  <a:lnTo>
                    <a:pt x="2646" y="2599"/>
                  </a:lnTo>
                  <a:lnTo>
                    <a:pt x="2646" y="2602"/>
                  </a:lnTo>
                  <a:lnTo>
                    <a:pt x="2648" y="2606"/>
                  </a:lnTo>
                  <a:lnTo>
                    <a:pt x="2648" y="2609"/>
                  </a:lnTo>
                  <a:lnTo>
                    <a:pt x="2649" y="2615"/>
                  </a:lnTo>
                  <a:lnTo>
                    <a:pt x="2646" y="2616"/>
                  </a:lnTo>
                  <a:lnTo>
                    <a:pt x="2642" y="2616"/>
                  </a:lnTo>
                  <a:lnTo>
                    <a:pt x="2639" y="2618"/>
                  </a:lnTo>
                  <a:lnTo>
                    <a:pt x="2634" y="2618"/>
                  </a:lnTo>
                  <a:lnTo>
                    <a:pt x="2632" y="2615"/>
                  </a:lnTo>
                  <a:lnTo>
                    <a:pt x="2632" y="2609"/>
                  </a:lnTo>
                  <a:lnTo>
                    <a:pt x="2630" y="2606"/>
                  </a:lnTo>
                  <a:lnTo>
                    <a:pt x="2630" y="2599"/>
                  </a:lnTo>
                  <a:close/>
                  <a:moveTo>
                    <a:pt x="2353" y="2599"/>
                  </a:moveTo>
                  <a:lnTo>
                    <a:pt x="2361" y="2599"/>
                  </a:lnTo>
                  <a:lnTo>
                    <a:pt x="2363" y="2601"/>
                  </a:lnTo>
                  <a:lnTo>
                    <a:pt x="2365" y="2601"/>
                  </a:lnTo>
                  <a:lnTo>
                    <a:pt x="2367" y="2602"/>
                  </a:lnTo>
                  <a:lnTo>
                    <a:pt x="2368" y="2602"/>
                  </a:lnTo>
                  <a:lnTo>
                    <a:pt x="2372" y="2602"/>
                  </a:lnTo>
                  <a:lnTo>
                    <a:pt x="2372" y="2608"/>
                  </a:lnTo>
                  <a:lnTo>
                    <a:pt x="2372" y="2611"/>
                  </a:lnTo>
                  <a:lnTo>
                    <a:pt x="2370" y="2615"/>
                  </a:lnTo>
                  <a:lnTo>
                    <a:pt x="2368" y="2618"/>
                  </a:lnTo>
                  <a:lnTo>
                    <a:pt x="2365" y="2618"/>
                  </a:lnTo>
                  <a:lnTo>
                    <a:pt x="2365" y="2616"/>
                  </a:lnTo>
                  <a:lnTo>
                    <a:pt x="2363" y="2616"/>
                  </a:lnTo>
                  <a:lnTo>
                    <a:pt x="2363" y="2616"/>
                  </a:lnTo>
                  <a:lnTo>
                    <a:pt x="2361" y="2615"/>
                  </a:lnTo>
                  <a:lnTo>
                    <a:pt x="2358" y="2611"/>
                  </a:lnTo>
                  <a:lnTo>
                    <a:pt x="2356" y="2608"/>
                  </a:lnTo>
                  <a:lnTo>
                    <a:pt x="2354" y="2604"/>
                  </a:lnTo>
                  <a:lnTo>
                    <a:pt x="2353" y="2599"/>
                  </a:lnTo>
                  <a:close/>
                  <a:moveTo>
                    <a:pt x="2730" y="2587"/>
                  </a:moveTo>
                  <a:lnTo>
                    <a:pt x="2730" y="2613"/>
                  </a:lnTo>
                  <a:lnTo>
                    <a:pt x="2724" y="2632"/>
                  </a:lnTo>
                  <a:lnTo>
                    <a:pt x="2717" y="2649"/>
                  </a:lnTo>
                  <a:lnTo>
                    <a:pt x="2710" y="2649"/>
                  </a:lnTo>
                  <a:lnTo>
                    <a:pt x="2698" y="2634"/>
                  </a:lnTo>
                  <a:lnTo>
                    <a:pt x="2702" y="2632"/>
                  </a:lnTo>
                  <a:lnTo>
                    <a:pt x="2705" y="2630"/>
                  </a:lnTo>
                  <a:lnTo>
                    <a:pt x="2707" y="2629"/>
                  </a:lnTo>
                  <a:lnTo>
                    <a:pt x="2707" y="2629"/>
                  </a:lnTo>
                  <a:lnTo>
                    <a:pt x="2709" y="2627"/>
                  </a:lnTo>
                  <a:lnTo>
                    <a:pt x="2709" y="2623"/>
                  </a:lnTo>
                  <a:lnTo>
                    <a:pt x="2710" y="2618"/>
                  </a:lnTo>
                  <a:lnTo>
                    <a:pt x="2707" y="2618"/>
                  </a:lnTo>
                  <a:lnTo>
                    <a:pt x="2707" y="2615"/>
                  </a:lnTo>
                  <a:lnTo>
                    <a:pt x="2702" y="2616"/>
                  </a:lnTo>
                  <a:lnTo>
                    <a:pt x="2698" y="2616"/>
                  </a:lnTo>
                  <a:lnTo>
                    <a:pt x="2693" y="2618"/>
                  </a:lnTo>
                  <a:lnTo>
                    <a:pt x="2688" y="2618"/>
                  </a:lnTo>
                  <a:lnTo>
                    <a:pt x="2686" y="2615"/>
                  </a:lnTo>
                  <a:lnTo>
                    <a:pt x="2686" y="2615"/>
                  </a:lnTo>
                  <a:lnTo>
                    <a:pt x="2686" y="2613"/>
                  </a:lnTo>
                  <a:lnTo>
                    <a:pt x="2684" y="2613"/>
                  </a:lnTo>
                  <a:lnTo>
                    <a:pt x="2684" y="2611"/>
                  </a:lnTo>
                  <a:lnTo>
                    <a:pt x="2684" y="2602"/>
                  </a:lnTo>
                  <a:lnTo>
                    <a:pt x="2688" y="2602"/>
                  </a:lnTo>
                  <a:lnTo>
                    <a:pt x="2688" y="2599"/>
                  </a:lnTo>
                  <a:lnTo>
                    <a:pt x="2698" y="2597"/>
                  </a:lnTo>
                  <a:lnTo>
                    <a:pt x="2709" y="2594"/>
                  </a:lnTo>
                  <a:lnTo>
                    <a:pt x="2717" y="2590"/>
                  </a:lnTo>
                  <a:lnTo>
                    <a:pt x="2730" y="2587"/>
                  </a:lnTo>
                  <a:close/>
                  <a:moveTo>
                    <a:pt x="3409" y="2583"/>
                  </a:moveTo>
                  <a:lnTo>
                    <a:pt x="3409" y="2592"/>
                  </a:lnTo>
                  <a:lnTo>
                    <a:pt x="3403" y="2597"/>
                  </a:lnTo>
                  <a:lnTo>
                    <a:pt x="3393" y="2606"/>
                  </a:lnTo>
                  <a:lnTo>
                    <a:pt x="3381" y="2615"/>
                  </a:lnTo>
                  <a:lnTo>
                    <a:pt x="3372" y="2625"/>
                  </a:lnTo>
                  <a:lnTo>
                    <a:pt x="3367" y="2630"/>
                  </a:lnTo>
                  <a:lnTo>
                    <a:pt x="3370" y="2632"/>
                  </a:lnTo>
                  <a:lnTo>
                    <a:pt x="3372" y="2632"/>
                  </a:lnTo>
                  <a:lnTo>
                    <a:pt x="3374" y="2634"/>
                  </a:lnTo>
                  <a:lnTo>
                    <a:pt x="3374" y="2636"/>
                  </a:lnTo>
                  <a:lnTo>
                    <a:pt x="3374" y="2637"/>
                  </a:lnTo>
                  <a:lnTo>
                    <a:pt x="3374" y="2641"/>
                  </a:lnTo>
                  <a:lnTo>
                    <a:pt x="3375" y="2644"/>
                  </a:lnTo>
                  <a:lnTo>
                    <a:pt x="3367" y="2648"/>
                  </a:lnTo>
                  <a:lnTo>
                    <a:pt x="3358" y="2648"/>
                  </a:lnTo>
                  <a:lnTo>
                    <a:pt x="3347" y="2649"/>
                  </a:lnTo>
                  <a:lnTo>
                    <a:pt x="3347" y="2663"/>
                  </a:lnTo>
                  <a:lnTo>
                    <a:pt x="3344" y="2663"/>
                  </a:lnTo>
                  <a:lnTo>
                    <a:pt x="3344" y="2669"/>
                  </a:lnTo>
                  <a:lnTo>
                    <a:pt x="3320" y="2670"/>
                  </a:lnTo>
                  <a:lnTo>
                    <a:pt x="3300" y="2672"/>
                  </a:lnTo>
                  <a:lnTo>
                    <a:pt x="3279" y="2672"/>
                  </a:lnTo>
                  <a:lnTo>
                    <a:pt x="3255" y="2669"/>
                  </a:lnTo>
                  <a:lnTo>
                    <a:pt x="3253" y="2653"/>
                  </a:lnTo>
                  <a:lnTo>
                    <a:pt x="3251" y="2634"/>
                  </a:lnTo>
                  <a:lnTo>
                    <a:pt x="3255" y="2630"/>
                  </a:lnTo>
                  <a:lnTo>
                    <a:pt x="3258" y="2627"/>
                  </a:lnTo>
                  <a:lnTo>
                    <a:pt x="3260" y="2623"/>
                  </a:lnTo>
                  <a:lnTo>
                    <a:pt x="3264" y="2622"/>
                  </a:lnTo>
                  <a:lnTo>
                    <a:pt x="3290" y="2622"/>
                  </a:lnTo>
                  <a:lnTo>
                    <a:pt x="3293" y="2608"/>
                  </a:lnTo>
                  <a:lnTo>
                    <a:pt x="3341" y="2611"/>
                  </a:lnTo>
                  <a:lnTo>
                    <a:pt x="3356" y="2604"/>
                  </a:lnTo>
                  <a:lnTo>
                    <a:pt x="3372" y="2597"/>
                  </a:lnTo>
                  <a:lnTo>
                    <a:pt x="3389" y="2588"/>
                  </a:lnTo>
                  <a:lnTo>
                    <a:pt x="3409" y="2583"/>
                  </a:lnTo>
                  <a:close/>
                  <a:moveTo>
                    <a:pt x="2669" y="2550"/>
                  </a:moveTo>
                  <a:lnTo>
                    <a:pt x="2684" y="2550"/>
                  </a:lnTo>
                  <a:lnTo>
                    <a:pt x="2684" y="2569"/>
                  </a:lnTo>
                  <a:lnTo>
                    <a:pt x="2679" y="2569"/>
                  </a:lnTo>
                  <a:lnTo>
                    <a:pt x="2675" y="2566"/>
                  </a:lnTo>
                  <a:lnTo>
                    <a:pt x="2670" y="2562"/>
                  </a:lnTo>
                  <a:lnTo>
                    <a:pt x="2665" y="2560"/>
                  </a:lnTo>
                  <a:lnTo>
                    <a:pt x="2669" y="2550"/>
                  </a:lnTo>
                  <a:close/>
                  <a:moveTo>
                    <a:pt x="2342" y="2545"/>
                  </a:moveTo>
                  <a:lnTo>
                    <a:pt x="2344" y="2555"/>
                  </a:lnTo>
                  <a:lnTo>
                    <a:pt x="2347" y="2566"/>
                  </a:lnTo>
                  <a:lnTo>
                    <a:pt x="2349" y="2573"/>
                  </a:lnTo>
                  <a:lnTo>
                    <a:pt x="2349" y="2576"/>
                  </a:lnTo>
                  <a:lnTo>
                    <a:pt x="2346" y="2578"/>
                  </a:lnTo>
                  <a:lnTo>
                    <a:pt x="2340" y="2578"/>
                  </a:lnTo>
                  <a:lnTo>
                    <a:pt x="2337" y="2576"/>
                  </a:lnTo>
                  <a:lnTo>
                    <a:pt x="2333" y="2573"/>
                  </a:lnTo>
                  <a:lnTo>
                    <a:pt x="2330" y="2569"/>
                  </a:lnTo>
                  <a:lnTo>
                    <a:pt x="2326" y="2562"/>
                  </a:lnTo>
                  <a:lnTo>
                    <a:pt x="2325" y="2557"/>
                  </a:lnTo>
                  <a:lnTo>
                    <a:pt x="2323" y="2550"/>
                  </a:lnTo>
                  <a:lnTo>
                    <a:pt x="2326" y="2548"/>
                  </a:lnTo>
                  <a:lnTo>
                    <a:pt x="2330" y="2547"/>
                  </a:lnTo>
                  <a:lnTo>
                    <a:pt x="2335" y="2547"/>
                  </a:lnTo>
                  <a:lnTo>
                    <a:pt x="2342" y="2545"/>
                  </a:lnTo>
                  <a:close/>
                  <a:moveTo>
                    <a:pt x="2641" y="2534"/>
                  </a:moveTo>
                  <a:lnTo>
                    <a:pt x="2656" y="2534"/>
                  </a:lnTo>
                  <a:lnTo>
                    <a:pt x="2660" y="2545"/>
                  </a:lnTo>
                  <a:lnTo>
                    <a:pt x="2665" y="2545"/>
                  </a:lnTo>
                  <a:lnTo>
                    <a:pt x="2665" y="2550"/>
                  </a:lnTo>
                  <a:lnTo>
                    <a:pt x="2646" y="2550"/>
                  </a:lnTo>
                  <a:lnTo>
                    <a:pt x="2646" y="2541"/>
                  </a:lnTo>
                  <a:lnTo>
                    <a:pt x="2644" y="2540"/>
                  </a:lnTo>
                  <a:lnTo>
                    <a:pt x="2642" y="2540"/>
                  </a:lnTo>
                  <a:lnTo>
                    <a:pt x="2642" y="2538"/>
                  </a:lnTo>
                  <a:lnTo>
                    <a:pt x="2642" y="2536"/>
                  </a:lnTo>
                  <a:lnTo>
                    <a:pt x="2641" y="2534"/>
                  </a:lnTo>
                  <a:close/>
                  <a:moveTo>
                    <a:pt x="2466" y="2533"/>
                  </a:moveTo>
                  <a:lnTo>
                    <a:pt x="2449" y="2534"/>
                  </a:lnTo>
                  <a:lnTo>
                    <a:pt x="2435" y="2541"/>
                  </a:lnTo>
                  <a:lnTo>
                    <a:pt x="2459" y="2547"/>
                  </a:lnTo>
                  <a:lnTo>
                    <a:pt x="2482" y="2555"/>
                  </a:lnTo>
                  <a:lnTo>
                    <a:pt x="2506" y="2560"/>
                  </a:lnTo>
                  <a:lnTo>
                    <a:pt x="2506" y="2545"/>
                  </a:lnTo>
                  <a:lnTo>
                    <a:pt x="2511" y="2545"/>
                  </a:lnTo>
                  <a:lnTo>
                    <a:pt x="2513" y="2545"/>
                  </a:lnTo>
                  <a:lnTo>
                    <a:pt x="2515" y="2543"/>
                  </a:lnTo>
                  <a:lnTo>
                    <a:pt x="2517" y="2543"/>
                  </a:lnTo>
                  <a:lnTo>
                    <a:pt x="2518" y="2541"/>
                  </a:lnTo>
                  <a:lnTo>
                    <a:pt x="2501" y="2538"/>
                  </a:lnTo>
                  <a:lnTo>
                    <a:pt x="2483" y="2534"/>
                  </a:lnTo>
                  <a:lnTo>
                    <a:pt x="2466" y="2533"/>
                  </a:lnTo>
                  <a:close/>
                  <a:moveTo>
                    <a:pt x="2775" y="2529"/>
                  </a:moveTo>
                  <a:lnTo>
                    <a:pt x="2775" y="2534"/>
                  </a:lnTo>
                  <a:lnTo>
                    <a:pt x="2775" y="2536"/>
                  </a:lnTo>
                  <a:lnTo>
                    <a:pt x="2773" y="2538"/>
                  </a:lnTo>
                  <a:lnTo>
                    <a:pt x="2773" y="2540"/>
                  </a:lnTo>
                  <a:lnTo>
                    <a:pt x="2771" y="2541"/>
                  </a:lnTo>
                  <a:lnTo>
                    <a:pt x="2766" y="2547"/>
                  </a:lnTo>
                  <a:lnTo>
                    <a:pt x="2761" y="2550"/>
                  </a:lnTo>
                  <a:lnTo>
                    <a:pt x="2754" y="2552"/>
                  </a:lnTo>
                  <a:lnTo>
                    <a:pt x="2745" y="2553"/>
                  </a:lnTo>
                  <a:lnTo>
                    <a:pt x="2745" y="2534"/>
                  </a:lnTo>
                  <a:lnTo>
                    <a:pt x="2775" y="2529"/>
                  </a:lnTo>
                  <a:close/>
                  <a:moveTo>
                    <a:pt x="918" y="2515"/>
                  </a:moveTo>
                  <a:lnTo>
                    <a:pt x="918" y="2519"/>
                  </a:lnTo>
                  <a:lnTo>
                    <a:pt x="920" y="2522"/>
                  </a:lnTo>
                  <a:lnTo>
                    <a:pt x="920" y="2527"/>
                  </a:lnTo>
                  <a:lnTo>
                    <a:pt x="921" y="2534"/>
                  </a:lnTo>
                  <a:lnTo>
                    <a:pt x="921" y="2536"/>
                  </a:lnTo>
                  <a:lnTo>
                    <a:pt x="923" y="2536"/>
                  </a:lnTo>
                  <a:lnTo>
                    <a:pt x="923" y="2536"/>
                  </a:lnTo>
                  <a:lnTo>
                    <a:pt x="923" y="2536"/>
                  </a:lnTo>
                  <a:lnTo>
                    <a:pt x="921" y="2538"/>
                  </a:lnTo>
                  <a:lnTo>
                    <a:pt x="916" y="2543"/>
                  </a:lnTo>
                  <a:lnTo>
                    <a:pt x="911" y="2547"/>
                  </a:lnTo>
                  <a:lnTo>
                    <a:pt x="906" y="2552"/>
                  </a:lnTo>
                  <a:lnTo>
                    <a:pt x="902" y="2557"/>
                  </a:lnTo>
                  <a:lnTo>
                    <a:pt x="895" y="2555"/>
                  </a:lnTo>
                  <a:lnTo>
                    <a:pt x="890" y="2555"/>
                  </a:lnTo>
                  <a:lnTo>
                    <a:pt x="883" y="2553"/>
                  </a:lnTo>
                  <a:lnTo>
                    <a:pt x="874" y="2553"/>
                  </a:lnTo>
                  <a:lnTo>
                    <a:pt x="874" y="2529"/>
                  </a:lnTo>
                  <a:lnTo>
                    <a:pt x="888" y="2524"/>
                  </a:lnTo>
                  <a:lnTo>
                    <a:pt x="900" y="2519"/>
                  </a:lnTo>
                  <a:lnTo>
                    <a:pt x="918" y="2515"/>
                  </a:lnTo>
                  <a:close/>
                  <a:moveTo>
                    <a:pt x="2787" y="2510"/>
                  </a:moveTo>
                  <a:lnTo>
                    <a:pt x="2810" y="2515"/>
                  </a:lnTo>
                  <a:lnTo>
                    <a:pt x="2813" y="2519"/>
                  </a:lnTo>
                  <a:lnTo>
                    <a:pt x="2815" y="2520"/>
                  </a:lnTo>
                  <a:lnTo>
                    <a:pt x="2817" y="2522"/>
                  </a:lnTo>
                  <a:lnTo>
                    <a:pt x="2820" y="2526"/>
                  </a:lnTo>
                  <a:lnTo>
                    <a:pt x="2822" y="2529"/>
                  </a:lnTo>
                  <a:lnTo>
                    <a:pt x="2794" y="2529"/>
                  </a:lnTo>
                  <a:lnTo>
                    <a:pt x="2792" y="2533"/>
                  </a:lnTo>
                  <a:lnTo>
                    <a:pt x="2789" y="2533"/>
                  </a:lnTo>
                  <a:lnTo>
                    <a:pt x="2785" y="2533"/>
                  </a:lnTo>
                  <a:lnTo>
                    <a:pt x="2780" y="2534"/>
                  </a:lnTo>
                  <a:lnTo>
                    <a:pt x="2780" y="2527"/>
                  </a:lnTo>
                  <a:lnTo>
                    <a:pt x="2782" y="2522"/>
                  </a:lnTo>
                  <a:lnTo>
                    <a:pt x="2784" y="2519"/>
                  </a:lnTo>
                  <a:lnTo>
                    <a:pt x="2785" y="2515"/>
                  </a:lnTo>
                  <a:lnTo>
                    <a:pt x="2787" y="2510"/>
                  </a:lnTo>
                  <a:close/>
                  <a:moveTo>
                    <a:pt x="2569" y="2506"/>
                  </a:moveTo>
                  <a:lnTo>
                    <a:pt x="2569" y="2515"/>
                  </a:lnTo>
                  <a:lnTo>
                    <a:pt x="2576" y="2515"/>
                  </a:lnTo>
                  <a:lnTo>
                    <a:pt x="2576" y="2510"/>
                  </a:lnTo>
                  <a:lnTo>
                    <a:pt x="2569" y="2506"/>
                  </a:lnTo>
                  <a:close/>
                  <a:moveTo>
                    <a:pt x="2496" y="2464"/>
                  </a:moveTo>
                  <a:lnTo>
                    <a:pt x="2496" y="2477"/>
                  </a:lnTo>
                  <a:lnTo>
                    <a:pt x="2489" y="2477"/>
                  </a:lnTo>
                  <a:lnTo>
                    <a:pt x="2483" y="2477"/>
                  </a:lnTo>
                  <a:lnTo>
                    <a:pt x="2480" y="2478"/>
                  </a:lnTo>
                  <a:lnTo>
                    <a:pt x="2477" y="2480"/>
                  </a:lnTo>
                  <a:lnTo>
                    <a:pt x="2477" y="2484"/>
                  </a:lnTo>
                  <a:lnTo>
                    <a:pt x="2497" y="2485"/>
                  </a:lnTo>
                  <a:lnTo>
                    <a:pt x="2513" y="2491"/>
                  </a:lnTo>
                  <a:lnTo>
                    <a:pt x="2531" y="2496"/>
                  </a:lnTo>
                  <a:lnTo>
                    <a:pt x="2531" y="2492"/>
                  </a:lnTo>
                  <a:lnTo>
                    <a:pt x="2517" y="2485"/>
                  </a:lnTo>
                  <a:lnTo>
                    <a:pt x="2508" y="2477"/>
                  </a:lnTo>
                  <a:lnTo>
                    <a:pt x="2499" y="2464"/>
                  </a:lnTo>
                  <a:lnTo>
                    <a:pt x="2496" y="2464"/>
                  </a:lnTo>
                  <a:close/>
                  <a:moveTo>
                    <a:pt x="2714" y="2452"/>
                  </a:moveTo>
                  <a:lnTo>
                    <a:pt x="2733" y="2457"/>
                  </a:lnTo>
                  <a:lnTo>
                    <a:pt x="2735" y="2471"/>
                  </a:lnTo>
                  <a:lnTo>
                    <a:pt x="2735" y="2482"/>
                  </a:lnTo>
                  <a:lnTo>
                    <a:pt x="2733" y="2496"/>
                  </a:lnTo>
                  <a:lnTo>
                    <a:pt x="2723" y="2496"/>
                  </a:lnTo>
                  <a:lnTo>
                    <a:pt x="2721" y="2491"/>
                  </a:lnTo>
                  <a:lnTo>
                    <a:pt x="2721" y="2485"/>
                  </a:lnTo>
                  <a:lnTo>
                    <a:pt x="2723" y="2480"/>
                  </a:lnTo>
                  <a:lnTo>
                    <a:pt x="2723" y="2477"/>
                  </a:lnTo>
                  <a:lnTo>
                    <a:pt x="2723" y="2473"/>
                  </a:lnTo>
                  <a:lnTo>
                    <a:pt x="2721" y="2470"/>
                  </a:lnTo>
                  <a:lnTo>
                    <a:pt x="2717" y="2468"/>
                  </a:lnTo>
                  <a:lnTo>
                    <a:pt x="2714" y="2466"/>
                  </a:lnTo>
                  <a:lnTo>
                    <a:pt x="2712" y="2464"/>
                  </a:lnTo>
                  <a:lnTo>
                    <a:pt x="2709" y="2461"/>
                  </a:lnTo>
                  <a:lnTo>
                    <a:pt x="2707" y="2457"/>
                  </a:lnTo>
                  <a:lnTo>
                    <a:pt x="2710" y="2456"/>
                  </a:lnTo>
                  <a:lnTo>
                    <a:pt x="2710" y="2456"/>
                  </a:lnTo>
                  <a:lnTo>
                    <a:pt x="2712" y="2456"/>
                  </a:lnTo>
                  <a:lnTo>
                    <a:pt x="2712" y="2454"/>
                  </a:lnTo>
                  <a:lnTo>
                    <a:pt x="2714" y="2452"/>
                  </a:lnTo>
                  <a:close/>
                  <a:moveTo>
                    <a:pt x="1033" y="2449"/>
                  </a:moveTo>
                  <a:lnTo>
                    <a:pt x="1040" y="2461"/>
                  </a:lnTo>
                  <a:lnTo>
                    <a:pt x="1050" y="2471"/>
                  </a:lnTo>
                  <a:lnTo>
                    <a:pt x="1057" y="2482"/>
                  </a:lnTo>
                  <a:lnTo>
                    <a:pt x="1063" y="2496"/>
                  </a:lnTo>
                  <a:lnTo>
                    <a:pt x="1054" y="2501"/>
                  </a:lnTo>
                  <a:lnTo>
                    <a:pt x="1049" y="2508"/>
                  </a:lnTo>
                  <a:lnTo>
                    <a:pt x="1043" y="2515"/>
                  </a:lnTo>
                  <a:lnTo>
                    <a:pt x="1037" y="2519"/>
                  </a:lnTo>
                  <a:lnTo>
                    <a:pt x="1024" y="2522"/>
                  </a:lnTo>
                  <a:lnTo>
                    <a:pt x="1021" y="2519"/>
                  </a:lnTo>
                  <a:lnTo>
                    <a:pt x="1017" y="2515"/>
                  </a:lnTo>
                  <a:lnTo>
                    <a:pt x="1012" y="2513"/>
                  </a:lnTo>
                  <a:lnTo>
                    <a:pt x="1009" y="2510"/>
                  </a:lnTo>
                  <a:lnTo>
                    <a:pt x="1005" y="2508"/>
                  </a:lnTo>
                  <a:lnTo>
                    <a:pt x="1002" y="2503"/>
                  </a:lnTo>
                  <a:lnTo>
                    <a:pt x="1000" y="2501"/>
                  </a:lnTo>
                  <a:lnTo>
                    <a:pt x="1000" y="2499"/>
                  </a:lnTo>
                  <a:lnTo>
                    <a:pt x="998" y="2498"/>
                  </a:lnTo>
                  <a:lnTo>
                    <a:pt x="998" y="2496"/>
                  </a:lnTo>
                  <a:lnTo>
                    <a:pt x="998" y="2492"/>
                  </a:lnTo>
                  <a:lnTo>
                    <a:pt x="979" y="2492"/>
                  </a:lnTo>
                  <a:lnTo>
                    <a:pt x="977" y="2487"/>
                  </a:lnTo>
                  <a:lnTo>
                    <a:pt x="975" y="2484"/>
                  </a:lnTo>
                  <a:lnTo>
                    <a:pt x="975" y="2478"/>
                  </a:lnTo>
                  <a:lnTo>
                    <a:pt x="975" y="2473"/>
                  </a:lnTo>
                  <a:lnTo>
                    <a:pt x="989" y="2466"/>
                  </a:lnTo>
                  <a:lnTo>
                    <a:pt x="1002" y="2459"/>
                  </a:lnTo>
                  <a:lnTo>
                    <a:pt x="1016" y="2452"/>
                  </a:lnTo>
                  <a:lnTo>
                    <a:pt x="1033" y="2449"/>
                  </a:lnTo>
                  <a:close/>
                  <a:moveTo>
                    <a:pt x="1096" y="2445"/>
                  </a:moveTo>
                  <a:lnTo>
                    <a:pt x="1110" y="2447"/>
                  </a:lnTo>
                  <a:lnTo>
                    <a:pt x="1120" y="2452"/>
                  </a:lnTo>
                  <a:lnTo>
                    <a:pt x="1124" y="2464"/>
                  </a:lnTo>
                  <a:lnTo>
                    <a:pt x="1126" y="2477"/>
                  </a:lnTo>
                  <a:lnTo>
                    <a:pt x="1124" y="2484"/>
                  </a:lnTo>
                  <a:lnTo>
                    <a:pt x="1120" y="2485"/>
                  </a:lnTo>
                  <a:lnTo>
                    <a:pt x="1117" y="2487"/>
                  </a:lnTo>
                  <a:lnTo>
                    <a:pt x="1112" y="2487"/>
                  </a:lnTo>
                  <a:lnTo>
                    <a:pt x="1105" y="2487"/>
                  </a:lnTo>
                  <a:lnTo>
                    <a:pt x="1105" y="2473"/>
                  </a:lnTo>
                  <a:lnTo>
                    <a:pt x="1098" y="2471"/>
                  </a:lnTo>
                  <a:lnTo>
                    <a:pt x="1092" y="2470"/>
                  </a:lnTo>
                  <a:lnTo>
                    <a:pt x="1087" y="2468"/>
                  </a:lnTo>
                  <a:lnTo>
                    <a:pt x="1084" y="2464"/>
                  </a:lnTo>
                  <a:lnTo>
                    <a:pt x="1080" y="2461"/>
                  </a:lnTo>
                  <a:lnTo>
                    <a:pt x="1078" y="2454"/>
                  </a:lnTo>
                  <a:lnTo>
                    <a:pt x="1078" y="2445"/>
                  </a:lnTo>
                  <a:lnTo>
                    <a:pt x="1096" y="2445"/>
                  </a:lnTo>
                  <a:close/>
                  <a:moveTo>
                    <a:pt x="2714" y="2381"/>
                  </a:moveTo>
                  <a:lnTo>
                    <a:pt x="2737" y="2384"/>
                  </a:lnTo>
                  <a:lnTo>
                    <a:pt x="2740" y="2388"/>
                  </a:lnTo>
                  <a:lnTo>
                    <a:pt x="2742" y="2391"/>
                  </a:lnTo>
                  <a:lnTo>
                    <a:pt x="2744" y="2393"/>
                  </a:lnTo>
                  <a:lnTo>
                    <a:pt x="2745" y="2396"/>
                  </a:lnTo>
                  <a:lnTo>
                    <a:pt x="2747" y="2402"/>
                  </a:lnTo>
                  <a:lnTo>
                    <a:pt x="2749" y="2407"/>
                  </a:lnTo>
                  <a:lnTo>
                    <a:pt x="2745" y="2409"/>
                  </a:lnTo>
                  <a:lnTo>
                    <a:pt x="2742" y="2410"/>
                  </a:lnTo>
                  <a:lnTo>
                    <a:pt x="2738" y="2412"/>
                  </a:lnTo>
                  <a:lnTo>
                    <a:pt x="2733" y="2414"/>
                  </a:lnTo>
                  <a:lnTo>
                    <a:pt x="2730" y="2414"/>
                  </a:lnTo>
                  <a:lnTo>
                    <a:pt x="2723" y="2416"/>
                  </a:lnTo>
                  <a:lnTo>
                    <a:pt x="2716" y="2409"/>
                  </a:lnTo>
                  <a:lnTo>
                    <a:pt x="2709" y="2407"/>
                  </a:lnTo>
                  <a:lnTo>
                    <a:pt x="2702" y="2405"/>
                  </a:lnTo>
                  <a:lnTo>
                    <a:pt x="2691" y="2403"/>
                  </a:lnTo>
                  <a:lnTo>
                    <a:pt x="2695" y="2391"/>
                  </a:lnTo>
                  <a:lnTo>
                    <a:pt x="2700" y="2391"/>
                  </a:lnTo>
                  <a:lnTo>
                    <a:pt x="2705" y="2389"/>
                  </a:lnTo>
                  <a:lnTo>
                    <a:pt x="2707" y="2388"/>
                  </a:lnTo>
                  <a:lnTo>
                    <a:pt x="2709" y="2386"/>
                  </a:lnTo>
                  <a:lnTo>
                    <a:pt x="2712" y="2384"/>
                  </a:lnTo>
                  <a:lnTo>
                    <a:pt x="2714" y="2381"/>
                  </a:lnTo>
                  <a:close/>
                  <a:moveTo>
                    <a:pt x="1475" y="2361"/>
                  </a:moveTo>
                  <a:lnTo>
                    <a:pt x="1492" y="2361"/>
                  </a:lnTo>
                  <a:lnTo>
                    <a:pt x="1506" y="2365"/>
                  </a:lnTo>
                  <a:lnTo>
                    <a:pt x="1520" y="2368"/>
                  </a:lnTo>
                  <a:lnTo>
                    <a:pt x="1525" y="2386"/>
                  </a:lnTo>
                  <a:lnTo>
                    <a:pt x="1534" y="2400"/>
                  </a:lnTo>
                  <a:lnTo>
                    <a:pt x="1539" y="2416"/>
                  </a:lnTo>
                  <a:lnTo>
                    <a:pt x="1541" y="2430"/>
                  </a:lnTo>
                  <a:lnTo>
                    <a:pt x="1537" y="2442"/>
                  </a:lnTo>
                  <a:lnTo>
                    <a:pt x="1532" y="2452"/>
                  </a:lnTo>
                  <a:lnTo>
                    <a:pt x="1527" y="2461"/>
                  </a:lnTo>
                  <a:lnTo>
                    <a:pt x="1527" y="2463"/>
                  </a:lnTo>
                  <a:lnTo>
                    <a:pt x="1529" y="2464"/>
                  </a:lnTo>
                  <a:lnTo>
                    <a:pt x="1530" y="2466"/>
                  </a:lnTo>
                  <a:lnTo>
                    <a:pt x="1532" y="2466"/>
                  </a:lnTo>
                  <a:lnTo>
                    <a:pt x="1534" y="2468"/>
                  </a:lnTo>
                  <a:lnTo>
                    <a:pt x="1536" y="2468"/>
                  </a:lnTo>
                  <a:lnTo>
                    <a:pt x="1536" y="2475"/>
                  </a:lnTo>
                  <a:lnTo>
                    <a:pt x="1536" y="2478"/>
                  </a:lnTo>
                  <a:lnTo>
                    <a:pt x="1534" y="2484"/>
                  </a:lnTo>
                  <a:lnTo>
                    <a:pt x="1532" y="2487"/>
                  </a:lnTo>
                  <a:lnTo>
                    <a:pt x="1530" y="2489"/>
                  </a:lnTo>
                  <a:lnTo>
                    <a:pt x="1529" y="2492"/>
                  </a:lnTo>
                  <a:lnTo>
                    <a:pt x="1527" y="2496"/>
                  </a:lnTo>
                  <a:lnTo>
                    <a:pt x="1525" y="2515"/>
                  </a:lnTo>
                  <a:lnTo>
                    <a:pt x="1525" y="2533"/>
                  </a:lnTo>
                  <a:lnTo>
                    <a:pt x="1525" y="2550"/>
                  </a:lnTo>
                  <a:lnTo>
                    <a:pt x="1520" y="2564"/>
                  </a:lnTo>
                  <a:lnTo>
                    <a:pt x="1515" y="2567"/>
                  </a:lnTo>
                  <a:lnTo>
                    <a:pt x="1508" y="2567"/>
                  </a:lnTo>
                  <a:lnTo>
                    <a:pt x="1501" y="2569"/>
                  </a:lnTo>
                  <a:lnTo>
                    <a:pt x="1494" y="2569"/>
                  </a:lnTo>
                  <a:lnTo>
                    <a:pt x="1492" y="2567"/>
                  </a:lnTo>
                  <a:lnTo>
                    <a:pt x="1492" y="2566"/>
                  </a:lnTo>
                  <a:lnTo>
                    <a:pt x="1490" y="2562"/>
                  </a:lnTo>
                  <a:lnTo>
                    <a:pt x="1489" y="2560"/>
                  </a:lnTo>
                  <a:lnTo>
                    <a:pt x="1487" y="2560"/>
                  </a:lnTo>
                  <a:lnTo>
                    <a:pt x="1485" y="2560"/>
                  </a:lnTo>
                  <a:lnTo>
                    <a:pt x="1485" y="2564"/>
                  </a:lnTo>
                  <a:lnTo>
                    <a:pt x="1478" y="2574"/>
                  </a:lnTo>
                  <a:lnTo>
                    <a:pt x="1473" y="2581"/>
                  </a:lnTo>
                  <a:lnTo>
                    <a:pt x="1468" y="2585"/>
                  </a:lnTo>
                  <a:lnTo>
                    <a:pt x="1457" y="2587"/>
                  </a:lnTo>
                  <a:lnTo>
                    <a:pt x="1440" y="2587"/>
                  </a:lnTo>
                  <a:lnTo>
                    <a:pt x="1429" y="2574"/>
                  </a:lnTo>
                  <a:lnTo>
                    <a:pt x="1424" y="2566"/>
                  </a:lnTo>
                  <a:lnTo>
                    <a:pt x="1421" y="2553"/>
                  </a:lnTo>
                  <a:lnTo>
                    <a:pt x="1421" y="2538"/>
                  </a:lnTo>
                  <a:lnTo>
                    <a:pt x="1421" y="2515"/>
                  </a:lnTo>
                  <a:lnTo>
                    <a:pt x="1422" y="2508"/>
                  </a:lnTo>
                  <a:lnTo>
                    <a:pt x="1422" y="2496"/>
                  </a:lnTo>
                  <a:lnTo>
                    <a:pt x="1424" y="2480"/>
                  </a:lnTo>
                  <a:lnTo>
                    <a:pt x="1424" y="2463"/>
                  </a:lnTo>
                  <a:lnTo>
                    <a:pt x="1422" y="2449"/>
                  </a:lnTo>
                  <a:lnTo>
                    <a:pt x="1421" y="2442"/>
                  </a:lnTo>
                  <a:lnTo>
                    <a:pt x="1405" y="2435"/>
                  </a:lnTo>
                  <a:lnTo>
                    <a:pt x="1405" y="2391"/>
                  </a:lnTo>
                  <a:lnTo>
                    <a:pt x="1408" y="2391"/>
                  </a:lnTo>
                  <a:lnTo>
                    <a:pt x="1408" y="2388"/>
                  </a:lnTo>
                  <a:lnTo>
                    <a:pt x="1427" y="2388"/>
                  </a:lnTo>
                  <a:lnTo>
                    <a:pt x="1443" y="2384"/>
                  </a:lnTo>
                  <a:lnTo>
                    <a:pt x="1454" y="2379"/>
                  </a:lnTo>
                  <a:lnTo>
                    <a:pt x="1464" y="2370"/>
                  </a:lnTo>
                  <a:lnTo>
                    <a:pt x="1475" y="2361"/>
                  </a:lnTo>
                  <a:close/>
                  <a:moveTo>
                    <a:pt x="2499" y="2353"/>
                  </a:moveTo>
                  <a:lnTo>
                    <a:pt x="2503" y="2355"/>
                  </a:lnTo>
                  <a:lnTo>
                    <a:pt x="2504" y="2355"/>
                  </a:lnTo>
                  <a:lnTo>
                    <a:pt x="2504" y="2356"/>
                  </a:lnTo>
                  <a:lnTo>
                    <a:pt x="2504" y="2356"/>
                  </a:lnTo>
                  <a:lnTo>
                    <a:pt x="2504" y="2356"/>
                  </a:lnTo>
                  <a:lnTo>
                    <a:pt x="2506" y="2358"/>
                  </a:lnTo>
                  <a:lnTo>
                    <a:pt x="2506" y="2361"/>
                  </a:lnTo>
                  <a:lnTo>
                    <a:pt x="2511" y="2361"/>
                  </a:lnTo>
                  <a:lnTo>
                    <a:pt x="2511" y="2363"/>
                  </a:lnTo>
                  <a:lnTo>
                    <a:pt x="2511" y="2363"/>
                  </a:lnTo>
                  <a:lnTo>
                    <a:pt x="2510" y="2365"/>
                  </a:lnTo>
                  <a:lnTo>
                    <a:pt x="2508" y="2365"/>
                  </a:lnTo>
                  <a:lnTo>
                    <a:pt x="2508" y="2365"/>
                  </a:lnTo>
                  <a:lnTo>
                    <a:pt x="2506" y="2365"/>
                  </a:lnTo>
                  <a:lnTo>
                    <a:pt x="2506" y="2367"/>
                  </a:lnTo>
                  <a:lnTo>
                    <a:pt x="2506" y="2367"/>
                  </a:lnTo>
                  <a:lnTo>
                    <a:pt x="2504" y="2368"/>
                  </a:lnTo>
                  <a:lnTo>
                    <a:pt x="2504" y="2368"/>
                  </a:lnTo>
                  <a:lnTo>
                    <a:pt x="2503" y="2368"/>
                  </a:lnTo>
                  <a:lnTo>
                    <a:pt x="2499" y="2368"/>
                  </a:lnTo>
                  <a:lnTo>
                    <a:pt x="2499" y="2365"/>
                  </a:lnTo>
                  <a:lnTo>
                    <a:pt x="2496" y="2365"/>
                  </a:lnTo>
                  <a:lnTo>
                    <a:pt x="2499" y="2353"/>
                  </a:lnTo>
                  <a:close/>
                  <a:moveTo>
                    <a:pt x="2630" y="2334"/>
                  </a:moveTo>
                  <a:lnTo>
                    <a:pt x="2637" y="2334"/>
                  </a:lnTo>
                  <a:lnTo>
                    <a:pt x="2637" y="2353"/>
                  </a:lnTo>
                  <a:lnTo>
                    <a:pt x="2634" y="2353"/>
                  </a:lnTo>
                  <a:lnTo>
                    <a:pt x="2634" y="2358"/>
                  </a:lnTo>
                  <a:lnTo>
                    <a:pt x="2627" y="2358"/>
                  </a:lnTo>
                  <a:lnTo>
                    <a:pt x="2625" y="2353"/>
                  </a:lnTo>
                  <a:lnTo>
                    <a:pt x="2623" y="2349"/>
                  </a:lnTo>
                  <a:lnTo>
                    <a:pt x="2621" y="2346"/>
                  </a:lnTo>
                  <a:lnTo>
                    <a:pt x="2620" y="2342"/>
                  </a:lnTo>
                  <a:lnTo>
                    <a:pt x="2618" y="2339"/>
                  </a:lnTo>
                  <a:lnTo>
                    <a:pt x="2621" y="2337"/>
                  </a:lnTo>
                  <a:lnTo>
                    <a:pt x="2625" y="2337"/>
                  </a:lnTo>
                  <a:lnTo>
                    <a:pt x="2627" y="2337"/>
                  </a:lnTo>
                  <a:lnTo>
                    <a:pt x="2628" y="2335"/>
                  </a:lnTo>
                  <a:lnTo>
                    <a:pt x="2630" y="2334"/>
                  </a:lnTo>
                  <a:close/>
                  <a:moveTo>
                    <a:pt x="2560" y="2327"/>
                  </a:moveTo>
                  <a:lnTo>
                    <a:pt x="2564" y="2327"/>
                  </a:lnTo>
                  <a:lnTo>
                    <a:pt x="2567" y="2328"/>
                  </a:lnTo>
                  <a:lnTo>
                    <a:pt x="2569" y="2328"/>
                  </a:lnTo>
                  <a:lnTo>
                    <a:pt x="2571" y="2328"/>
                  </a:lnTo>
                  <a:lnTo>
                    <a:pt x="2573" y="2330"/>
                  </a:lnTo>
                  <a:lnTo>
                    <a:pt x="2574" y="2332"/>
                  </a:lnTo>
                  <a:lnTo>
                    <a:pt x="2574" y="2334"/>
                  </a:lnTo>
                  <a:lnTo>
                    <a:pt x="2574" y="2335"/>
                  </a:lnTo>
                  <a:lnTo>
                    <a:pt x="2576" y="2339"/>
                  </a:lnTo>
                  <a:lnTo>
                    <a:pt x="2576" y="2342"/>
                  </a:lnTo>
                  <a:lnTo>
                    <a:pt x="2573" y="2342"/>
                  </a:lnTo>
                  <a:lnTo>
                    <a:pt x="2573" y="2346"/>
                  </a:lnTo>
                  <a:lnTo>
                    <a:pt x="2569" y="2344"/>
                  </a:lnTo>
                  <a:lnTo>
                    <a:pt x="2567" y="2344"/>
                  </a:lnTo>
                  <a:lnTo>
                    <a:pt x="2567" y="2344"/>
                  </a:lnTo>
                  <a:lnTo>
                    <a:pt x="2566" y="2342"/>
                  </a:lnTo>
                  <a:lnTo>
                    <a:pt x="2564" y="2342"/>
                  </a:lnTo>
                  <a:lnTo>
                    <a:pt x="2562" y="2339"/>
                  </a:lnTo>
                  <a:lnTo>
                    <a:pt x="2562" y="2335"/>
                  </a:lnTo>
                  <a:lnTo>
                    <a:pt x="2562" y="2332"/>
                  </a:lnTo>
                  <a:lnTo>
                    <a:pt x="2560" y="2327"/>
                  </a:lnTo>
                  <a:close/>
                  <a:moveTo>
                    <a:pt x="2646" y="2285"/>
                  </a:moveTo>
                  <a:lnTo>
                    <a:pt x="2665" y="2285"/>
                  </a:lnTo>
                  <a:lnTo>
                    <a:pt x="2665" y="2288"/>
                  </a:lnTo>
                  <a:lnTo>
                    <a:pt x="2662" y="2292"/>
                  </a:lnTo>
                  <a:lnTo>
                    <a:pt x="2660" y="2295"/>
                  </a:lnTo>
                  <a:lnTo>
                    <a:pt x="2656" y="2300"/>
                  </a:lnTo>
                  <a:lnTo>
                    <a:pt x="2649" y="2295"/>
                  </a:lnTo>
                  <a:lnTo>
                    <a:pt x="2646" y="2285"/>
                  </a:lnTo>
                  <a:close/>
                  <a:moveTo>
                    <a:pt x="2576" y="2272"/>
                  </a:moveTo>
                  <a:lnTo>
                    <a:pt x="2588" y="2272"/>
                  </a:lnTo>
                  <a:lnTo>
                    <a:pt x="2588" y="2281"/>
                  </a:lnTo>
                  <a:lnTo>
                    <a:pt x="2590" y="2285"/>
                  </a:lnTo>
                  <a:lnTo>
                    <a:pt x="2590" y="2286"/>
                  </a:lnTo>
                  <a:lnTo>
                    <a:pt x="2590" y="2288"/>
                  </a:lnTo>
                  <a:lnTo>
                    <a:pt x="2590" y="2292"/>
                  </a:lnTo>
                  <a:lnTo>
                    <a:pt x="2588" y="2295"/>
                  </a:lnTo>
                  <a:lnTo>
                    <a:pt x="2588" y="2300"/>
                  </a:lnTo>
                  <a:lnTo>
                    <a:pt x="2576" y="2300"/>
                  </a:lnTo>
                  <a:lnTo>
                    <a:pt x="2574" y="2292"/>
                  </a:lnTo>
                  <a:lnTo>
                    <a:pt x="2574" y="2286"/>
                  </a:lnTo>
                  <a:lnTo>
                    <a:pt x="2574" y="2279"/>
                  </a:lnTo>
                  <a:lnTo>
                    <a:pt x="2576" y="2272"/>
                  </a:lnTo>
                  <a:close/>
                  <a:moveTo>
                    <a:pt x="2929" y="2192"/>
                  </a:moveTo>
                  <a:lnTo>
                    <a:pt x="2929" y="2199"/>
                  </a:lnTo>
                  <a:lnTo>
                    <a:pt x="2934" y="2199"/>
                  </a:lnTo>
                  <a:lnTo>
                    <a:pt x="2934" y="2196"/>
                  </a:lnTo>
                  <a:lnTo>
                    <a:pt x="2937" y="2196"/>
                  </a:lnTo>
                  <a:lnTo>
                    <a:pt x="2936" y="2194"/>
                  </a:lnTo>
                  <a:lnTo>
                    <a:pt x="2934" y="2194"/>
                  </a:lnTo>
                  <a:lnTo>
                    <a:pt x="2934" y="2194"/>
                  </a:lnTo>
                  <a:lnTo>
                    <a:pt x="2932" y="2194"/>
                  </a:lnTo>
                  <a:lnTo>
                    <a:pt x="2929" y="2192"/>
                  </a:lnTo>
                  <a:close/>
                  <a:moveTo>
                    <a:pt x="2848" y="2192"/>
                  </a:moveTo>
                  <a:lnTo>
                    <a:pt x="2834" y="2197"/>
                  </a:lnTo>
                  <a:lnTo>
                    <a:pt x="2817" y="2199"/>
                  </a:lnTo>
                  <a:lnTo>
                    <a:pt x="2798" y="2203"/>
                  </a:lnTo>
                  <a:lnTo>
                    <a:pt x="2784" y="2208"/>
                  </a:lnTo>
                  <a:lnTo>
                    <a:pt x="2771" y="2218"/>
                  </a:lnTo>
                  <a:lnTo>
                    <a:pt x="2765" y="2231"/>
                  </a:lnTo>
                  <a:lnTo>
                    <a:pt x="2758" y="2245"/>
                  </a:lnTo>
                  <a:lnTo>
                    <a:pt x="2752" y="2259"/>
                  </a:lnTo>
                  <a:lnTo>
                    <a:pt x="2742" y="2271"/>
                  </a:lnTo>
                  <a:lnTo>
                    <a:pt x="2726" y="2281"/>
                  </a:lnTo>
                  <a:lnTo>
                    <a:pt x="2726" y="2285"/>
                  </a:lnTo>
                  <a:lnTo>
                    <a:pt x="2733" y="2285"/>
                  </a:lnTo>
                  <a:lnTo>
                    <a:pt x="2747" y="2276"/>
                  </a:lnTo>
                  <a:lnTo>
                    <a:pt x="2759" y="2272"/>
                  </a:lnTo>
                  <a:lnTo>
                    <a:pt x="2771" y="2272"/>
                  </a:lnTo>
                  <a:lnTo>
                    <a:pt x="2784" y="2272"/>
                  </a:lnTo>
                  <a:lnTo>
                    <a:pt x="2794" y="2269"/>
                  </a:lnTo>
                  <a:lnTo>
                    <a:pt x="2803" y="2260"/>
                  </a:lnTo>
                  <a:lnTo>
                    <a:pt x="2801" y="2260"/>
                  </a:lnTo>
                  <a:lnTo>
                    <a:pt x="2801" y="2259"/>
                  </a:lnTo>
                  <a:lnTo>
                    <a:pt x="2799" y="2259"/>
                  </a:lnTo>
                  <a:lnTo>
                    <a:pt x="2799" y="2257"/>
                  </a:lnTo>
                  <a:lnTo>
                    <a:pt x="2799" y="2253"/>
                  </a:lnTo>
                  <a:lnTo>
                    <a:pt x="2813" y="2250"/>
                  </a:lnTo>
                  <a:lnTo>
                    <a:pt x="2815" y="2255"/>
                  </a:lnTo>
                  <a:lnTo>
                    <a:pt x="2815" y="2259"/>
                  </a:lnTo>
                  <a:lnTo>
                    <a:pt x="2817" y="2262"/>
                  </a:lnTo>
                  <a:lnTo>
                    <a:pt x="2819" y="2265"/>
                  </a:lnTo>
                  <a:lnTo>
                    <a:pt x="2827" y="2259"/>
                  </a:lnTo>
                  <a:lnTo>
                    <a:pt x="2843" y="2253"/>
                  </a:lnTo>
                  <a:lnTo>
                    <a:pt x="2864" y="2246"/>
                  </a:lnTo>
                  <a:lnTo>
                    <a:pt x="2881" y="2241"/>
                  </a:lnTo>
                  <a:lnTo>
                    <a:pt x="2895" y="2238"/>
                  </a:lnTo>
                  <a:lnTo>
                    <a:pt x="2894" y="2238"/>
                  </a:lnTo>
                  <a:lnTo>
                    <a:pt x="2892" y="2236"/>
                  </a:lnTo>
                  <a:lnTo>
                    <a:pt x="2892" y="2236"/>
                  </a:lnTo>
                  <a:lnTo>
                    <a:pt x="2890" y="2236"/>
                  </a:lnTo>
                  <a:lnTo>
                    <a:pt x="2887" y="2234"/>
                  </a:lnTo>
                  <a:lnTo>
                    <a:pt x="2885" y="2232"/>
                  </a:lnTo>
                  <a:lnTo>
                    <a:pt x="2883" y="2232"/>
                  </a:lnTo>
                  <a:lnTo>
                    <a:pt x="2881" y="2232"/>
                  </a:lnTo>
                  <a:lnTo>
                    <a:pt x="2881" y="2232"/>
                  </a:lnTo>
                  <a:lnTo>
                    <a:pt x="2880" y="2232"/>
                  </a:lnTo>
                  <a:lnTo>
                    <a:pt x="2880" y="2232"/>
                  </a:lnTo>
                  <a:lnTo>
                    <a:pt x="2878" y="2231"/>
                  </a:lnTo>
                  <a:lnTo>
                    <a:pt x="2876" y="2227"/>
                  </a:lnTo>
                  <a:lnTo>
                    <a:pt x="2880" y="2227"/>
                  </a:lnTo>
                  <a:lnTo>
                    <a:pt x="2887" y="2217"/>
                  </a:lnTo>
                  <a:lnTo>
                    <a:pt x="2897" y="2211"/>
                  </a:lnTo>
                  <a:lnTo>
                    <a:pt x="2906" y="2206"/>
                  </a:lnTo>
                  <a:lnTo>
                    <a:pt x="2915" y="2196"/>
                  </a:lnTo>
                  <a:lnTo>
                    <a:pt x="2899" y="2199"/>
                  </a:lnTo>
                  <a:lnTo>
                    <a:pt x="2883" y="2197"/>
                  </a:lnTo>
                  <a:lnTo>
                    <a:pt x="2867" y="2194"/>
                  </a:lnTo>
                  <a:lnTo>
                    <a:pt x="2848" y="2192"/>
                  </a:lnTo>
                  <a:close/>
                  <a:moveTo>
                    <a:pt x="1501" y="2180"/>
                  </a:moveTo>
                  <a:lnTo>
                    <a:pt x="1503" y="2192"/>
                  </a:lnTo>
                  <a:lnTo>
                    <a:pt x="1503" y="2211"/>
                  </a:lnTo>
                  <a:lnTo>
                    <a:pt x="1504" y="2232"/>
                  </a:lnTo>
                  <a:lnTo>
                    <a:pt x="1504" y="2252"/>
                  </a:lnTo>
                  <a:lnTo>
                    <a:pt x="1504" y="2267"/>
                  </a:lnTo>
                  <a:lnTo>
                    <a:pt x="1504" y="2276"/>
                  </a:lnTo>
                  <a:lnTo>
                    <a:pt x="1499" y="2293"/>
                  </a:lnTo>
                  <a:lnTo>
                    <a:pt x="1494" y="2309"/>
                  </a:lnTo>
                  <a:lnTo>
                    <a:pt x="1489" y="2325"/>
                  </a:lnTo>
                  <a:lnTo>
                    <a:pt x="1485" y="2346"/>
                  </a:lnTo>
                  <a:lnTo>
                    <a:pt x="1462" y="2346"/>
                  </a:lnTo>
                  <a:lnTo>
                    <a:pt x="1452" y="2327"/>
                  </a:lnTo>
                  <a:lnTo>
                    <a:pt x="1445" y="2309"/>
                  </a:lnTo>
                  <a:lnTo>
                    <a:pt x="1440" y="2288"/>
                  </a:lnTo>
                  <a:lnTo>
                    <a:pt x="1436" y="2265"/>
                  </a:lnTo>
                  <a:lnTo>
                    <a:pt x="1436" y="2234"/>
                  </a:lnTo>
                  <a:lnTo>
                    <a:pt x="1440" y="2232"/>
                  </a:lnTo>
                  <a:lnTo>
                    <a:pt x="1443" y="2231"/>
                  </a:lnTo>
                  <a:lnTo>
                    <a:pt x="1445" y="2229"/>
                  </a:lnTo>
                  <a:lnTo>
                    <a:pt x="1447" y="2225"/>
                  </a:lnTo>
                  <a:lnTo>
                    <a:pt x="1448" y="2224"/>
                  </a:lnTo>
                  <a:lnTo>
                    <a:pt x="1450" y="2218"/>
                  </a:lnTo>
                  <a:lnTo>
                    <a:pt x="1475" y="2215"/>
                  </a:lnTo>
                  <a:lnTo>
                    <a:pt x="1475" y="2189"/>
                  </a:lnTo>
                  <a:lnTo>
                    <a:pt x="1480" y="2187"/>
                  </a:lnTo>
                  <a:lnTo>
                    <a:pt x="1483" y="2185"/>
                  </a:lnTo>
                  <a:lnTo>
                    <a:pt x="1487" y="2183"/>
                  </a:lnTo>
                  <a:lnTo>
                    <a:pt x="1490" y="2183"/>
                  </a:lnTo>
                  <a:lnTo>
                    <a:pt x="1494" y="2182"/>
                  </a:lnTo>
                  <a:lnTo>
                    <a:pt x="1501" y="2180"/>
                  </a:lnTo>
                  <a:close/>
                  <a:moveTo>
                    <a:pt x="3255" y="1543"/>
                  </a:moveTo>
                  <a:lnTo>
                    <a:pt x="3245" y="1548"/>
                  </a:lnTo>
                  <a:lnTo>
                    <a:pt x="3234" y="1550"/>
                  </a:lnTo>
                  <a:lnTo>
                    <a:pt x="3224" y="1550"/>
                  </a:lnTo>
                  <a:lnTo>
                    <a:pt x="3213" y="1550"/>
                  </a:lnTo>
                  <a:lnTo>
                    <a:pt x="3204" y="1555"/>
                  </a:lnTo>
                  <a:lnTo>
                    <a:pt x="3197" y="1566"/>
                  </a:lnTo>
                  <a:lnTo>
                    <a:pt x="3183" y="1566"/>
                  </a:lnTo>
                  <a:lnTo>
                    <a:pt x="3183" y="1578"/>
                  </a:lnTo>
                  <a:lnTo>
                    <a:pt x="3121" y="1574"/>
                  </a:lnTo>
                  <a:lnTo>
                    <a:pt x="3121" y="1593"/>
                  </a:lnTo>
                  <a:lnTo>
                    <a:pt x="3103" y="1600"/>
                  </a:lnTo>
                  <a:lnTo>
                    <a:pt x="3089" y="1611"/>
                  </a:lnTo>
                  <a:lnTo>
                    <a:pt x="3080" y="1627"/>
                  </a:lnTo>
                  <a:lnTo>
                    <a:pt x="3075" y="1646"/>
                  </a:lnTo>
                  <a:lnTo>
                    <a:pt x="3094" y="1648"/>
                  </a:lnTo>
                  <a:lnTo>
                    <a:pt x="3110" y="1651"/>
                  </a:lnTo>
                  <a:lnTo>
                    <a:pt x="3112" y="1656"/>
                  </a:lnTo>
                  <a:lnTo>
                    <a:pt x="3115" y="1660"/>
                  </a:lnTo>
                  <a:lnTo>
                    <a:pt x="3117" y="1663"/>
                  </a:lnTo>
                  <a:lnTo>
                    <a:pt x="3119" y="1667"/>
                  </a:lnTo>
                  <a:lnTo>
                    <a:pt x="3121" y="1674"/>
                  </a:lnTo>
                  <a:lnTo>
                    <a:pt x="3135" y="1674"/>
                  </a:lnTo>
                  <a:lnTo>
                    <a:pt x="3142" y="1670"/>
                  </a:lnTo>
                  <a:lnTo>
                    <a:pt x="3150" y="1667"/>
                  </a:lnTo>
                  <a:lnTo>
                    <a:pt x="3159" y="1663"/>
                  </a:lnTo>
                  <a:lnTo>
                    <a:pt x="3175" y="1662"/>
                  </a:lnTo>
                  <a:lnTo>
                    <a:pt x="3175" y="1665"/>
                  </a:lnTo>
                  <a:lnTo>
                    <a:pt x="3178" y="1665"/>
                  </a:lnTo>
                  <a:lnTo>
                    <a:pt x="3183" y="1686"/>
                  </a:lnTo>
                  <a:lnTo>
                    <a:pt x="3168" y="1689"/>
                  </a:lnTo>
                  <a:lnTo>
                    <a:pt x="3157" y="1696"/>
                  </a:lnTo>
                  <a:lnTo>
                    <a:pt x="3150" y="1707"/>
                  </a:lnTo>
                  <a:lnTo>
                    <a:pt x="3149" y="1723"/>
                  </a:lnTo>
                  <a:lnTo>
                    <a:pt x="3135" y="1726"/>
                  </a:lnTo>
                  <a:lnTo>
                    <a:pt x="3128" y="1731"/>
                  </a:lnTo>
                  <a:lnTo>
                    <a:pt x="3122" y="1738"/>
                  </a:lnTo>
                  <a:lnTo>
                    <a:pt x="3117" y="1744"/>
                  </a:lnTo>
                  <a:lnTo>
                    <a:pt x="3110" y="1751"/>
                  </a:lnTo>
                  <a:lnTo>
                    <a:pt x="3107" y="1752"/>
                  </a:lnTo>
                  <a:lnTo>
                    <a:pt x="3103" y="1752"/>
                  </a:lnTo>
                  <a:lnTo>
                    <a:pt x="3098" y="1751"/>
                  </a:lnTo>
                  <a:lnTo>
                    <a:pt x="3094" y="1751"/>
                  </a:lnTo>
                  <a:lnTo>
                    <a:pt x="3093" y="1751"/>
                  </a:lnTo>
                  <a:lnTo>
                    <a:pt x="3089" y="1752"/>
                  </a:lnTo>
                  <a:lnTo>
                    <a:pt x="3087" y="1754"/>
                  </a:lnTo>
                  <a:lnTo>
                    <a:pt x="3087" y="1773"/>
                  </a:lnTo>
                  <a:lnTo>
                    <a:pt x="3075" y="1777"/>
                  </a:lnTo>
                  <a:lnTo>
                    <a:pt x="3066" y="1782"/>
                  </a:lnTo>
                  <a:lnTo>
                    <a:pt x="3059" y="1785"/>
                  </a:lnTo>
                  <a:lnTo>
                    <a:pt x="3044" y="1789"/>
                  </a:lnTo>
                  <a:lnTo>
                    <a:pt x="3039" y="1777"/>
                  </a:lnTo>
                  <a:lnTo>
                    <a:pt x="3033" y="1763"/>
                  </a:lnTo>
                  <a:lnTo>
                    <a:pt x="3025" y="1751"/>
                  </a:lnTo>
                  <a:lnTo>
                    <a:pt x="3016" y="1740"/>
                  </a:lnTo>
                  <a:lnTo>
                    <a:pt x="3002" y="1735"/>
                  </a:lnTo>
                  <a:lnTo>
                    <a:pt x="2991" y="1738"/>
                  </a:lnTo>
                  <a:lnTo>
                    <a:pt x="2976" y="1740"/>
                  </a:lnTo>
                  <a:lnTo>
                    <a:pt x="2960" y="1738"/>
                  </a:lnTo>
                  <a:lnTo>
                    <a:pt x="2960" y="1712"/>
                  </a:lnTo>
                  <a:lnTo>
                    <a:pt x="2974" y="1703"/>
                  </a:lnTo>
                  <a:lnTo>
                    <a:pt x="2988" y="1691"/>
                  </a:lnTo>
                  <a:lnTo>
                    <a:pt x="3000" y="1676"/>
                  </a:lnTo>
                  <a:lnTo>
                    <a:pt x="3005" y="1658"/>
                  </a:lnTo>
                  <a:lnTo>
                    <a:pt x="2979" y="1662"/>
                  </a:lnTo>
                  <a:lnTo>
                    <a:pt x="2957" y="1669"/>
                  </a:lnTo>
                  <a:lnTo>
                    <a:pt x="2934" y="1676"/>
                  </a:lnTo>
                  <a:lnTo>
                    <a:pt x="2909" y="1681"/>
                  </a:lnTo>
                  <a:lnTo>
                    <a:pt x="2909" y="1677"/>
                  </a:lnTo>
                  <a:lnTo>
                    <a:pt x="2909" y="1676"/>
                  </a:lnTo>
                  <a:lnTo>
                    <a:pt x="2908" y="1674"/>
                  </a:lnTo>
                  <a:lnTo>
                    <a:pt x="2908" y="1672"/>
                  </a:lnTo>
                  <a:lnTo>
                    <a:pt x="2906" y="1670"/>
                  </a:lnTo>
                  <a:lnTo>
                    <a:pt x="2902" y="1669"/>
                  </a:lnTo>
                  <a:lnTo>
                    <a:pt x="2901" y="1667"/>
                  </a:lnTo>
                  <a:lnTo>
                    <a:pt x="2897" y="1667"/>
                  </a:lnTo>
                  <a:lnTo>
                    <a:pt x="2890" y="1665"/>
                  </a:lnTo>
                  <a:lnTo>
                    <a:pt x="2895" y="1642"/>
                  </a:lnTo>
                  <a:lnTo>
                    <a:pt x="2887" y="1642"/>
                  </a:lnTo>
                  <a:lnTo>
                    <a:pt x="2876" y="1649"/>
                  </a:lnTo>
                  <a:lnTo>
                    <a:pt x="2861" y="1655"/>
                  </a:lnTo>
                  <a:lnTo>
                    <a:pt x="2848" y="1658"/>
                  </a:lnTo>
                  <a:lnTo>
                    <a:pt x="2848" y="1674"/>
                  </a:lnTo>
                  <a:lnTo>
                    <a:pt x="2848" y="1691"/>
                  </a:lnTo>
                  <a:lnTo>
                    <a:pt x="2845" y="1707"/>
                  </a:lnTo>
                  <a:lnTo>
                    <a:pt x="2840" y="1721"/>
                  </a:lnTo>
                  <a:lnTo>
                    <a:pt x="2829" y="1730"/>
                  </a:lnTo>
                  <a:lnTo>
                    <a:pt x="2813" y="1735"/>
                  </a:lnTo>
                  <a:lnTo>
                    <a:pt x="2810" y="1745"/>
                  </a:lnTo>
                  <a:lnTo>
                    <a:pt x="2806" y="1752"/>
                  </a:lnTo>
                  <a:lnTo>
                    <a:pt x="2803" y="1759"/>
                  </a:lnTo>
                  <a:lnTo>
                    <a:pt x="2799" y="1770"/>
                  </a:lnTo>
                  <a:lnTo>
                    <a:pt x="2810" y="1784"/>
                  </a:lnTo>
                  <a:lnTo>
                    <a:pt x="2817" y="1801"/>
                  </a:lnTo>
                  <a:lnTo>
                    <a:pt x="2820" y="1824"/>
                  </a:lnTo>
                  <a:lnTo>
                    <a:pt x="2822" y="1847"/>
                  </a:lnTo>
                  <a:lnTo>
                    <a:pt x="2808" y="1852"/>
                  </a:lnTo>
                  <a:lnTo>
                    <a:pt x="2796" y="1857"/>
                  </a:lnTo>
                  <a:lnTo>
                    <a:pt x="2787" y="1864"/>
                  </a:lnTo>
                  <a:lnTo>
                    <a:pt x="2782" y="1876"/>
                  </a:lnTo>
                  <a:lnTo>
                    <a:pt x="2780" y="1892"/>
                  </a:lnTo>
                  <a:lnTo>
                    <a:pt x="2777" y="1902"/>
                  </a:lnTo>
                  <a:lnTo>
                    <a:pt x="2777" y="1918"/>
                  </a:lnTo>
                  <a:lnTo>
                    <a:pt x="2778" y="1936"/>
                  </a:lnTo>
                  <a:lnTo>
                    <a:pt x="2780" y="1955"/>
                  </a:lnTo>
                  <a:lnTo>
                    <a:pt x="2782" y="1972"/>
                  </a:lnTo>
                  <a:lnTo>
                    <a:pt x="2784" y="1984"/>
                  </a:lnTo>
                  <a:lnTo>
                    <a:pt x="2770" y="1991"/>
                  </a:lnTo>
                  <a:lnTo>
                    <a:pt x="2759" y="1998"/>
                  </a:lnTo>
                  <a:lnTo>
                    <a:pt x="2754" y="2011"/>
                  </a:lnTo>
                  <a:lnTo>
                    <a:pt x="2752" y="2032"/>
                  </a:lnTo>
                  <a:lnTo>
                    <a:pt x="2756" y="2044"/>
                  </a:lnTo>
                  <a:lnTo>
                    <a:pt x="2754" y="2058"/>
                  </a:lnTo>
                  <a:lnTo>
                    <a:pt x="2747" y="2070"/>
                  </a:lnTo>
                  <a:lnTo>
                    <a:pt x="2745" y="2077"/>
                  </a:lnTo>
                  <a:lnTo>
                    <a:pt x="2749" y="2079"/>
                  </a:lnTo>
                  <a:lnTo>
                    <a:pt x="2752" y="2079"/>
                  </a:lnTo>
                  <a:lnTo>
                    <a:pt x="2756" y="2079"/>
                  </a:lnTo>
                  <a:lnTo>
                    <a:pt x="2761" y="2080"/>
                  </a:lnTo>
                  <a:lnTo>
                    <a:pt x="2765" y="2084"/>
                  </a:lnTo>
                  <a:lnTo>
                    <a:pt x="2766" y="2087"/>
                  </a:lnTo>
                  <a:lnTo>
                    <a:pt x="2766" y="2091"/>
                  </a:lnTo>
                  <a:lnTo>
                    <a:pt x="2768" y="2093"/>
                  </a:lnTo>
                  <a:lnTo>
                    <a:pt x="2768" y="2096"/>
                  </a:lnTo>
                  <a:lnTo>
                    <a:pt x="2770" y="2100"/>
                  </a:lnTo>
                  <a:lnTo>
                    <a:pt x="2773" y="2101"/>
                  </a:lnTo>
                  <a:lnTo>
                    <a:pt x="2780" y="2103"/>
                  </a:lnTo>
                  <a:lnTo>
                    <a:pt x="2784" y="2135"/>
                  </a:lnTo>
                  <a:lnTo>
                    <a:pt x="2796" y="2143"/>
                  </a:lnTo>
                  <a:lnTo>
                    <a:pt x="2808" y="2154"/>
                  </a:lnTo>
                  <a:lnTo>
                    <a:pt x="2822" y="2161"/>
                  </a:lnTo>
                  <a:lnTo>
                    <a:pt x="2861" y="2157"/>
                  </a:lnTo>
                  <a:lnTo>
                    <a:pt x="2861" y="2159"/>
                  </a:lnTo>
                  <a:lnTo>
                    <a:pt x="2862" y="2161"/>
                  </a:lnTo>
                  <a:lnTo>
                    <a:pt x="2866" y="2163"/>
                  </a:lnTo>
                  <a:lnTo>
                    <a:pt x="2867" y="2164"/>
                  </a:lnTo>
                  <a:lnTo>
                    <a:pt x="2871" y="2168"/>
                  </a:lnTo>
                  <a:lnTo>
                    <a:pt x="2876" y="2169"/>
                  </a:lnTo>
                  <a:lnTo>
                    <a:pt x="2892" y="2169"/>
                  </a:lnTo>
                  <a:lnTo>
                    <a:pt x="2908" y="2166"/>
                  </a:lnTo>
                  <a:lnTo>
                    <a:pt x="2925" y="2159"/>
                  </a:lnTo>
                  <a:lnTo>
                    <a:pt x="2939" y="2152"/>
                  </a:lnTo>
                  <a:lnTo>
                    <a:pt x="2953" y="2149"/>
                  </a:lnTo>
                  <a:lnTo>
                    <a:pt x="2963" y="2150"/>
                  </a:lnTo>
                  <a:lnTo>
                    <a:pt x="2970" y="2154"/>
                  </a:lnTo>
                  <a:lnTo>
                    <a:pt x="2974" y="2159"/>
                  </a:lnTo>
                  <a:lnTo>
                    <a:pt x="2979" y="2166"/>
                  </a:lnTo>
                  <a:lnTo>
                    <a:pt x="3014" y="2157"/>
                  </a:lnTo>
                  <a:lnTo>
                    <a:pt x="3032" y="2121"/>
                  </a:lnTo>
                  <a:lnTo>
                    <a:pt x="3054" y="2089"/>
                  </a:lnTo>
                  <a:lnTo>
                    <a:pt x="3084" y="2061"/>
                  </a:lnTo>
                  <a:lnTo>
                    <a:pt x="3114" y="2039"/>
                  </a:lnTo>
                  <a:lnTo>
                    <a:pt x="3128" y="2033"/>
                  </a:lnTo>
                  <a:lnTo>
                    <a:pt x="3145" y="2032"/>
                  </a:lnTo>
                  <a:lnTo>
                    <a:pt x="3164" y="2032"/>
                  </a:lnTo>
                  <a:lnTo>
                    <a:pt x="3183" y="2032"/>
                  </a:lnTo>
                  <a:lnTo>
                    <a:pt x="3197" y="2026"/>
                  </a:lnTo>
                  <a:lnTo>
                    <a:pt x="3208" y="2021"/>
                  </a:lnTo>
                  <a:lnTo>
                    <a:pt x="3215" y="2014"/>
                  </a:lnTo>
                  <a:lnTo>
                    <a:pt x="3225" y="2007"/>
                  </a:lnTo>
                  <a:lnTo>
                    <a:pt x="3241" y="2004"/>
                  </a:lnTo>
                  <a:lnTo>
                    <a:pt x="3245" y="2011"/>
                  </a:lnTo>
                  <a:lnTo>
                    <a:pt x="3250" y="2018"/>
                  </a:lnTo>
                  <a:lnTo>
                    <a:pt x="3255" y="2023"/>
                  </a:lnTo>
                  <a:lnTo>
                    <a:pt x="3276" y="2021"/>
                  </a:lnTo>
                  <a:lnTo>
                    <a:pt x="3293" y="2016"/>
                  </a:lnTo>
                  <a:lnTo>
                    <a:pt x="3313" y="2012"/>
                  </a:lnTo>
                  <a:lnTo>
                    <a:pt x="3316" y="2016"/>
                  </a:lnTo>
                  <a:lnTo>
                    <a:pt x="3318" y="2021"/>
                  </a:lnTo>
                  <a:lnTo>
                    <a:pt x="3318" y="2025"/>
                  </a:lnTo>
                  <a:lnTo>
                    <a:pt x="3320" y="2028"/>
                  </a:lnTo>
                  <a:lnTo>
                    <a:pt x="3321" y="2032"/>
                  </a:lnTo>
                  <a:lnTo>
                    <a:pt x="3334" y="2039"/>
                  </a:lnTo>
                  <a:lnTo>
                    <a:pt x="3351" y="2042"/>
                  </a:lnTo>
                  <a:lnTo>
                    <a:pt x="3351" y="2032"/>
                  </a:lnTo>
                  <a:lnTo>
                    <a:pt x="3374" y="2032"/>
                  </a:lnTo>
                  <a:lnTo>
                    <a:pt x="3389" y="2033"/>
                  </a:lnTo>
                  <a:lnTo>
                    <a:pt x="3405" y="2033"/>
                  </a:lnTo>
                  <a:lnTo>
                    <a:pt x="3421" y="2035"/>
                  </a:lnTo>
                  <a:lnTo>
                    <a:pt x="3443" y="2035"/>
                  </a:lnTo>
                  <a:lnTo>
                    <a:pt x="3478" y="2035"/>
                  </a:lnTo>
                  <a:lnTo>
                    <a:pt x="3498" y="2025"/>
                  </a:lnTo>
                  <a:lnTo>
                    <a:pt x="3515" y="2011"/>
                  </a:lnTo>
                  <a:lnTo>
                    <a:pt x="3533" y="2000"/>
                  </a:lnTo>
                  <a:lnTo>
                    <a:pt x="3548" y="1997"/>
                  </a:lnTo>
                  <a:lnTo>
                    <a:pt x="3566" y="1998"/>
                  </a:lnTo>
                  <a:lnTo>
                    <a:pt x="3581" y="2000"/>
                  </a:lnTo>
                  <a:lnTo>
                    <a:pt x="3594" y="2000"/>
                  </a:lnTo>
                  <a:lnTo>
                    <a:pt x="3599" y="1995"/>
                  </a:lnTo>
                  <a:lnTo>
                    <a:pt x="3608" y="1986"/>
                  </a:lnTo>
                  <a:lnTo>
                    <a:pt x="3620" y="1972"/>
                  </a:lnTo>
                  <a:lnTo>
                    <a:pt x="3632" y="1958"/>
                  </a:lnTo>
                  <a:lnTo>
                    <a:pt x="3642" y="1943"/>
                  </a:lnTo>
                  <a:lnTo>
                    <a:pt x="3651" y="1929"/>
                  </a:lnTo>
                  <a:lnTo>
                    <a:pt x="3655" y="1920"/>
                  </a:lnTo>
                  <a:lnTo>
                    <a:pt x="3662" y="1906"/>
                  </a:lnTo>
                  <a:lnTo>
                    <a:pt x="3662" y="1888"/>
                  </a:lnTo>
                  <a:lnTo>
                    <a:pt x="3656" y="1869"/>
                  </a:lnTo>
                  <a:lnTo>
                    <a:pt x="3648" y="1850"/>
                  </a:lnTo>
                  <a:lnTo>
                    <a:pt x="3637" y="1834"/>
                  </a:lnTo>
                  <a:lnTo>
                    <a:pt x="3623" y="1824"/>
                  </a:lnTo>
                  <a:lnTo>
                    <a:pt x="3609" y="1820"/>
                  </a:lnTo>
                  <a:lnTo>
                    <a:pt x="3608" y="1819"/>
                  </a:lnTo>
                  <a:lnTo>
                    <a:pt x="3604" y="1817"/>
                  </a:lnTo>
                  <a:lnTo>
                    <a:pt x="3601" y="1813"/>
                  </a:lnTo>
                  <a:lnTo>
                    <a:pt x="3597" y="1812"/>
                  </a:lnTo>
                  <a:lnTo>
                    <a:pt x="3594" y="1808"/>
                  </a:lnTo>
                  <a:lnTo>
                    <a:pt x="3588" y="1805"/>
                  </a:lnTo>
                  <a:lnTo>
                    <a:pt x="3585" y="1803"/>
                  </a:lnTo>
                  <a:lnTo>
                    <a:pt x="3583" y="1801"/>
                  </a:lnTo>
                  <a:lnTo>
                    <a:pt x="3581" y="1801"/>
                  </a:lnTo>
                  <a:lnTo>
                    <a:pt x="3573" y="1799"/>
                  </a:lnTo>
                  <a:lnTo>
                    <a:pt x="3560" y="1801"/>
                  </a:lnTo>
                  <a:lnTo>
                    <a:pt x="3548" y="1803"/>
                  </a:lnTo>
                  <a:lnTo>
                    <a:pt x="3536" y="1801"/>
                  </a:lnTo>
                  <a:lnTo>
                    <a:pt x="3533" y="1798"/>
                  </a:lnTo>
                  <a:lnTo>
                    <a:pt x="3529" y="1792"/>
                  </a:lnTo>
                  <a:lnTo>
                    <a:pt x="3526" y="1787"/>
                  </a:lnTo>
                  <a:lnTo>
                    <a:pt x="3524" y="1780"/>
                  </a:lnTo>
                  <a:lnTo>
                    <a:pt x="3520" y="1777"/>
                  </a:lnTo>
                  <a:lnTo>
                    <a:pt x="3517" y="1773"/>
                  </a:lnTo>
                  <a:lnTo>
                    <a:pt x="3452" y="1770"/>
                  </a:lnTo>
                  <a:lnTo>
                    <a:pt x="3414" y="1758"/>
                  </a:lnTo>
                  <a:lnTo>
                    <a:pt x="3374" y="1745"/>
                  </a:lnTo>
                  <a:lnTo>
                    <a:pt x="3337" y="1735"/>
                  </a:lnTo>
                  <a:lnTo>
                    <a:pt x="3293" y="1731"/>
                  </a:lnTo>
                  <a:lnTo>
                    <a:pt x="3290" y="1728"/>
                  </a:lnTo>
                  <a:lnTo>
                    <a:pt x="3286" y="1723"/>
                  </a:lnTo>
                  <a:lnTo>
                    <a:pt x="3283" y="1717"/>
                  </a:lnTo>
                  <a:lnTo>
                    <a:pt x="3279" y="1712"/>
                  </a:lnTo>
                  <a:lnTo>
                    <a:pt x="3276" y="1709"/>
                  </a:lnTo>
                  <a:lnTo>
                    <a:pt x="3271" y="1703"/>
                  </a:lnTo>
                  <a:lnTo>
                    <a:pt x="3257" y="1698"/>
                  </a:lnTo>
                  <a:lnTo>
                    <a:pt x="3238" y="1695"/>
                  </a:lnTo>
                  <a:lnTo>
                    <a:pt x="3218" y="1689"/>
                  </a:lnTo>
                  <a:lnTo>
                    <a:pt x="3201" y="1683"/>
                  </a:lnTo>
                  <a:lnTo>
                    <a:pt x="3190" y="1674"/>
                  </a:lnTo>
                  <a:lnTo>
                    <a:pt x="3187" y="1669"/>
                  </a:lnTo>
                  <a:lnTo>
                    <a:pt x="3185" y="1662"/>
                  </a:lnTo>
                  <a:lnTo>
                    <a:pt x="3183" y="1655"/>
                  </a:lnTo>
                  <a:lnTo>
                    <a:pt x="3183" y="1646"/>
                  </a:lnTo>
                  <a:lnTo>
                    <a:pt x="3196" y="1634"/>
                  </a:lnTo>
                  <a:lnTo>
                    <a:pt x="3204" y="1614"/>
                  </a:lnTo>
                  <a:lnTo>
                    <a:pt x="3210" y="1593"/>
                  </a:lnTo>
                  <a:lnTo>
                    <a:pt x="3210" y="1566"/>
                  </a:lnTo>
                  <a:lnTo>
                    <a:pt x="3218" y="1566"/>
                  </a:lnTo>
                  <a:lnTo>
                    <a:pt x="3225" y="1566"/>
                  </a:lnTo>
                  <a:lnTo>
                    <a:pt x="3231" y="1564"/>
                  </a:lnTo>
                  <a:lnTo>
                    <a:pt x="3236" y="1562"/>
                  </a:lnTo>
                  <a:lnTo>
                    <a:pt x="3245" y="1559"/>
                  </a:lnTo>
                  <a:lnTo>
                    <a:pt x="3250" y="1555"/>
                  </a:lnTo>
                  <a:lnTo>
                    <a:pt x="3255" y="1550"/>
                  </a:lnTo>
                  <a:lnTo>
                    <a:pt x="3260" y="1543"/>
                  </a:lnTo>
                  <a:lnTo>
                    <a:pt x="3255" y="1543"/>
                  </a:lnTo>
                  <a:close/>
                  <a:moveTo>
                    <a:pt x="845" y="1520"/>
                  </a:moveTo>
                  <a:lnTo>
                    <a:pt x="860" y="1520"/>
                  </a:lnTo>
                  <a:lnTo>
                    <a:pt x="860" y="1532"/>
                  </a:lnTo>
                  <a:lnTo>
                    <a:pt x="855" y="1531"/>
                  </a:lnTo>
                  <a:lnTo>
                    <a:pt x="853" y="1531"/>
                  </a:lnTo>
                  <a:lnTo>
                    <a:pt x="851" y="1531"/>
                  </a:lnTo>
                  <a:lnTo>
                    <a:pt x="850" y="1529"/>
                  </a:lnTo>
                  <a:lnTo>
                    <a:pt x="848" y="1527"/>
                  </a:lnTo>
                  <a:lnTo>
                    <a:pt x="846" y="1525"/>
                  </a:lnTo>
                  <a:lnTo>
                    <a:pt x="846" y="1525"/>
                  </a:lnTo>
                  <a:lnTo>
                    <a:pt x="846" y="1524"/>
                  </a:lnTo>
                  <a:lnTo>
                    <a:pt x="845" y="1524"/>
                  </a:lnTo>
                  <a:lnTo>
                    <a:pt x="845" y="1520"/>
                  </a:lnTo>
                  <a:close/>
                  <a:moveTo>
                    <a:pt x="829" y="1501"/>
                  </a:moveTo>
                  <a:lnTo>
                    <a:pt x="832" y="1504"/>
                  </a:lnTo>
                  <a:lnTo>
                    <a:pt x="834" y="1506"/>
                  </a:lnTo>
                  <a:lnTo>
                    <a:pt x="834" y="1508"/>
                  </a:lnTo>
                  <a:lnTo>
                    <a:pt x="832" y="1510"/>
                  </a:lnTo>
                  <a:lnTo>
                    <a:pt x="829" y="1510"/>
                  </a:lnTo>
                  <a:lnTo>
                    <a:pt x="825" y="1511"/>
                  </a:lnTo>
                  <a:lnTo>
                    <a:pt x="829" y="1501"/>
                  </a:lnTo>
                  <a:close/>
                  <a:moveTo>
                    <a:pt x="509" y="1208"/>
                  </a:moveTo>
                  <a:lnTo>
                    <a:pt x="506" y="1209"/>
                  </a:lnTo>
                  <a:lnTo>
                    <a:pt x="504" y="1209"/>
                  </a:lnTo>
                  <a:lnTo>
                    <a:pt x="502" y="1209"/>
                  </a:lnTo>
                  <a:lnTo>
                    <a:pt x="504" y="1211"/>
                  </a:lnTo>
                  <a:lnTo>
                    <a:pt x="506" y="1213"/>
                  </a:lnTo>
                  <a:lnTo>
                    <a:pt x="508" y="1213"/>
                  </a:lnTo>
                  <a:lnTo>
                    <a:pt x="508" y="1213"/>
                  </a:lnTo>
                  <a:lnTo>
                    <a:pt x="509" y="1213"/>
                  </a:lnTo>
                  <a:lnTo>
                    <a:pt x="509" y="1213"/>
                  </a:lnTo>
                  <a:lnTo>
                    <a:pt x="511" y="1213"/>
                  </a:lnTo>
                  <a:lnTo>
                    <a:pt x="515" y="1213"/>
                  </a:lnTo>
                  <a:lnTo>
                    <a:pt x="515" y="1211"/>
                  </a:lnTo>
                  <a:lnTo>
                    <a:pt x="513" y="1209"/>
                  </a:lnTo>
                  <a:lnTo>
                    <a:pt x="511" y="1208"/>
                  </a:lnTo>
                  <a:lnTo>
                    <a:pt x="509" y="1208"/>
                  </a:lnTo>
                  <a:close/>
                  <a:moveTo>
                    <a:pt x="736" y="1105"/>
                  </a:moveTo>
                  <a:lnTo>
                    <a:pt x="740" y="1108"/>
                  </a:lnTo>
                  <a:lnTo>
                    <a:pt x="743" y="1112"/>
                  </a:lnTo>
                  <a:lnTo>
                    <a:pt x="743" y="1115"/>
                  </a:lnTo>
                  <a:lnTo>
                    <a:pt x="743" y="1120"/>
                  </a:lnTo>
                  <a:lnTo>
                    <a:pt x="745" y="1129"/>
                  </a:lnTo>
                  <a:lnTo>
                    <a:pt x="740" y="1131"/>
                  </a:lnTo>
                  <a:lnTo>
                    <a:pt x="738" y="1133"/>
                  </a:lnTo>
                  <a:lnTo>
                    <a:pt x="735" y="1134"/>
                  </a:lnTo>
                  <a:lnTo>
                    <a:pt x="731" y="1136"/>
                  </a:lnTo>
                  <a:lnTo>
                    <a:pt x="728" y="1138"/>
                  </a:lnTo>
                  <a:lnTo>
                    <a:pt x="721" y="1140"/>
                  </a:lnTo>
                  <a:lnTo>
                    <a:pt x="721" y="1136"/>
                  </a:lnTo>
                  <a:lnTo>
                    <a:pt x="717" y="1136"/>
                  </a:lnTo>
                  <a:lnTo>
                    <a:pt x="721" y="1124"/>
                  </a:lnTo>
                  <a:lnTo>
                    <a:pt x="728" y="1119"/>
                  </a:lnTo>
                  <a:lnTo>
                    <a:pt x="733" y="1112"/>
                  </a:lnTo>
                  <a:lnTo>
                    <a:pt x="736" y="1105"/>
                  </a:lnTo>
                  <a:close/>
                  <a:moveTo>
                    <a:pt x="1578" y="1094"/>
                  </a:moveTo>
                  <a:lnTo>
                    <a:pt x="1616" y="1098"/>
                  </a:lnTo>
                  <a:lnTo>
                    <a:pt x="1616" y="1101"/>
                  </a:lnTo>
                  <a:lnTo>
                    <a:pt x="1619" y="1101"/>
                  </a:lnTo>
                  <a:lnTo>
                    <a:pt x="1623" y="1124"/>
                  </a:lnTo>
                  <a:lnTo>
                    <a:pt x="1593" y="1129"/>
                  </a:lnTo>
                  <a:lnTo>
                    <a:pt x="1586" y="1122"/>
                  </a:lnTo>
                  <a:lnTo>
                    <a:pt x="1579" y="1117"/>
                  </a:lnTo>
                  <a:lnTo>
                    <a:pt x="1576" y="1112"/>
                  </a:lnTo>
                  <a:lnTo>
                    <a:pt x="1574" y="1098"/>
                  </a:lnTo>
                  <a:lnTo>
                    <a:pt x="1578" y="1098"/>
                  </a:lnTo>
                  <a:lnTo>
                    <a:pt x="1578" y="1094"/>
                  </a:lnTo>
                  <a:close/>
                  <a:moveTo>
                    <a:pt x="1504" y="1072"/>
                  </a:moveTo>
                  <a:lnTo>
                    <a:pt x="1504" y="1086"/>
                  </a:lnTo>
                  <a:lnTo>
                    <a:pt x="1508" y="1086"/>
                  </a:lnTo>
                  <a:lnTo>
                    <a:pt x="1511" y="1086"/>
                  </a:lnTo>
                  <a:lnTo>
                    <a:pt x="1513" y="1084"/>
                  </a:lnTo>
                  <a:lnTo>
                    <a:pt x="1515" y="1084"/>
                  </a:lnTo>
                  <a:lnTo>
                    <a:pt x="1517" y="1082"/>
                  </a:lnTo>
                  <a:lnTo>
                    <a:pt x="1515" y="1080"/>
                  </a:lnTo>
                  <a:lnTo>
                    <a:pt x="1513" y="1077"/>
                  </a:lnTo>
                  <a:lnTo>
                    <a:pt x="1511" y="1075"/>
                  </a:lnTo>
                  <a:lnTo>
                    <a:pt x="1510" y="1075"/>
                  </a:lnTo>
                  <a:lnTo>
                    <a:pt x="1508" y="1073"/>
                  </a:lnTo>
                  <a:lnTo>
                    <a:pt x="1504" y="1072"/>
                  </a:lnTo>
                  <a:close/>
                  <a:moveTo>
                    <a:pt x="1504" y="1056"/>
                  </a:moveTo>
                  <a:lnTo>
                    <a:pt x="1504" y="1063"/>
                  </a:lnTo>
                  <a:lnTo>
                    <a:pt x="1513" y="1063"/>
                  </a:lnTo>
                  <a:lnTo>
                    <a:pt x="1513" y="1056"/>
                  </a:lnTo>
                  <a:lnTo>
                    <a:pt x="1504" y="1056"/>
                  </a:lnTo>
                  <a:close/>
                  <a:moveTo>
                    <a:pt x="1513" y="1040"/>
                  </a:moveTo>
                  <a:lnTo>
                    <a:pt x="1513" y="1044"/>
                  </a:lnTo>
                  <a:lnTo>
                    <a:pt x="1513" y="1047"/>
                  </a:lnTo>
                  <a:lnTo>
                    <a:pt x="1515" y="1047"/>
                  </a:lnTo>
                  <a:lnTo>
                    <a:pt x="1515" y="1049"/>
                  </a:lnTo>
                  <a:lnTo>
                    <a:pt x="1517" y="1051"/>
                  </a:lnTo>
                  <a:lnTo>
                    <a:pt x="1517" y="1040"/>
                  </a:lnTo>
                  <a:lnTo>
                    <a:pt x="1513" y="1040"/>
                  </a:lnTo>
                  <a:close/>
                  <a:moveTo>
                    <a:pt x="598" y="1024"/>
                  </a:moveTo>
                  <a:lnTo>
                    <a:pt x="604" y="1026"/>
                  </a:lnTo>
                  <a:lnTo>
                    <a:pt x="605" y="1030"/>
                  </a:lnTo>
                  <a:lnTo>
                    <a:pt x="609" y="1033"/>
                  </a:lnTo>
                  <a:lnTo>
                    <a:pt x="612" y="1035"/>
                  </a:lnTo>
                  <a:lnTo>
                    <a:pt x="614" y="1038"/>
                  </a:lnTo>
                  <a:lnTo>
                    <a:pt x="618" y="1040"/>
                  </a:lnTo>
                  <a:lnTo>
                    <a:pt x="626" y="1040"/>
                  </a:lnTo>
                  <a:lnTo>
                    <a:pt x="633" y="1038"/>
                  </a:lnTo>
                  <a:lnTo>
                    <a:pt x="639" y="1035"/>
                  </a:lnTo>
                  <a:lnTo>
                    <a:pt x="647" y="1035"/>
                  </a:lnTo>
                  <a:lnTo>
                    <a:pt x="656" y="1040"/>
                  </a:lnTo>
                  <a:lnTo>
                    <a:pt x="672" y="1059"/>
                  </a:lnTo>
                  <a:lnTo>
                    <a:pt x="684" y="1086"/>
                  </a:lnTo>
                  <a:lnTo>
                    <a:pt x="691" y="1113"/>
                  </a:lnTo>
                  <a:lnTo>
                    <a:pt x="689" y="1115"/>
                  </a:lnTo>
                  <a:lnTo>
                    <a:pt x="689" y="1115"/>
                  </a:lnTo>
                  <a:lnTo>
                    <a:pt x="687" y="1117"/>
                  </a:lnTo>
                  <a:lnTo>
                    <a:pt x="687" y="1117"/>
                  </a:lnTo>
                  <a:lnTo>
                    <a:pt x="687" y="1120"/>
                  </a:lnTo>
                  <a:lnTo>
                    <a:pt x="682" y="1122"/>
                  </a:lnTo>
                  <a:lnTo>
                    <a:pt x="679" y="1122"/>
                  </a:lnTo>
                  <a:lnTo>
                    <a:pt x="673" y="1124"/>
                  </a:lnTo>
                  <a:lnTo>
                    <a:pt x="668" y="1124"/>
                  </a:lnTo>
                  <a:lnTo>
                    <a:pt x="668" y="1136"/>
                  </a:lnTo>
                  <a:lnTo>
                    <a:pt x="659" y="1141"/>
                  </a:lnTo>
                  <a:lnTo>
                    <a:pt x="653" y="1147"/>
                  </a:lnTo>
                  <a:lnTo>
                    <a:pt x="644" y="1152"/>
                  </a:lnTo>
                  <a:lnTo>
                    <a:pt x="654" y="1164"/>
                  </a:lnTo>
                  <a:lnTo>
                    <a:pt x="659" y="1182"/>
                  </a:lnTo>
                  <a:lnTo>
                    <a:pt x="661" y="1203"/>
                  </a:lnTo>
                  <a:lnTo>
                    <a:pt x="659" y="1225"/>
                  </a:lnTo>
                  <a:lnTo>
                    <a:pt x="658" y="1246"/>
                  </a:lnTo>
                  <a:lnTo>
                    <a:pt x="654" y="1267"/>
                  </a:lnTo>
                  <a:lnTo>
                    <a:pt x="649" y="1283"/>
                  </a:lnTo>
                  <a:lnTo>
                    <a:pt x="644" y="1293"/>
                  </a:lnTo>
                  <a:lnTo>
                    <a:pt x="632" y="1297"/>
                  </a:lnTo>
                  <a:lnTo>
                    <a:pt x="616" y="1297"/>
                  </a:lnTo>
                  <a:lnTo>
                    <a:pt x="600" y="1297"/>
                  </a:lnTo>
                  <a:lnTo>
                    <a:pt x="586" y="1300"/>
                  </a:lnTo>
                  <a:lnTo>
                    <a:pt x="583" y="1305"/>
                  </a:lnTo>
                  <a:lnTo>
                    <a:pt x="579" y="1309"/>
                  </a:lnTo>
                  <a:lnTo>
                    <a:pt x="576" y="1316"/>
                  </a:lnTo>
                  <a:lnTo>
                    <a:pt x="572" y="1321"/>
                  </a:lnTo>
                  <a:lnTo>
                    <a:pt x="567" y="1325"/>
                  </a:lnTo>
                  <a:lnTo>
                    <a:pt x="537" y="1339"/>
                  </a:lnTo>
                  <a:lnTo>
                    <a:pt x="504" y="1347"/>
                  </a:lnTo>
                  <a:lnTo>
                    <a:pt x="471" y="1354"/>
                  </a:lnTo>
                  <a:lnTo>
                    <a:pt x="471" y="1349"/>
                  </a:lnTo>
                  <a:lnTo>
                    <a:pt x="473" y="1346"/>
                  </a:lnTo>
                  <a:lnTo>
                    <a:pt x="471" y="1344"/>
                  </a:lnTo>
                  <a:lnTo>
                    <a:pt x="471" y="1342"/>
                  </a:lnTo>
                  <a:lnTo>
                    <a:pt x="469" y="1342"/>
                  </a:lnTo>
                  <a:lnTo>
                    <a:pt x="467" y="1342"/>
                  </a:lnTo>
                  <a:lnTo>
                    <a:pt x="464" y="1342"/>
                  </a:lnTo>
                  <a:lnTo>
                    <a:pt x="461" y="1340"/>
                  </a:lnTo>
                  <a:lnTo>
                    <a:pt x="459" y="1337"/>
                  </a:lnTo>
                  <a:lnTo>
                    <a:pt x="459" y="1335"/>
                  </a:lnTo>
                  <a:lnTo>
                    <a:pt x="459" y="1333"/>
                  </a:lnTo>
                  <a:lnTo>
                    <a:pt x="459" y="1332"/>
                  </a:lnTo>
                  <a:lnTo>
                    <a:pt x="457" y="1330"/>
                  </a:lnTo>
                  <a:lnTo>
                    <a:pt x="457" y="1328"/>
                  </a:lnTo>
                  <a:lnTo>
                    <a:pt x="454" y="1328"/>
                  </a:lnTo>
                  <a:lnTo>
                    <a:pt x="450" y="1328"/>
                  </a:lnTo>
                  <a:lnTo>
                    <a:pt x="448" y="1326"/>
                  </a:lnTo>
                  <a:lnTo>
                    <a:pt x="447" y="1325"/>
                  </a:lnTo>
                  <a:lnTo>
                    <a:pt x="443" y="1321"/>
                  </a:lnTo>
                  <a:lnTo>
                    <a:pt x="441" y="1316"/>
                  </a:lnTo>
                  <a:lnTo>
                    <a:pt x="452" y="1309"/>
                  </a:lnTo>
                  <a:lnTo>
                    <a:pt x="461" y="1300"/>
                  </a:lnTo>
                  <a:lnTo>
                    <a:pt x="454" y="1302"/>
                  </a:lnTo>
                  <a:lnTo>
                    <a:pt x="448" y="1302"/>
                  </a:lnTo>
                  <a:lnTo>
                    <a:pt x="445" y="1300"/>
                  </a:lnTo>
                  <a:lnTo>
                    <a:pt x="443" y="1300"/>
                  </a:lnTo>
                  <a:lnTo>
                    <a:pt x="440" y="1297"/>
                  </a:lnTo>
                  <a:lnTo>
                    <a:pt x="438" y="1293"/>
                  </a:lnTo>
                  <a:lnTo>
                    <a:pt x="441" y="1292"/>
                  </a:lnTo>
                  <a:lnTo>
                    <a:pt x="443" y="1290"/>
                  </a:lnTo>
                  <a:lnTo>
                    <a:pt x="445" y="1288"/>
                  </a:lnTo>
                  <a:lnTo>
                    <a:pt x="448" y="1288"/>
                  </a:lnTo>
                  <a:lnTo>
                    <a:pt x="452" y="1286"/>
                  </a:lnTo>
                  <a:lnTo>
                    <a:pt x="455" y="1285"/>
                  </a:lnTo>
                  <a:lnTo>
                    <a:pt x="457" y="1285"/>
                  </a:lnTo>
                  <a:lnTo>
                    <a:pt x="459" y="1285"/>
                  </a:lnTo>
                  <a:lnTo>
                    <a:pt x="462" y="1285"/>
                  </a:lnTo>
                  <a:lnTo>
                    <a:pt x="467" y="1286"/>
                  </a:lnTo>
                  <a:lnTo>
                    <a:pt x="469" y="1279"/>
                  </a:lnTo>
                  <a:lnTo>
                    <a:pt x="469" y="1274"/>
                  </a:lnTo>
                  <a:lnTo>
                    <a:pt x="469" y="1272"/>
                  </a:lnTo>
                  <a:lnTo>
                    <a:pt x="469" y="1271"/>
                  </a:lnTo>
                  <a:lnTo>
                    <a:pt x="471" y="1271"/>
                  </a:lnTo>
                  <a:lnTo>
                    <a:pt x="471" y="1269"/>
                  </a:lnTo>
                  <a:lnTo>
                    <a:pt x="471" y="1269"/>
                  </a:lnTo>
                  <a:lnTo>
                    <a:pt x="469" y="1267"/>
                  </a:lnTo>
                  <a:lnTo>
                    <a:pt x="469" y="1264"/>
                  </a:lnTo>
                  <a:lnTo>
                    <a:pt x="467" y="1258"/>
                  </a:lnTo>
                  <a:lnTo>
                    <a:pt x="480" y="1250"/>
                  </a:lnTo>
                  <a:lnTo>
                    <a:pt x="487" y="1239"/>
                  </a:lnTo>
                  <a:lnTo>
                    <a:pt x="492" y="1227"/>
                  </a:lnTo>
                  <a:lnTo>
                    <a:pt x="499" y="1213"/>
                  </a:lnTo>
                  <a:lnTo>
                    <a:pt x="480" y="1208"/>
                  </a:lnTo>
                  <a:lnTo>
                    <a:pt x="466" y="1199"/>
                  </a:lnTo>
                  <a:lnTo>
                    <a:pt x="452" y="1185"/>
                  </a:lnTo>
                  <a:lnTo>
                    <a:pt x="462" y="1175"/>
                  </a:lnTo>
                  <a:lnTo>
                    <a:pt x="471" y="1166"/>
                  </a:lnTo>
                  <a:lnTo>
                    <a:pt x="480" y="1155"/>
                  </a:lnTo>
                  <a:lnTo>
                    <a:pt x="466" y="1155"/>
                  </a:lnTo>
                  <a:lnTo>
                    <a:pt x="457" y="1154"/>
                  </a:lnTo>
                  <a:lnTo>
                    <a:pt x="448" y="1143"/>
                  </a:lnTo>
                  <a:lnTo>
                    <a:pt x="454" y="1141"/>
                  </a:lnTo>
                  <a:lnTo>
                    <a:pt x="457" y="1141"/>
                  </a:lnTo>
                  <a:lnTo>
                    <a:pt x="461" y="1140"/>
                  </a:lnTo>
                  <a:lnTo>
                    <a:pt x="462" y="1138"/>
                  </a:lnTo>
                  <a:lnTo>
                    <a:pt x="462" y="1134"/>
                  </a:lnTo>
                  <a:lnTo>
                    <a:pt x="464" y="1129"/>
                  </a:lnTo>
                  <a:lnTo>
                    <a:pt x="461" y="1127"/>
                  </a:lnTo>
                  <a:lnTo>
                    <a:pt x="459" y="1126"/>
                  </a:lnTo>
                  <a:lnTo>
                    <a:pt x="459" y="1126"/>
                  </a:lnTo>
                  <a:lnTo>
                    <a:pt x="459" y="1126"/>
                  </a:lnTo>
                  <a:lnTo>
                    <a:pt x="459" y="1126"/>
                  </a:lnTo>
                  <a:lnTo>
                    <a:pt x="457" y="1124"/>
                  </a:lnTo>
                  <a:lnTo>
                    <a:pt x="457" y="1120"/>
                  </a:lnTo>
                  <a:lnTo>
                    <a:pt x="461" y="1120"/>
                  </a:lnTo>
                  <a:lnTo>
                    <a:pt x="461" y="1117"/>
                  </a:lnTo>
                  <a:lnTo>
                    <a:pt x="494" y="1117"/>
                  </a:lnTo>
                  <a:lnTo>
                    <a:pt x="525" y="1120"/>
                  </a:lnTo>
                  <a:lnTo>
                    <a:pt x="529" y="1115"/>
                  </a:lnTo>
                  <a:lnTo>
                    <a:pt x="532" y="1112"/>
                  </a:lnTo>
                  <a:lnTo>
                    <a:pt x="536" y="1108"/>
                  </a:lnTo>
                  <a:lnTo>
                    <a:pt x="539" y="1107"/>
                  </a:lnTo>
                  <a:lnTo>
                    <a:pt x="543" y="1103"/>
                  </a:lnTo>
                  <a:lnTo>
                    <a:pt x="546" y="1100"/>
                  </a:lnTo>
                  <a:lnTo>
                    <a:pt x="548" y="1094"/>
                  </a:lnTo>
                  <a:lnTo>
                    <a:pt x="541" y="1094"/>
                  </a:lnTo>
                  <a:lnTo>
                    <a:pt x="536" y="1093"/>
                  </a:lnTo>
                  <a:lnTo>
                    <a:pt x="530" y="1093"/>
                  </a:lnTo>
                  <a:lnTo>
                    <a:pt x="525" y="1091"/>
                  </a:lnTo>
                  <a:lnTo>
                    <a:pt x="523" y="1089"/>
                  </a:lnTo>
                  <a:lnTo>
                    <a:pt x="523" y="1087"/>
                  </a:lnTo>
                  <a:lnTo>
                    <a:pt x="523" y="1087"/>
                  </a:lnTo>
                  <a:lnTo>
                    <a:pt x="523" y="1086"/>
                  </a:lnTo>
                  <a:lnTo>
                    <a:pt x="522" y="1082"/>
                  </a:lnTo>
                  <a:lnTo>
                    <a:pt x="532" y="1073"/>
                  </a:lnTo>
                  <a:lnTo>
                    <a:pt x="541" y="1059"/>
                  </a:lnTo>
                  <a:lnTo>
                    <a:pt x="544" y="1044"/>
                  </a:lnTo>
                  <a:lnTo>
                    <a:pt x="567" y="1042"/>
                  </a:lnTo>
                  <a:lnTo>
                    <a:pt x="586" y="1037"/>
                  </a:lnTo>
                  <a:lnTo>
                    <a:pt x="595" y="1024"/>
                  </a:lnTo>
                  <a:lnTo>
                    <a:pt x="598" y="1024"/>
                  </a:lnTo>
                  <a:close/>
                  <a:moveTo>
                    <a:pt x="611" y="921"/>
                  </a:moveTo>
                  <a:lnTo>
                    <a:pt x="614" y="921"/>
                  </a:lnTo>
                  <a:lnTo>
                    <a:pt x="616" y="921"/>
                  </a:lnTo>
                  <a:lnTo>
                    <a:pt x="618" y="921"/>
                  </a:lnTo>
                  <a:lnTo>
                    <a:pt x="618" y="923"/>
                  </a:lnTo>
                  <a:lnTo>
                    <a:pt x="619" y="923"/>
                  </a:lnTo>
                  <a:lnTo>
                    <a:pt x="619" y="925"/>
                  </a:lnTo>
                  <a:lnTo>
                    <a:pt x="621" y="928"/>
                  </a:lnTo>
                  <a:lnTo>
                    <a:pt x="611" y="932"/>
                  </a:lnTo>
                  <a:lnTo>
                    <a:pt x="611" y="921"/>
                  </a:lnTo>
                  <a:close/>
                  <a:moveTo>
                    <a:pt x="633" y="906"/>
                  </a:moveTo>
                  <a:lnTo>
                    <a:pt x="637" y="909"/>
                  </a:lnTo>
                  <a:lnTo>
                    <a:pt x="639" y="913"/>
                  </a:lnTo>
                  <a:lnTo>
                    <a:pt x="637" y="915"/>
                  </a:lnTo>
                  <a:lnTo>
                    <a:pt x="635" y="916"/>
                  </a:lnTo>
                  <a:lnTo>
                    <a:pt x="632" y="918"/>
                  </a:lnTo>
                  <a:lnTo>
                    <a:pt x="625" y="921"/>
                  </a:lnTo>
                  <a:lnTo>
                    <a:pt x="626" y="916"/>
                  </a:lnTo>
                  <a:lnTo>
                    <a:pt x="628" y="913"/>
                  </a:lnTo>
                  <a:lnTo>
                    <a:pt x="630" y="911"/>
                  </a:lnTo>
                  <a:lnTo>
                    <a:pt x="632" y="909"/>
                  </a:lnTo>
                  <a:lnTo>
                    <a:pt x="633" y="906"/>
                  </a:lnTo>
                  <a:close/>
                  <a:moveTo>
                    <a:pt x="637" y="874"/>
                  </a:moveTo>
                  <a:lnTo>
                    <a:pt x="649" y="874"/>
                  </a:lnTo>
                  <a:lnTo>
                    <a:pt x="649" y="890"/>
                  </a:lnTo>
                  <a:lnTo>
                    <a:pt x="640" y="890"/>
                  </a:lnTo>
                  <a:lnTo>
                    <a:pt x="640" y="887"/>
                  </a:lnTo>
                  <a:lnTo>
                    <a:pt x="639" y="885"/>
                  </a:lnTo>
                  <a:lnTo>
                    <a:pt x="639" y="883"/>
                  </a:lnTo>
                  <a:lnTo>
                    <a:pt x="639" y="881"/>
                  </a:lnTo>
                  <a:lnTo>
                    <a:pt x="637" y="878"/>
                  </a:lnTo>
                  <a:lnTo>
                    <a:pt x="637" y="874"/>
                  </a:lnTo>
                  <a:close/>
                  <a:moveTo>
                    <a:pt x="583" y="874"/>
                  </a:moveTo>
                  <a:lnTo>
                    <a:pt x="586" y="876"/>
                  </a:lnTo>
                  <a:lnTo>
                    <a:pt x="586" y="878"/>
                  </a:lnTo>
                  <a:lnTo>
                    <a:pt x="588" y="880"/>
                  </a:lnTo>
                  <a:lnTo>
                    <a:pt x="588" y="881"/>
                  </a:lnTo>
                  <a:lnTo>
                    <a:pt x="590" y="883"/>
                  </a:lnTo>
                  <a:lnTo>
                    <a:pt x="591" y="887"/>
                  </a:lnTo>
                  <a:lnTo>
                    <a:pt x="579" y="887"/>
                  </a:lnTo>
                  <a:lnTo>
                    <a:pt x="579" y="883"/>
                  </a:lnTo>
                  <a:lnTo>
                    <a:pt x="581" y="881"/>
                  </a:lnTo>
                  <a:lnTo>
                    <a:pt x="581" y="880"/>
                  </a:lnTo>
                  <a:lnTo>
                    <a:pt x="581" y="880"/>
                  </a:lnTo>
                  <a:lnTo>
                    <a:pt x="583" y="878"/>
                  </a:lnTo>
                  <a:lnTo>
                    <a:pt x="583" y="874"/>
                  </a:lnTo>
                  <a:close/>
                  <a:moveTo>
                    <a:pt x="586" y="817"/>
                  </a:moveTo>
                  <a:lnTo>
                    <a:pt x="602" y="817"/>
                  </a:lnTo>
                  <a:lnTo>
                    <a:pt x="604" y="820"/>
                  </a:lnTo>
                  <a:lnTo>
                    <a:pt x="604" y="824"/>
                  </a:lnTo>
                  <a:lnTo>
                    <a:pt x="605" y="827"/>
                  </a:lnTo>
                  <a:lnTo>
                    <a:pt x="605" y="832"/>
                  </a:lnTo>
                  <a:lnTo>
                    <a:pt x="600" y="846"/>
                  </a:lnTo>
                  <a:lnTo>
                    <a:pt x="598" y="860"/>
                  </a:lnTo>
                  <a:lnTo>
                    <a:pt x="595" y="874"/>
                  </a:lnTo>
                  <a:lnTo>
                    <a:pt x="591" y="874"/>
                  </a:lnTo>
                  <a:lnTo>
                    <a:pt x="591" y="871"/>
                  </a:lnTo>
                  <a:lnTo>
                    <a:pt x="588" y="862"/>
                  </a:lnTo>
                  <a:lnTo>
                    <a:pt x="586" y="848"/>
                  </a:lnTo>
                  <a:lnTo>
                    <a:pt x="586" y="834"/>
                  </a:lnTo>
                  <a:lnTo>
                    <a:pt x="586" y="822"/>
                  </a:lnTo>
                  <a:lnTo>
                    <a:pt x="586" y="817"/>
                  </a:lnTo>
                  <a:close/>
                  <a:moveTo>
                    <a:pt x="1958" y="791"/>
                  </a:moveTo>
                  <a:lnTo>
                    <a:pt x="1962" y="794"/>
                  </a:lnTo>
                  <a:lnTo>
                    <a:pt x="1965" y="796"/>
                  </a:lnTo>
                  <a:lnTo>
                    <a:pt x="1969" y="798"/>
                  </a:lnTo>
                  <a:lnTo>
                    <a:pt x="1960" y="819"/>
                  </a:lnTo>
                  <a:lnTo>
                    <a:pt x="1949" y="836"/>
                  </a:lnTo>
                  <a:lnTo>
                    <a:pt x="1958" y="845"/>
                  </a:lnTo>
                  <a:lnTo>
                    <a:pt x="1958" y="855"/>
                  </a:lnTo>
                  <a:lnTo>
                    <a:pt x="1955" y="867"/>
                  </a:lnTo>
                  <a:lnTo>
                    <a:pt x="1949" y="883"/>
                  </a:lnTo>
                  <a:lnTo>
                    <a:pt x="1944" y="883"/>
                  </a:lnTo>
                  <a:lnTo>
                    <a:pt x="1941" y="885"/>
                  </a:lnTo>
                  <a:lnTo>
                    <a:pt x="1937" y="887"/>
                  </a:lnTo>
                  <a:lnTo>
                    <a:pt x="1934" y="888"/>
                  </a:lnTo>
                  <a:lnTo>
                    <a:pt x="1928" y="888"/>
                  </a:lnTo>
                  <a:lnTo>
                    <a:pt x="1923" y="890"/>
                  </a:lnTo>
                  <a:lnTo>
                    <a:pt x="1923" y="887"/>
                  </a:lnTo>
                  <a:lnTo>
                    <a:pt x="1920" y="887"/>
                  </a:lnTo>
                  <a:lnTo>
                    <a:pt x="1918" y="876"/>
                  </a:lnTo>
                  <a:lnTo>
                    <a:pt x="1914" y="860"/>
                  </a:lnTo>
                  <a:lnTo>
                    <a:pt x="1913" y="845"/>
                  </a:lnTo>
                  <a:lnTo>
                    <a:pt x="1911" y="829"/>
                  </a:lnTo>
                  <a:lnTo>
                    <a:pt x="1921" y="820"/>
                  </a:lnTo>
                  <a:lnTo>
                    <a:pt x="1928" y="812"/>
                  </a:lnTo>
                  <a:lnTo>
                    <a:pt x="1935" y="803"/>
                  </a:lnTo>
                  <a:lnTo>
                    <a:pt x="1944" y="796"/>
                  </a:lnTo>
                  <a:lnTo>
                    <a:pt x="1958" y="791"/>
                  </a:lnTo>
                  <a:close/>
                  <a:moveTo>
                    <a:pt x="653" y="740"/>
                  </a:moveTo>
                  <a:lnTo>
                    <a:pt x="651" y="763"/>
                  </a:lnTo>
                  <a:lnTo>
                    <a:pt x="646" y="778"/>
                  </a:lnTo>
                  <a:lnTo>
                    <a:pt x="640" y="794"/>
                  </a:lnTo>
                  <a:lnTo>
                    <a:pt x="630" y="801"/>
                  </a:lnTo>
                  <a:lnTo>
                    <a:pt x="619" y="808"/>
                  </a:lnTo>
                  <a:lnTo>
                    <a:pt x="605" y="813"/>
                  </a:lnTo>
                  <a:lnTo>
                    <a:pt x="607" y="810"/>
                  </a:lnTo>
                  <a:lnTo>
                    <a:pt x="607" y="806"/>
                  </a:lnTo>
                  <a:lnTo>
                    <a:pt x="609" y="805"/>
                  </a:lnTo>
                  <a:lnTo>
                    <a:pt x="609" y="801"/>
                  </a:lnTo>
                  <a:lnTo>
                    <a:pt x="611" y="799"/>
                  </a:lnTo>
                  <a:lnTo>
                    <a:pt x="611" y="794"/>
                  </a:lnTo>
                  <a:lnTo>
                    <a:pt x="609" y="792"/>
                  </a:lnTo>
                  <a:lnTo>
                    <a:pt x="607" y="789"/>
                  </a:lnTo>
                  <a:lnTo>
                    <a:pt x="605" y="785"/>
                  </a:lnTo>
                  <a:lnTo>
                    <a:pt x="604" y="782"/>
                  </a:lnTo>
                  <a:lnTo>
                    <a:pt x="604" y="775"/>
                  </a:lnTo>
                  <a:lnTo>
                    <a:pt x="602" y="768"/>
                  </a:lnTo>
                  <a:lnTo>
                    <a:pt x="614" y="761"/>
                  </a:lnTo>
                  <a:lnTo>
                    <a:pt x="625" y="754"/>
                  </a:lnTo>
                  <a:lnTo>
                    <a:pt x="637" y="745"/>
                  </a:lnTo>
                  <a:lnTo>
                    <a:pt x="653" y="740"/>
                  </a:lnTo>
                  <a:close/>
                  <a:moveTo>
                    <a:pt x="810" y="724"/>
                  </a:moveTo>
                  <a:lnTo>
                    <a:pt x="810" y="733"/>
                  </a:lnTo>
                  <a:lnTo>
                    <a:pt x="810" y="740"/>
                  </a:lnTo>
                  <a:lnTo>
                    <a:pt x="808" y="747"/>
                  </a:lnTo>
                  <a:lnTo>
                    <a:pt x="806" y="752"/>
                  </a:lnTo>
                  <a:lnTo>
                    <a:pt x="796" y="764"/>
                  </a:lnTo>
                  <a:lnTo>
                    <a:pt x="783" y="775"/>
                  </a:lnTo>
                  <a:lnTo>
                    <a:pt x="773" y="787"/>
                  </a:lnTo>
                  <a:lnTo>
                    <a:pt x="764" y="803"/>
                  </a:lnTo>
                  <a:lnTo>
                    <a:pt x="768" y="803"/>
                  </a:lnTo>
                  <a:lnTo>
                    <a:pt x="769" y="803"/>
                  </a:lnTo>
                  <a:lnTo>
                    <a:pt x="769" y="803"/>
                  </a:lnTo>
                  <a:lnTo>
                    <a:pt x="769" y="803"/>
                  </a:lnTo>
                  <a:lnTo>
                    <a:pt x="769" y="805"/>
                  </a:lnTo>
                  <a:lnTo>
                    <a:pt x="771" y="806"/>
                  </a:lnTo>
                  <a:lnTo>
                    <a:pt x="771" y="810"/>
                  </a:lnTo>
                  <a:lnTo>
                    <a:pt x="768" y="812"/>
                  </a:lnTo>
                  <a:lnTo>
                    <a:pt x="766" y="813"/>
                  </a:lnTo>
                  <a:lnTo>
                    <a:pt x="766" y="815"/>
                  </a:lnTo>
                  <a:lnTo>
                    <a:pt x="764" y="817"/>
                  </a:lnTo>
                  <a:lnTo>
                    <a:pt x="764" y="820"/>
                  </a:lnTo>
                  <a:lnTo>
                    <a:pt x="764" y="825"/>
                  </a:lnTo>
                  <a:lnTo>
                    <a:pt x="768" y="825"/>
                  </a:lnTo>
                  <a:lnTo>
                    <a:pt x="778" y="817"/>
                  </a:lnTo>
                  <a:lnTo>
                    <a:pt x="792" y="813"/>
                  </a:lnTo>
                  <a:lnTo>
                    <a:pt x="810" y="812"/>
                  </a:lnTo>
                  <a:lnTo>
                    <a:pt x="827" y="813"/>
                  </a:lnTo>
                  <a:lnTo>
                    <a:pt x="845" y="813"/>
                  </a:lnTo>
                  <a:lnTo>
                    <a:pt x="864" y="813"/>
                  </a:lnTo>
                  <a:lnTo>
                    <a:pt x="867" y="825"/>
                  </a:lnTo>
                  <a:lnTo>
                    <a:pt x="869" y="834"/>
                  </a:lnTo>
                  <a:lnTo>
                    <a:pt x="867" y="848"/>
                  </a:lnTo>
                  <a:lnTo>
                    <a:pt x="862" y="866"/>
                  </a:lnTo>
                  <a:lnTo>
                    <a:pt x="853" y="883"/>
                  </a:lnTo>
                  <a:lnTo>
                    <a:pt x="845" y="899"/>
                  </a:lnTo>
                  <a:lnTo>
                    <a:pt x="836" y="915"/>
                  </a:lnTo>
                  <a:lnTo>
                    <a:pt x="827" y="927"/>
                  </a:lnTo>
                  <a:lnTo>
                    <a:pt x="822" y="932"/>
                  </a:lnTo>
                  <a:lnTo>
                    <a:pt x="824" y="935"/>
                  </a:lnTo>
                  <a:lnTo>
                    <a:pt x="825" y="939"/>
                  </a:lnTo>
                  <a:lnTo>
                    <a:pt x="829" y="941"/>
                  </a:lnTo>
                  <a:lnTo>
                    <a:pt x="831" y="944"/>
                  </a:lnTo>
                  <a:lnTo>
                    <a:pt x="831" y="946"/>
                  </a:lnTo>
                  <a:lnTo>
                    <a:pt x="829" y="948"/>
                  </a:lnTo>
                  <a:lnTo>
                    <a:pt x="825" y="951"/>
                  </a:lnTo>
                  <a:lnTo>
                    <a:pt x="818" y="955"/>
                  </a:lnTo>
                  <a:lnTo>
                    <a:pt x="813" y="958"/>
                  </a:lnTo>
                  <a:lnTo>
                    <a:pt x="808" y="960"/>
                  </a:lnTo>
                  <a:lnTo>
                    <a:pt x="803" y="963"/>
                  </a:lnTo>
                  <a:lnTo>
                    <a:pt x="803" y="970"/>
                  </a:lnTo>
                  <a:lnTo>
                    <a:pt x="813" y="970"/>
                  </a:lnTo>
                  <a:lnTo>
                    <a:pt x="817" y="969"/>
                  </a:lnTo>
                  <a:lnTo>
                    <a:pt x="818" y="965"/>
                  </a:lnTo>
                  <a:lnTo>
                    <a:pt x="820" y="965"/>
                  </a:lnTo>
                  <a:lnTo>
                    <a:pt x="824" y="963"/>
                  </a:lnTo>
                  <a:lnTo>
                    <a:pt x="827" y="963"/>
                  </a:lnTo>
                  <a:lnTo>
                    <a:pt x="832" y="963"/>
                  </a:lnTo>
                  <a:lnTo>
                    <a:pt x="845" y="974"/>
                  </a:lnTo>
                  <a:lnTo>
                    <a:pt x="858" y="984"/>
                  </a:lnTo>
                  <a:lnTo>
                    <a:pt x="872" y="997"/>
                  </a:lnTo>
                  <a:lnTo>
                    <a:pt x="883" y="1009"/>
                  </a:lnTo>
                  <a:lnTo>
                    <a:pt x="888" y="1030"/>
                  </a:lnTo>
                  <a:lnTo>
                    <a:pt x="890" y="1051"/>
                  </a:lnTo>
                  <a:lnTo>
                    <a:pt x="893" y="1070"/>
                  </a:lnTo>
                  <a:lnTo>
                    <a:pt x="902" y="1086"/>
                  </a:lnTo>
                  <a:lnTo>
                    <a:pt x="937" y="1101"/>
                  </a:lnTo>
                  <a:lnTo>
                    <a:pt x="944" y="1124"/>
                  </a:lnTo>
                  <a:lnTo>
                    <a:pt x="956" y="1129"/>
                  </a:lnTo>
                  <a:lnTo>
                    <a:pt x="951" y="1152"/>
                  </a:lnTo>
                  <a:lnTo>
                    <a:pt x="953" y="1154"/>
                  </a:lnTo>
                  <a:lnTo>
                    <a:pt x="956" y="1157"/>
                  </a:lnTo>
                  <a:lnTo>
                    <a:pt x="960" y="1159"/>
                  </a:lnTo>
                  <a:lnTo>
                    <a:pt x="963" y="1162"/>
                  </a:lnTo>
                  <a:lnTo>
                    <a:pt x="965" y="1164"/>
                  </a:lnTo>
                  <a:lnTo>
                    <a:pt x="967" y="1166"/>
                  </a:lnTo>
                  <a:lnTo>
                    <a:pt x="968" y="1169"/>
                  </a:lnTo>
                  <a:lnTo>
                    <a:pt x="967" y="1173"/>
                  </a:lnTo>
                  <a:lnTo>
                    <a:pt x="967" y="1173"/>
                  </a:lnTo>
                  <a:lnTo>
                    <a:pt x="963" y="1175"/>
                  </a:lnTo>
                  <a:lnTo>
                    <a:pt x="961" y="1175"/>
                  </a:lnTo>
                  <a:lnTo>
                    <a:pt x="960" y="1175"/>
                  </a:lnTo>
                  <a:lnTo>
                    <a:pt x="960" y="1176"/>
                  </a:lnTo>
                  <a:lnTo>
                    <a:pt x="958" y="1178"/>
                  </a:lnTo>
                  <a:lnTo>
                    <a:pt x="960" y="1182"/>
                  </a:lnTo>
                  <a:lnTo>
                    <a:pt x="963" y="1189"/>
                  </a:lnTo>
                  <a:lnTo>
                    <a:pt x="967" y="1192"/>
                  </a:lnTo>
                  <a:lnTo>
                    <a:pt x="972" y="1197"/>
                  </a:lnTo>
                  <a:lnTo>
                    <a:pt x="977" y="1206"/>
                  </a:lnTo>
                  <a:lnTo>
                    <a:pt x="979" y="1220"/>
                  </a:lnTo>
                  <a:lnTo>
                    <a:pt x="975" y="1223"/>
                  </a:lnTo>
                  <a:lnTo>
                    <a:pt x="972" y="1225"/>
                  </a:lnTo>
                  <a:lnTo>
                    <a:pt x="970" y="1227"/>
                  </a:lnTo>
                  <a:lnTo>
                    <a:pt x="968" y="1230"/>
                  </a:lnTo>
                  <a:lnTo>
                    <a:pt x="967" y="1236"/>
                  </a:lnTo>
                  <a:lnTo>
                    <a:pt x="970" y="1236"/>
                  </a:lnTo>
                  <a:lnTo>
                    <a:pt x="970" y="1239"/>
                  </a:lnTo>
                  <a:lnTo>
                    <a:pt x="984" y="1232"/>
                  </a:lnTo>
                  <a:lnTo>
                    <a:pt x="995" y="1229"/>
                  </a:lnTo>
                  <a:lnTo>
                    <a:pt x="1009" y="1227"/>
                  </a:lnTo>
                  <a:lnTo>
                    <a:pt x="1028" y="1229"/>
                  </a:lnTo>
                  <a:lnTo>
                    <a:pt x="1035" y="1237"/>
                  </a:lnTo>
                  <a:lnTo>
                    <a:pt x="1040" y="1244"/>
                  </a:lnTo>
                  <a:lnTo>
                    <a:pt x="1045" y="1253"/>
                  </a:lnTo>
                  <a:lnTo>
                    <a:pt x="1047" y="1265"/>
                  </a:lnTo>
                  <a:lnTo>
                    <a:pt x="1047" y="1283"/>
                  </a:lnTo>
                  <a:lnTo>
                    <a:pt x="1045" y="1286"/>
                  </a:lnTo>
                  <a:lnTo>
                    <a:pt x="1043" y="1290"/>
                  </a:lnTo>
                  <a:lnTo>
                    <a:pt x="1043" y="1295"/>
                  </a:lnTo>
                  <a:lnTo>
                    <a:pt x="1042" y="1300"/>
                  </a:lnTo>
                  <a:lnTo>
                    <a:pt x="1040" y="1305"/>
                  </a:lnTo>
                  <a:lnTo>
                    <a:pt x="1024" y="1312"/>
                  </a:lnTo>
                  <a:lnTo>
                    <a:pt x="1023" y="1316"/>
                  </a:lnTo>
                  <a:lnTo>
                    <a:pt x="1023" y="1318"/>
                  </a:lnTo>
                  <a:lnTo>
                    <a:pt x="1023" y="1319"/>
                  </a:lnTo>
                  <a:lnTo>
                    <a:pt x="1023" y="1321"/>
                  </a:lnTo>
                  <a:lnTo>
                    <a:pt x="1021" y="1325"/>
                  </a:lnTo>
                  <a:lnTo>
                    <a:pt x="1021" y="1328"/>
                  </a:lnTo>
                  <a:lnTo>
                    <a:pt x="1005" y="1328"/>
                  </a:lnTo>
                  <a:lnTo>
                    <a:pt x="1009" y="1340"/>
                  </a:lnTo>
                  <a:lnTo>
                    <a:pt x="1005" y="1344"/>
                  </a:lnTo>
                  <a:lnTo>
                    <a:pt x="1002" y="1347"/>
                  </a:lnTo>
                  <a:lnTo>
                    <a:pt x="998" y="1351"/>
                  </a:lnTo>
                  <a:lnTo>
                    <a:pt x="1002" y="1353"/>
                  </a:lnTo>
                  <a:lnTo>
                    <a:pt x="1003" y="1353"/>
                  </a:lnTo>
                  <a:lnTo>
                    <a:pt x="1005" y="1354"/>
                  </a:lnTo>
                  <a:lnTo>
                    <a:pt x="1007" y="1354"/>
                  </a:lnTo>
                  <a:lnTo>
                    <a:pt x="1007" y="1356"/>
                  </a:lnTo>
                  <a:lnTo>
                    <a:pt x="1009" y="1360"/>
                  </a:lnTo>
                  <a:lnTo>
                    <a:pt x="1033" y="1354"/>
                  </a:lnTo>
                  <a:lnTo>
                    <a:pt x="1033" y="1377"/>
                  </a:lnTo>
                  <a:lnTo>
                    <a:pt x="1026" y="1381"/>
                  </a:lnTo>
                  <a:lnTo>
                    <a:pt x="1023" y="1382"/>
                  </a:lnTo>
                  <a:lnTo>
                    <a:pt x="1019" y="1386"/>
                  </a:lnTo>
                  <a:lnTo>
                    <a:pt x="1017" y="1388"/>
                  </a:lnTo>
                  <a:lnTo>
                    <a:pt x="1016" y="1391"/>
                  </a:lnTo>
                  <a:lnTo>
                    <a:pt x="1012" y="1395"/>
                  </a:lnTo>
                  <a:lnTo>
                    <a:pt x="1009" y="1398"/>
                  </a:lnTo>
                  <a:lnTo>
                    <a:pt x="993" y="1405"/>
                  </a:lnTo>
                  <a:lnTo>
                    <a:pt x="968" y="1408"/>
                  </a:lnTo>
                  <a:lnTo>
                    <a:pt x="944" y="1408"/>
                  </a:lnTo>
                  <a:lnTo>
                    <a:pt x="921" y="1407"/>
                  </a:lnTo>
                  <a:lnTo>
                    <a:pt x="906" y="1405"/>
                  </a:lnTo>
                  <a:lnTo>
                    <a:pt x="906" y="1410"/>
                  </a:lnTo>
                  <a:lnTo>
                    <a:pt x="904" y="1414"/>
                  </a:lnTo>
                  <a:lnTo>
                    <a:pt x="904" y="1415"/>
                  </a:lnTo>
                  <a:lnTo>
                    <a:pt x="902" y="1417"/>
                  </a:lnTo>
                  <a:lnTo>
                    <a:pt x="900" y="1417"/>
                  </a:lnTo>
                  <a:lnTo>
                    <a:pt x="899" y="1419"/>
                  </a:lnTo>
                  <a:lnTo>
                    <a:pt x="893" y="1421"/>
                  </a:lnTo>
                  <a:lnTo>
                    <a:pt x="893" y="1424"/>
                  </a:lnTo>
                  <a:lnTo>
                    <a:pt x="892" y="1424"/>
                  </a:lnTo>
                  <a:lnTo>
                    <a:pt x="892" y="1424"/>
                  </a:lnTo>
                  <a:lnTo>
                    <a:pt x="890" y="1424"/>
                  </a:lnTo>
                  <a:lnTo>
                    <a:pt x="890" y="1422"/>
                  </a:lnTo>
                  <a:lnTo>
                    <a:pt x="890" y="1421"/>
                  </a:lnTo>
                  <a:lnTo>
                    <a:pt x="890" y="1421"/>
                  </a:lnTo>
                  <a:lnTo>
                    <a:pt x="879" y="1417"/>
                  </a:lnTo>
                  <a:lnTo>
                    <a:pt x="862" y="1415"/>
                  </a:lnTo>
                  <a:lnTo>
                    <a:pt x="841" y="1415"/>
                  </a:lnTo>
                  <a:lnTo>
                    <a:pt x="820" y="1415"/>
                  </a:lnTo>
                  <a:lnTo>
                    <a:pt x="801" y="1417"/>
                  </a:lnTo>
                  <a:lnTo>
                    <a:pt x="787" y="1421"/>
                  </a:lnTo>
                  <a:lnTo>
                    <a:pt x="785" y="1435"/>
                  </a:lnTo>
                  <a:lnTo>
                    <a:pt x="780" y="1445"/>
                  </a:lnTo>
                  <a:lnTo>
                    <a:pt x="768" y="1450"/>
                  </a:lnTo>
                  <a:lnTo>
                    <a:pt x="757" y="1445"/>
                  </a:lnTo>
                  <a:lnTo>
                    <a:pt x="747" y="1442"/>
                  </a:lnTo>
                  <a:lnTo>
                    <a:pt x="736" y="1442"/>
                  </a:lnTo>
                  <a:lnTo>
                    <a:pt x="729" y="1440"/>
                  </a:lnTo>
                  <a:lnTo>
                    <a:pt x="724" y="1445"/>
                  </a:lnTo>
                  <a:lnTo>
                    <a:pt x="719" y="1450"/>
                  </a:lnTo>
                  <a:lnTo>
                    <a:pt x="714" y="1457"/>
                  </a:lnTo>
                  <a:lnTo>
                    <a:pt x="708" y="1463"/>
                  </a:lnTo>
                  <a:lnTo>
                    <a:pt x="701" y="1466"/>
                  </a:lnTo>
                  <a:lnTo>
                    <a:pt x="698" y="1466"/>
                  </a:lnTo>
                  <a:lnTo>
                    <a:pt x="687" y="1464"/>
                  </a:lnTo>
                  <a:lnTo>
                    <a:pt x="679" y="1461"/>
                  </a:lnTo>
                  <a:lnTo>
                    <a:pt x="672" y="1454"/>
                  </a:lnTo>
                  <a:lnTo>
                    <a:pt x="689" y="1442"/>
                  </a:lnTo>
                  <a:lnTo>
                    <a:pt x="703" y="1429"/>
                  </a:lnTo>
                  <a:lnTo>
                    <a:pt x="714" y="1415"/>
                  </a:lnTo>
                  <a:lnTo>
                    <a:pt x="722" y="1401"/>
                  </a:lnTo>
                  <a:lnTo>
                    <a:pt x="731" y="1391"/>
                  </a:lnTo>
                  <a:lnTo>
                    <a:pt x="742" y="1381"/>
                  </a:lnTo>
                  <a:lnTo>
                    <a:pt x="757" y="1374"/>
                  </a:lnTo>
                  <a:lnTo>
                    <a:pt x="776" y="1370"/>
                  </a:lnTo>
                  <a:lnTo>
                    <a:pt x="803" y="1370"/>
                  </a:lnTo>
                  <a:lnTo>
                    <a:pt x="804" y="1365"/>
                  </a:lnTo>
                  <a:lnTo>
                    <a:pt x="808" y="1360"/>
                  </a:lnTo>
                  <a:lnTo>
                    <a:pt x="811" y="1354"/>
                  </a:lnTo>
                  <a:lnTo>
                    <a:pt x="817" y="1351"/>
                  </a:lnTo>
                  <a:lnTo>
                    <a:pt x="817" y="1347"/>
                  </a:lnTo>
                  <a:lnTo>
                    <a:pt x="810" y="1347"/>
                  </a:lnTo>
                  <a:lnTo>
                    <a:pt x="803" y="1354"/>
                  </a:lnTo>
                  <a:lnTo>
                    <a:pt x="794" y="1358"/>
                  </a:lnTo>
                  <a:lnTo>
                    <a:pt x="778" y="1360"/>
                  </a:lnTo>
                  <a:lnTo>
                    <a:pt x="771" y="1349"/>
                  </a:lnTo>
                  <a:lnTo>
                    <a:pt x="762" y="1346"/>
                  </a:lnTo>
                  <a:lnTo>
                    <a:pt x="752" y="1346"/>
                  </a:lnTo>
                  <a:lnTo>
                    <a:pt x="740" y="1344"/>
                  </a:lnTo>
                  <a:lnTo>
                    <a:pt x="740" y="1332"/>
                  </a:lnTo>
                  <a:lnTo>
                    <a:pt x="707" y="1344"/>
                  </a:lnTo>
                  <a:lnTo>
                    <a:pt x="701" y="1332"/>
                  </a:lnTo>
                  <a:lnTo>
                    <a:pt x="696" y="1323"/>
                  </a:lnTo>
                  <a:lnTo>
                    <a:pt x="691" y="1312"/>
                  </a:lnTo>
                  <a:lnTo>
                    <a:pt x="707" y="1307"/>
                  </a:lnTo>
                  <a:lnTo>
                    <a:pt x="724" y="1300"/>
                  </a:lnTo>
                  <a:lnTo>
                    <a:pt x="740" y="1290"/>
                  </a:lnTo>
                  <a:lnTo>
                    <a:pt x="749" y="1278"/>
                  </a:lnTo>
                  <a:lnTo>
                    <a:pt x="752" y="1267"/>
                  </a:lnTo>
                  <a:lnTo>
                    <a:pt x="752" y="1253"/>
                  </a:lnTo>
                  <a:lnTo>
                    <a:pt x="752" y="1239"/>
                  </a:lnTo>
                  <a:lnTo>
                    <a:pt x="749" y="1239"/>
                  </a:lnTo>
                  <a:lnTo>
                    <a:pt x="749" y="1236"/>
                  </a:lnTo>
                  <a:lnTo>
                    <a:pt x="743" y="1237"/>
                  </a:lnTo>
                  <a:lnTo>
                    <a:pt x="740" y="1239"/>
                  </a:lnTo>
                  <a:lnTo>
                    <a:pt x="736" y="1241"/>
                  </a:lnTo>
                  <a:lnTo>
                    <a:pt x="733" y="1241"/>
                  </a:lnTo>
                  <a:lnTo>
                    <a:pt x="728" y="1243"/>
                  </a:lnTo>
                  <a:lnTo>
                    <a:pt x="721" y="1243"/>
                  </a:lnTo>
                  <a:lnTo>
                    <a:pt x="721" y="1236"/>
                  </a:lnTo>
                  <a:lnTo>
                    <a:pt x="726" y="1232"/>
                  </a:lnTo>
                  <a:lnTo>
                    <a:pt x="731" y="1230"/>
                  </a:lnTo>
                  <a:lnTo>
                    <a:pt x="735" y="1227"/>
                  </a:lnTo>
                  <a:lnTo>
                    <a:pt x="738" y="1222"/>
                  </a:lnTo>
                  <a:lnTo>
                    <a:pt x="740" y="1216"/>
                  </a:lnTo>
                  <a:lnTo>
                    <a:pt x="736" y="1213"/>
                  </a:lnTo>
                  <a:lnTo>
                    <a:pt x="733" y="1209"/>
                  </a:lnTo>
                  <a:lnTo>
                    <a:pt x="731" y="1204"/>
                  </a:lnTo>
                  <a:lnTo>
                    <a:pt x="729" y="1197"/>
                  </a:lnTo>
                  <a:lnTo>
                    <a:pt x="729" y="1190"/>
                  </a:lnTo>
                  <a:lnTo>
                    <a:pt x="736" y="1190"/>
                  </a:lnTo>
                  <a:lnTo>
                    <a:pt x="742" y="1192"/>
                  </a:lnTo>
                  <a:lnTo>
                    <a:pt x="745" y="1194"/>
                  </a:lnTo>
                  <a:lnTo>
                    <a:pt x="747" y="1196"/>
                  </a:lnTo>
                  <a:lnTo>
                    <a:pt x="750" y="1197"/>
                  </a:lnTo>
                  <a:lnTo>
                    <a:pt x="752" y="1199"/>
                  </a:lnTo>
                  <a:lnTo>
                    <a:pt x="755" y="1201"/>
                  </a:lnTo>
                  <a:lnTo>
                    <a:pt x="768" y="1203"/>
                  </a:lnTo>
                  <a:lnTo>
                    <a:pt x="778" y="1199"/>
                  </a:lnTo>
                  <a:lnTo>
                    <a:pt x="787" y="1197"/>
                  </a:lnTo>
                  <a:lnTo>
                    <a:pt x="797" y="1197"/>
                  </a:lnTo>
                  <a:lnTo>
                    <a:pt x="799" y="1194"/>
                  </a:lnTo>
                  <a:lnTo>
                    <a:pt x="801" y="1192"/>
                  </a:lnTo>
                  <a:lnTo>
                    <a:pt x="801" y="1192"/>
                  </a:lnTo>
                  <a:lnTo>
                    <a:pt x="801" y="1192"/>
                  </a:lnTo>
                  <a:lnTo>
                    <a:pt x="801" y="1192"/>
                  </a:lnTo>
                  <a:lnTo>
                    <a:pt x="803" y="1192"/>
                  </a:lnTo>
                  <a:lnTo>
                    <a:pt x="806" y="1190"/>
                  </a:lnTo>
                  <a:lnTo>
                    <a:pt x="804" y="1171"/>
                  </a:lnTo>
                  <a:lnTo>
                    <a:pt x="808" y="1154"/>
                  </a:lnTo>
                  <a:lnTo>
                    <a:pt x="813" y="1133"/>
                  </a:lnTo>
                  <a:lnTo>
                    <a:pt x="806" y="1133"/>
                  </a:lnTo>
                  <a:lnTo>
                    <a:pt x="804" y="1134"/>
                  </a:lnTo>
                  <a:lnTo>
                    <a:pt x="803" y="1136"/>
                  </a:lnTo>
                  <a:lnTo>
                    <a:pt x="801" y="1136"/>
                  </a:lnTo>
                  <a:lnTo>
                    <a:pt x="801" y="1136"/>
                  </a:lnTo>
                  <a:lnTo>
                    <a:pt x="799" y="1136"/>
                  </a:lnTo>
                  <a:lnTo>
                    <a:pt x="797" y="1136"/>
                  </a:lnTo>
                  <a:lnTo>
                    <a:pt x="783" y="1115"/>
                  </a:lnTo>
                  <a:lnTo>
                    <a:pt x="775" y="1091"/>
                  </a:lnTo>
                  <a:lnTo>
                    <a:pt x="780" y="1084"/>
                  </a:lnTo>
                  <a:lnTo>
                    <a:pt x="783" y="1077"/>
                  </a:lnTo>
                  <a:lnTo>
                    <a:pt x="787" y="1070"/>
                  </a:lnTo>
                  <a:lnTo>
                    <a:pt x="790" y="1063"/>
                  </a:lnTo>
                  <a:lnTo>
                    <a:pt x="783" y="1063"/>
                  </a:lnTo>
                  <a:lnTo>
                    <a:pt x="773" y="1073"/>
                  </a:lnTo>
                  <a:lnTo>
                    <a:pt x="761" y="1077"/>
                  </a:lnTo>
                  <a:lnTo>
                    <a:pt x="745" y="1075"/>
                  </a:lnTo>
                  <a:lnTo>
                    <a:pt x="745" y="1086"/>
                  </a:lnTo>
                  <a:lnTo>
                    <a:pt x="736" y="1084"/>
                  </a:lnTo>
                  <a:lnTo>
                    <a:pt x="731" y="1082"/>
                  </a:lnTo>
                  <a:lnTo>
                    <a:pt x="728" y="1080"/>
                  </a:lnTo>
                  <a:lnTo>
                    <a:pt x="722" y="1079"/>
                  </a:lnTo>
                  <a:lnTo>
                    <a:pt x="717" y="1075"/>
                  </a:lnTo>
                  <a:lnTo>
                    <a:pt x="717" y="1079"/>
                  </a:lnTo>
                  <a:lnTo>
                    <a:pt x="717" y="1082"/>
                  </a:lnTo>
                  <a:lnTo>
                    <a:pt x="717" y="1084"/>
                  </a:lnTo>
                  <a:lnTo>
                    <a:pt x="717" y="1086"/>
                  </a:lnTo>
                  <a:lnTo>
                    <a:pt x="715" y="1087"/>
                  </a:lnTo>
                  <a:lnTo>
                    <a:pt x="714" y="1087"/>
                  </a:lnTo>
                  <a:lnTo>
                    <a:pt x="710" y="1091"/>
                  </a:lnTo>
                  <a:lnTo>
                    <a:pt x="710" y="1082"/>
                  </a:lnTo>
                  <a:lnTo>
                    <a:pt x="705" y="1079"/>
                  </a:lnTo>
                  <a:lnTo>
                    <a:pt x="703" y="1073"/>
                  </a:lnTo>
                  <a:lnTo>
                    <a:pt x="701" y="1070"/>
                  </a:lnTo>
                  <a:lnTo>
                    <a:pt x="700" y="1063"/>
                  </a:lnTo>
                  <a:lnTo>
                    <a:pt x="698" y="1056"/>
                  </a:lnTo>
                  <a:lnTo>
                    <a:pt x="710" y="1042"/>
                  </a:lnTo>
                  <a:lnTo>
                    <a:pt x="719" y="1024"/>
                  </a:lnTo>
                  <a:lnTo>
                    <a:pt x="726" y="1005"/>
                  </a:lnTo>
                  <a:lnTo>
                    <a:pt x="714" y="1000"/>
                  </a:lnTo>
                  <a:lnTo>
                    <a:pt x="705" y="993"/>
                  </a:lnTo>
                  <a:lnTo>
                    <a:pt x="694" y="986"/>
                  </a:lnTo>
                  <a:lnTo>
                    <a:pt x="694" y="990"/>
                  </a:lnTo>
                  <a:lnTo>
                    <a:pt x="703" y="998"/>
                  </a:lnTo>
                  <a:lnTo>
                    <a:pt x="707" y="1009"/>
                  </a:lnTo>
                  <a:lnTo>
                    <a:pt x="710" y="1021"/>
                  </a:lnTo>
                  <a:lnTo>
                    <a:pt x="691" y="1021"/>
                  </a:lnTo>
                  <a:lnTo>
                    <a:pt x="689" y="1017"/>
                  </a:lnTo>
                  <a:lnTo>
                    <a:pt x="689" y="1016"/>
                  </a:lnTo>
                  <a:lnTo>
                    <a:pt x="689" y="1016"/>
                  </a:lnTo>
                  <a:lnTo>
                    <a:pt x="687" y="1014"/>
                  </a:lnTo>
                  <a:lnTo>
                    <a:pt x="687" y="1014"/>
                  </a:lnTo>
                  <a:lnTo>
                    <a:pt x="686" y="1019"/>
                  </a:lnTo>
                  <a:lnTo>
                    <a:pt x="686" y="1023"/>
                  </a:lnTo>
                  <a:lnTo>
                    <a:pt x="686" y="1026"/>
                  </a:lnTo>
                  <a:lnTo>
                    <a:pt x="684" y="1028"/>
                  </a:lnTo>
                  <a:lnTo>
                    <a:pt x="682" y="1030"/>
                  </a:lnTo>
                  <a:lnTo>
                    <a:pt x="680" y="1030"/>
                  </a:lnTo>
                  <a:lnTo>
                    <a:pt x="675" y="1031"/>
                  </a:lnTo>
                  <a:lnTo>
                    <a:pt x="673" y="1033"/>
                  </a:lnTo>
                  <a:lnTo>
                    <a:pt x="673" y="1035"/>
                  </a:lnTo>
                  <a:lnTo>
                    <a:pt x="672" y="1035"/>
                  </a:lnTo>
                  <a:lnTo>
                    <a:pt x="670" y="1035"/>
                  </a:lnTo>
                  <a:lnTo>
                    <a:pt x="668" y="1037"/>
                  </a:lnTo>
                  <a:lnTo>
                    <a:pt x="668" y="1021"/>
                  </a:lnTo>
                  <a:lnTo>
                    <a:pt x="673" y="1009"/>
                  </a:lnTo>
                  <a:lnTo>
                    <a:pt x="675" y="993"/>
                  </a:lnTo>
                  <a:lnTo>
                    <a:pt x="675" y="974"/>
                  </a:lnTo>
                  <a:lnTo>
                    <a:pt x="672" y="974"/>
                  </a:lnTo>
                  <a:lnTo>
                    <a:pt x="672" y="979"/>
                  </a:lnTo>
                  <a:lnTo>
                    <a:pt x="665" y="988"/>
                  </a:lnTo>
                  <a:lnTo>
                    <a:pt x="659" y="997"/>
                  </a:lnTo>
                  <a:lnTo>
                    <a:pt x="653" y="1005"/>
                  </a:lnTo>
                  <a:lnTo>
                    <a:pt x="640" y="1009"/>
                  </a:lnTo>
                  <a:lnTo>
                    <a:pt x="640" y="1005"/>
                  </a:lnTo>
                  <a:lnTo>
                    <a:pt x="642" y="1004"/>
                  </a:lnTo>
                  <a:lnTo>
                    <a:pt x="642" y="1002"/>
                  </a:lnTo>
                  <a:lnTo>
                    <a:pt x="642" y="1002"/>
                  </a:lnTo>
                  <a:lnTo>
                    <a:pt x="642" y="1000"/>
                  </a:lnTo>
                  <a:lnTo>
                    <a:pt x="640" y="998"/>
                  </a:lnTo>
                  <a:lnTo>
                    <a:pt x="639" y="997"/>
                  </a:lnTo>
                  <a:lnTo>
                    <a:pt x="635" y="997"/>
                  </a:lnTo>
                  <a:lnTo>
                    <a:pt x="635" y="997"/>
                  </a:lnTo>
                  <a:lnTo>
                    <a:pt x="633" y="995"/>
                  </a:lnTo>
                  <a:lnTo>
                    <a:pt x="633" y="991"/>
                  </a:lnTo>
                  <a:lnTo>
                    <a:pt x="633" y="986"/>
                  </a:lnTo>
                  <a:lnTo>
                    <a:pt x="646" y="979"/>
                  </a:lnTo>
                  <a:lnTo>
                    <a:pt x="658" y="972"/>
                  </a:lnTo>
                  <a:lnTo>
                    <a:pt x="668" y="963"/>
                  </a:lnTo>
                  <a:lnTo>
                    <a:pt x="675" y="951"/>
                  </a:lnTo>
                  <a:lnTo>
                    <a:pt x="679" y="937"/>
                  </a:lnTo>
                  <a:lnTo>
                    <a:pt x="682" y="932"/>
                  </a:lnTo>
                  <a:lnTo>
                    <a:pt x="684" y="928"/>
                  </a:lnTo>
                  <a:lnTo>
                    <a:pt x="687" y="925"/>
                  </a:lnTo>
                  <a:lnTo>
                    <a:pt x="679" y="925"/>
                  </a:lnTo>
                  <a:lnTo>
                    <a:pt x="679" y="932"/>
                  </a:lnTo>
                  <a:lnTo>
                    <a:pt x="677" y="937"/>
                  </a:lnTo>
                  <a:lnTo>
                    <a:pt x="675" y="941"/>
                  </a:lnTo>
                  <a:lnTo>
                    <a:pt x="672" y="942"/>
                  </a:lnTo>
                  <a:lnTo>
                    <a:pt x="666" y="942"/>
                  </a:lnTo>
                  <a:lnTo>
                    <a:pt x="659" y="944"/>
                  </a:lnTo>
                  <a:lnTo>
                    <a:pt x="656" y="946"/>
                  </a:lnTo>
                  <a:lnTo>
                    <a:pt x="653" y="948"/>
                  </a:lnTo>
                  <a:lnTo>
                    <a:pt x="647" y="948"/>
                  </a:lnTo>
                  <a:lnTo>
                    <a:pt x="640" y="948"/>
                  </a:lnTo>
                  <a:lnTo>
                    <a:pt x="642" y="934"/>
                  </a:lnTo>
                  <a:lnTo>
                    <a:pt x="644" y="923"/>
                  </a:lnTo>
                  <a:lnTo>
                    <a:pt x="647" y="913"/>
                  </a:lnTo>
                  <a:lnTo>
                    <a:pt x="653" y="897"/>
                  </a:lnTo>
                  <a:lnTo>
                    <a:pt x="663" y="897"/>
                  </a:lnTo>
                  <a:lnTo>
                    <a:pt x="665" y="892"/>
                  </a:lnTo>
                  <a:lnTo>
                    <a:pt x="665" y="887"/>
                  </a:lnTo>
                  <a:lnTo>
                    <a:pt x="666" y="883"/>
                  </a:lnTo>
                  <a:lnTo>
                    <a:pt x="668" y="880"/>
                  </a:lnTo>
                  <a:lnTo>
                    <a:pt x="656" y="880"/>
                  </a:lnTo>
                  <a:lnTo>
                    <a:pt x="656" y="867"/>
                  </a:lnTo>
                  <a:lnTo>
                    <a:pt x="640" y="867"/>
                  </a:lnTo>
                  <a:lnTo>
                    <a:pt x="633" y="857"/>
                  </a:lnTo>
                  <a:lnTo>
                    <a:pt x="625" y="848"/>
                  </a:lnTo>
                  <a:lnTo>
                    <a:pt x="618" y="836"/>
                  </a:lnTo>
                  <a:lnTo>
                    <a:pt x="623" y="832"/>
                  </a:lnTo>
                  <a:lnTo>
                    <a:pt x="626" y="831"/>
                  </a:lnTo>
                  <a:lnTo>
                    <a:pt x="630" y="829"/>
                  </a:lnTo>
                  <a:lnTo>
                    <a:pt x="633" y="825"/>
                  </a:lnTo>
                  <a:lnTo>
                    <a:pt x="635" y="824"/>
                  </a:lnTo>
                  <a:lnTo>
                    <a:pt x="639" y="819"/>
                  </a:lnTo>
                  <a:lnTo>
                    <a:pt x="640" y="813"/>
                  </a:lnTo>
                  <a:lnTo>
                    <a:pt x="644" y="815"/>
                  </a:lnTo>
                  <a:lnTo>
                    <a:pt x="646" y="815"/>
                  </a:lnTo>
                  <a:lnTo>
                    <a:pt x="646" y="815"/>
                  </a:lnTo>
                  <a:lnTo>
                    <a:pt x="647" y="817"/>
                  </a:lnTo>
                  <a:lnTo>
                    <a:pt x="649" y="817"/>
                  </a:lnTo>
                  <a:lnTo>
                    <a:pt x="654" y="827"/>
                  </a:lnTo>
                  <a:lnTo>
                    <a:pt x="656" y="839"/>
                  </a:lnTo>
                  <a:lnTo>
                    <a:pt x="659" y="852"/>
                  </a:lnTo>
                  <a:lnTo>
                    <a:pt x="672" y="855"/>
                  </a:lnTo>
                  <a:lnTo>
                    <a:pt x="672" y="848"/>
                  </a:lnTo>
                  <a:lnTo>
                    <a:pt x="666" y="834"/>
                  </a:lnTo>
                  <a:lnTo>
                    <a:pt x="666" y="819"/>
                  </a:lnTo>
                  <a:lnTo>
                    <a:pt x="668" y="798"/>
                  </a:lnTo>
                  <a:lnTo>
                    <a:pt x="675" y="798"/>
                  </a:lnTo>
                  <a:lnTo>
                    <a:pt x="679" y="796"/>
                  </a:lnTo>
                  <a:lnTo>
                    <a:pt x="680" y="796"/>
                  </a:lnTo>
                  <a:lnTo>
                    <a:pt x="682" y="796"/>
                  </a:lnTo>
                  <a:lnTo>
                    <a:pt x="684" y="796"/>
                  </a:lnTo>
                  <a:lnTo>
                    <a:pt x="684" y="796"/>
                  </a:lnTo>
                  <a:lnTo>
                    <a:pt x="687" y="794"/>
                  </a:lnTo>
                  <a:lnTo>
                    <a:pt x="687" y="792"/>
                  </a:lnTo>
                  <a:lnTo>
                    <a:pt x="689" y="792"/>
                  </a:lnTo>
                  <a:lnTo>
                    <a:pt x="689" y="791"/>
                  </a:lnTo>
                  <a:lnTo>
                    <a:pt x="689" y="789"/>
                  </a:lnTo>
                  <a:lnTo>
                    <a:pt x="691" y="787"/>
                  </a:lnTo>
                  <a:lnTo>
                    <a:pt x="687" y="785"/>
                  </a:lnTo>
                  <a:lnTo>
                    <a:pt x="686" y="784"/>
                  </a:lnTo>
                  <a:lnTo>
                    <a:pt x="686" y="782"/>
                  </a:lnTo>
                  <a:lnTo>
                    <a:pt x="682" y="778"/>
                  </a:lnTo>
                  <a:lnTo>
                    <a:pt x="687" y="778"/>
                  </a:lnTo>
                  <a:lnTo>
                    <a:pt x="689" y="778"/>
                  </a:lnTo>
                  <a:lnTo>
                    <a:pt x="691" y="777"/>
                  </a:lnTo>
                  <a:lnTo>
                    <a:pt x="693" y="777"/>
                  </a:lnTo>
                  <a:lnTo>
                    <a:pt x="694" y="775"/>
                  </a:lnTo>
                  <a:lnTo>
                    <a:pt x="693" y="773"/>
                  </a:lnTo>
                  <a:lnTo>
                    <a:pt x="691" y="771"/>
                  </a:lnTo>
                  <a:lnTo>
                    <a:pt x="689" y="771"/>
                  </a:lnTo>
                  <a:lnTo>
                    <a:pt x="689" y="770"/>
                  </a:lnTo>
                  <a:lnTo>
                    <a:pt x="687" y="768"/>
                  </a:lnTo>
                  <a:lnTo>
                    <a:pt x="687" y="763"/>
                  </a:lnTo>
                  <a:lnTo>
                    <a:pt x="691" y="763"/>
                  </a:lnTo>
                  <a:lnTo>
                    <a:pt x="691" y="759"/>
                  </a:lnTo>
                  <a:lnTo>
                    <a:pt x="693" y="759"/>
                  </a:lnTo>
                  <a:lnTo>
                    <a:pt x="694" y="761"/>
                  </a:lnTo>
                  <a:lnTo>
                    <a:pt x="694" y="761"/>
                  </a:lnTo>
                  <a:lnTo>
                    <a:pt x="694" y="761"/>
                  </a:lnTo>
                  <a:lnTo>
                    <a:pt x="696" y="761"/>
                  </a:lnTo>
                  <a:lnTo>
                    <a:pt x="698" y="759"/>
                  </a:lnTo>
                  <a:lnTo>
                    <a:pt x="700" y="756"/>
                  </a:lnTo>
                  <a:lnTo>
                    <a:pt x="700" y="750"/>
                  </a:lnTo>
                  <a:lnTo>
                    <a:pt x="701" y="745"/>
                  </a:lnTo>
                  <a:lnTo>
                    <a:pt x="703" y="738"/>
                  </a:lnTo>
                  <a:lnTo>
                    <a:pt x="707" y="733"/>
                  </a:lnTo>
                  <a:lnTo>
                    <a:pt x="708" y="731"/>
                  </a:lnTo>
                  <a:lnTo>
                    <a:pt x="712" y="729"/>
                  </a:lnTo>
                  <a:lnTo>
                    <a:pt x="715" y="729"/>
                  </a:lnTo>
                  <a:lnTo>
                    <a:pt x="721" y="729"/>
                  </a:lnTo>
                  <a:lnTo>
                    <a:pt x="736" y="735"/>
                  </a:lnTo>
                  <a:lnTo>
                    <a:pt x="754" y="735"/>
                  </a:lnTo>
                  <a:lnTo>
                    <a:pt x="773" y="731"/>
                  </a:lnTo>
                  <a:lnTo>
                    <a:pt x="792" y="726"/>
                  </a:lnTo>
                  <a:lnTo>
                    <a:pt x="810" y="724"/>
                  </a:lnTo>
                  <a:close/>
                  <a:moveTo>
                    <a:pt x="813" y="675"/>
                  </a:moveTo>
                  <a:lnTo>
                    <a:pt x="817" y="689"/>
                  </a:lnTo>
                  <a:lnTo>
                    <a:pt x="820" y="702"/>
                  </a:lnTo>
                  <a:lnTo>
                    <a:pt x="818" y="712"/>
                  </a:lnTo>
                  <a:lnTo>
                    <a:pt x="810" y="721"/>
                  </a:lnTo>
                  <a:lnTo>
                    <a:pt x="810" y="717"/>
                  </a:lnTo>
                  <a:lnTo>
                    <a:pt x="808" y="716"/>
                  </a:lnTo>
                  <a:lnTo>
                    <a:pt x="808" y="714"/>
                  </a:lnTo>
                  <a:lnTo>
                    <a:pt x="808" y="712"/>
                  </a:lnTo>
                  <a:lnTo>
                    <a:pt x="808" y="712"/>
                  </a:lnTo>
                  <a:lnTo>
                    <a:pt x="808" y="710"/>
                  </a:lnTo>
                  <a:lnTo>
                    <a:pt x="808" y="710"/>
                  </a:lnTo>
                  <a:lnTo>
                    <a:pt x="806" y="709"/>
                  </a:lnTo>
                  <a:lnTo>
                    <a:pt x="803" y="705"/>
                  </a:lnTo>
                  <a:lnTo>
                    <a:pt x="803" y="717"/>
                  </a:lnTo>
                  <a:lnTo>
                    <a:pt x="790" y="717"/>
                  </a:lnTo>
                  <a:lnTo>
                    <a:pt x="789" y="714"/>
                  </a:lnTo>
                  <a:lnTo>
                    <a:pt x="789" y="714"/>
                  </a:lnTo>
                  <a:lnTo>
                    <a:pt x="789" y="712"/>
                  </a:lnTo>
                  <a:lnTo>
                    <a:pt x="789" y="712"/>
                  </a:lnTo>
                  <a:lnTo>
                    <a:pt x="787" y="710"/>
                  </a:lnTo>
                  <a:lnTo>
                    <a:pt x="789" y="696"/>
                  </a:lnTo>
                  <a:lnTo>
                    <a:pt x="790" y="679"/>
                  </a:lnTo>
                  <a:lnTo>
                    <a:pt x="797" y="679"/>
                  </a:lnTo>
                  <a:lnTo>
                    <a:pt x="801" y="677"/>
                  </a:lnTo>
                  <a:lnTo>
                    <a:pt x="804" y="677"/>
                  </a:lnTo>
                  <a:lnTo>
                    <a:pt x="808" y="675"/>
                  </a:lnTo>
                  <a:lnTo>
                    <a:pt x="813" y="675"/>
                  </a:lnTo>
                  <a:close/>
                  <a:moveTo>
                    <a:pt x="2099" y="668"/>
                  </a:moveTo>
                  <a:lnTo>
                    <a:pt x="2138" y="672"/>
                  </a:lnTo>
                  <a:lnTo>
                    <a:pt x="2136" y="682"/>
                  </a:lnTo>
                  <a:lnTo>
                    <a:pt x="2133" y="689"/>
                  </a:lnTo>
                  <a:lnTo>
                    <a:pt x="2129" y="695"/>
                  </a:lnTo>
                  <a:lnTo>
                    <a:pt x="2122" y="702"/>
                  </a:lnTo>
                  <a:lnTo>
                    <a:pt x="2131" y="702"/>
                  </a:lnTo>
                  <a:lnTo>
                    <a:pt x="2138" y="703"/>
                  </a:lnTo>
                  <a:lnTo>
                    <a:pt x="2145" y="705"/>
                  </a:lnTo>
                  <a:lnTo>
                    <a:pt x="2150" y="705"/>
                  </a:lnTo>
                  <a:lnTo>
                    <a:pt x="2150" y="712"/>
                  </a:lnTo>
                  <a:lnTo>
                    <a:pt x="2152" y="716"/>
                  </a:lnTo>
                  <a:lnTo>
                    <a:pt x="2152" y="719"/>
                  </a:lnTo>
                  <a:lnTo>
                    <a:pt x="2152" y="723"/>
                  </a:lnTo>
                  <a:lnTo>
                    <a:pt x="2150" y="724"/>
                  </a:lnTo>
                  <a:lnTo>
                    <a:pt x="2141" y="740"/>
                  </a:lnTo>
                  <a:lnTo>
                    <a:pt x="2129" y="752"/>
                  </a:lnTo>
                  <a:lnTo>
                    <a:pt x="2112" y="761"/>
                  </a:lnTo>
                  <a:lnTo>
                    <a:pt x="2093" y="763"/>
                  </a:lnTo>
                  <a:lnTo>
                    <a:pt x="2093" y="743"/>
                  </a:lnTo>
                  <a:lnTo>
                    <a:pt x="2094" y="726"/>
                  </a:lnTo>
                  <a:lnTo>
                    <a:pt x="2096" y="709"/>
                  </a:lnTo>
                  <a:lnTo>
                    <a:pt x="2099" y="691"/>
                  </a:lnTo>
                  <a:lnTo>
                    <a:pt x="2099" y="668"/>
                  </a:lnTo>
                  <a:close/>
                  <a:moveTo>
                    <a:pt x="1977" y="564"/>
                  </a:moveTo>
                  <a:lnTo>
                    <a:pt x="1979" y="565"/>
                  </a:lnTo>
                  <a:lnTo>
                    <a:pt x="1979" y="565"/>
                  </a:lnTo>
                  <a:lnTo>
                    <a:pt x="1981" y="565"/>
                  </a:lnTo>
                  <a:lnTo>
                    <a:pt x="1981" y="567"/>
                  </a:lnTo>
                  <a:lnTo>
                    <a:pt x="1984" y="567"/>
                  </a:lnTo>
                  <a:lnTo>
                    <a:pt x="1986" y="572"/>
                  </a:lnTo>
                  <a:lnTo>
                    <a:pt x="1988" y="578"/>
                  </a:lnTo>
                  <a:lnTo>
                    <a:pt x="1988" y="583"/>
                  </a:lnTo>
                  <a:lnTo>
                    <a:pt x="1988" y="590"/>
                  </a:lnTo>
                  <a:lnTo>
                    <a:pt x="1993" y="592"/>
                  </a:lnTo>
                  <a:lnTo>
                    <a:pt x="1995" y="592"/>
                  </a:lnTo>
                  <a:lnTo>
                    <a:pt x="1997" y="592"/>
                  </a:lnTo>
                  <a:lnTo>
                    <a:pt x="1998" y="593"/>
                  </a:lnTo>
                  <a:lnTo>
                    <a:pt x="2000" y="595"/>
                  </a:lnTo>
                  <a:lnTo>
                    <a:pt x="2002" y="597"/>
                  </a:lnTo>
                  <a:lnTo>
                    <a:pt x="2003" y="600"/>
                  </a:lnTo>
                  <a:lnTo>
                    <a:pt x="2003" y="604"/>
                  </a:lnTo>
                  <a:lnTo>
                    <a:pt x="2003" y="611"/>
                  </a:lnTo>
                  <a:lnTo>
                    <a:pt x="2000" y="611"/>
                  </a:lnTo>
                  <a:lnTo>
                    <a:pt x="2000" y="614"/>
                  </a:lnTo>
                  <a:lnTo>
                    <a:pt x="1986" y="611"/>
                  </a:lnTo>
                  <a:lnTo>
                    <a:pt x="1974" y="607"/>
                  </a:lnTo>
                  <a:lnTo>
                    <a:pt x="1962" y="602"/>
                  </a:lnTo>
                  <a:lnTo>
                    <a:pt x="1955" y="595"/>
                  </a:lnTo>
                  <a:lnTo>
                    <a:pt x="1953" y="592"/>
                  </a:lnTo>
                  <a:lnTo>
                    <a:pt x="1951" y="588"/>
                  </a:lnTo>
                  <a:lnTo>
                    <a:pt x="1951" y="585"/>
                  </a:lnTo>
                  <a:lnTo>
                    <a:pt x="1949" y="579"/>
                  </a:lnTo>
                  <a:lnTo>
                    <a:pt x="1962" y="579"/>
                  </a:lnTo>
                  <a:lnTo>
                    <a:pt x="1962" y="576"/>
                  </a:lnTo>
                  <a:lnTo>
                    <a:pt x="1963" y="572"/>
                  </a:lnTo>
                  <a:lnTo>
                    <a:pt x="1963" y="571"/>
                  </a:lnTo>
                  <a:lnTo>
                    <a:pt x="1963" y="569"/>
                  </a:lnTo>
                  <a:lnTo>
                    <a:pt x="1965" y="567"/>
                  </a:lnTo>
                  <a:lnTo>
                    <a:pt x="1967" y="567"/>
                  </a:lnTo>
                  <a:lnTo>
                    <a:pt x="1969" y="565"/>
                  </a:lnTo>
                  <a:lnTo>
                    <a:pt x="1970" y="565"/>
                  </a:lnTo>
                  <a:lnTo>
                    <a:pt x="1974" y="565"/>
                  </a:lnTo>
                  <a:lnTo>
                    <a:pt x="1977" y="564"/>
                  </a:lnTo>
                  <a:close/>
                  <a:moveTo>
                    <a:pt x="909" y="510"/>
                  </a:moveTo>
                  <a:lnTo>
                    <a:pt x="921" y="510"/>
                  </a:lnTo>
                  <a:lnTo>
                    <a:pt x="918" y="522"/>
                  </a:lnTo>
                  <a:lnTo>
                    <a:pt x="913" y="532"/>
                  </a:lnTo>
                  <a:lnTo>
                    <a:pt x="907" y="539"/>
                  </a:lnTo>
                  <a:lnTo>
                    <a:pt x="902" y="548"/>
                  </a:lnTo>
                  <a:lnTo>
                    <a:pt x="900" y="558"/>
                  </a:lnTo>
                  <a:lnTo>
                    <a:pt x="902" y="569"/>
                  </a:lnTo>
                  <a:lnTo>
                    <a:pt x="904" y="581"/>
                  </a:lnTo>
                  <a:lnTo>
                    <a:pt x="904" y="592"/>
                  </a:lnTo>
                  <a:lnTo>
                    <a:pt x="900" y="602"/>
                  </a:lnTo>
                  <a:lnTo>
                    <a:pt x="890" y="611"/>
                  </a:lnTo>
                  <a:lnTo>
                    <a:pt x="890" y="602"/>
                  </a:lnTo>
                  <a:lnTo>
                    <a:pt x="892" y="595"/>
                  </a:lnTo>
                  <a:lnTo>
                    <a:pt x="892" y="590"/>
                  </a:lnTo>
                  <a:lnTo>
                    <a:pt x="892" y="586"/>
                  </a:lnTo>
                  <a:lnTo>
                    <a:pt x="890" y="583"/>
                  </a:lnTo>
                  <a:lnTo>
                    <a:pt x="886" y="579"/>
                  </a:lnTo>
                  <a:lnTo>
                    <a:pt x="883" y="578"/>
                  </a:lnTo>
                  <a:lnTo>
                    <a:pt x="879" y="578"/>
                  </a:lnTo>
                  <a:lnTo>
                    <a:pt x="878" y="576"/>
                  </a:lnTo>
                  <a:lnTo>
                    <a:pt x="874" y="574"/>
                  </a:lnTo>
                  <a:lnTo>
                    <a:pt x="872" y="569"/>
                  </a:lnTo>
                  <a:lnTo>
                    <a:pt x="871" y="564"/>
                  </a:lnTo>
                  <a:lnTo>
                    <a:pt x="890" y="564"/>
                  </a:lnTo>
                  <a:lnTo>
                    <a:pt x="890" y="557"/>
                  </a:lnTo>
                  <a:lnTo>
                    <a:pt x="886" y="553"/>
                  </a:lnTo>
                  <a:lnTo>
                    <a:pt x="885" y="551"/>
                  </a:lnTo>
                  <a:lnTo>
                    <a:pt x="883" y="550"/>
                  </a:lnTo>
                  <a:lnTo>
                    <a:pt x="881" y="546"/>
                  </a:lnTo>
                  <a:lnTo>
                    <a:pt x="879" y="541"/>
                  </a:lnTo>
                  <a:lnTo>
                    <a:pt x="890" y="534"/>
                  </a:lnTo>
                  <a:lnTo>
                    <a:pt x="899" y="527"/>
                  </a:lnTo>
                  <a:lnTo>
                    <a:pt x="909" y="522"/>
                  </a:lnTo>
                  <a:lnTo>
                    <a:pt x="909" y="510"/>
                  </a:lnTo>
                  <a:close/>
                  <a:moveTo>
                    <a:pt x="96" y="0"/>
                  </a:moveTo>
                  <a:lnTo>
                    <a:pt x="103" y="0"/>
                  </a:lnTo>
                  <a:lnTo>
                    <a:pt x="108" y="0"/>
                  </a:lnTo>
                  <a:lnTo>
                    <a:pt x="113" y="2"/>
                  </a:lnTo>
                  <a:lnTo>
                    <a:pt x="117" y="2"/>
                  </a:lnTo>
                  <a:lnTo>
                    <a:pt x="122" y="3"/>
                  </a:lnTo>
                  <a:lnTo>
                    <a:pt x="127" y="23"/>
                  </a:lnTo>
                  <a:lnTo>
                    <a:pt x="132" y="40"/>
                  </a:lnTo>
                  <a:lnTo>
                    <a:pt x="138" y="57"/>
                  </a:lnTo>
                  <a:lnTo>
                    <a:pt x="141" y="80"/>
                  </a:lnTo>
                  <a:lnTo>
                    <a:pt x="136" y="84"/>
                  </a:lnTo>
                  <a:lnTo>
                    <a:pt x="131" y="87"/>
                  </a:lnTo>
                  <a:lnTo>
                    <a:pt x="127" y="92"/>
                  </a:lnTo>
                  <a:lnTo>
                    <a:pt x="124" y="99"/>
                  </a:lnTo>
                  <a:lnTo>
                    <a:pt x="122" y="106"/>
                  </a:lnTo>
                  <a:lnTo>
                    <a:pt x="125" y="106"/>
                  </a:lnTo>
                  <a:lnTo>
                    <a:pt x="134" y="99"/>
                  </a:lnTo>
                  <a:lnTo>
                    <a:pt x="141" y="98"/>
                  </a:lnTo>
                  <a:lnTo>
                    <a:pt x="148" y="98"/>
                  </a:lnTo>
                  <a:lnTo>
                    <a:pt x="157" y="96"/>
                  </a:lnTo>
                  <a:lnTo>
                    <a:pt x="164" y="91"/>
                  </a:lnTo>
                  <a:lnTo>
                    <a:pt x="164" y="64"/>
                  </a:lnTo>
                  <a:lnTo>
                    <a:pt x="183" y="64"/>
                  </a:lnTo>
                  <a:lnTo>
                    <a:pt x="186" y="70"/>
                  </a:lnTo>
                  <a:lnTo>
                    <a:pt x="188" y="75"/>
                  </a:lnTo>
                  <a:lnTo>
                    <a:pt x="190" y="82"/>
                  </a:lnTo>
                  <a:lnTo>
                    <a:pt x="193" y="87"/>
                  </a:lnTo>
                  <a:lnTo>
                    <a:pt x="195" y="91"/>
                  </a:lnTo>
                  <a:lnTo>
                    <a:pt x="206" y="84"/>
                  </a:lnTo>
                  <a:lnTo>
                    <a:pt x="218" y="80"/>
                  </a:lnTo>
                  <a:lnTo>
                    <a:pt x="234" y="80"/>
                  </a:lnTo>
                  <a:lnTo>
                    <a:pt x="241" y="89"/>
                  </a:lnTo>
                  <a:lnTo>
                    <a:pt x="249" y="92"/>
                  </a:lnTo>
                  <a:lnTo>
                    <a:pt x="256" y="94"/>
                  </a:lnTo>
                  <a:lnTo>
                    <a:pt x="265" y="99"/>
                  </a:lnTo>
                  <a:lnTo>
                    <a:pt x="272" y="110"/>
                  </a:lnTo>
                  <a:lnTo>
                    <a:pt x="284" y="106"/>
                  </a:lnTo>
                  <a:lnTo>
                    <a:pt x="291" y="105"/>
                  </a:lnTo>
                  <a:lnTo>
                    <a:pt x="296" y="106"/>
                  </a:lnTo>
                  <a:lnTo>
                    <a:pt x="300" y="110"/>
                  </a:lnTo>
                  <a:lnTo>
                    <a:pt x="307" y="110"/>
                  </a:lnTo>
                  <a:lnTo>
                    <a:pt x="314" y="106"/>
                  </a:lnTo>
                  <a:lnTo>
                    <a:pt x="314" y="84"/>
                  </a:lnTo>
                  <a:lnTo>
                    <a:pt x="337" y="84"/>
                  </a:lnTo>
                  <a:lnTo>
                    <a:pt x="342" y="92"/>
                  </a:lnTo>
                  <a:lnTo>
                    <a:pt x="347" y="101"/>
                  </a:lnTo>
                  <a:lnTo>
                    <a:pt x="349" y="112"/>
                  </a:lnTo>
                  <a:lnTo>
                    <a:pt x="349" y="126"/>
                  </a:lnTo>
                  <a:lnTo>
                    <a:pt x="365" y="126"/>
                  </a:lnTo>
                  <a:lnTo>
                    <a:pt x="365" y="131"/>
                  </a:lnTo>
                  <a:lnTo>
                    <a:pt x="368" y="131"/>
                  </a:lnTo>
                  <a:lnTo>
                    <a:pt x="370" y="145"/>
                  </a:lnTo>
                  <a:lnTo>
                    <a:pt x="371" y="164"/>
                  </a:lnTo>
                  <a:lnTo>
                    <a:pt x="375" y="181"/>
                  </a:lnTo>
                  <a:lnTo>
                    <a:pt x="380" y="192"/>
                  </a:lnTo>
                  <a:lnTo>
                    <a:pt x="385" y="197"/>
                  </a:lnTo>
                  <a:lnTo>
                    <a:pt x="389" y="201"/>
                  </a:lnTo>
                  <a:lnTo>
                    <a:pt x="392" y="204"/>
                  </a:lnTo>
                  <a:lnTo>
                    <a:pt x="396" y="209"/>
                  </a:lnTo>
                  <a:lnTo>
                    <a:pt x="399" y="222"/>
                  </a:lnTo>
                  <a:lnTo>
                    <a:pt x="392" y="234"/>
                  </a:lnTo>
                  <a:lnTo>
                    <a:pt x="391" y="244"/>
                  </a:lnTo>
                  <a:lnTo>
                    <a:pt x="391" y="255"/>
                  </a:lnTo>
                  <a:lnTo>
                    <a:pt x="387" y="269"/>
                  </a:lnTo>
                  <a:lnTo>
                    <a:pt x="377" y="269"/>
                  </a:lnTo>
                  <a:lnTo>
                    <a:pt x="370" y="270"/>
                  </a:lnTo>
                  <a:lnTo>
                    <a:pt x="361" y="276"/>
                  </a:lnTo>
                  <a:lnTo>
                    <a:pt x="349" y="279"/>
                  </a:lnTo>
                  <a:lnTo>
                    <a:pt x="349" y="291"/>
                  </a:lnTo>
                  <a:lnTo>
                    <a:pt x="342" y="295"/>
                  </a:lnTo>
                  <a:lnTo>
                    <a:pt x="337" y="298"/>
                  </a:lnTo>
                  <a:lnTo>
                    <a:pt x="331" y="304"/>
                  </a:lnTo>
                  <a:lnTo>
                    <a:pt x="326" y="307"/>
                  </a:lnTo>
                  <a:lnTo>
                    <a:pt x="323" y="311"/>
                  </a:lnTo>
                  <a:lnTo>
                    <a:pt x="272" y="307"/>
                  </a:lnTo>
                  <a:lnTo>
                    <a:pt x="262" y="312"/>
                  </a:lnTo>
                  <a:lnTo>
                    <a:pt x="249" y="321"/>
                  </a:lnTo>
                  <a:lnTo>
                    <a:pt x="237" y="326"/>
                  </a:lnTo>
                  <a:lnTo>
                    <a:pt x="221" y="325"/>
                  </a:lnTo>
                  <a:lnTo>
                    <a:pt x="202" y="321"/>
                  </a:lnTo>
                  <a:lnTo>
                    <a:pt x="179" y="323"/>
                  </a:lnTo>
                  <a:lnTo>
                    <a:pt x="178" y="330"/>
                  </a:lnTo>
                  <a:lnTo>
                    <a:pt x="176" y="333"/>
                  </a:lnTo>
                  <a:lnTo>
                    <a:pt x="173" y="337"/>
                  </a:lnTo>
                  <a:lnTo>
                    <a:pt x="167" y="337"/>
                  </a:lnTo>
                  <a:lnTo>
                    <a:pt x="162" y="337"/>
                  </a:lnTo>
                  <a:lnTo>
                    <a:pt x="153" y="337"/>
                  </a:lnTo>
                  <a:lnTo>
                    <a:pt x="143" y="335"/>
                  </a:lnTo>
                  <a:lnTo>
                    <a:pt x="129" y="335"/>
                  </a:lnTo>
                  <a:lnTo>
                    <a:pt x="115" y="330"/>
                  </a:lnTo>
                  <a:lnTo>
                    <a:pt x="104" y="321"/>
                  </a:lnTo>
                  <a:lnTo>
                    <a:pt x="94" y="311"/>
                  </a:lnTo>
                  <a:lnTo>
                    <a:pt x="85" y="300"/>
                  </a:lnTo>
                  <a:lnTo>
                    <a:pt x="73" y="291"/>
                  </a:lnTo>
                  <a:lnTo>
                    <a:pt x="68" y="265"/>
                  </a:lnTo>
                  <a:lnTo>
                    <a:pt x="57" y="265"/>
                  </a:lnTo>
                  <a:lnTo>
                    <a:pt x="57" y="249"/>
                  </a:lnTo>
                  <a:lnTo>
                    <a:pt x="42" y="248"/>
                  </a:lnTo>
                  <a:lnTo>
                    <a:pt x="29" y="243"/>
                  </a:lnTo>
                  <a:lnTo>
                    <a:pt x="17" y="237"/>
                  </a:lnTo>
                  <a:lnTo>
                    <a:pt x="3" y="234"/>
                  </a:lnTo>
                  <a:lnTo>
                    <a:pt x="1" y="227"/>
                  </a:lnTo>
                  <a:lnTo>
                    <a:pt x="0" y="218"/>
                  </a:lnTo>
                  <a:lnTo>
                    <a:pt x="0" y="208"/>
                  </a:lnTo>
                  <a:lnTo>
                    <a:pt x="1" y="206"/>
                  </a:lnTo>
                  <a:lnTo>
                    <a:pt x="1" y="204"/>
                  </a:lnTo>
                  <a:lnTo>
                    <a:pt x="1" y="204"/>
                  </a:lnTo>
                  <a:lnTo>
                    <a:pt x="1" y="202"/>
                  </a:lnTo>
                  <a:lnTo>
                    <a:pt x="3" y="199"/>
                  </a:lnTo>
                  <a:lnTo>
                    <a:pt x="19" y="199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6" y="211"/>
                  </a:lnTo>
                  <a:lnTo>
                    <a:pt x="31" y="208"/>
                  </a:lnTo>
                  <a:lnTo>
                    <a:pt x="38" y="204"/>
                  </a:lnTo>
                  <a:lnTo>
                    <a:pt x="45" y="202"/>
                  </a:lnTo>
                  <a:lnTo>
                    <a:pt x="45" y="180"/>
                  </a:lnTo>
                  <a:lnTo>
                    <a:pt x="40" y="167"/>
                  </a:lnTo>
                  <a:lnTo>
                    <a:pt x="42" y="155"/>
                  </a:lnTo>
                  <a:lnTo>
                    <a:pt x="45" y="145"/>
                  </a:lnTo>
                  <a:lnTo>
                    <a:pt x="35" y="145"/>
                  </a:lnTo>
                  <a:lnTo>
                    <a:pt x="33" y="147"/>
                  </a:lnTo>
                  <a:lnTo>
                    <a:pt x="31" y="147"/>
                  </a:lnTo>
                  <a:lnTo>
                    <a:pt x="31" y="148"/>
                  </a:lnTo>
                  <a:lnTo>
                    <a:pt x="29" y="148"/>
                  </a:lnTo>
                  <a:lnTo>
                    <a:pt x="26" y="150"/>
                  </a:lnTo>
                  <a:lnTo>
                    <a:pt x="22" y="140"/>
                  </a:lnTo>
                  <a:lnTo>
                    <a:pt x="15" y="134"/>
                  </a:lnTo>
                  <a:lnTo>
                    <a:pt x="10" y="131"/>
                  </a:lnTo>
                  <a:lnTo>
                    <a:pt x="7" y="124"/>
                  </a:lnTo>
                  <a:lnTo>
                    <a:pt x="3" y="110"/>
                  </a:lnTo>
                  <a:lnTo>
                    <a:pt x="42" y="106"/>
                  </a:lnTo>
                  <a:lnTo>
                    <a:pt x="43" y="108"/>
                  </a:lnTo>
                  <a:lnTo>
                    <a:pt x="43" y="110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45" y="113"/>
                  </a:lnTo>
                  <a:lnTo>
                    <a:pt x="47" y="115"/>
                  </a:lnTo>
                  <a:lnTo>
                    <a:pt x="50" y="117"/>
                  </a:lnTo>
                  <a:lnTo>
                    <a:pt x="57" y="119"/>
                  </a:lnTo>
                  <a:lnTo>
                    <a:pt x="57" y="103"/>
                  </a:lnTo>
                  <a:lnTo>
                    <a:pt x="80" y="103"/>
                  </a:lnTo>
                  <a:lnTo>
                    <a:pt x="80" y="87"/>
                  </a:lnTo>
                  <a:lnTo>
                    <a:pt x="75" y="85"/>
                  </a:lnTo>
                  <a:lnTo>
                    <a:pt x="71" y="85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8" y="80"/>
                  </a:lnTo>
                  <a:lnTo>
                    <a:pt x="68" y="78"/>
                  </a:lnTo>
                  <a:lnTo>
                    <a:pt x="66" y="78"/>
                  </a:lnTo>
                  <a:lnTo>
                    <a:pt x="64" y="77"/>
                  </a:lnTo>
                  <a:lnTo>
                    <a:pt x="54" y="73"/>
                  </a:lnTo>
                  <a:lnTo>
                    <a:pt x="42" y="73"/>
                  </a:lnTo>
                  <a:lnTo>
                    <a:pt x="28" y="73"/>
                  </a:lnTo>
                  <a:lnTo>
                    <a:pt x="19" y="73"/>
                  </a:lnTo>
                  <a:lnTo>
                    <a:pt x="19" y="54"/>
                  </a:lnTo>
                  <a:lnTo>
                    <a:pt x="22" y="49"/>
                  </a:lnTo>
                  <a:lnTo>
                    <a:pt x="24" y="44"/>
                  </a:lnTo>
                  <a:lnTo>
                    <a:pt x="28" y="38"/>
                  </a:lnTo>
                  <a:lnTo>
                    <a:pt x="29" y="33"/>
                  </a:lnTo>
                  <a:lnTo>
                    <a:pt x="35" y="31"/>
                  </a:lnTo>
                  <a:lnTo>
                    <a:pt x="38" y="31"/>
                  </a:lnTo>
                  <a:lnTo>
                    <a:pt x="43" y="30"/>
                  </a:lnTo>
                  <a:lnTo>
                    <a:pt x="49" y="30"/>
                  </a:lnTo>
                  <a:lnTo>
                    <a:pt x="49" y="7"/>
                  </a:lnTo>
                  <a:lnTo>
                    <a:pt x="64" y="7"/>
                  </a:lnTo>
                  <a:lnTo>
                    <a:pt x="75" y="7"/>
                  </a:lnTo>
                  <a:lnTo>
                    <a:pt x="85" y="9"/>
                  </a:lnTo>
                  <a:lnTo>
                    <a:pt x="96" y="1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246188" y="661988"/>
              <a:ext cx="6805613" cy="5475288"/>
            </a:xfrm>
            <a:custGeom>
              <a:avLst/>
              <a:gdLst>
                <a:gd name="T0" fmla="*/ 3961 w 4287"/>
                <a:gd name="T1" fmla="*/ 1545 h 3449"/>
                <a:gd name="T2" fmla="*/ 3682 w 4287"/>
                <a:gd name="T3" fmla="*/ 1767 h 3449"/>
                <a:gd name="T4" fmla="*/ 3922 w 4287"/>
                <a:gd name="T5" fmla="*/ 2055 h 3449"/>
                <a:gd name="T6" fmla="*/ 4080 w 4287"/>
                <a:gd name="T7" fmla="*/ 2454 h 3449"/>
                <a:gd name="T8" fmla="*/ 4223 w 4287"/>
                <a:gd name="T9" fmla="*/ 2603 h 3449"/>
                <a:gd name="T10" fmla="*/ 4116 w 4287"/>
                <a:gd name="T11" fmla="*/ 2685 h 3449"/>
                <a:gd name="T12" fmla="*/ 3811 w 4287"/>
                <a:gd name="T13" fmla="*/ 2711 h 3449"/>
                <a:gd name="T14" fmla="*/ 3813 w 4287"/>
                <a:gd name="T15" fmla="*/ 2912 h 3449"/>
                <a:gd name="T16" fmla="*/ 3423 w 4287"/>
                <a:gd name="T17" fmla="*/ 3112 h 3449"/>
                <a:gd name="T18" fmla="*/ 3165 w 4287"/>
                <a:gd name="T19" fmla="*/ 3248 h 3449"/>
                <a:gd name="T20" fmla="*/ 2849 w 4287"/>
                <a:gd name="T21" fmla="*/ 3268 h 3449"/>
                <a:gd name="T22" fmla="*/ 2770 w 4287"/>
                <a:gd name="T23" fmla="*/ 3243 h 3449"/>
                <a:gd name="T24" fmla="*/ 2655 w 4287"/>
                <a:gd name="T25" fmla="*/ 3053 h 3449"/>
                <a:gd name="T26" fmla="*/ 2591 w 4287"/>
                <a:gd name="T27" fmla="*/ 2938 h 3449"/>
                <a:gd name="T28" fmla="*/ 2446 w 4287"/>
                <a:gd name="T29" fmla="*/ 3039 h 3449"/>
                <a:gd name="T30" fmla="*/ 2486 w 4287"/>
                <a:gd name="T31" fmla="*/ 3165 h 3449"/>
                <a:gd name="T32" fmla="*/ 2442 w 4287"/>
                <a:gd name="T33" fmla="*/ 3344 h 3449"/>
                <a:gd name="T34" fmla="*/ 2306 w 4287"/>
                <a:gd name="T35" fmla="*/ 3243 h 3449"/>
                <a:gd name="T36" fmla="*/ 2098 w 4287"/>
                <a:gd name="T37" fmla="*/ 3039 h 3449"/>
                <a:gd name="T38" fmla="*/ 1774 w 4287"/>
                <a:gd name="T39" fmla="*/ 2728 h 3449"/>
                <a:gd name="T40" fmla="*/ 1589 w 4287"/>
                <a:gd name="T41" fmla="*/ 2702 h 3449"/>
                <a:gd name="T42" fmla="*/ 1880 w 4287"/>
                <a:gd name="T43" fmla="*/ 2988 h 3449"/>
                <a:gd name="T44" fmla="*/ 1926 w 4287"/>
                <a:gd name="T45" fmla="*/ 3292 h 3449"/>
                <a:gd name="T46" fmla="*/ 1685 w 4287"/>
                <a:gd name="T47" fmla="*/ 3390 h 3449"/>
                <a:gd name="T48" fmla="*/ 1887 w 4287"/>
                <a:gd name="T49" fmla="*/ 3231 h 3449"/>
                <a:gd name="T50" fmla="*/ 1465 w 4287"/>
                <a:gd name="T51" fmla="*/ 2884 h 3449"/>
                <a:gd name="T52" fmla="*/ 1241 w 4287"/>
                <a:gd name="T53" fmla="*/ 2819 h 3449"/>
                <a:gd name="T54" fmla="*/ 927 w 4287"/>
                <a:gd name="T55" fmla="*/ 2988 h 3449"/>
                <a:gd name="T56" fmla="*/ 556 w 4287"/>
                <a:gd name="T57" fmla="*/ 3334 h 3449"/>
                <a:gd name="T58" fmla="*/ 172 w 4287"/>
                <a:gd name="T59" fmla="*/ 3327 h 3449"/>
                <a:gd name="T60" fmla="*/ 35 w 4287"/>
                <a:gd name="T61" fmla="*/ 3018 h 3449"/>
                <a:gd name="T62" fmla="*/ 268 w 4287"/>
                <a:gd name="T63" fmla="*/ 2669 h 3449"/>
                <a:gd name="T64" fmla="*/ 671 w 4287"/>
                <a:gd name="T65" fmla="*/ 2735 h 3449"/>
                <a:gd name="T66" fmla="*/ 512 w 4287"/>
                <a:gd name="T67" fmla="*/ 2302 h 3449"/>
                <a:gd name="T68" fmla="*/ 821 w 4287"/>
                <a:gd name="T69" fmla="*/ 2259 h 3449"/>
                <a:gd name="T70" fmla="*/ 1074 w 4287"/>
                <a:gd name="T71" fmla="*/ 2055 h 3449"/>
                <a:gd name="T72" fmla="*/ 1371 w 4287"/>
                <a:gd name="T73" fmla="*/ 1857 h 3449"/>
                <a:gd name="T74" fmla="*/ 1397 w 4287"/>
                <a:gd name="T75" fmla="*/ 1608 h 3449"/>
                <a:gd name="T76" fmla="*/ 1468 w 4287"/>
                <a:gd name="T77" fmla="*/ 1772 h 3449"/>
                <a:gd name="T78" fmla="*/ 1690 w 4287"/>
                <a:gd name="T79" fmla="*/ 1842 h 3449"/>
                <a:gd name="T80" fmla="*/ 2036 w 4287"/>
                <a:gd name="T81" fmla="*/ 1470 h 3449"/>
                <a:gd name="T82" fmla="*/ 2076 w 4287"/>
                <a:gd name="T83" fmla="*/ 1304 h 3449"/>
                <a:gd name="T84" fmla="*/ 2264 w 4287"/>
                <a:gd name="T85" fmla="*/ 1212 h 3449"/>
                <a:gd name="T86" fmla="*/ 2037 w 4287"/>
                <a:gd name="T87" fmla="*/ 1280 h 3449"/>
                <a:gd name="T88" fmla="*/ 1980 w 4287"/>
                <a:gd name="T89" fmla="*/ 838 h 3449"/>
                <a:gd name="T90" fmla="*/ 1863 w 4287"/>
                <a:gd name="T91" fmla="*/ 897 h 3449"/>
                <a:gd name="T92" fmla="*/ 1814 w 4287"/>
                <a:gd name="T93" fmla="*/ 1283 h 3449"/>
                <a:gd name="T94" fmla="*/ 1746 w 4287"/>
                <a:gd name="T95" fmla="*/ 1641 h 3449"/>
                <a:gd name="T96" fmla="*/ 1552 w 4287"/>
                <a:gd name="T97" fmla="*/ 1730 h 3449"/>
                <a:gd name="T98" fmla="*/ 1554 w 4287"/>
                <a:gd name="T99" fmla="*/ 1629 h 3449"/>
                <a:gd name="T100" fmla="*/ 1234 w 4287"/>
                <a:gd name="T101" fmla="*/ 1503 h 3449"/>
                <a:gd name="T102" fmla="*/ 1208 w 4287"/>
                <a:gd name="T103" fmla="*/ 1100 h 3449"/>
                <a:gd name="T104" fmla="*/ 1461 w 4287"/>
                <a:gd name="T105" fmla="*/ 875 h 3449"/>
                <a:gd name="T106" fmla="*/ 1543 w 4287"/>
                <a:gd name="T107" fmla="*/ 574 h 3449"/>
                <a:gd name="T108" fmla="*/ 1695 w 4287"/>
                <a:gd name="T109" fmla="*/ 396 h 3449"/>
                <a:gd name="T110" fmla="*/ 1884 w 4287"/>
                <a:gd name="T111" fmla="*/ 234 h 3449"/>
                <a:gd name="T112" fmla="*/ 2181 w 4287"/>
                <a:gd name="T113" fmla="*/ 316 h 3449"/>
                <a:gd name="T114" fmla="*/ 2399 w 4287"/>
                <a:gd name="T115" fmla="*/ 557 h 3449"/>
                <a:gd name="T116" fmla="*/ 2502 w 4287"/>
                <a:gd name="T117" fmla="*/ 740 h 3449"/>
                <a:gd name="T118" fmla="*/ 2516 w 4287"/>
                <a:gd name="T119" fmla="*/ 644 h 3449"/>
                <a:gd name="T120" fmla="*/ 2568 w 4287"/>
                <a:gd name="T121" fmla="*/ 325 h 3449"/>
                <a:gd name="T122" fmla="*/ 2709 w 4287"/>
                <a:gd name="T123" fmla="*/ 295 h 3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287" h="3449">
                  <a:moveTo>
                    <a:pt x="1896" y="300"/>
                  </a:moveTo>
                  <a:lnTo>
                    <a:pt x="1896" y="307"/>
                  </a:lnTo>
                  <a:lnTo>
                    <a:pt x="1896" y="311"/>
                  </a:lnTo>
                  <a:lnTo>
                    <a:pt x="1898" y="316"/>
                  </a:lnTo>
                  <a:lnTo>
                    <a:pt x="1900" y="320"/>
                  </a:lnTo>
                  <a:lnTo>
                    <a:pt x="1900" y="313"/>
                  </a:lnTo>
                  <a:lnTo>
                    <a:pt x="1898" y="307"/>
                  </a:lnTo>
                  <a:lnTo>
                    <a:pt x="1898" y="304"/>
                  </a:lnTo>
                  <a:lnTo>
                    <a:pt x="1896" y="300"/>
                  </a:lnTo>
                  <a:close/>
                  <a:moveTo>
                    <a:pt x="1900" y="285"/>
                  </a:moveTo>
                  <a:lnTo>
                    <a:pt x="1900" y="293"/>
                  </a:lnTo>
                  <a:lnTo>
                    <a:pt x="1906" y="293"/>
                  </a:lnTo>
                  <a:lnTo>
                    <a:pt x="1906" y="285"/>
                  </a:lnTo>
                  <a:lnTo>
                    <a:pt x="1900" y="285"/>
                  </a:lnTo>
                  <a:close/>
                  <a:moveTo>
                    <a:pt x="1934" y="265"/>
                  </a:moveTo>
                  <a:lnTo>
                    <a:pt x="1934" y="269"/>
                  </a:lnTo>
                  <a:lnTo>
                    <a:pt x="1934" y="272"/>
                  </a:lnTo>
                  <a:lnTo>
                    <a:pt x="1936" y="274"/>
                  </a:lnTo>
                  <a:lnTo>
                    <a:pt x="1936" y="276"/>
                  </a:lnTo>
                  <a:lnTo>
                    <a:pt x="1938" y="278"/>
                  </a:lnTo>
                  <a:lnTo>
                    <a:pt x="1938" y="274"/>
                  </a:lnTo>
                  <a:lnTo>
                    <a:pt x="1940" y="272"/>
                  </a:lnTo>
                  <a:lnTo>
                    <a:pt x="1940" y="271"/>
                  </a:lnTo>
                  <a:lnTo>
                    <a:pt x="1940" y="271"/>
                  </a:lnTo>
                  <a:lnTo>
                    <a:pt x="1940" y="269"/>
                  </a:lnTo>
                  <a:lnTo>
                    <a:pt x="1941" y="265"/>
                  </a:lnTo>
                  <a:lnTo>
                    <a:pt x="1934" y="265"/>
                  </a:lnTo>
                  <a:close/>
                  <a:moveTo>
                    <a:pt x="4287" y="0"/>
                  </a:moveTo>
                  <a:lnTo>
                    <a:pt x="4287" y="389"/>
                  </a:lnTo>
                  <a:lnTo>
                    <a:pt x="4284" y="777"/>
                  </a:lnTo>
                  <a:lnTo>
                    <a:pt x="4282" y="1163"/>
                  </a:lnTo>
                  <a:lnTo>
                    <a:pt x="4280" y="1552"/>
                  </a:lnTo>
                  <a:lnTo>
                    <a:pt x="4053" y="1555"/>
                  </a:lnTo>
                  <a:lnTo>
                    <a:pt x="4039" y="1557"/>
                  </a:lnTo>
                  <a:lnTo>
                    <a:pt x="4022" y="1559"/>
                  </a:lnTo>
                  <a:lnTo>
                    <a:pt x="4006" y="1561"/>
                  </a:lnTo>
                  <a:lnTo>
                    <a:pt x="3996" y="1561"/>
                  </a:lnTo>
                  <a:lnTo>
                    <a:pt x="3985" y="1555"/>
                  </a:lnTo>
                  <a:lnTo>
                    <a:pt x="3975" y="1548"/>
                  </a:lnTo>
                  <a:lnTo>
                    <a:pt x="3961" y="1545"/>
                  </a:lnTo>
                  <a:lnTo>
                    <a:pt x="3954" y="1555"/>
                  </a:lnTo>
                  <a:lnTo>
                    <a:pt x="3942" y="1564"/>
                  </a:lnTo>
                  <a:lnTo>
                    <a:pt x="3928" y="1569"/>
                  </a:lnTo>
                  <a:lnTo>
                    <a:pt x="3916" y="1568"/>
                  </a:lnTo>
                  <a:lnTo>
                    <a:pt x="3914" y="1564"/>
                  </a:lnTo>
                  <a:lnTo>
                    <a:pt x="3912" y="1561"/>
                  </a:lnTo>
                  <a:lnTo>
                    <a:pt x="3912" y="1557"/>
                  </a:lnTo>
                  <a:lnTo>
                    <a:pt x="3912" y="1552"/>
                  </a:lnTo>
                  <a:lnTo>
                    <a:pt x="3888" y="1555"/>
                  </a:lnTo>
                  <a:lnTo>
                    <a:pt x="3877" y="1576"/>
                  </a:lnTo>
                  <a:lnTo>
                    <a:pt x="3860" y="1599"/>
                  </a:lnTo>
                  <a:lnTo>
                    <a:pt x="3837" y="1620"/>
                  </a:lnTo>
                  <a:lnTo>
                    <a:pt x="3813" y="1639"/>
                  </a:lnTo>
                  <a:lnTo>
                    <a:pt x="3788" y="1657"/>
                  </a:lnTo>
                  <a:lnTo>
                    <a:pt x="3765" y="1667"/>
                  </a:lnTo>
                  <a:lnTo>
                    <a:pt x="3776" y="1676"/>
                  </a:lnTo>
                  <a:lnTo>
                    <a:pt x="3785" y="1685"/>
                  </a:lnTo>
                  <a:lnTo>
                    <a:pt x="3795" y="1693"/>
                  </a:lnTo>
                  <a:lnTo>
                    <a:pt x="3800" y="1705"/>
                  </a:lnTo>
                  <a:lnTo>
                    <a:pt x="3804" y="1721"/>
                  </a:lnTo>
                  <a:lnTo>
                    <a:pt x="3795" y="1725"/>
                  </a:lnTo>
                  <a:lnTo>
                    <a:pt x="3783" y="1728"/>
                  </a:lnTo>
                  <a:lnTo>
                    <a:pt x="3772" y="1730"/>
                  </a:lnTo>
                  <a:lnTo>
                    <a:pt x="3765" y="1728"/>
                  </a:lnTo>
                  <a:lnTo>
                    <a:pt x="3746" y="1714"/>
                  </a:lnTo>
                  <a:lnTo>
                    <a:pt x="3725" y="1704"/>
                  </a:lnTo>
                  <a:lnTo>
                    <a:pt x="3701" y="1695"/>
                  </a:lnTo>
                  <a:lnTo>
                    <a:pt x="3699" y="1702"/>
                  </a:lnTo>
                  <a:lnTo>
                    <a:pt x="3699" y="1714"/>
                  </a:lnTo>
                  <a:lnTo>
                    <a:pt x="3699" y="1726"/>
                  </a:lnTo>
                  <a:lnTo>
                    <a:pt x="3696" y="1737"/>
                  </a:lnTo>
                  <a:lnTo>
                    <a:pt x="3694" y="1739"/>
                  </a:lnTo>
                  <a:lnTo>
                    <a:pt x="3690" y="1740"/>
                  </a:lnTo>
                  <a:lnTo>
                    <a:pt x="3687" y="1744"/>
                  </a:lnTo>
                  <a:lnTo>
                    <a:pt x="3683" y="1746"/>
                  </a:lnTo>
                  <a:lnTo>
                    <a:pt x="3680" y="1747"/>
                  </a:lnTo>
                  <a:lnTo>
                    <a:pt x="3676" y="1753"/>
                  </a:lnTo>
                  <a:lnTo>
                    <a:pt x="3680" y="1756"/>
                  </a:lnTo>
                  <a:lnTo>
                    <a:pt x="3680" y="1761"/>
                  </a:lnTo>
                  <a:lnTo>
                    <a:pt x="3682" y="1767"/>
                  </a:lnTo>
                  <a:lnTo>
                    <a:pt x="3683" y="1774"/>
                  </a:lnTo>
                  <a:lnTo>
                    <a:pt x="3685" y="1779"/>
                  </a:lnTo>
                  <a:lnTo>
                    <a:pt x="3690" y="1786"/>
                  </a:lnTo>
                  <a:lnTo>
                    <a:pt x="3696" y="1789"/>
                  </a:lnTo>
                  <a:lnTo>
                    <a:pt x="3701" y="1793"/>
                  </a:lnTo>
                  <a:lnTo>
                    <a:pt x="3704" y="1796"/>
                  </a:lnTo>
                  <a:lnTo>
                    <a:pt x="3706" y="1805"/>
                  </a:lnTo>
                  <a:lnTo>
                    <a:pt x="3708" y="1821"/>
                  </a:lnTo>
                  <a:lnTo>
                    <a:pt x="3699" y="1831"/>
                  </a:lnTo>
                  <a:lnTo>
                    <a:pt x="3696" y="1847"/>
                  </a:lnTo>
                  <a:lnTo>
                    <a:pt x="3696" y="1866"/>
                  </a:lnTo>
                  <a:lnTo>
                    <a:pt x="3713" y="1868"/>
                  </a:lnTo>
                  <a:lnTo>
                    <a:pt x="3725" y="1871"/>
                  </a:lnTo>
                  <a:lnTo>
                    <a:pt x="3739" y="1875"/>
                  </a:lnTo>
                  <a:lnTo>
                    <a:pt x="3739" y="1890"/>
                  </a:lnTo>
                  <a:lnTo>
                    <a:pt x="3746" y="1896"/>
                  </a:lnTo>
                  <a:lnTo>
                    <a:pt x="3753" y="1901"/>
                  </a:lnTo>
                  <a:lnTo>
                    <a:pt x="3762" y="1906"/>
                  </a:lnTo>
                  <a:lnTo>
                    <a:pt x="3772" y="1910"/>
                  </a:lnTo>
                  <a:lnTo>
                    <a:pt x="3781" y="1901"/>
                  </a:lnTo>
                  <a:lnTo>
                    <a:pt x="3792" y="1897"/>
                  </a:lnTo>
                  <a:lnTo>
                    <a:pt x="3807" y="1897"/>
                  </a:lnTo>
                  <a:lnTo>
                    <a:pt x="3825" y="1910"/>
                  </a:lnTo>
                  <a:lnTo>
                    <a:pt x="3844" y="1920"/>
                  </a:lnTo>
                  <a:lnTo>
                    <a:pt x="3863" y="1932"/>
                  </a:lnTo>
                  <a:lnTo>
                    <a:pt x="3881" y="1945"/>
                  </a:lnTo>
                  <a:lnTo>
                    <a:pt x="3895" y="1959"/>
                  </a:lnTo>
                  <a:lnTo>
                    <a:pt x="3903" y="1978"/>
                  </a:lnTo>
                  <a:lnTo>
                    <a:pt x="3902" y="1980"/>
                  </a:lnTo>
                  <a:lnTo>
                    <a:pt x="3900" y="1981"/>
                  </a:lnTo>
                  <a:lnTo>
                    <a:pt x="3898" y="1983"/>
                  </a:lnTo>
                  <a:lnTo>
                    <a:pt x="3898" y="1985"/>
                  </a:lnTo>
                  <a:lnTo>
                    <a:pt x="3898" y="1986"/>
                  </a:lnTo>
                  <a:lnTo>
                    <a:pt x="3896" y="1990"/>
                  </a:lnTo>
                  <a:lnTo>
                    <a:pt x="3910" y="1993"/>
                  </a:lnTo>
                  <a:lnTo>
                    <a:pt x="3921" y="1999"/>
                  </a:lnTo>
                  <a:lnTo>
                    <a:pt x="3926" y="2006"/>
                  </a:lnTo>
                  <a:lnTo>
                    <a:pt x="3929" y="2018"/>
                  </a:lnTo>
                  <a:lnTo>
                    <a:pt x="3931" y="2035"/>
                  </a:lnTo>
                  <a:lnTo>
                    <a:pt x="3922" y="2055"/>
                  </a:lnTo>
                  <a:lnTo>
                    <a:pt x="3919" y="2076"/>
                  </a:lnTo>
                  <a:lnTo>
                    <a:pt x="3916" y="2096"/>
                  </a:lnTo>
                  <a:lnTo>
                    <a:pt x="3914" y="2119"/>
                  </a:lnTo>
                  <a:lnTo>
                    <a:pt x="3907" y="2140"/>
                  </a:lnTo>
                  <a:lnTo>
                    <a:pt x="3902" y="2152"/>
                  </a:lnTo>
                  <a:lnTo>
                    <a:pt x="3893" y="2168"/>
                  </a:lnTo>
                  <a:lnTo>
                    <a:pt x="3884" y="2187"/>
                  </a:lnTo>
                  <a:lnTo>
                    <a:pt x="3877" y="2205"/>
                  </a:lnTo>
                  <a:lnTo>
                    <a:pt x="3872" y="2226"/>
                  </a:lnTo>
                  <a:lnTo>
                    <a:pt x="3874" y="2245"/>
                  </a:lnTo>
                  <a:lnTo>
                    <a:pt x="3881" y="2262"/>
                  </a:lnTo>
                  <a:lnTo>
                    <a:pt x="3891" y="2278"/>
                  </a:lnTo>
                  <a:lnTo>
                    <a:pt x="3903" y="2287"/>
                  </a:lnTo>
                  <a:lnTo>
                    <a:pt x="3917" y="2295"/>
                  </a:lnTo>
                  <a:lnTo>
                    <a:pt x="3931" y="2301"/>
                  </a:lnTo>
                  <a:lnTo>
                    <a:pt x="3943" y="2308"/>
                  </a:lnTo>
                  <a:lnTo>
                    <a:pt x="3950" y="2316"/>
                  </a:lnTo>
                  <a:lnTo>
                    <a:pt x="3950" y="2318"/>
                  </a:lnTo>
                  <a:lnTo>
                    <a:pt x="3952" y="2320"/>
                  </a:lnTo>
                  <a:lnTo>
                    <a:pt x="3952" y="2322"/>
                  </a:lnTo>
                  <a:lnTo>
                    <a:pt x="3952" y="2323"/>
                  </a:lnTo>
                  <a:lnTo>
                    <a:pt x="3954" y="2327"/>
                  </a:lnTo>
                  <a:lnTo>
                    <a:pt x="3942" y="2332"/>
                  </a:lnTo>
                  <a:lnTo>
                    <a:pt x="3947" y="2348"/>
                  </a:lnTo>
                  <a:lnTo>
                    <a:pt x="3954" y="2364"/>
                  </a:lnTo>
                  <a:lnTo>
                    <a:pt x="3961" y="2379"/>
                  </a:lnTo>
                  <a:lnTo>
                    <a:pt x="3973" y="2390"/>
                  </a:lnTo>
                  <a:lnTo>
                    <a:pt x="3975" y="2390"/>
                  </a:lnTo>
                  <a:lnTo>
                    <a:pt x="3977" y="2391"/>
                  </a:lnTo>
                  <a:lnTo>
                    <a:pt x="3978" y="2391"/>
                  </a:lnTo>
                  <a:lnTo>
                    <a:pt x="3980" y="2391"/>
                  </a:lnTo>
                  <a:lnTo>
                    <a:pt x="3984" y="2393"/>
                  </a:lnTo>
                  <a:lnTo>
                    <a:pt x="3984" y="2404"/>
                  </a:lnTo>
                  <a:lnTo>
                    <a:pt x="4003" y="2409"/>
                  </a:lnTo>
                  <a:lnTo>
                    <a:pt x="4012" y="2425"/>
                  </a:lnTo>
                  <a:lnTo>
                    <a:pt x="4018" y="2437"/>
                  </a:lnTo>
                  <a:lnTo>
                    <a:pt x="4027" y="2446"/>
                  </a:lnTo>
                  <a:lnTo>
                    <a:pt x="4039" y="2451"/>
                  </a:lnTo>
                  <a:lnTo>
                    <a:pt x="4057" y="2454"/>
                  </a:lnTo>
                  <a:lnTo>
                    <a:pt x="4080" y="2454"/>
                  </a:lnTo>
                  <a:lnTo>
                    <a:pt x="4081" y="2447"/>
                  </a:lnTo>
                  <a:lnTo>
                    <a:pt x="4083" y="2442"/>
                  </a:lnTo>
                  <a:lnTo>
                    <a:pt x="4085" y="2437"/>
                  </a:lnTo>
                  <a:lnTo>
                    <a:pt x="4087" y="2433"/>
                  </a:lnTo>
                  <a:lnTo>
                    <a:pt x="4090" y="2430"/>
                  </a:lnTo>
                  <a:lnTo>
                    <a:pt x="4095" y="2428"/>
                  </a:lnTo>
                  <a:lnTo>
                    <a:pt x="4104" y="2428"/>
                  </a:lnTo>
                  <a:lnTo>
                    <a:pt x="4120" y="2444"/>
                  </a:lnTo>
                  <a:lnTo>
                    <a:pt x="4139" y="2460"/>
                  </a:lnTo>
                  <a:lnTo>
                    <a:pt x="4162" y="2470"/>
                  </a:lnTo>
                  <a:lnTo>
                    <a:pt x="4162" y="2489"/>
                  </a:lnTo>
                  <a:lnTo>
                    <a:pt x="4167" y="2493"/>
                  </a:lnTo>
                  <a:lnTo>
                    <a:pt x="4172" y="2498"/>
                  </a:lnTo>
                  <a:lnTo>
                    <a:pt x="4176" y="2501"/>
                  </a:lnTo>
                  <a:lnTo>
                    <a:pt x="4181" y="2505"/>
                  </a:lnTo>
                  <a:lnTo>
                    <a:pt x="4188" y="2508"/>
                  </a:lnTo>
                  <a:lnTo>
                    <a:pt x="4191" y="2510"/>
                  </a:lnTo>
                  <a:lnTo>
                    <a:pt x="4195" y="2512"/>
                  </a:lnTo>
                  <a:lnTo>
                    <a:pt x="4200" y="2512"/>
                  </a:lnTo>
                  <a:lnTo>
                    <a:pt x="4207" y="2512"/>
                  </a:lnTo>
                  <a:lnTo>
                    <a:pt x="4207" y="2528"/>
                  </a:lnTo>
                  <a:lnTo>
                    <a:pt x="4223" y="2531"/>
                  </a:lnTo>
                  <a:lnTo>
                    <a:pt x="4242" y="2531"/>
                  </a:lnTo>
                  <a:lnTo>
                    <a:pt x="4245" y="2529"/>
                  </a:lnTo>
                  <a:lnTo>
                    <a:pt x="4251" y="2528"/>
                  </a:lnTo>
                  <a:lnTo>
                    <a:pt x="4258" y="2528"/>
                  </a:lnTo>
                  <a:lnTo>
                    <a:pt x="4265" y="2528"/>
                  </a:lnTo>
                  <a:lnTo>
                    <a:pt x="4268" y="2531"/>
                  </a:lnTo>
                  <a:lnTo>
                    <a:pt x="4272" y="2535"/>
                  </a:lnTo>
                  <a:lnTo>
                    <a:pt x="4273" y="2536"/>
                  </a:lnTo>
                  <a:lnTo>
                    <a:pt x="4275" y="2540"/>
                  </a:lnTo>
                  <a:lnTo>
                    <a:pt x="4277" y="2542"/>
                  </a:lnTo>
                  <a:lnTo>
                    <a:pt x="4279" y="2547"/>
                  </a:lnTo>
                  <a:lnTo>
                    <a:pt x="4280" y="2554"/>
                  </a:lnTo>
                  <a:lnTo>
                    <a:pt x="4261" y="2554"/>
                  </a:lnTo>
                  <a:lnTo>
                    <a:pt x="4252" y="2564"/>
                  </a:lnTo>
                  <a:lnTo>
                    <a:pt x="4244" y="2571"/>
                  </a:lnTo>
                  <a:lnTo>
                    <a:pt x="4233" y="2578"/>
                  </a:lnTo>
                  <a:lnTo>
                    <a:pt x="4226" y="2589"/>
                  </a:lnTo>
                  <a:lnTo>
                    <a:pt x="4223" y="2603"/>
                  </a:lnTo>
                  <a:lnTo>
                    <a:pt x="4224" y="2617"/>
                  </a:lnTo>
                  <a:lnTo>
                    <a:pt x="4230" y="2632"/>
                  </a:lnTo>
                  <a:lnTo>
                    <a:pt x="4230" y="2646"/>
                  </a:lnTo>
                  <a:lnTo>
                    <a:pt x="4230" y="2662"/>
                  </a:lnTo>
                  <a:lnTo>
                    <a:pt x="4230" y="2685"/>
                  </a:lnTo>
                  <a:lnTo>
                    <a:pt x="4230" y="2713"/>
                  </a:lnTo>
                  <a:lnTo>
                    <a:pt x="4226" y="2713"/>
                  </a:lnTo>
                  <a:lnTo>
                    <a:pt x="4226" y="2716"/>
                  </a:lnTo>
                  <a:lnTo>
                    <a:pt x="4207" y="2713"/>
                  </a:lnTo>
                  <a:lnTo>
                    <a:pt x="4209" y="2735"/>
                  </a:lnTo>
                  <a:lnTo>
                    <a:pt x="4210" y="2756"/>
                  </a:lnTo>
                  <a:lnTo>
                    <a:pt x="4214" y="2775"/>
                  </a:lnTo>
                  <a:lnTo>
                    <a:pt x="4214" y="2796"/>
                  </a:lnTo>
                  <a:lnTo>
                    <a:pt x="4197" y="2795"/>
                  </a:lnTo>
                  <a:lnTo>
                    <a:pt x="4183" y="2791"/>
                  </a:lnTo>
                  <a:lnTo>
                    <a:pt x="4170" y="2784"/>
                  </a:lnTo>
                  <a:lnTo>
                    <a:pt x="4158" y="2779"/>
                  </a:lnTo>
                  <a:lnTo>
                    <a:pt x="4144" y="2774"/>
                  </a:lnTo>
                  <a:lnTo>
                    <a:pt x="4127" y="2770"/>
                  </a:lnTo>
                  <a:lnTo>
                    <a:pt x="4128" y="2756"/>
                  </a:lnTo>
                  <a:lnTo>
                    <a:pt x="4132" y="2746"/>
                  </a:lnTo>
                  <a:lnTo>
                    <a:pt x="4135" y="2739"/>
                  </a:lnTo>
                  <a:lnTo>
                    <a:pt x="4137" y="2730"/>
                  </a:lnTo>
                  <a:lnTo>
                    <a:pt x="4137" y="2730"/>
                  </a:lnTo>
                  <a:lnTo>
                    <a:pt x="4135" y="2728"/>
                  </a:lnTo>
                  <a:lnTo>
                    <a:pt x="4134" y="2727"/>
                  </a:lnTo>
                  <a:lnTo>
                    <a:pt x="4132" y="2725"/>
                  </a:lnTo>
                  <a:lnTo>
                    <a:pt x="4128" y="2721"/>
                  </a:lnTo>
                  <a:lnTo>
                    <a:pt x="4127" y="2720"/>
                  </a:lnTo>
                  <a:lnTo>
                    <a:pt x="4127" y="2720"/>
                  </a:lnTo>
                  <a:lnTo>
                    <a:pt x="4125" y="2714"/>
                  </a:lnTo>
                  <a:lnTo>
                    <a:pt x="4125" y="2709"/>
                  </a:lnTo>
                  <a:lnTo>
                    <a:pt x="4125" y="2706"/>
                  </a:lnTo>
                  <a:lnTo>
                    <a:pt x="4127" y="2702"/>
                  </a:lnTo>
                  <a:lnTo>
                    <a:pt x="4127" y="2699"/>
                  </a:lnTo>
                  <a:lnTo>
                    <a:pt x="4128" y="2695"/>
                  </a:lnTo>
                  <a:lnTo>
                    <a:pt x="4127" y="2693"/>
                  </a:lnTo>
                  <a:lnTo>
                    <a:pt x="4123" y="2690"/>
                  </a:lnTo>
                  <a:lnTo>
                    <a:pt x="4120" y="2688"/>
                  </a:lnTo>
                  <a:lnTo>
                    <a:pt x="4116" y="2685"/>
                  </a:lnTo>
                  <a:lnTo>
                    <a:pt x="4111" y="2683"/>
                  </a:lnTo>
                  <a:lnTo>
                    <a:pt x="4108" y="2681"/>
                  </a:lnTo>
                  <a:lnTo>
                    <a:pt x="4106" y="2681"/>
                  </a:lnTo>
                  <a:lnTo>
                    <a:pt x="4104" y="2681"/>
                  </a:lnTo>
                  <a:lnTo>
                    <a:pt x="4099" y="2685"/>
                  </a:lnTo>
                  <a:lnTo>
                    <a:pt x="4090" y="2692"/>
                  </a:lnTo>
                  <a:lnTo>
                    <a:pt x="4080" y="2699"/>
                  </a:lnTo>
                  <a:lnTo>
                    <a:pt x="4069" y="2706"/>
                  </a:lnTo>
                  <a:lnTo>
                    <a:pt x="4060" y="2713"/>
                  </a:lnTo>
                  <a:lnTo>
                    <a:pt x="4057" y="2716"/>
                  </a:lnTo>
                  <a:lnTo>
                    <a:pt x="4057" y="2735"/>
                  </a:lnTo>
                  <a:lnTo>
                    <a:pt x="4052" y="2742"/>
                  </a:lnTo>
                  <a:lnTo>
                    <a:pt x="4043" y="2753"/>
                  </a:lnTo>
                  <a:lnTo>
                    <a:pt x="4031" y="2765"/>
                  </a:lnTo>
                  <a:lnTo>
                    <a:pt x="4018" y="2777"/>
                  </a:lnTo>
                  <a:lnTo>
                    <a:pt x="4006" y="2784"/>
                  </a:lnTo>
                  <a:lnTo>
                    <a:pt x="3996" y="2788"/>
                  </a:lnTo>
                  <a:lnTo>
                    <a:pt x="3984" y="2798"/>
                  </a:lnTo>
                  <a:lnTo>
                    <a:pt x="3966" y="2803"/>
                  </a:lnTo>
                  <a:lnTo>
                    <a:pt x="3945" y="2805"/>
                  </a:lnTo>
                  <a:lnTo>
                    <a:pt x="3922" y="2805"/>
                  </a:lnTo>
                  <a:lnTo>
                    <a:pt x="3900" y="2803"/>
                  </a:lnTo>
                  <a:lnTo>
                    <a:pt x="3898" y="2802"/>
                  </a:lnTo>
                  <a:lnTo>
                    <a:pt x="3898" y="2796"/>
                  </a:lnTo>
                  <a:lnTo>
                    <a:pt x="3896" y="2791"/>
                  </a:lnTo>
                  <a:lnTo>
                    <a:pt x="3895" y="2788"/>
                  </a:lnTo>
                  <a:lnTo>
                    <a:pt x="3893" y="2784"/>
                  </a:lnTo>
                  <a:lnTo>
                    <a:pt x="3874" y="2784"/>
                  </a:lnTo>
                  <a:lnTo>
                    <a:pt x="3861" y="2765"/>
                  </a:lnTo>
                  <a:lnTo>
                    <a:pt x="3856" y="2763"/>
                  </a:lnTo>
                  <a:lnTo>
                    <a:pt x="3851" y="2761"/>
                  </a:lnTo>
                  <a:lnTo>
                    <a:pt x="3846" y="2760"/>
                  </a:lnTo>
                  <a:lnTo>
                    <a:pt x="3842" y="2758"/>
                  </a:lnTo>
                  <a:lnTo>
                    <a:pt x="3839" y="2754"/>
                  </a:lnTo>
                  <a:lnTo>
                    <a:pt x="3833" y="2742"/>
                  </a:lnTo>
                  <a:lnTo>
                    <a:pt x="3832" y="2730"/>
                  </a:lnTo>
                  <a:lnTo>
                    <a:pt x="3830" y="2723"/>
                  </a:lnTo>
                  <a:lnTo>
                    <a:pt x="3823" y="2716"/>
                  </a:lnTo>
                  <a:lnTo>
                    <a:pt x="3816" y="2707"/>
                  </a:lnTo>
                  <a:lnTo>
                    <a:pt x="3811" y="2711"/>
                  </a:lnTo>
                  <a:lnTo>
                    <a:pt x="3809" y="2713"/>
                  </a:lnTo>
                  <a:lnTo>
                    <a:pt x="3806" y="2713"/>
                  </a:lnTo>
                  <a:lnTo>
                    <a:pt x="3802" y="2716"/>
                  </a:lnTo>
                  <a:lnTo>
                    <a:pt x="3800" y="2720"/>
                  </a:lnTo>
                  <a:lnTo>
                    <a:pt x="3821" y="2741"/>
                  </a:lnTo>
                  <a:lnTo>
                    <a:pt x="3839" y="2765"/>
                  </a:lnTo>
                  <a:lnTo>
                    <a:pt x="3854" y="2793"/>
                  </a:lnTo>
                  <a:lnTo>
                    <a:pt x="3865" y="2793"/>
                  </a:lnTo>
                  <a:lnTo>
                    <a:pt x="3865" y="2835"/>
                  </a:lnTo>
                  <a:lnTo>
                    <a:pt x="3879" y="2835"/>
                  </a:lnTo>
                  <a:lnTo>
                    <a:pt x="3889" y="2840"/>
                  </a:lnTo>
                  <a:lnTo>
                    <a:pt x="3898" y="2849"/>
                  </a:lnTo>
                  <a:lnTo>
                    <a:pt x="3907" y="2857"/>
                  </a:lnTo>
                  <a:lnTo>
                    <a:pt x="3917" y="2864"/>
                  </a:lnTo>
                  <a:lnTo>
                    <a:pt x="3931" y="2870"/>
                  </a:lnTo>
                  <a:lnTo>
                    <a:pt x="3931" y="2884"/>
                  </a:lnTo>
                  <a:lnTo>
                    <a:pt x="3919" y="2884"/>
                  </a:lnTo>
                  <a:lnTo>
                    <a:pt x="3917" y="2891"/>
                  </a:lnTo>
                  <a:lnTo>
                    <a:pt x="3916" y="2896"/>
                  </a:lnTo>
                  <a:lnTo>
                    <a:pt x="3914" y="2899"/>
                  </a:lnTo>
                  <a:lnTo>
                    <a:pt x="3910" y="2903"/>
                  </a:lnTo>
                  <a:lnTo>
                    <a:pt x="3907" y="2906"/>
                  </a:lnTo>
                  <a:lnTo>
                    <a:pt x="3900" y="2908"/>
                  </a:lnTo>
                  <a:lnTo>
                    <a:pt x="3898" y="2903"/>
                  </a:lnTo>
                  <a:lnTo>
                    <a:pt x="3896" y="2901"/>
                  </a:lnTo>
                  <a:lnTo>
                    <a:pt x="3895" y="2898"/>
                  </a:lnTo>
                  <a:lnTo>
                    <a:pt x="3893" y="2894"/>
                  </a:lnTo>
                  <a:lnTo>
                    <a:pt x="3893" y="2889"/>
                  </a:lnTo>
                  <a:lnTo>
                    <a:pt x="3886" y="2889"/>
                  </a:lnTo>
                  <a:lnTo>
                    <a:pt x="3881" y="2891"/>
                  </a:lnTo>
                  <a:lnTo>
                    <a:pt x="3879" y="2892"/>
                  </a:lnTo>
                  <a:lnTo>
                    <a:pt x="3877" y="2894"/>
                  </a:lnTo>
                  <a:lnTo>
                    <a:pt x="3875" y="2896"/>
                  </a:lnTo>
                  <a:lnTo>
                    <a:pt x="3874" y="2898"/>
                  </a:lnTo>
                  <a:lnTo>
                    <a:pt x="3872" y="2901"/>
                  </a:lnTo>
                  <a:lnTo>
                    <a:pt x="3868" y="2905"/>
                  </a:lnTo>
                  <a:lnTo>
                    <a:pt x="3858" y="2908"/>
                  </a:lnTo>
                  <a:lnTo>
                    <a:pt x="3844" y="2910"/>
                  </a:lnTo>
                  <a:lnTo>
                    <a:pt x="3828" y="2910"/>
                  </a:lnTo>
                  <a:lnTo>
                    <a:pt x="3813" y="2912"/>
                  </a:lnTo>
                  <a:lnTo>
                    <a:pt x="3800" y="2915"/>
                  </a:lnTo>
                  <a:lnTo>
                    <a:pt x="3792" y="2922"/>
                  </a:lnTo>
                  <a:lnTo>
                    <a:pt x="3786" y="2933"/>
                  </a:lnTo>
                  <a:lnTo>
                    <a:pt x="3779" y="2941"/>
                  </a:lnTo>
                  <a:lnTo>
                    <a:pt x="3772" y="2950"/>
                  </a:lnTo>
                  <a:lnTo>
                    <a:pt x="3765" y="2950"/>
                  </a:lnTo>
                  <a:lnTo>
                    <a:pt x="3764" y="2946"/>
                  </a:lnTo>
                  <a:lnTo>
                    <a:pt x="3764" y="2943"/>
                  </a:lnTo>
                  <a:lnTo>
                    <a:pt x="3762" y="2941"/>
                  </a:lnTo>
                  <a:lnTo>
                    <a:pt x="3762" y="2941"/>
                  </a:lnTo>
                  <a:lnTo>
                    <a:pt x="3760" y="2941"/>
                  </a:lnTo>
                  <a:lnTo>
                    <a:pt x="3758" y="2940"/>
                  </a:lnTo>
                  <a:lnTo>
                    <a:pt x="3753" y="2938"/>
                  </a:lnTo>
                  <a:lnTo>
                    <a:pt x="3741" y="2957"/>
                  </a:lnTo>
                  <a:lnTo>
                    <a:pt x="3727" y="2966"/>
                  </a:lnTo>
                  <a:lnTo>
                    <a:pt x="3711" y="2973"/>
                  </a:lnTo>
                  <a:lnTo>
                    <a:pt x="3692" y="2978"/>
                  </a:lnTo>
                  <a:lnTo>
                    <a:pt x="3669" y="2985"/>
                  </a:lnTo>
                  <a:lnTo>
                    <a:pt x="3661" y="2990"/>
                  </a:lnTo>
                  <a:lnTo>
                    <a:pt x="3655" y="2995"/>
                  </a:lnTo>
                  <a:lnTo>
                    <a:pt x="3648" y="3002"/>
                  </a:lnTo>
                  <a:lnTo>
                    <a:pt x="3640" y="3008"/>
                  </a:lnTo>
                  <a:lnTo>
                    <a:pt x="3628" y="3011"/>
                  </a:lnTo>
                  <a:lnTo>
                    <a:pt x="3628" y="3027"/>
                  </a:lnTo>
                  <a:lnTo>
                    <a:pt x="3622" y="3030"/>
                  </a:lnTo>
                  <a:lnTo>
                    <a:pt x="3619" y="3036"/>
                  </a:lnTo>
                  <a:lnTo>
                    <a:pt x="3615" y="3041"/>
                  </a:lnTo>
                  <a:lnTo>
                    <a:pt x="3612" y="3046"/>
                  </a:lnTo>
                  <a:lnTo>
                    <a:pt x="3608" y="3049"/>
                  </a:lnTo>
                  <a:lnTo>
                    <a:pt x="3589" y="3060"/>
                  </a:lnTo>
                  <a:lnTo>
                    <a:pt x="3568" y="3065"/>
                  </a:lnTo>
                  <a:lnTo>
                    <a:pt x="3545" y="3067"/>
                  </a:lnTo>
                  <a:lnTo>
                    <a:pt x="3521" y="3065"/>
                  </a:lnTo>
                  <a:lnTo>
                    <a:pt x="3497" y="3065"/>
                  </a:lnTo>
                  <a:lnTo>
                    <a:pt x="3488" y="3079"/>
                  </a:lnTo>
                  <a:lnTo>
                    <a:pt x="3476" y="3091"/>
                  </a:lnTo>
                  <a:lnTo>
                    <a:pt x="3462" y="3104"/>
                  </a:lnTo>
                  <a:lnTo>
                    <a:pt x="3451" y="3116"/>
                  </a:lnTo>
                  <a:lnTo>
                    <a:pt x="3434" y="3114"/>
                  </a:lnTo>
                  <a:lnTo>
                    <a:pt x="3423" y="3112"/>
                  </a:lnTo>
                  <a:lnTo>
                    <a:pt x="3413" y="3112"/>
                  </a:lnTo>
                  <a:lnTo>
                    <a:pt x="3401" y="3111"/>
                  </a:lnTo>
                  <a:lnTo>
                    <a:pt x="3402" y="3121"/>
                  </a:lnTo>
                  <a:lnTo>
                    <a:pt x="3406" y="3133"/>
                  </a:lnTo>
                  <a:lnTo>
                    <a:pt x="3411" y="3147"/>
                  </a:lnTo>
                  <a:lnTo>
                    <a:pt x="3415" y="3158"/>
                  </a:lnTo>
                  <a:lnTo>
                    <a:pt x="3416" y="3161"/>
                  </a:lnTo>
                  <a:lnTo>
                    <a:pt x="3404" y="3165"/>
                  </a:lnTo>
                  <a:lnTo>
                    <a:pt x="3397" y="3207"/>
                  </a:lnTo>
                  <a:lnTo>
                    <a:pt x="3378" y="3207"/>
                  </a:lnTo>
                  <a:lnTo>
                    <a:pt x="3378" y="3196"/>
                  </a:lnTo>
                  <a:lnTo>
                    <a:pt x="3366" y="3191"/>
                  </a:lnTo>
                  <a:lnTo>
                    <a:pt x="3360" y="3180"/>
                  </a:lnTo>
                  <a:lnTo>
                    <a:pt x="3359" y="3165"/>
                  </a:lnTo>
                  <a:lnTo>
                    <a:pt x="3366" y="3154"/>
                  </a:lnTo>
                  <a:lnTo>
                    <a:pt x="3371" y="3144"/>
                  </a:lnTo>
                  <a:lnTo>
                    <a:pt x="3374" y="3126"/>
                  </a:lnTo>
                  <a:lnTo>
                    <a:pt x="3369" y="3125"/>
                  </a:lnTo>
                  <a:lnTo>
                    <a:pt x="3367" y="3123"/>
                  </a:lnTo>
                  <a:lnTo>
                    <a:pt x="3364" y="3121"/>
                  </a:lnTo>
                  <a:lnTo>
                    <a:pt x="3360" y="3119"/>
                  </a:lnTo>
                  <a:lnTo>
                    <a:pt x="3355" y="3119"/>
                  </a:lnTo>
                  <a:lnTo>
                    <a:pt x="3352" y="3119"/>
                  </a:lnTo>
                  <a:lnTo>
                    <a:pt x="3352" y="3121"/>
                  </a:lnTo>
                  <a:lnTo>
                    <a:pt x="3350" y="3121"/>
                  </a:lnTo>
                  <a:lnTo>
                    <a:pt x="3346" y="3121"/>
                  </a:lnTo>
                  <a:lnTo>
                    <a:pt x="3343" y="3123"/>
                  </a:lnTo>
                  <a:lnTo>
                    <a:pt x="3334" y="3142"/>
                  </a:lnTo>
                  <a:lnTo>
                    <a:pt x="3324" y="3161"/>
                  </a:lnTo>
                  <a:lnTo>
                    <a:pt x="3313" y="3158"/>
                  </a:lnTo>
                  <a:lnTo>
                    <a:pt x="3299" y="3154"/>
                  </a:lnTo>
                  <a:lnTo>
                    <a:pt x="3284" y="3152"/>
                  </a:lnTo>
                  <a:lnTo>
                    <a:pt x="3270" y="3152"/>
                  </a:lnTo>
                  <a:lnTo>
                    <a:pt x="3259" y="3158"/>
                  </a:lnTo>
                  <a:lnTo>
                    <a:pt x="3245" y="3175"/>
                  </a:lnTo>
                  <a:lnTo>
                    <a:pt x="3231" y="3194"/>
                  </a:lnTo>
                  <a:lnTo>
                    <a:pt x="3217" y="3212"/>
                  </a:lnTo>
                  <a:lnTo>
                    <a:pt x="3202" y="3228"/>
                  </a:lnTo>
                  <a:lnTo>
                    <a:pt x="3184" y="3240"/>
                  </a:lnTo>
                  <a:lnTo>
                    <a:pt x="3165" y="3248"/>
                  </a:lnTo>
                  <a:lnTo>
                    <a:pt x="3144" y="3252"/>
                  </a:lnTo>
                  <a:lnTo>
                    <a:pt x="3118" y="3248"/>
                  </a:lnTo>
                  <a:lnTo>
                    <a:pt x="3090" y="3238"/>
                  </a:lnTo>
                  <a:lnTo>
                    <a:pt x="3090" y="3226"/>
                  </a:lnTo>
                  <a:lnTo>
                    <a:pt x="3071" y="3224"/>
                  </a:lnTo>
                  <a:lnTo>
                    <a:pt x="3055" y="3219"/>
                  </a:lnTo>
                  <a:lnTo>
                    <a:pt x="3041" y="3215"/>
                  </a:lnTo>
                  <a:lnTo>
                    <a:pt x="3029" y="3210"/>
                  </a:lnTo>
                  <a:lnTo>
                    <a:pt x="3017" y="3212"/>
                  </a:lnTo>
                  <a:lnTo>
                    <a:pt x="3003" y="3217"/>
                  </a:lnTo>
                  <a:lnTo>
                    <a:pt x="2985" y="3219"/>
                  </a:lnTo>
                  <a:lnTo>
                    <a:pt x="2983" y="3233"/>
                  </a:lnTo>
                  <a:lnTo>
                    <a:pt x="2983" y="3250"/>
                  </a:lnTo>
                  <a:lnTo>
                    <a:pt x="2982" y="3268"/>
                  </a:lnTo>
                  <a:lnTo>
                    <a:pt x="2978" y="3280"/>
                  </a:lnTo>
                  <a:lnTo>
                    <a:pt x="2975" y="3282"/>
                  </a:lnTo>
                  <a:lnTo>
                    <a:pt x="2971" y="3283"/>
                  </a:lnTo>
                  <a:lnTo>
                    <a:pt x="2966" y="3283"/>
                  </a:lnTo>
                  <a:lnTo>
                    <a:pt x="2959" y="3283"/>
                  </a:lnTo>
                  <a:lnTo>
                    <a:pt x="2956" y="3285"/>
                  </a:lnTo>
                  <a:lnTo>
                    <a:pt x="2954" y="3287"/>
                  </a:lnTo>
                  <a:lnTo>
                    <a:pt x="2949" y="3287"/>
                  </a:lnTo>
                  <a:lnTo>
                    <a:pt x="2943" y="3289"/>
                  </a:lnTo>
                  <a:lnTo>
                    <a:pt x="2943" y="3292"/>
                  </a:lnTo>
                  <a:lnTo>
                    <a:pt x="2942" y="3294"/>
                  </a:lnTo>
                  <a:lnTo>
                    <a:pt x="2942" y="3296"/>
                  </a:lnTo>
                  <a:lnTo>
                    <a:pt x="2942" y="3296"/>
                  </a:lnTo>
                  <a:lnTo>
                    <a:pt x="2942" y="3297"/>
                  </a:lnTo>
                  <a:lnTo>
                    <a:pt x="2940" y="3297"/>
                  </a:lnTo>
                  <a:lnTo>
                    <a:pt x="2936" y="3299"/>
                  </a:lnTo>
                  <a:lnTo>
                    <a:pt x="2928" y="3297"/>
                  </a:lnTo>
                  <a:lnTo>
                    <a:pt x="2914" y="3299"/>
                  </a:lnTo>
                  <a:lnTo>
                    <a:pt x="2898" y="3299"/>
                  </a:lnTo>
                  <a:lnTo>
                    <a:pt x="2893" y="3289"/>
                  </a:lnTo>
                  <a:lnTo>
                    <a:pt x="2886" y="3278"/>
                  </a:lnTo>
                  <a:lnTo>
                    <a:pt x="2879" y="3269"/>
                  </a:lnTo>
                  <a:lnTo>
                    <a:pt x="2870" y="3264"/>
                  </a:lnTo>
                  <a:lnTo>
                    <a:pt x="2856" y="3261"/>
                  </a:lnTo>
                  <a:lnTo>
                    <a:pt x="2853" y="3264"/>
                  </a:lnTo>
                  <a:lnTo>
                    <a:pt x="2849" y="3268"/>
                  </a:lnTo>
                  <a:lnTo>
                    <a:pt x="2846" y="3271"/>
                  </a:lnTo>
                  <a:lnTo>
                    <a:pt x="2842" y="3273"/>
                  </a:lnTo>
                  <a:lnTo>
                    <a:pt x="2840" y="3276"/>
                  </a:lnTo>
                  <a:lnTo>
                    <a:pt x="2839" y="3282"/>
                  </a:lnTo>
                  <a:lnTo>
                    <a:pt x="2837" y="3289"/>
                  </a:lnTo>
                  <a:lnTo>
                    <a:pt x="2802" y="3283"/>
                  </a:lnTo>
                  <a:lnTo>
                    <a:pt x="2802" y="3273"/>
                  </a:lnTo>
                  <a:lnTo>
                    <a:pt x="2819" y="3264"/>
                  </a:lnTo>
                  <a:lnTo>
                    <a:pt x="2832" y="3254"/>
                  </a:lnTo>
                  <a:lnTo>
                    <a:pt x="2828" y="3252"/>
                  </a:lnTo>
                  <a:lnTo>
                    <a:pt x="2823" y="3250"/>
                  </a:lnTo>
                  <a:lnTo>
                    <a:pt x="2816" y="3250"/>
                  </a:lnTo>
                  <a:lnTo>
                    <a:pt x="2809" y="3250"/>
                  </a:lnTo>
                  <a:lnTo>
                    <a:pt x="2797" y="3257"/>
                  </a:lnTo>
                  <a:lnTo>
                    <a:pt x="2784" y="3261"/>
                  </a:lnTo>
                  <a:lnTo>
                    <a:pt x="2769" y="3262"/>
                  </a:lnTo>
                  <a:lnTo>
                    <a:pt x="2755" y="3268"/>
                  </a:lnTo>
                  <a:lnTo>
                    <a:pt x="2760" y="3269"/>
                  </a:lnTo>
                  <a:lnTo>
                    <a:pt x="2764" y="3271"/>
                  </a:lnTo>
                  <a:lnTo>
                    <a:pt x="2765" y="3273"/>
                  </a:lnTo>
                  <a:lnTo>
                    <a:pt x="2767" y="3276"/>
                  </a:lnTo>
                  <a:lnTo>
                    <a:pt x="2769" y="3278"/>
                  </a:lnTo>
                  <a:lnTo>
                    <a:pt x="2770" y="3283"/>
                  </a:lnTo>
                  <a:lnTo>
                    <a:pt x="2767" y="3283"/>
                  </a:lnTo>
                  <a:lnTo>
                    <a:pt x="2751" y="3292"/>
                  </a:lnTo>
                  <a:lnTo>
                    <a:pt x="2732" y="3296"/>
                  </a:lnTo>
                  <a:lnTo>
                    <a:pt x="2732" y="3285"/>
                  </a:lnTo>
                  <a:lnTo>
                    <a:pt x="2732" y="3278"/>
                  </a:lnTo>
                  <a:lnTo>
                    <a:pt x="2730" y="3271"/>
                  </a:lnTo>
                  <a:lnTo>
                    <a:pt x="2729" y="3261"/>
                  </a:lnTo>
                  <a:lnTo>
                    <a:pt x="2732" y="3261"/>
                  </a:lnTo>
                  <a:lnTo>
                    <a:pt x="2732" y="3257"/>
                  </a:lnTo>
                  <a:lnTo>
                    <a:pt x="2737" y="3259"/>
                  </a:lnTo>
                  <a:lnTo>
                    <a:pt x="2741" y="3261"/>
                  </a:lnTo>
                  <a:lnTo>
                    <a:pt x="2744" y="3261"/>
                  </a:lnTo>
                  <a:lnTo>
                    <a:pt x="2746" y="3262"/>
                  </a:lnTo>
                  <a:lnTo>
                    <a:pt x="2751" y="3264"/>
                  </a:lnTo>
                  <a:lnTo>
                    <a:pt x="2757" y="3254"/>
                  </a:lnTo>
                  <a:lnTo>
                    <a:pt x="2764" y="3248"/>
                  </a:lnTo>
                  <a:lnTo>
                    <a:pt x="2770" y="3243"/>
                  </a:lnTo>
                  <a:lnTo>
                    <a:pt x="2779" y="3234"/>
                  </a:lnTo>
                  <a:lnTo>
                    <a:pt x="2767" y="3234"/>
                  </a:lnTo>
                  <a:lnTo>
                    <a:pt x="2755" y="3233"/>
                  </a:lnTo>
                  <a:lnTo>
                    <a:pt x="2746" y="3228"/>
                  </a:lnTo>
                  <a:lnTo>
                    <a:pt x="2741" y="3222"/>
                  </a:lnTo>
                  <a:lnTo>
                    <a:pt x="2734" y="3210"/>
                  </a:lnTo>
                  <a:lnTo>
                    <a:pt x="2732" y="3194"/>
                  </a:lnTo>
                  <a:lnTo>
                    <a:pt x="2732" y="3177"/>
                  </a:lnTo>
                  <a:lnTo>
                    <a:pt x="2715" y="3173"/>
                  </a:lnTo>
                  <a:lnTo>
                    <a:pt x="2701" y="3168"/>
                  </a:lnTo>
                  <a:lnTo>
                    <a:pt x="2690" y="3165"/>
                  </a:lnTo>
                  <a:lnTo>
                    <a:pt x="2685" y="3165"/>
                  </a:lnTo>
                  <a:lnTo>
                    <a:pt x="2676" y="3166"/>
                  </a:lnTo>
                  <a:lnTo>
                    <a:pt x="2664" y="3168"/>
                  </a:lnTo>
                  <a:lnTo>
                    <a:pt x="2652" y="3168"/>
                  </a:lnTo>
                  <a:lnTo>
                    <a:pt x="2654" y="3156"/>
                  </a:lnTo>
                  <a:lnTo>
                    <a:pt x="2654" y="3149"/>
                  </a:lnTo>
                  <a:lnTo>
                    <a:pt x="2654" y="3144"/>
                  </a:lnTo>
                  <a:lnTo>
                    <a:pt x="2654" y="3137"/>
                  </a:lnTo>
                  <a:lnTo>
                    <a:pt x="2652" y="3123"/>
                  </a:lnTo>
                  <a:lnTo>
                    <a:pt x="2664" y="3128"/>
                  </a:lnTo>
                  <a:lnTo>
                    <a:pt x="2674" y="3135"/>
                  </a:lnTo>
                  <a:lnTo>
                    <a:pt x="2683" y="3140"/>
                  </a:lnTo>
                  <a:lnTo>
                    <a:pt x="2694" y="3138"/>
                  </a:lnTo>
                  <a:lnTo>
                    <a:pt x="2688" y="3137"/>
                  </a:lnTo>
                  <a:lnTo>
                    <a:pt x="2685" y="3135"/>
                  </a:lnTo>
                  <a:lnTo>
                    <a:pt x="2683" y="3133"/>
                  </a:lnTo>
                  <a:lnTo>
                    <a:pt x="2680" y="3132"/>
                  </a:lnTo>
                  <a:lnTo>
                    <a:pt x="2674" y="3130"/>
                  </a:lnTo>
                  <a:lnTo>
                    <a:pt x="2674" y="3107"/>
                  </a:lnTo>
                  <a:lnTo>
                    <a:pt x="2687" y="3107"/>
                  </a:lnTo>
                  <a:lnTo>
                    <a:pt x="2687" y="3097"/>
                  </a:lnTo>
                  <a:lnTo>
                    <a:pt x="2683" y="3095"/>
                  </a:lnTo>
                  <a:lnTo>
                    <a:pt x="2680" y="3095"/>
                  </a:lnTo>
                  <a:lnTo>
                    <a:pt x="2678" y="3095"/>
                  </a:lnTo>
                  <a:lnTo>
                    <a:pt x="2676" y="3093"/>
                  </a:lnTo>
                  <a:lnTo>
                    <a:pt x="2674" y="3091"/>
                  </a:lnTo>
                  <a:lnTo>
                    <a:pt x="2666" y="3081"/>
                  </a:lnTo>
                  <a:lnTo>
                    <a:pt x="2659" y="3069"/>
                  </a:lnTo>
                  <a:lnTo>
                    <a:pt x="2655" y="3053"/>
                  </a:lnTo>
                  <a:lnTo>
                    <a:pt x="2659" y="3049"/>
                  </a:lnTo>
                  <a:lnTo>
                    <a:pt x="2661" y="3048"/>
                  </a:lnTo>
                  <a:lnTo>
                    <a:pt x="2662" y="3044"/>
                  </a:lnTo>
                  <a:lnTo>
                    <a:pt x="2662" y="3041"/>
                  </a:lnTo>
                  <a:lnTo>
                    <a:pt x="2664" y="3034"/>
                  </a:lnTo>
                  <a:lnTo>
                    <a:pt x="2655" y="3034"/>
                  </a:lnTo>
                  <a:lnTo>
                    <a:pt x="2643" y="3044"/>
                  </a:lnTo>
                  <a:lnTo>
                    <a:pt x="2629" y="3051"/>
                  </a:lnTo>
                  <a:lnTo>
                    <a:pt x="2610" y="3056"/>
                  </a:lnTo>
                  <a:lnTo>
                    <a:pt x="2610" y="3039"/>
                  </a:lnTo>
                  <a:lnTo>
                    <a:pt x="2603" y="3022"/>
                  </a:lnTo>
                  <a:lnTo>
                    <a:pt x="2603" y="3008"/>
                  </a:lnTo>
                  <a:lnTo>
                    <a:pt x="2608" y="2995"/>
                  </a:lnTo>
                  <a:lnTo>
                    <a:pt x="2615" y="2983"/>
                  </a:lnTo>
                  <a:lnTo>
                    <a:pt x="2620" y="2973"/>
                  </a:lnTo>
                  <a:lnTo>
                    <a:pt x="2617" y="2973"/>
                  </a:lnTo>
                  <a:lnTo>
                    <a:pt x="2613" y="2976"/>
                  </a:lnTo>
                  <a:lnTo>
                    <a:pt x="2610" y="2980"/>
                  </a:lnTo>
                  <a:lnTo>
                    <a:pt x="2606" y="2981"/>
                  </a:lnTo>
                  <a:lnTo>
                    <a:pt x="2601" y="2983"/>
                  </a:lnTo>
                  <a:lnTo>
                    <a:pt x="2594" y="2985"/>
                  </a:lnTo>
                  <a:lnTo>
                    <a:pt x="2594" y="2981"/>
                  </a:lnTo>
                  <a:lnTo>
                    <a:pt x="2596" y="2980"/>
                  </a:lnTo>
                  <a:lnTo>
                    <a:pt x="2596" y="2978"/>
                  </a:lnTo>
                  <a:lnTo>
                    <a:pt x="2596" y="2978"/>
                  </a:lnTo>
                  <a:lnTo>
                    <a:pt x="2598" y="2976"/>
                  </a:lnTo>
                  <a:lnTo>
                    <a:pt x="2598" y="2973"/>
                  </a:lnTo>
                  <a:lnTo>
                    <a:pt x="2617" y="2960"/>
                  </a:lnTo>
                  <a:lnTo>
                    <a:pt x="2633" y="2941"/>
                  </a:lnTo>
                  <a:lnTo>
                    <a:pt x="2629" y="2941"/>
                  </a:lnTo>
                  <a:lnTo>
                    <a:pt x="2629" y="2938"/>
                  </a:lnTo>
                  <a:lnTo>
                    <a:pt x="2619" y="2945"/>
                  </a:lnTo>
                  <a:lnTo>
                    <a:pt x="2608" y="2950"/>
                  </a:lnTo>
                  <a:lnTo>
                    <a:pt x="2596" y="2952"/>
                  </a:lnTo>
                  <a:lnTo>
                    <a:pt x="2578" y="2953"/>
                  </a:lnTo>
                  <a:lnTo>
                    <a:pt x="2575" y="2941"/>
                  </a:lnTo>
                  <a:lnTo>
                    <a:pt x="2580" y="2941"/>
                  </a:lnTo>
                  <a:lnTo>
                    <a:pt x="2584" y="2941"/>
                  </a:lnTo>
                  <a:lnTo>
                    <a:pt x="2587" y="2940"/>
                  </a:lnTo>
                  <a:lnTo>
                    <a:pt x="2591" y="2938"/>
                  </a:lnTo>
                  <a:lnTo>
                    <a:pt x="2580" y="2938"/>
                  </a:lnTo>
                  <a:lnTo>
                    <a:pt x="2565" y="2938"/>
                  </a:lnTo>
                  <a:lnTo>
                    <a:pt x="2544" y="2936"/>
                  </a:lnTo>
                  <a:lnTo>
                    <a:pt x="2523" y="2934"/>
                  </a:lnTo>
                  <a:lnTo>
                    <a:pt x="2509" y="2934"/>
                  </a:lnTo>
                  <a:lnTo>
                    <a:pt x="2502" y="2934"/>
                  </a:lnTo>
                  <a:lnTo>
                    <a:pt x="2502" y="2936"/>
                  </a:lnTo>
                  <a:lnTo>
                    <a:pt x="2500" y="2940"/>
                  </a:lnTo>
                  <a:lnTo>
                    <a:pt x="2498" y="2945"/>
                  </a:lnTo>
                  <a:lnTo>
                    <a:pt x="2496" y="2948"/>
                  </a:lnTo>
                  <a:lnTo>
                    <a:pt x="2495" y="2950"/>
                  </a:lnTo>
                  <a:lnTo>
                    <a:pt x="2456" y="2950"/>
                  </a:lnTo>
                  <a:lnTo>
                    <a:pt x="2451" y="2955"/>
                  </a:lnTo>
                  <a:lnTo>
                    <a:pt x="2449" y="2959"/>
                  </a:lnTo>
                  <a:lnTo>
                    <a:pt x="2448" y="2964"/>
                  </a:lnTo>
                  <a:lnTo>
                    <a:pt x="2446" y="2967"/>
                  </a:lnTo>
                  <a:lnTo>
                    <a:pt x="2439" y="2971"/>
                  </a:lnTo>
                  <a:lnTo>
                    <a:pt x="2425" y="2973"/>
                  </a:lnTo>
                  <a:lnTo>
                    <a:pt x="2428" y="2992"/>
                  </a:lnTo>
                  <a:lnTo>
                    <a:pt x="2434" y="2994"/>
                  </a:lnTo>
                  <a:lnTo>
                    <a:pt x="2439" y="2995"/>
                  </a:lnTo>
                  <a:lnTo>
                    <a:pt x="2442" y="2995"/>
                  </a:lnTo>
                  <a:lnTo>
                    <a:pt x="2446" y="2997"/>
                  </a:lnTo>
                  <a:lnTo>
                    <a:pt x="2449" y="2997"/>
                  </a:lnTo>
                  <a:lnTo>
                    <a:pt x="2451" y="3001"/>
                  </a:lnTo>
                  <a:lnTo>
                    <a:pt x="2453" y="3004"/>
                  </a:lnTo>
                  <a:lnTo>
                    <a:pt x="2455" y="3008"/>
                  </a:lnTo>
                  <a:lnTo>
                    <a:pt x="2456" y="3015"/>
                  </a:lnTo>
                  <a:lnTo>
                    <a:pt x="2448" y="3015"/>
                  </a:lnTo>
                  <a:lnTo>
                    <a:pt x="2444" y="3013"/>
                  </a:lnTo>
                  <a:lnTo>
                    <a:pt x="2442" y="3011"/>
                  </a:lnTo>
                  <a:lnTo>
                    <a:pt x="2439" y="3009"/>
                  </a:lnTo>
                  <a:lnTo>
                    <a:pt x="2434" y="3008"/>
                  </a:lnTo>
                  <a:lnTo>
                    <a:pt x="2434" y="3023"/>
                  </a:lnTo>
                  <a:lnTo>
                    <a:pt x="2437" y="3023"/>
                  </a:lnTo>
                  <a:lnTo>
                    <a:pt x="2437" y="3027"/>
                  </a:lnTo>
                  <a:lnTo>
                    <a:pt x="2448" y="3027"/>
                  </a:lnTo>
                  <a:lnTo>
                    <a:pt x="2448" y="3032"/>
                  </a:lnTo>
                  <a:lnTo>
                    <a:pt x="2448" y="3036"/>
                  </a:lnTo>
                  <a:lnTo>
                    <a:pt x="2446" y="3039"/>
                  </a:lnTo>
                  <a:lnTo>
                    <a:pt x="2444" y="3042"/>
                  </a:lnTo>
                  <a:lnTo>
                    <a:pt x="2437" y="3042"/>
                  </a:lnTo>
                  <a:lnTo>
                    <a:pt x="2430" y="3030"/>
                  </a:lnTo>
                  <a:lnTo>
                    <a:pt x="2423" y="3027"/>
                  </a:lnTo>
                  <a:lnTo>
                    <a:pt x="2414" y="3027"/>
                  </a:lnTo>
                  <a:lnTo>
                    <a:pt x="2406" y="3029"/>
                  </a:lnTo>
                  <a:lnTo>
                    <a:pt x="2395" y="3030"/>
                  </a:lnTo>
                  <a:lnTo>
                    <a:pt x="2383" y="3030"/>
                  </a:lnTo>
                  <a:lnTo>
                    <a:pt x="2380" y="3029"/>
                  </a:lnTo>
                  <a:lnTo>
                    <a:pt x="2374" y="3027"/>
                  </a:lnTo>
                  <a:lnTo>
                    <a:pt x="2369" y="3025"/>
                  </a:lnTo>
                  <a:lnTo>
                    <a:pt x="2364" y="3023"/>
                  </a:lnTo>
                  <a:lnTo>
                    <a:pt x="2362" y="3018"/>
                  </a:lnTo>
                  <a:lnTo>
                    <a:pt x="2362" y="3015"/>
                  </a:lnTo>
                  <a:lnTo>
                    <a:pt x="2362" y="3013"/>
                  </a:lnTo>
                  <a:lnTo>
                    <a:pt x="2362" y="3009"/>
                  </a:lnTo>
                  <a:lnTo>
                    <a:pt x="2360" y="3004"/>
                  </a:lnTo>
                  <a:lnTo>
                    <a:pt x="2345" y="3011"/>
                  </a:lnTo>
                  <a:lnTo>
                    <a:pt x="2348" y="3030"/>
                  </a:lnTo>
                  <a:lnTo>
                    <a:pt x="2348" y="3053"/>
                  </a:lnTo>
                  <a:lnTo>
                    <a:pt x="2359" y="3058"/>
                  </a:lnTo>
                  <a:lnTo>
                    <a:pt x="2371" y="3067"/>
                  </a:lnTo>
                  <a:lnTo>
                    <a:pt x="2383" y="3079"/>
                  </a:lnTo>
                  <a:lnTo>
                    <a:pt x="2395" y="3093"/>
                  </a:lnTo>
                  <a:lnTo>
                    <a:pt x="2406" y="3107"/>
                  </a:lnTo>
                  <a:lnTo>
                    <a:pt x="2409" y="3119"/>
                  </a:lnTo>
                  <a:lnTo>
                    <a:pt x="2404" y="3119"/>
                  </a:lnTo>
                  <a:lnTo>
                    <a:pt x="2397" y="3119"/>
                  </a:lnTo>
                  <a:lnTo>
                    <a:pt x="2393" y="3121"/>
                  </a:lnTo>
                  <a:lnTo>
                    <a:pt x="2388" y="3121"/>
                  </a:lnTo>
                  <a:lnTo>
                    <a:pt x="2383" y="3123"/>
                  </a:lnTo>
                  <a:lnTo>
                    <a:pt x="2383" y="3126"/>
                  </a:lnTo>
                  <a:lnTo>
                    <a:pt x="2386" y="3126"/>
                  </a:lnTo>
                  <a:lnTo>
                    <a:pt x="2400" y="3137"/>
                  </a:lnTo>
                  <a:lnTo>
                    <a:pt x="2416" y="3144"/>
                  </a:lnTo>
                  <a:lnTo>
                    <a:pt x="2430" y="3147"/>
                  </a:lnTo>
                  <a:lnTo>
                    <a:pt x="2446" y="3149"/>
                  </a:lnTo>
                  <a:lnTo>
                    <a:pt x="2460" y="3152"/>
                  </a:lnTo>
                  <a:lnTo>
                    <a:pt x="2474" y="3156"/>
                  </a:lnTo>
                  <a:lnTo>
                    <a:pt x="2486" y="3165"/>
                  </a:lnTo>
                  <a:lnTo>
                    <a:pt x="2495" y="3179"/>
                  </a:lnTo>
                  <a:lnTo>
                    <a:pt x="2502" y="3200"/>
                  </a:lnTo>
                  <a:lnTo>
                    <a:pt x="2496" y="3200"/>
                  </a:lnTo>
                  <a:lnTo>
                    <a:pt x="2491" y="3200"/>
                  </a:lnTo>
                  <a:lnTo>
                    <a:pt x="2486" y="3201"/>
                  </a:lnTo>
                  <a:lnTo>
                    <a:pt x="2482" y="3203"/>
                  </a:lnTo>
                  <a:lnTo>
                    <a:pt x="2491" y="3214"/>
                  </a:lnTo>
                  <a:lnTo>
                    <a:pt x="2496" y="3228"/>
                  </a:lnTo>
                  <a:lnTo>
                    <a:pt x="2500" y="3241"/>
                  </a:lnTo>
                  <a:lnTo>
                    <a:pt x="2502" y="3257"/>
                  </a:lnTo>
                  <a:lnTo>
                    <a:pt x="2498" y="3257"/>
                  </a:lnTo>
                  <a:lnTo>
                    <a:pt x="2486" y="3247"/>
                  </a:lnTo>
                  <a:lnTo>
                    <a:pt x="2469" y="3236"/>
                  </a:lnTo>
                  <a:lnTo>
                    <a:pt x="2453" y="3231"/>
                  </a:lnTo>
                  <a:lnTo>
                    <a:pt x="2442" y="3236"/>
                  </a:lnTo>
                  <a:lnTo>
                    <a:pt x="2428" y="3240"/>
                  </a:lnTo>
                  <a:lnTo>
                    <a:pt x="2418" y="3245"/>
                  </a:lnTo>
                  <a:lnTo>
                    <a:pt x="2425" y="3245"/>
                  </a:lnTo>
                  <a:lnTo>
                    <a:pt x="2432" y="3247"/>
                  </a:lnTo>
                  <a:lnTo>
                    <a:pt x="2435" y="3248"/>
                  </a:lnTo>
                  <a:lnTo>
                    <a:pt x="2439" y="3250"/>
                  </a:lnTo>
                  <a:lnTo>
                    <a:pt x="2441" y="3254"/>
                  </a:lnTo>
                  <a:lnTo>
                    <a:pt x="2441" y="3261"/>
                  </a:lnTo>
                  <a:lnTo>
                    <a:pt x="2441" y="3268"/>
                  </a:lnTo>
                  <a:lnTo>
                    <a:pt x="2449" y="3269"/>
                  </a:lnTo>
                  <a:lnTo>
                    <a:pt x="2455" y="3271"/>
                  </a:lnTo>
                  <a:lnTo>
                    <a:pt x="2462" y="3273"/>
                  </a:lnTo>
                  <a:lnTo>
                    <a:pt x="2467" y="3276"/>
                  </a:lnTo>
                  <a:lnTo>
                    <a:pt x="2455" y="3290"/>
                  </a:lnTo>
                  <a:lnTo>
                    <a:pt x="2437" y="3299"/>
                  </a:lnTo>
                  <a:lnTo>
                    <a:pt x="2434" y="3292"/>
                  </a:lnTo>
                  <a:lnTo>
                    <a:pt x="2430" y="3289"/>
                  </a:lnTo>
                  <a:lnTo>
                    <a:pt x="2425" y="3285"/>
                  </a:lnTo>
                  <a:lnTo>
                    <a:pt x="2420" y="3283"/>
                  </a:lnTo>
                  <a:lnTo>
                    <a:pt x="2414" y="3280"/>
                  </a:lnTo>
                  <a:lnTo>
                    <a:pt x="2414" y="3292"/>
                  </a:lnTo>
                  <a:lnTo>
                    <a:pt x="2420" y="3301"/>
                  </a:lnTo>
                  <a:lnTo>
                    <a:pt x="2428" y="3313"/>
                  </a:lnTo>
                  <a:lnTo>
                    <a:pt x="2437" y="3329"/>
                  </a:lnTo>
                  <a:lnTo>
                    <a:pt x="2442" y="3344"/>
                  </a:lnTo>
                  <a:lnTo>
                    <a:pt x="2446" y="3358"/>
                  </a:lnTo>
                  <a:lnTo>
                    <a:pt x="2444" y="3369"/>
                  </a:lnTo>
                  <a:lnTo>
                    <a:pt x="2442" y="3369"/>
                  </a:lnTo>
                  <a:lnTo>
                    <a:pt x="2442" y="3371"/>
                  </a:lnTo>
                  <a:lnTo>
                    <a:pt x="2441" y="3371"/>
                  </a:lnTo>
                  <a:lnTo>
                    <a:pt x="2441" y="3371"/>
                  </a:lnTo>
                  <a:lnTo>
                    <a:pt x="2437" y="3372"/>
                  </a:lnTo>
                  <a:lnTo>
                    <a:pt x="2434" y="3367"/>
                  </a:lnTo>
                  <a:lnTo>
                    <a:pt x="2430" y="3362"/>
                  </a:lnTo>
                  <a:lnTo>
                    <a:pt x="2427" y="3358"/>
                  </a:lnTo>
                  <a:lnTo>
                    <a:pt x="2421" y="3355"/>
                  </a:lnTo>
                  <a:lnTo>
                    <a:pt x="2414" y="3353"/>
                  </a:lnTo>
                  <a:lnTo>
                    <a:pt x="2414" y="3357"/>
                  </a:lnTo>
                  <a:lnTo>
                    <a:pt x="2409" y="3357"/>
                  </a:lnTo>
                  <a:lnTo>
                    <a:pt x="2409" y="3371"/>
                  </a:lnTo>
                  <a:lnTo>
                    <a:pt x="2406" y="3381"/>
                  </a:lnTo>
                  <a:lnTo>
                    <a:pt x="2399" y="3388"/>
                  </a:lnTo>
                  <a:lnTo>
                    <a:pt x="2393" y="3374"/>
                  </a:lnTo>
                  <a:lnTo>
                    <a:pt x="2386" y="3362"/>
                  </a:lnTo>
                  <a:lnTo>
                    <a:pt x="2376" y="3351"/>
                  </a:lnTo>
                  <a:lnTo>
                    <a:pt x="2364" y="3344"/>
                  </a:lnTo>
                  <a:lnTo>
                    <a:pt x="2364" y="3365"/>
                  </a:lnTo>
                  <a:lnTo>
                    <a:pt x="2360" y="3365"/>
                  </a:lnTo>
                  <a:lnTo>
                    <a:pt x="2355" y="3367"/>
                  </a:lnTo>
                  <a:lnTo>
                    <a:pt x="2352" y="3367"/>
                  </a:lnTo>
                  <a:lnTo>
                    <a:pt x="2345" y="3369"/>
                  </a:lnTo>
                  <a:lnTo>
                    <a:pt x="2339" y="3357"/>
                  </a:lnTo>
                  <a:lnTo>
                    <a:pt x="2336" y="3350"/>
                  </a:lnTo>
                  <a:lnTo>
                    <a:pt x="2332" y="3341"/>
                  </a:lnTo>
                  <a:lnTo>
                    <a:pt x="2329" y="3325"/>
                  </a:lnTo>
                  <a:lnTo>
                    <a:pt x="2331" y="3324"/>
                  </a:lnTo>
                  <a:lnTo>
                    <a:pt x="2331" y="3322"/>
                  </a:lnTo>
                  <a:lnTo>
                    <a:pt x="2332" y="3320"/>
                  </a:lnTo>
                  <a:lnTo>
                    <a:pt x="2332" y="3318"/>
                  </a:lnTo>
                  <a:lnTo>
                    <a:pt x="2332" y="3315"/>
                  </a:lnTo>
                  <a:lnTo>
                    <a:pt x="2318" y="3306"/>
                  </a:lnTo>
                  <a:lnTo>
                    <a:pt x="2304" y="3294"/>
                  </a:lnTo>
                  <a:lnTo>
                    <a:pt x="2294" y="3278"/>
                  </a:lnTo>
                  <a:lnTo>
                    <a:pt x="2287" y="3261"/>
                  </a:lnTo>
                  <a:lnTo>
                    <a:pt x="2306" y="3243"/>
                  </a:lnTo>
                  <a:lnTo>
                    <a:pt x="2325" y="3226"/>
                  </a:lnTo>
                  <a:lnTo>
                    <a:pt x="2325" y="3222"/>
                  </a:lnTo>
                  <a:lnTo>
                    <a:pt x="2318" y="3222"/>
                  </a:lnTo>
                  <a:lnTo>
                    <a:pt x="2297" y="3231"/>
                  </a:lnTo>
                  <a:lnTo>
                    <a:pt x="2271" y="3234"/>
                  </a:lnTo>
                  <a:lnTo>
                    <a:pt x="2271" y="3219"/>
                  </a:lnTo>
                  <a:lnTo>
                    <a:pt x="2263" y="3210"/>
                  </a:lnTo>
                  <a:lnTo>
                    <a:pt x="2254" y="3205"/>
                  </a:lnTo>
                  <a:lnTo>
                    <a:pt x="2242" y="3200"/>
                  </a:lnTo>
                  <a:lnTo>
                    <a:pt x="2240" y="3205"/>
                  </a:lnTo>
                  <a:lnTo>
                    <a:pt x="2238" y="3210"/>
                  </a:lnTo>
                  <a:lnTo>
                    <a:pt x="2236" y="3214"/>
                  </a:lnTo>
                  <a:lnTo>
                    <a:pt x="2233" y="3219"/>
                  </a:lnTo>
                  <a:lnTo>
                    <a:pt x="2226" y="3219"/>
                  </a:lnTo>
                  <a:lnTo>
                    <a:pt x="2222" y="3196"/>
                  </a:lnTo>
                  <a:lnTo>
                    <a:pt x="2235" y="3186"/>
                  </a:lnTo>
                  <a:lnTo>
                    <a:pt x="2247" y="3179"/>
                  </a:lnTo>
                  <a:lnTo>
                    <a:pt x="2264" y="3173"/>
                  </a:lnTo>
                  <a:lnTo>
                    <a:pt x="2264" y="3168"/>
                  </a:lnTo>
                  <a:lnTo>
                    <a:pt x="2242" y="3168"/>
                  </a:lnTo>
                  <a:lnTo>
                    <a:pt x="2236" y="3170"/>
                  </a:lnTo>
                  <a:lnTo>
                    <a:pt x="2233" y="3172"/>
                  </a:lnTo>
                  <a:lnTo>
                    <a:pt x="2228" y="3172"/>
                  </a:lnTo>
                  <a:lnTo>
                    <a:pt x="2222" y="3173"/>
                  </a:lnTo>
                  <a:lnTo>
                    <a:pt x="2210" y="3154"/>
                  </a:lnTo>
                  <a:lnTo>
                    <a:pt x="2198" y="3144"/>
                  </a:lnTo>
                  <a:lnTo>
                    <a:pt x="2182" y="3137"/>
                  </a:lnTo>
                  <a:lnTo>
                    <a:pt x="2165" y="3126"/>
                  </a:lnTo>
                  <a:lnTo>
                    <a:pt x="2158" y="3119"/>
                  </a:lnTo>
                  <a:lnTo>
                    <a:pt x="2154" y="3111"/>
                  </a:lnTo>
                  <a:lnTo>
                    <a:pt x="2149" y="3100"/>
                  </a:lnTo>
                  <a:lnTo>
                    <a:pt x="2146" y="3091"/>
                  </a:lnTo>
                  <a:lnTo>
                    <a:pt x="2140" y="3090"/>
                  </a:lnTo>
                  <a:lnTo>
                    <a:pt x="2130" y="3084"/>
                  </a:lnTo>
                  <a:lnTo>
                    <a:pt x="2119" y="3081"/>
                  </a:lnTo>
                  <a:lnTo>
                    <a:pt x="2111" y="3076"/>
                  </a:lnTo>
                  <a:lnTo>
                    <a:pt x="2109" y="3063"/>
                  </a:lnTo>
                  <a:lnTo>
                    <a:pt x="2105" y="3055"/>
                  </a:lnTo>
                  <a:lnTo>
                    <a:pt x="2102" y="3046"/>
                  </a:lnTo>
                  <a:lnTo>
                    <a:pt x="2098" y="3039"/>
                  </a:lnTo>
                  <a:lnTo>
                    <a:pt x="2098" y="3034"/>
                  </a:lnTo>
                  <a:lnTo>
                    <a:pt x="2100" y="3029"/>
                  </a:lnTo>
                  <a:lnTo>
                    <a:pt x="2104" y="3025"/>
                  </a:lnTo>
                  <a:lnTo>
                    <a:pt x="2105" y="3022"/>
                  </a:lnTo>
                  <a:lnTo>
                    <a:pt x="2107" y="3020"/>
                  </a:lnTo>
                  <a:lnTo>
                    <a:pt x="2102" y="2962"/>
                  </a:lnTo>
                  <a:lnTo>
                    <a:pt x="2104" y="2959"/>
                  </a:lnTo>
                  <a:lnTo>
                    <a:pt x="2105" y="2955"/>
                  </a:lnTo>
                  <a:lnTo>
                    <a:pt x="2107" y="2953"/>
                  </a:lnTo>
                  <a:lnTo>
                    <a:pt x="2107" y="2950"/>
                  </a:lnTo>
                  <a:lnTo>
                    <a:pt x="2109" y="2946"/>
                  </a:lnTo>
                  <a:lnTo>
                    <a:pt x="2111" y="2941"/>
                  </a:lnTo>
                  <a:lnTo>
                    <a:pt x="2111" y="2934"/>
                  </a:lnTo>
                  <a:lnTo>
                    <a:pt x="2098" y="2933"/>
                  </a:lnTo>
                  <a:lnTo>
                    <a:pt x="2086" y="2933"/>
                  </a:lnTo>
                  <a:lnTo>
                    <a:pt x="2079" y="2931"/>
                  </a:lnTo>
                  <a:lnTo>
                    <a:pt x="2064" y="2913"/>
                  </a:lnTo>
                  <a:lnTo>
                    <a:pt x="2046" y="2896"/>
                  </a:lnTo>
                  <a:lnTo>
                    <a:pt x="2027" y="2884"/>
                  </a:lnTo>
                  <a:lnTo>
                    <a:pt x="2002" y="2873"/>
                  </a:lnTo>
                  <a:lnTo>
                    <a:pt x="1976" y="2873"/>
                  </a:lnTo>
                  <a:lnTo>
                    <a:pt x="1961" y="2854"/>
                  </a:lnTo>
                  <a:lnTo>
                    <a:pt x="1943" y="2845"/>
                  </a:lnTo>
                  <a:lnTo>
                    <a:pt x="1926" y="2838"/>
                  </a:lnTo>
                  <a:lnTo>
                    <a:pt x="1926" y="2828"/>
                  </a:lnTo>
                  <a:lnTo>
                    <a:pt x="1919" y="2826"/>
                  </a:lnTo>
                  <a:lnTo>
                    <a:pt x="1913" y="2824"/>
                  </a:lnTo>
                  <a:lnTo>
                    <a:pt x="1908" y="2823"/>
                  </a:lnTo>
                  <a:lnTo>
                    <a:pt x="1903" y="2819"/>
                  </a:lnTo>
                  <a:lnTo>
                    <a:pt x="1900" y="2819"/>
                  </a:lnTo>
                  <a:lnTo>
                    <a:pt x="1900" y="2807"/>
                  </a:lnTo>
                  <a:lnTo>
                    <a:pt x="1879" y="2807"/>
                  </a:lnTo>
                  <a:lnTo>
                    <a:pt x="1859" y="2807"/>
                  </a:lnTo>
                  <a:lnTo>
                    <a:pt x="1838" y="2807"/>
                  </a:lnTo>
                  <a:lnTo>
                    <a:pt x="1824" y="2793"/>
                  </a:lnTo>
                  <a:lnTo>
                    <a:pt x="1807" y="2782"/>
                  </a:lnTo>
                  <a:lnTo>
                    <a:pt x="1791" y="2774"/>
                  </a:lnTo>
                  <a:lnTo>
                    <a:pt x="1781" y="2761"/>
                  </a:lnTo>
                  <a:lnTo>
                    <a:pt x="1776" y="2730"/>
                  </a:lnTo>
                  <a:lnTo>
                    <a:pt x="1774" y="2728"/>
                  </a:lnTo>
                  <a:lnTo>
                    <a:pt x="1769" y="2727"/>
                  </a:lnTo>
                  <a:lnTo>
                    <a:pt x="1765" y="2723"/>
                  </a:lnTo>
                  <a:lnTo>
                    <a:pt x="1760" y="2721"/>
                  </a:lnTo>
                  <a:lnTo>
                    <a:pt x="1756" y="2718"/>
                  </a:lnTo>
                  <a:lnTo>
                    <a:pt x="1753" y="2716"/>
                  </a:lnTo>
                  <a:lnTo>
                    <a:pt x="1753" y="2685"/>
                  </a:lnTo>
                  <a:lnTo>
                    <a:pt x="1751" y="2681"/>
                  </a:lnTo>
                  <a:lnTo>
                    <a:pt x="1748" y="2679"/>
                  </a:lnTo>
                  <a:lnTo>
                    <a:pt x="1742" y="2679"/>
                  </a:lnTo>
                  <a:lnTo>
                    <a:pt x="1739" y="2679"/>
                  </a:lnTo>
                  <a:lnTo>
                    <a:pt x="1735" y="2679"/>
                  </a:lnTo>
                  <a:lnTo>
                    <a:pt x="1730" y="2679"/>
                  </a:lnTo>
                  <a:lnTo>
                    <a:pt x="1727" y="2678"/>
                  </a:lnTo>
                  <a:lnTo>
                    <a:pt x="1725" y="2674"/>
                  </a:lnTo>
                  <a:lnTo>
                    <a:pt x="1723" y="2671"/>
                  </a:lnTo>
                  <a:lnTo>
                    <a:pt x="1721" y="2665"/>
                  </a:lnTo>
                  <a:lnTo>
                    <a:pt x="1720" y="2660"/>
                  </a:lnTo>
                  <a:lnTo>
                    <a:pt x="1718" y="2658"/>
                  </a:lnTo>
                  <a:lnTo>
                    <a:pt x="1718" y="2662"/>
                  </a:lnTo>
                  <a:lnTo>
                    <a:pt x="1713" y="2672"/>
                  </a:lnTo>
                  <a:lnTo>
                    <a:pt x="1708" y="2683"/>
                  </a:lnTo>
                  <a:lnTo>
                    <a:pt x="1702" y="2693"/>
                  </a:lnTo>
                  <a:lnTo>
                    <a:pt x="1694" y="2700"/>
                  </a:lnTo>
                  <a:lnTo>
                    <a:pt x="1680" y="2704"/>
                  </a:lnTo>
                  <a:lnTo>
                    <a:pt x="1671" y="2688"/>
                  </a:lnTo>
                  <a:lnTo>
                    <a:pt x="1664" y="2674"/>
                  </a:lnTo>
                  <a:lnTo>
                    <a:pt x="1657" y="2657"/>
                  </a:lnTo>
                  <a:lnTo>
                    <a:pt x="1653" y="2636"/>
                  </a:lnTo>
                  <a:lnTo>
                    <a:pt x="1659" y="2632"/>
                  </a:lnTo>
                  <a:lnTo>
                    <a:pt x="1664" y="2631"/>
                  </a:lnTo>
                  <a:lnTo>
                    <a:pt x="1669" y="2627"/>
                  </a:lnTo>
                  <a:lnTo>
                    <a:pt x="1648" y="2629"/>
                  </a:lnTo>
                  <a:lnTo>
                    <a:pt x="1632" y="2634"/>
                  </a:lnTo>
                  <a:lnTo>
                    <a:pt x="1622" y="2639"/>
                  </a:lnTo>
                  <a:lnTo>
                    <a:pt x="1608" y="2646"/>
                  </a:lnTo>
                  <a:lnTo>
                    <a:pt x="1592" y="2650"/>
                  </a:lnTo>
                  <a:lnTo>
                    <a:pt x="1592" y="2669"/>
                  </a:lnTo>
                  <a:lnTo>
                    <a:pt x="1592" y="2681"/>
                  </a:lnTo>
                  <a:lnTo>
                    <a:pt x="1591" y="2692"/>
                  </a:lnTo>
                  <a:lnTo>
                    <a:pt x="1589" y="2702"/>
                  </a:lnTo>
                  <a:lnTo>
                    <a:pt x="1584" y="2716"/>
                  </a:lnTo>
                  <a:lnTo>
                    <a:pt x="1618" y="2765"/>
                  </a:lnTo>
                  <a:lnTo>
                    <a:pt x="1636" y="2774"/>
                  </a:lnTo>
                  <a:lnTo>
                    <a:pt x="1657" y="2784"/>
                  </a:lnTo>
                  <a:lnTo>
                    <a:pt x="1678" y="2793"/>
                  </a:lnTo>
                  <a:lnTo>
                    <a:pt x="1692" y="2803"/>
                  </a:lnTo>
                  <a:lnTo>
                    <a:pt x="1699" y="2817"/>
                  </a:lnTo>
                  <a:lnTo>
                    <a:pt x="1702" y="2831"/>
                  </a:lnTo>
                  <a:lnTo>
                    <a:pt x="1708" y="2847"/>
                  </a:lnTo>
                  <a:lnTo>
                    <a:pt x="1709" y="2849"/>
                  </a:lnTo>
                  <a:lnTo>
                    <a:pt x="1713" y="2850"/>
                  </a:lnTo>
                  <a:lnTo>
                    <a:pt x="1716" y="2854"/>
                  </a:lnTo>
                  <a:lnTo>
                    <a:pt x="1720" y="2856"/>
                  </a:lnTo>
                  <a:lnTo>
                    <a:pt x="1723" y="2857"/>
                  </a:lnTo>
                  <a:lnTo>
                    <a:pt x="1723" y="2877"/>
                  </a:lnTo>
                  <a:lnTo>
                    <a:pt x="1742" y="2889"/>
                  </a:lnTo>
                  <a:lnTo>
                    <a:pt x="1742" y="2894"/>
                  </a:lnTo>
                  <a:lnTo>
                    <a:pt x="1744" y="2899"/>
                  </a:lnTo>
                  <a:lnTo>
                    <a:pt x="1746" y="2903"/>
                  </a:lnTo>
                  <a:lnTo>
                    <a:pt x="1748" y="2905"/>
                  </a:lnTo>
                  <a:lnTo>
                    <a:pt x="1751" y="2906"/>
                  </a:lnTo>
                  <a:lnTo>
                    <a:pt x="1755" y="2906"/>
                  </a:lnTo>
                  <a:lnTo>
                    <a:pt x="1758" y="2908"/>
                  </a:lnTo>
                  <a:lnTo>
                    <a:pt x="1763" y="2912"/>
                  </a:lnTo>
                  <a:lnTo>
                    <a:pt x="1769" y="2915"/>
                  </a:lnTo>
                  <a:lnTo>
                    <a:pt x="1769" y="2922"/>
                  </a:lnTo>
                  <a:lnTo>
                    <a:pt x="1784" y="2922"/>
                  </a:lnTo>
                  <a:lnTo>
                    <a:pt x="1791" y="2929"/>
                  </a:lnTo>
                  <a:lnTo>
                    <a:pt x="1795" y="2934"/>
                  </a:lnTo>
                  <a:lnTo>
                    <a:pt x="1797" y="2940"/>
                  </a:lnTo>
                  <a:lnTo>
                    <a:pt x="1802" y="2943"/>
                  </a:lnTo>
                  <a:lnTo>
                    <a:pt x="1810" y="2945"/>
                  </a:lnTo>
                  <a:lnTo>
                    <a:pt x="1826" y="2946"/>
                  </a:lnTo>
                  <a:lnTo>
                    <a:pt x="1838" y="2941"/>
                  </a:lnTo>
                  <a:lnTo>
                    <a:pt x="1854" y="2940"/>
                  </a:lnTo>
                  <a:lnTo>
                    <a:pt x="1870" y="2938"/>
                  </a:lnTo>
                  <a:lnTo>
                    <a:pt x="1884" y="2938"/>
                  </a:lnTo>
                  <a:lnTo>
                    <a:pt x="1886" y="2957"/>
                  </a:lnTo>
                  <a:lnTo>
                    <a:pt x="1884" y="2973"/>
                  </a:lnTo>
                  <a:lnTo>
                    <a:pt x="1880" y="2988"/>
                  </a:lnTo>
                  <a:lnTo>
                    <a:pt x="1894" y="2992"/>
                  </a:lnTo>
                  <a:lnTo>
                    <a:pt x="1913" y="2997"/>
                  </a:lnTo>
                  <a:lnTo>
                    <a:pt x="1938" y="3008"/>
                  </a:lnTo>
                  <a:lnTo>
                    <a:pt x="1962" y="3018"/>
                  </a:lnTo>
                  <a:lnTo>
                    <a:pt x="1987" y="3030"/>
                  </a:lnTo>
                  <a:lnTo>
                    <a:pt x="2009" y="3042"/>
                  </a:lnTo>
                  <a:lnTo>
                    <a:pt x="2030" y="3053"/>
                  </a:lnTo>
                  <a:lnTo>
                    <a:pt x="2044" y="3063"/>
                  </a:lnTo>
                  <a:lnTo>
                    <a:pt x="2053" y="3072"/>
                  </a:lnTo>
                  <a:lnTo>
                    <a:pt x="2058" y="3086"/>
                  </a:lnTo>
                  <a:lnTo>
                    <a:pt x="2060" y="3102"/>
                  </a:lnTo>
                  <a:lnTo>
                    <a:pt x="2058" y="3118"/>
                  </a:lnTo>
                  <a:lnTo>
                    <a:pt x="2057" y="3133"/>
                  </a:lnTo>
                  <a:lnTo>
                    <a:pt x="2030" y="3133"/>
                  </a:lnTo>
                  <a:lnTo>
                    <a:pt x="2022" y="3123"/>
                  </a:lnTo>
                  <a:lnTo>
                    <a:pt x="2013" y="3111"/>
                  </a:lnTo>
                  <a:lnTo>
                    <a:pt x="2002" y="3104"/>
                  </a:lnTo>
                  <a:lnTo>
                    <a:pt x="1989" y="3097"/>
                  </a:lnTo>
                  <a:lnTo>
                    <a:pt x="1968" y="3097"/>
                  </a:lnTo>
                  <a:lnTo>
                    <a:pt x="1964" y="3093"/>
                  </a:lnTo>
                  <a:lnTo>
                    <a:pt x="1961" y="3093"/>
                  </a:lnTo>
                  <a:lnTo>
                    <a:pt x="1955" y="3091"/>
                  </a:lnTo>
                  <a:lnTo>
                    <a:pt x="1948" y="3091"/>
                  </a:lnTo>
                  <a:lnTo>
                    <a:pt x="1941" y="3102"/>
                  </a:lnTo>
                  <a:lnTo>
                    <a:pt x="1936" y="3111"/>
                  </a:lnTo>
                  <a:lnTo>
                    <a:pt x="1931" y="3121"/>
                  </a:lnTo>
                  <a:lnTo>
                    <a:pt x="1927" y="3133"/>
                  </a:lnTo>
                  <a:lnTo>
                    <a:pt x="1926" y="3149"/>
                  </a:lnTo>
                  <a:lnTo>
                    <a:pt x="1941" y="3154"/>
                  </a:lnTo>
                  <a:lnTo>
                    <a:pt x="1954" y="3159"/>
                  </a:lnTo>
                  <a:lnTo>
                    <a:pt x="1968" y="3165"/>
                  </a:lnTo>
                  <a:lnTo>
                    <a:pt x="1976" y="3231"/>
                  </a:lnTo>
                  <a:lnTo>
                    <a:pt x="1962" y="3233"/>
                  </a:lnTo>
                  <a:lnTo>
                    <a:pt x="1950" y="3236"/>
                  </a:lnTo>
                  <a:lnTo>
                    <a:pt x="1941" y="3245"/>
                  </a:lnTo>
                  <a:lnTo>
                    <a:pt x="1938" y="3254"/>
                  </a:lnTo>
                  <a:lnTo>
                    <a:pt x="1938" y="3264"/>
                  </a:lnTo>
                  <a:lnTo>
                    <a:pt x="1938" y="3275"/>
                  </a:lnTo>
                  <a:lnTo>
                    <a:pt x="1938" y="3280"/>
                  </a:lnTo>
                  <a:lnTo>
                    <a:pt x="1926" y="3292"/>
                  </a:lnTo>
                  <a:lnTo>
                    <a:pt x="1915" y="3304"/>
                  </a:lnTo>
                  <a:lnTo>
                    <a:pt x="1905" y="3317"/>
                  </a:lnTo>
                  <a:lnTo>
                    <a:pt x="1900" y="3334"/>
                  </a:lnTo>
                  <a:lnTo>
                    <a:pt x="1886" y="3334"/>
                  </a:lnTo>
                  <a:lnTo>
                    <a:pt x="1870" y="3332"/>
                  </a:lnTo>
                  <a:lnTo>
                    <a:pt x="1858" y="3332"/>
                  </a:lnTo>
                  <a:lnTo>
                    <a:pt x="1849" y="3334"/>
                  </a:lnTo>
                  <a:lnTo>
                    <a:pt x="1838" y="3350"/>
                  </a:lnTo>
                  <a:lnTo>
                    <a:pt x="1830" y="3369"/>
                  </a:lnTo>
                  <a:lnTo>
                    <a:pt x="1840" y="3379"/>
                  </a:lnTo>
                  <a:lnTo>
                    <a:pt x="1845" y="3395"/>
                  </a:lnTo>
                  <a:lnTo>
                    <a:pt x="1847" y="3413"/>
                  </a:lnTo>
                  <a:lnTo>
                    <a:pt x="1845" y="3430"/>
                  </a:lnTo>
                  <a:lnTo>
                    <a:pt x="1838" y="3446"/>
                  </a:lnTo>
                  <a:lnTo>
                    <a:pt x="1828" y="3449"/>
                  </a:lnTo>
                  <a:lnTo>
                    <a:pt x="1816" y="3449"/>
                  </a:lnTo>
                  <a:lnTo>
                    <a:pt x="1804" y="3449"/>
                  </a:lnTo>
                  <a:lnTo>
                    <a:pt x="1798" y="3447"/>
                  </a:lnTo>
                  <a:lnTo>
                    <a:pt x="1793" y="3446"/>
                  </a:lnTo>
                  <a:lnTo>
                    <a:pt x="1788" y="3446"/>
                  </a:lnTo>
                  <a:lnTo>
                    <a:pt x="1781" y="3444"/>
                  </a:lnTo>
                  <a:lnTo>
                    <a:pt x="1776" y="3442"/>
                  </a:lnTo>
                  <a:lnTo>
                    <a:pt x="1774" y="3439"/>
                  </a:lnTo>
                  <a:lnTo>
                    <a:pt x="1774" y="3435"/>
                  </a:lnTo>
                  <a:lnTo>
                    <a:pt x="1772" y="3432"/>
                  </a:lnTo>
                  <a:lnTo>
                    <a:pt x="1770" y="3428"/>
                  </a:lnTo>
                  <a:lnTo>
                    <a:pt x="1769" y="3426"/>
                  </a:lnTo>
                  <a:lnTo>
                    <a:pt x="1769" y="3423"/>
                  </a:lnTo>
                  <a:lnTo>
                    <a:pt x="1755" y="3418"/>
                  </a:lnTo>
                  <a:lnTo>
                    <a:pt x="1741" y="3420"/>
                  </a:lnTo>
                  <a:lnTo>
                    <a:pt x="1727" y="3420"/>
                  </a:lnTo>
                  <a:lnTo>
                    <a:pt x="1714" y="3414"/>
                  </a:lnTo>
                  <a:lnTo>
                    <a:pt x="1713" y="3411"/>
                  </a:lnTo>
                  <a:lnTo>
                    <a:pt x="1711" y="3407"/>
                  </a:lnTo>
                  <a:lnTo>
                    <a:pt x="1709" y="3402"/>
                  </a:lnTo>
                  <a:lnTo>
                    <a:pt x="1706" y="3399"/>
                  </a:lnTo>
                  <a:lnTo>
                    <a:pt x="1704" y="3395"/>
                  </a:lnTo>
                  <a:lnTo>
                    <a:pt x="1688" y="3395"/>
                  </a:lnTo>
                  <a:lnTo>
                    <a:pt x="1687" y="3393"/>
                  </a:lnTo>
                  <a:lnTo>
                    <a:pt x="1685" y="3390"/>
                  </a:lnTo>
                  <a:lnTo>
                    <a:pt x="1683" y="3386"/>
                  </a:lnTo>
                  <a:lnTo>
                    <a:pt x="1683" y="3383"/>
                  </a:lnTo>
                  <a:lnTo>
                    <a:pt x="1680" y="3379"/>
                  </a:lnTo>
                  <a:lnTo>
                    <a:pt x="1638" y="3372"/>
                  </a:lnTo>
                  <a:lnTo>
                    <a:pt x="1632" y="3358"/>
                  </a:lnTo>
                  <a:lnTo>
                    <a:pt x="1631" y="3343"/>
                  </a:lnTo>
                  <a:lnTo>
                    <a:pt x="1631" y="3322"/>
                  </a:lnTo>
                  <a:lnTo>
                    <a:pt x="1645" y="3320"/>
                  </a:lnTo>
                  <a:lnTo>
                    <a:pt x="1660" y="3318"/>
                  </a:lnTo>
                  <a:lnTo>
                    <a:pt x="1662" y="3320"/>
                  </a:lnTo>
                  <a:lnTo>
                    <a:pt x="1664" y="3320"/>
                  </a:lnTo>
                  <a:lnTo>
                    <a:pt x="1664" y="3320"/>
                  </a:lnTo>
                  <a:lnTo>
                    <a:pt x="1666" y="3322"/>
                  </a:lnTo>
                  <a:lnTo>
                    <a:pt x="1669" y="3322"/>
                  </a:lnTo>
                  <a:lnTo>
                    <a:pt x="1669" y="3311"/>
                  </a:lnTo>
                  <a:lnTo>
                    <a:pt x="1688" y="3313"/>
                  </a:lnTo>
                  <a:lnTo>
                    <a:pt x="1701" y="3318"/>
                  </a:lnTo>
                  <a:lnTo>
                    <a:pt x="1711" y="3322"/>
                  </a:lnTo>
                  <a:lnTo>
                    <a:pt x="1723" y="3325"/>
                  </a:lnTo>
                  <a:lnTo>
                    <a:pt x="1734" y="3325"/>
                  </a:lnTo>
                  <a:lnTo>
                    <a:pt x="1748" y="3324"/>
                  </a:lnTo>
                  <a:lnTo>
                    <a:pt x="1763" y="3318"/>
                  </a:lnTo>
                  <a:lnTo>
                    <a:pt x="1777" y="3315"/>
                  </a:lnTo>
                  <a:lnTo>
                    <a:pt x="1788" y="3311"/>
                  </a:lnTo>
                  <a:lnTo>
                    <a:pt x="1788" y="3299"/>
                  </a:lnTo>
                  <a:lnTo>
                    <a:pt x="1807" y="3299"/>
                  </a:lnTo>
                  <a:lnTo>
                    <a:pt x="1821" y="3297"/>
                  </a:lnTo>
                  <a:lnTo>
                    <a:pt x="1833" y="3296"/>
                  </a:lnTo>
                  <a:lnTo>
                    <a:pt x="1845" y="3292"/>
                  </a:lnTo>
                  <a:lnTo>
                    <a:pt x="1861" y="3289"/>
                  </a:lnTo>
                  <a:lnTo>
                    <a:pt x="1863" y="3278"/>
                  </a:lnTo>
                  <a:lnTo>
                    <a:pt x="1863" y="3269"/>
                  </a:lnTo>
                  <a:lnTo>
                    <a:pt x="1863" y="3262"/>
                  </a:lnTo>
                  <a:lnTo>
                    <a:pt x="1865" y="3254"/>
                  </a:lnTo>
                  <a:lnTo>
                    <a:pt x="1866" y="3248"/>
                  </a:lnTo>
                  <a:lnTo>
                    <a:pt x="1870" y="3245"/>
                  </a:lnTo>
                  <a:lnTo>
                    <a:pt x="1875" y="3241"/>
                  </a:lnTo>
                  <a:lnTo>
                    <a:pt x="1880" y="3238"/>
                  </a:lnTo>
                  <a:lnTo>
                    <a:pt x="1884" y="3234"/>
                  </a:lnTo>
                  <a:lnTo>
                    <a:pt x="1887" y="3231"/>
                  </a:lnTo>
                  <a:lnTo>
                    <a:pt x="1877" y="3219"/>
                  </a:lnTo>
                  <a:lnTo>
                    <a:pt x="1868" y="3200"/>
                  </a:lnTo>
                  <a:lnTo>
                    <a:pt x="1859" y="3177"/>
                  </a:lnTo>
                  <a:lnTo>
                    <a:pt x="1852" y="3154"/>
                  </a:lnTo>
                  <a:lnTo>
                    <a:pt x="1845" y="3138"/>
                  </a:lnTo>
                  <a:lnTo>
                    <a:pt x="1828" y="3138"/>
                  </a:lnTo>
                  <a:lnTo>
                    <a:pt x="1814" y="3137"/>
                  </a:lnTo>
                  <a:lnTo>
                    <a:pt x="1804" y="3132"/>
                  </a:lnTo>
                  <a:lnTo>
                    <a:pt x="1795" y="3123"/>
                  </a:lnTo>
                  <a:lnTo>
                    <a:pt x="1784" y="3091"/>
                  </a:lnTo>
                  <a:lnTo>
                    <a:pt x="1769" y="3091"/>
                  </a:lnTo>
                  <a:lnTo>
                    <a:pt x="1762" y="3090"/>
                  </a:lnTo>
                  <a:lnTo>
                    <a:pt x="1758" y="3086"/>
                  </a:lnTo>
                  <a:lnTo>
                    <a:pt x="1758" y="3083"/>
                  </a:lnTo>
                  <a:lnTo>
                    <a:pt x="1755" y="3077"/>
                  </a:lnTo>
                  <a:lnTo>
                    <a:pt x="1749" y="3072"/>
                  </a:lnTo>
                  <a:lnTo>
                    <a:pt x="1727" y="3072"/>
                  </a:lnTo>
                  <a:lnTo>
                    <a:pt x="1718" y="3065"/>
                  </a:lnTo>
                  <a:lnTo>
                    <a:pt x="1711" y="3053"/>
                  </a:lnTo>
                  <a:lnTo>
                    <a:pt x="1704" y="3042"/>
                  </a:lnTo>
                  <a:lnTo>
                    <a:pt x="1695" y="3034"/>
                  </a:lnTo>
                  <a:lnTo>
                    <a:pt x="1646" y="3039"/>
                  </a:lnTo>
                  <a:lnTo>
                    <a:pt x="1631" y="3020"/>
                  </a:lnTo>
                  <a:lnTo>
                    <a:pt x="1620" y="3016"/>
                  </a:lnTo>
                  <a:lnTo>
                    <a:pt x="1610" y="3015"/>
                  </a:lnTo>
                  <a:lnTo>
                    <a:pt x="1599" y="3011"/>
                  </a:lnTo>
                  <a:lnTo>
                    <a:pt x="1594" y="3002"/>
                  </a:lnTo>
                  <a:lnTo>
                    <a:pt x="1591" y="2990"/>
                  </a:lnTo>
                  <a:lnTo>
                    <a:pt x="1584" y="2981"/>
                  </a:lnTo>
                  <a:lnTo>
                    <a:pt x="1580" y="2978"/>
                  </a:lnTo>
                  <a:lnTo>
                    <a:pt x="1577" y="2976"/>
                  </a:lnTo>
                  <a:lnTo>
                    <a:pt x="1571" y="2974"/>
                  </a:lnTo>
                  <a:lnTo>
                    <a:pt x="1566" y="2973"/>
                  </a:lnTo>
                  <a:lnTo>
                    <a:pt x="1561" y="2971"/>
                  </a:lnTo>
                  <a:lnTo>
                    <a:pt x="1557" y="2969"/>
                  </a:lnTo>
                  <a:lnTo>
                    <a:pt x="1550" y="2959"/>
                  </a:lnTo>
                  <a:lnTo>
                    <a:pt x="1542" y="2946"/>
                  </a:lnTo>
                  <a:lnTo>
                    <a:pt x="1535" y="2938"/>
                  </a:lnTo>
                  <a:lnTo>
                    <a:pt x="1512" y="2938"/>
                  </a:lnTo>
                  <a:lnTo>
                    <a:pt x="1465" y="2884"/>
                  </a:lnTo>
                  <a:lnTo>
                    <a:pt x="1465" y="2861"/>
                  </a:lnTo>
                  <a:lnTo>
                    <a:pt x="1463" y="2857"/>
                  </a:lnTo>
                  <a:lnTo>
                    <a:pt x="1461" y="2854"/>
                  </a:lnTo>
                  <a:lnTo>
                    <a:pt x="1461" y="2849"/>
                  </a:lnTo>
                  <a:lnTo>
                    <a:pt x="1461" y="2842"/>
                  </a:lnTo>
                  <a:lnTo>
                    <a:pt x="1458" y="2842"/>
                  </a:lnTo>
                  <a:lnTo>
                    <a:pt x="1454" y="2842"/>
                  </a:lnTo>
                  <a:lnTo>
                    <a:pt x="1453" y="2840"/>
                  </a:lnTo>
                  <a:lnTo>
                    <a:pt x="1453" y="2840"/>
                  </a:lnTo>
                  <a:lnTo>
                    <a:pt x="1449" y="2838"/>
                  </a:lnTo>
                  <a:lnTo>
                    <a:pt x="1444" y="2826"/>
                  </a:lnTo>
                  <a:lnTo>
                    <a:pt x="1440" y="2814"/>
                  </a:lnTo>
                  <a:lnTo>
                    <a:pt x="1435" y="2802"/>
                  </a:lnTo>
                  <a:lnTo>
                    <a:pt x="1426" y="2793"/>
                  </a:lnTo>
                  <a:lnTo>
                    <a:pt x="1418" y="2791"/>
                  </a:lnTo>
                  <a:lnTo>
                    <a:pt x="1406" y="2791"/>
                  </a:lnTo>
                  <a:lnTo>
                    <a:pt x="1397" y="2788"/>
                  </a:lnTo>
                  <a:lnTo>
                    <a:pt x="1392" y="2774"/>
                  </a:lnTo>
                  <a:lnTo>
                    <a:pt x="1383" y="2768"/>
                  </a:lnTo>
                  <a:lnTo>
                    <a:pt x="1371" y="2765"/>
                  </a:lnTo>
                  <a:lnTo>
                    <a:pt x="1357" y="2760"/>
                  </a:lnTo>
                  <a:lnTo>
                    <a:pt x="1346" y="2758"/>
                  </a:lnTo>
                  <a:lnTo>
                    <a:pt x="1346" y="2770"/>
                  </a:lnTo>
                  <a:lnTo>
                    <a:pt x="1343" y="2770"/>
                  </a:lnTo>
                  <a:lnTo>
                    <a:pt x="1339" y="2770"/>
                  </a:lnTo>
                  <a:lnTo>
                    <a:pt x="1337" y="2770"/>
                  </a:lnTo>
                  <a:lnTo>
                    <a:pt x="1337" y="2772"/>
                  </a:lnTo>
                  <a:lnTo>
                    <a:pt x="1334" y="2774"/>
                  </a:lnTo>
                  <a:lnTo>
                    <a:pt x="1325" y="2784"/>
                  </a:lnTo>
                  <a:lnTo>
                    <a:pt x="1318" y="2793"/>
                  </a:lnTo>
                  <a:lnTo>
                    <a:pt x="1310" y="2802"/>
                  </a:lnTo>
                  <a:lnTo>
                    <a:pt x="1299" y="2807"/>
                  </a:lnTo>
                  <a:lnTo>
                    <a:pt x="1285" y="2810"/>
                  </a:lnTo>
                  <a:lnTo>
                    <a:pt x="1266" y="2812"/>
                  </a:lnTo>
                  <a:lnTo>
                    <a:pt x="1262" y="2810"/>
                  </a:lnTo>
                  <a:lnTo>
                    <a:pt x="1261" y="2809"/>
                  </a:lnTo>
                  <a:lnTo>
                    <a:pt x="1259" y="2809"/>
                  </a:lnTo>
                  <a:lnTo>
                    <a:pt x="1257" y="2810"/>
                  </a:lnTo>
                  <a:lnTo>
                    <a:pt x="1254" y="2812"/>
                  </a:lnTo>
                  <a:lnTo>
                    <a:pt x="1241" y="2819"/>
                  </a:lnTo>
                  <a:lnTo>
                    <a:pt x="1229" y="2830"/>
                  </a:lnTo>
                  <a:lnTo>
                    <a:pt x="1217" y="2844"/>
                  </a:lnTo>
                  <a:lnTo>
                    <a:pt x="1212" y="2857"/>
                  </a:lnTo>
                  <a:lnTo>
                    <a:pt x="1201" y="2861"/>
                  </a:lnTo>
                  <a:lnTo>
                    <a:pt x="1191" y="2866"/>
                  </a:lnTo>
                  <a:lnTo>
                    <a:pt x="1180" y="2870"/>
                  </a:lnTo>
                  <a:lnTo>
                    <a:pt x="1166" y="2870"/>
                  </a:lnTo>
                  <a:lnTo>
                    <a:pt x="1142" y="2859"/>
                  </a:lnTo>
                  <a:lnTo>
                    <a:pt x="1121" y="2847"/>
                  </a:lnTo>
                  <a:lnTo>
                    <a:pt x="1100" y="2835"/>
                  </a:lnTo>
                  <a:lnTo>
                    <a:pt x="1074" y="2835"/>
                  </a:lnTo>
                  <a:lnTo>
                    <a:pt x="1058" y="2830"/>
                  </a:lnTo>
                  <a:lnTo>
                    <a:pt x="1046" y="2826"/>
                  </a:lnTo>
                  <a:lnTo>
                    <a:pt x="1036" y="2824"/>
                  </a:lnTo>
                  <a:lnTo>
                    <a:pt x="1025" y="2824"/>
                  </a:lnTo>
                  <a:lnTo>
                    <a:pt x="1008" y="2828"/>
                  </a:lnTo>
                  <a:lnTo>
                    <a:pt x="1008" y="2831"/>
                  </a:lnTo>
                  <a:lnTo>
                    <a:pt x="1008" y="2833"/>
                  </a:lnTo>
                  <a:lnTo>
                    <a:pt x="1006" y="2835"/>
                  </a:lnTo>
                  <a:lnTo>
                    <a:pt x="1006" y="2837"/>
                  </a:lnTo>
                  <a:lnTo>
                    <a:pt x="1004" y="2838"/>
                  </a:lnTo>
                  <a:lnTo>
                    <a:pt x="999" y="2840"/>
                  </a:lnTo>
                  <a:lnTo>
                    <a:pt x="994" y="2842"/>
                  </a:lnTo>
                  <a:lnTo>
                    <a:pt x="990" y="2842"/>
                  </a:lnTo>
                  <a:lnTo>
                    <a:pt x="985" y="2842"/>
                  </a:lnTo>
                  <a:lnTo>
                    <a:pt x="981" y="2842"/>
                  </a:lnTo>
                  <a:lnTo>
                    <a:pt x="971" y="2854"/>
                  </a:lnTo>
                  <a:lnTo>
                    <a:pt x="964" y="2871"/>
                  </a:lnTo>
                  <a:lnTo>
                    <a:pt x="962" y="2892"/>
                  </a:lnTo>
                  <a:lnTo>
                    <a:pt x="971" y="2901"/>
                  </a:lnTo>
                  <a:lnTo>
                    <a:pt x="976" y="2915"/>
                  </a:lnTo>
                  <a:lnTo>
                    <a:pt x="978" y="2931"/>
                  </a:lnTo>
                  <a:lnTo>
                    <a:pt x="967" y="2936"/>
                  </a:lnTo>
                  <a:lnTo>
                    <a:pt x="966" y="2941"/>
                  </a:lnTo>
                  <a:lnTo>
                    <a:pt x="966" y="2948"/>
                  </a:lnTo>
                  <a:lnTo>
                    <a:pt x="966" y="2957"/>
                  </a:lnTo>
                  <a:lnTo>
                    <a:pt x="962" y="2969"/>
                  </a:lnTo>
                  <a:lnTo>
                    <a:pt x="955" y="2973"/>
                  </a:lnTo>
                  <a:lnTo>
                    <a:pt x="943" y="2980"/>
                  </a:lnTo>
                  <a:lnTo>
                    <a:pt x="927" y="2988"/>
                  </a:lnTo>
                  <a:lnTo>
                    <a:pt x="912" y="2995"/>
                  </a:lnTo>
                  <a:lnTo>
                    <a:pt x="896" y="3002"/>
                  </a:lnTo>
                  <a:lnTo>
                    <a:pt x="885" y="3008"/>
                  </a:lnTo>
                  <a:lnTo>
                    <a:pt x="878" y="3011"/>
                  </a:lnTo>
                  <a:lnTo>
                    <a:pt x="861" y="3015"/>
                  </a:lnTo>
                  <a:lnTo>
                    <a:pt x="845" y="3016"/>
                  </a:lnTo>
                  <a:lnTo>
                    <a:pt x="830" y="3018"/>
                  </a:lnTo>
                  <a:lnTo>
                    <a:pt x="814" y="3020"/>
                  </a:lnTo>
                  <a:lnTo>
                    <a:pt x="802" y="3025"/>
                  </a:lnTo>
                  <a:lnTo>
                    <a:pt x="791" y="3032"/>
                  </a:lnTo>
                  <a:lnTo>
                    <a:pt x="784" y="3044"/>
                  </a:lnTo>
                  <a:lnTo>
                    <a:pt x="782" y="3062"/>
                  </a:lnTo>
                  <a:lnTo>
                    <a:pt x="763" y="3062"/>
                  </a:lnTo>
                  <a:lnTo>
                    <a:pt x="751" y="3079"/>
                  </a:lnTo>
                  <a:lnTo>
                    <a:pt x="735" y="3095"/>
                  </a:lnTo>
                  <a:lnTo>
                    <a:pt x="720" y="3109"/>
                  </a:lnTo>
                  <a:lnTo>
                    <a:pt x="704" y="3126"/>
                  </a:lnTo>
                  <a:lnTo>
                    <a:pt x="693" y="3144"/>
                  </a:lnTo>
                  <a:lnTo>
                    <a:pt x="686" y="3165"/>
                  </a:lnTo>
                  <a:lnTo>
                    <a:pt x="692" y="3173"/>
                  </a:lnTo>
                  <a:lnTo>
                    <a:pt x="699" y="3187"/>
                  </a:lnTo>
                  <a:lnTo>
                    <a:pt x="707" y="3203"/>
                  </a:lnTo>
                  <a:lnTo>
                    <a:pt x="713" y="3217"/>
                  </a:lnTo>
                  <a:lnTo>
                    <a:pt x="716" y="3226"/>
                  </a:lnTo>
                  <a:lnTo>
                    <a:pt x="690" y="3241"/>
                  </a:lnTo>
                  <a:lnTo>
                    <a:pt x="665" y="3259"/>
                  </a:lnTo>
                  <a:lnTo>
                    <a:pt x="643" y="3280"/>
                  </a:lnTo>
                  <a:lnTo>
                    <a:pt x="638" y="3292"/>
                  </a:lnTo>
                  <a:lnTo>
                    <a:pt x="634" y="3303"/>
                  </a:lnTo>
                  <a:lnTo>
                    <a:pt x="632" y="3311"/>
                  </a:lnTo>
                  <a:lnTo>
                    <a:pt x="627" y="3318"/>
                  </a:lnTo>
                  <a:lnTo>
                    <a:pt x="618" y="3324"/>
                  </a:lnTo>
                  <a:lnTo>
                    <a:pt x="601" y="3325"/>
                  </a:lnTo>
                  <a:lnTo>
                    <a:pt x="596" y="3324"/>
                  </a:lnTo>
                  <a:lnTo>
                    <a:pt x="589" y="3320"/>
                  </a:lnTo>
                  <a:lnTo>
                    <a:pt x="582" y="3318"/>
                  </a:lnTo>
                  <a:lnTo>
                    <a:pt x="576" y="3330"/>
                  </a:lnTo>
                  <a:lnTo>
                    <a:pt x="571" y="3334"/>
                  </a:lnTo>
                  <a:lnTo>
                    <a:pt x="564" y="3334"/>
                  </a:lnTo>
                  <a:lnTo>
                    <a:pt x="556" y="3334"/>
                  </a:lnTo>
                  <a:lnTo>
                    <a:pt x="547" y="3337"/>
                  </a:lnTo>
                  <a:lnTo>
                    <a:pt x="542" y="3344"/>
                  </a:lnTo>
                  <a:lnTo>
                    <a:pt x="536" y="3353"/>
                  </a:lnTo>
                  <a:lnTo>
                    <a:pt x="535" y="3362"/>
                  </a:lnTo>
                  <a:lnTo>
                    <a:pt x="531" y="3371"/>
                  </a:lnTo>
                  <a:lnTo>
                    <a:pt x="526" y="3378"/>
                  </a:lnTo>
                  <a:lnTo>
                    <a:pt x="515" y="3385"/>
                  </a:lnTo>
                  <a:lnTo>
                    <a:pt x="501" y="3388"/>
                  </a:lnTo>
                  <a:lnTo>
                    <a:pt x="500" y="3386"/>
                  </a:lnTo>
                  <a:lnTo>
                    <a:pt x="496" y="3385"/>
                  </a:lnTo>
                  <a:lnTo>
                    <a:pt x="493" y="3383"/>
                  </a:lnTo>
                  <a:lnTo>
                    <a:pt x="489" y="3379"/>
                  </a:lnTo>
                  <a:lnTo>
                    <a:pt x="484" y="3379"/>
                  </a:lnTo>
                  <a:lnTo>
                    <a:pt x="479" y="3379"/>
                  </a:lnTo>
                  <a:lnTo>
                    <a:pt x="473" y="3383"/>
                  </a:lnTo>
                  <a:lnTo>
                    <a:pt x="468" y="3388"/>
                  </a:lnTo>
                  <a:lnTo>
                    <a:pt x="460" y="3392"/>
                  </a:lnTo>
                  <a:lnTo>
                    <a:pt x="447" y="3392"/>
                  </a:lnTo>
                  <a:lnTo>
                    <a:pt x="435" y="3388"/>
                  </a:lnTo>
                  <a:lnTo>
                    <a:pt x="418" y="3383"/>
                  </a:lnTo>
                  <a:lnTo>
                    <a:pt x="395" y="3378"/>
                  </a:lnTo>
                  <a:lnTo>
                    <a:pt x="372" y="3372"/>
                  </a:lnTo>
                  <a:lnTo>
                    <a:pt x="353" y="3371"/>
                  </a:lnTo>
                  <a:lnTo>
                    <a:pt x="336" y="3372"/>
                  </a:lnTo>
                  <a:lnTo>
                    <a:pt x="332" y="3374"/>
                  </a:lnTo>
                  <a:lnTo>
                    <a:pt x="329" y="3378"/>
                  </a:lnTo>
                  <a:lnTo>
                    <a:pt x="323" y="3381"/>
                  </a:lnTo>
                  <a:lnTo>
                    <a:pt x="320" y="3385"/>
                  </a:lnTo>
                  <a:lnTo>
                    <a:pt x="316" y="3388"/>
                  </a:lnTo>
                  <a:lnTo>
                    <a:pt x="268" y="3392"/>
                  </a:lnTo>
                  <a:lnTo>
                    <a:pt x="264" y="3402"/>
                  </a:lnTo>
                  <a:lnTo>
                    <a:pt x="252" y="3409"/>
                  </a:lnTo>
                  <a:lnTo>
                    <a:pt x="238" y="3414"/>
                  </a:lnTo>
                  <a:lnTo>
                    <a:pt x="226" y="3418"/>
                  </a:lnTo>
                  <a:lnTo>
                    <a:pt x="208" y="3402"/>
                  </a:lnTo>
                  <a:lnTo>
                    <a:pt x="187" y="3392"/>
                  </a:lnTo>
                  <a:lnTo>
                    <a:pt x="182" y="3350"/>
                  </a:lnTo>
                  <a:lnTo>
                    <a:pt x="172" y="3344"/>
                  </a:lnTo>
                  <a:lnTo>
                    <a:pt x="168" y="3334"/>
                  </a:lnTo>
                  <a:lnTo>
                    <a:pt x="172" y="3327"/>
                  </a:lnTo>
                  <a:lnTo>
                    <a:pt x="175" y="3320"/>
                  </a:lnTo>
                  <a:lnTo>
                    <a:pt x="175" y="3315"/>
                  </a:lnTo>
                  <a:lnTo>
                    <a:pt x="168" y="3301"/>
                  </a:lnTo>
                  <a:lnTo>
                    <a:pt x="156" y="3285"/>
                  </a:lnTo>
                  <a:lnTo>
                    <a:pt x="144" y="3276"/>
                  </a:lnTo>
                  <a:lnTo>
                    <a:pt x="121" y="3276"/>
                  </a:lnTo>
                  <a:lnTo>
                    <a:pt x="121" y="3275"/>
                  </a:lnTo>
                  <a:lnTo>
                    <a:pt x="119" y="3273"/>
                  </a:lnTo>
                  <a:lnTo>
                    <a:pt x="117" y="3271"/>
                  </a:lnTo>
                  <a:lnTo>
                    <a:pt x="116" y="3268"/>
                  </a:lnTo>
                  <a:lnTo>
                    <a:pt x="114" y="3266"/>
                  </a:lnTo>
                  <a:lnTo>
                    <a:pt x="114" y="3264"/>
                  </a:lnTo>
                  <a:lnTo>
                    <a:pt x="105" y="3264"/>
                  </a:lnTo>
                  <a:lnTo>
                    <a:pt x="96" y="3269"/>
                  </a:lnTo>
                  <a:lnTo>
                    <a:pt x="84" y="3273"/>
                  </a:lnTo>
                  <a:lnTo>
                    <a:pt x="72" y="3275"/>
                  </a:lnTo>
                  <a:lnTo>
                    <a:pt x="60" y="3273"/>
                  </a:lnTo>
                  <a:lnTo>
                    <a:pt x="49" y="3266"/>
                  </a:lnTo>
                  <a:lnTo>
                    <a:pt x="41" y="3259"/>
                  </a:lnTo>
                  <a:lnTo>
                    <a:pt x="34" y="3254"/>
                  </a:lnTo>
                  <a:lnTo>
                    <a:pt x="21" y="3250"/>
                  </a:lnTo>
                  <a:lnTo>
                    <a:pt x="2" y="3250"/>
                  </a:lnTo>
                  <a:lnTo>
                    <a:pt x="4" y="3234"/>
                  </a:lnTo>
                  <a:lnTo>
                    <a:pt x="9" y="3224"/>
                  </a:lnTo>
                  <a:lnTo>
                    <a:pt x="16" y="3217"/>
                  </a:lnTo>
                  <a:lnTo>
                    <a:pt x="21" y="3207"/>
                  </a:lnTo>
                  <a:lnTo>
                    <a:pt x="25" y="3158"/>
                  </a:lnTo>
                  <a:lnTo>
                    <a:pt x="30" y="3149"/>
                  </a:lnTo>
                  <a:lnTo>
                    <a:pt x="34" y="3142"/>
                  </a:lnTo>
                  <a:lnTo>
                    <a:pt x="39" y="3133"/>
                  </a:lnTo>
                  <a:lnTo>
                    <a:pt x="41" y="3119"/>
                  </a:lnTo>
                  <a:lnTo>
                    <a:pt x="14" y="3119"/>
                  </a:lnTo>
                  <a:lnTo>
                    <a:pt x="11" y="3107"/>
                  </a:lnTo>
                  <a:lnTo>
                    <a:pt x="7" y="3098"/>
                  </a:lnTo>
                  <a:lnTo>
                    <a:pt x="4" y="3091"/>
                  </a:lnTo>
                  <a:lnTo>
                    <a:pt x="0" y="3083"/>
                  </a:lnTo>
                  <a:lnTo>
                    <a:pt x="2" y="3072"/>
                  </a:lnTo>
                  <a:lnTo>
                    <a:pt x="25" y="3023"/>
                  </a:lnTo>
                  <a:lnTo>
                    <a:pt x="30" y="3020"/>
                  </a:lnTo>
                  <a:lnTo>
                    <a:pt x="35" y="3018"/>
                  </a:lnTo>
                  <a:lnTo>
                    <a:pt x="39" y="3016"/>
                  </a:lnTo>
                  <a:lnTo>
                    <a:pt x="44" y="3015"/>
                  </a:lnTo>
                  <a:lnTo>
                    <a:pt x="48" y="3011"/>
                  </a:lnTo>
                  <a:lnTo>
                    <a:pt x="53" y="3008"/>
                  </a:lnTo>
                  <a:lnTo>
                    <a:pt x="56" y="2997"/>
                  </a:lnTo>
                  <a:lnTo>
                    <a:pt x="56" y="2988"/>
                  </a:lnTo>
                  <a:lnTo>
                    <a:pt x="60" y="2976"/>
                  </a:lnTo>
                  <a:lnTo>
                    <a:pt x="72" y="2969"/>
                  </a:lnTo>
                  <a:lnTo>
                    <a:pt x="86" y="2945"/>
                  </a:lnTo>
                  <a:lnTo>
                    <a:pt x="102" y="2919"/>
                  </a:lnTo>
                  <a:lnTo>
                    <a:pt x="114" y="2892"/>
                  </a:lnTo>
                  <a:lnTo>
                    <a:pt x="114" y="2807"/>
                  </a:lnTo>
                  <a:lnTo>
                    <a:pt x="116" y="2800"/>
                  </a:lnTo>
                  <a:lnTo>
                    <a:pt x="119" y="2784"/>
                  </a:lnTo>
                  <a:lnTo>
                    <a:pt x="124" y="2768"/>
                  </a:lnTo>
                  <a:lnTo>
                    <a:pt x="130" y="2754"/>
                  </a:lnTo>
                  <a:lnTo>
                    <a:pt x="133" y="2746"/>
                  </a:lnTo>
                  <a:lnTo>
                    <a:pt x="123" y="2728"/>
                  </a:lnTo>
                  <a:lnTo>
                    <a:pt x="117" y="2711"/>
                  </a:lnTo>
                  <a:lnTo>
                    <a:pt x="117" y="2688"/>
                  </a:lnTo>
                  <a:lnTo>
                    <a:pt x="124" y="2686"/>
                  </a:lnTo>
                  <a:lnTo>
                    <a:pt x="130" y="2683"/>
                  </a:lnTo>
                  <a:lnTo>
                    <a:pt x="135" y="2679"/>
                  </a:lnTo>
                  <a:lnTo>
                    <a:pt x="138" y="2676"/>
                  </a:lnTo>
                  <a:lnTo>
                    <a:pt x="144" y="2672"/>
                  </a:lnTo>
                  <a:lnTo>
                    <a:pt x="182" y="2678"/>
                  </a:lnTo>
                  <a:lnTo>
                    <a:pt x="185" y="2676"/>
                  </a:lnTo>
                  <a:lnTo>
                    <a:pt x="185" y="2671"/>
                  </a:lnTo>
                  <a:lnTo>
                    <a:pt x="187" y="2667"/>
                  </a:lnTo>
                  <a:lnTo>
                    <a:pt x="189" y="2664"/>
                  </a:lnTo>
                  <a:lnTo>
                    <a:pt x="191" y="2662"/>
                  </a:lnTo>
                  <a:lnTo>
                    <a:pt x="213" y="2662"/>
                  </a:lnTo>
                  <a:lnTo>
                    <a:pt x="227" y="2657"/>
                  </a:lnTo>
                  <a:lnTo>
                    <a:pt x="236" y="2653"/>
                  </a:lnTo>
                  <a:lnTo>
                    <a:pt x="243" y="2655"/>
                  </a:lnTo>
                  <a:lnTo>
                    <a:pt x="252" y="2657"/>
                  </a:lnTo>
                  <a:lnTo>
                    <a:pt x="268" y="2662"/>
                  </a:lnTo>
                  <a:lnTo>
                    <a:pt x="268" y="2665"/>
                  </a:lnTo>
                  <a:lnTo>
                    <a:pt x="268" y="2667"/>
                  </a:lnTo>
                  <a:lnTo>
                    <a:pt x="268" y="2669"/>
                  </a:lnTo>
                  <a:lnTo>
                    <a:pt x="268" y="2671"/>
                  </a:lnTo>
                  <a:lnTo>
                    <a:pt x="269" y="2672"/>
                  </a:lnTo>
                  <a:lnTo>
                    <a:pt x="271" y="2674"/>
                  </a:lnTo>
                  <a:lnTo>
                    <a:pt x="274" y="2678"/>
                  </a:lnTo>
                  <a:lnTo>
                    <a:pt x="292" y="2686"/>
                  </a:lnTo>
                  <a:lnTo>
                    <a:pt x="311" y="2692"/>
                  </a:lnTo>
                  <a:lnTo>
                    <a:pt x="334" y="2695"/>
                  </a:lnTo>
                  <a:lnTo>
                    <a:pt x="355" y="2699"/>
                  </a:lnTo>
                  <a:lnTo>
                    <a:pt x="374" y="2704"/>
                  </a:lnTo>
                  <a:lnTo>
                    <a:pt x="402" y="2718"/>
                  </a:lnTo>
                  <a:lnTo>
                    <a:pt x="428" y="2734"/>
                  </a:lnTo>
                  <a:lnTo>
                    <a:pt x="456" y="2746"/>
                  </a:lnTo>
                  <a:lnTo>
                    <a:pt x="517" y="2742"/>
                  </a:lnTo>
                  <a:lnTo>
                    <a:pt x="526" y="2749"/>
                  </a:lnTo>
                  <a:lnTo>
                    <a:pt x="538" y="2758"/>
                  </a:lnTo>
                  <a:lnTo>
                    <a:pt x="547" y="2765"/>
                  </a:lnTo>
                  <a:lnTo>
                    <a:pt x="554" y="2767"/>
                  </a:lnTo>
                  <a:lnTo>
                    <a:pt x="561" y="2767"/>
                  </a:lnTo>
                  <a:lnTo>
                    <a:pt x="566" y="2765"/>
                  </a:lnTo>
                  <a:lnTo>
                    <a:pt x="571" y="2763"/>
                  </a:lnTo>
                  <a:lnTo>
                    <a:pt x="575" y="2761"/>
                  </a:lnTo>
                  <a:lnTo>
                    <a:pt x="582" y="2765"/>
                  </a:lnTo>
                  <a:lnTo>
                    <a:pt x="590" y="2770"/>
                  </a:lnTo>
                  <a:lnTo>
                    <a:pt x="599" y="2777"/>
                  </a:lnTo>
                  <a:lnTo>
                    <a:pt x="604" y="2781"/>
                  </a:lnTo>
                  <a:lnTo>
                    <a:pt x="608" y="2781"/>
                  </a:lnTo>
                  <a:lnTo>
                    <a:pt x="611" y="2781"/>
                  </a:lnTo>
                  <a:lnTo>
                    <a:pt x="613" y="2779"/>
                  </a:lnTo>
                  <a:lnTo>
                    <a:pt x="613" y="2777"/>
                  </a:lnTo>
                  <a:lnTo>
                    <a:pt x="615" y="2775"/>
                  </a:lnTo>
                  <a:lnTo>
                    <a:pt x="615" y="2774"/>
                  </a:lnTo>
                  <a:lnTo>
                    <a:pt x="617" y="2774"/>
                  </a:lnTo>
                  <a:lnTo>
                    <a:pt x="652" y="2781"/>
                  </a:lnTo>
                  <a:lnTo>
                    <a:pt x="653" y="2775"/>
                  </a:lnTo>
                  <a:lnTo>
                    <a:pt x="657" y="2770"/>
                  </a:lnTo>
                  <a:lnTo>
                    <a:pt x="660" y="2767"/>
                  </a:lnTo>
                  <a:lnTo>
                    <a:pt x="664" y="2763"/>
                  </a:lnTo>
                  <a:lnTo>
                    <a:pt x="667" y="2758"/>
                  </a:lnTo>
                  <a:lnTo>
                    <a:pt x="671" y="2754"/>
                  </a:lnTo>
                  <a:lnTo>
                    <a:pt x="671" y="2735"/>
                  </a:lnTo>
                  <a:lnTo>
                    <a:pt x="683" y="2695"/>
                  </a:lnTo>
                  <a:lnTo>
                    <a:pt x="697" y="2653"/>
                  </a:lnTo>
                  <a:lnTo>
                    <a:pt x="693" y="2624"/>
                  </a:lnTo>
                  <a:lnTo>
                    <a:pt x="695" y="2618"/>
                  </a:lnTo>
                  <a:lnTo>
                    <a:pt x="699" y="2611"/>
                  </a:lnTo>
                  <a:lnTo>
                    <a:pt x="702" y="2606"/>
                  </a:lnTo>
                  <a:lnTo>
                    <a:pt x="706" y="2601"/>
                  </a:lnTo>
                  <a:lnTo>
                    <a:pt x="709" y="2596"/>
                  </a:lnTo>
                  <a:lnTo>
                    <a:pt x="709" y="2531"/>
                  </a:lnTo>
                  <a:lnTo>
                    <a:pt x="693" y="2522"/>
                  </a:lnTo>
                  <a:lnTo>
                    <a:pt x="679" y="2512"/>
                  </a:lnTo>
                  <a:lnTo>
                    <a:pt x="667" y="2500"/>
                  </a:lnTo>
                  <a:lnTo>
                    <a:pt x="658" y="2486"/>
                  </a:lnTo>
                  <a:lnTo>
                    <a:pt x="655" y="2472"/>
                  </a:lnTo>
                  <a:lnTo>
                    <a:pt x="655" y="2460"/>
                  </a:lnTo>
                  <a:lnTo>
                    <a:pt x="655" y="2449"/>
                  </a:lnTo>
                  <a:lnTo>
                    <a:pt x="653" y="2440"/>
                  </a:lnTo>
                  <a:lnTo>
                    <a:pt x="648" y="2433"/>
                  </a:lnTo>
                  <a:lnTo>
                    <a:pt x="636" y="2428"/>
                  </a:lnTo>
                  <a:lnTo>
                    <a:pt x="636" y="2409"/>
                  </a:lnTo>
                  <a:lnTo>
                    <a:pt x="627" y="2407"/>
                  </a:lnTo>
                  <a:lnTo>
                    <a:pt x="613" y="2405"/>
                  </a:lnTo>
                  <a:lnTo>
                    <a:pt x="601" y="2402"/>
                  </a:lnTo>
                  <a:lnTo>
                    <a:pt x="594" y="2400"/>
                  </a:lnTo>
                  <a:lnTo>
                    <a:pt x="582" y="2391"/>
                  </a:lnTo>
                  <a:lnTo>
                    <a:pt x="571" y="2379"/>
                  </a:lnTo>
                  <a:lnTo>
                    <a:pt x="559" y="2369"/>
                  </a:lnTo>
                  <a:lnTo>
                    <a:pt x="543" y="2362"/>
                  </a:lnTo>
                  <a:lnTo>
                    <a:pt x="540" y="2364"/>
                  </a:lnTo>
                  <a:lnTo>
                    <a:pt x="536" y="2365"/>
                  </a:lnTo>
                  <a:lnTo>
                    <a:pt x="531" y="2365"/>
                  </a:lnTo>
                  <a:lnTo>
                    <a:pt x="524" y="2367"/>
                  </a:lnTo>
                  <a:lnTo>
                    <a:pt x="519" y="2355"/>
                  </a:lnTo>
                  <a:lnTo>
                    <a:pt x="515" y="2343"/>
                  </a:lnTo>
                  <a:lnTo>
                    <a:pt x="514" y="2327"/>
                  </a:lnTo>
                  <a:lnTo>
                    <a:pt x="528" y="2327"/>
                  </a:lnTo>
                  <a:lnTo>
                    <a:pt x="528" y="2313"/>
                  </a:lnTo>
                  <a:lnTo>
                    <a:pt x="514" y="2313"/>
                  </a:lnTo>
                  <a:lnTo>
                    <a:pt x="514" y="2304"/>
                  </a:lnTo>
                  <a:lnTo>
                    <a:pt x="512" y="2302"/>
                  </a:lnTo>
                  <a:lnTo>
                    <a:pt x="510" y="2299"/>
                  </a:lnTo>
                  <a:lnTo>
                    <a:pt x="510" y="2295"/>
                  </a:lnTo>
                  <a:lnTo>
                    <a:pt x="508" y="2290"/>
                  </a:lnTo>
                  <a:lnTo>
                    <a:pt x="524" y="2285"/>
                  </a:lnTo>
                  <a:lnTo>
                    <a:pt x="543" y="2281"/>
                  </a:lnTo>
                  <a:lnTo>
                    <a:pt x="564" y="2281"/>
                  </a:lnTo>
                  <a:lnTo>
                    <a:pt x="585" y="2281"/>
                  </a:lnTo>
                  <a:lnTo>
                    <a:pt x="594" y="2276"/>
                  </a:lnTo>
                  <a:lnTo>
                    <a:pt x="606" y="2273"/>
                  </a:lnTo>
                  <a:lnTo>
                    <a:pt x="622" y="2273"/>
                  </a:lnTo>
                  <a:lnTo>
                    <a:pt x="636" y="2274"/>
                  </a:lnTo>
                  <a:lnTo>
                    <a:pt x="638" y="2280"/>
                  </a:lnTo>
                  <a:lnTo>
                    <a:pt x="639" y="2287"/>
                  </a:lnTo>
                  <a:lnTo>
                    <a:pt x="643" y="2292"/>
                  </a:lnTo>
                  <a:lnTo>
                    <a:pt x="646" y="2297"/>
                  </a:lnTo>
                  <a:lnTo>
                    <a:pt x="652" y="2301"/>
                  </a:lnTo>
                  <a:lnTo>
                    <a:pt x="664" y="2302"/>
                  </a:lnTo>
                  <a:lnTo>
                    <a:pt x="681" y="2304"/>
                  </a:lnTo>
                  <a:lnTo>
                    <a:pt x="702" y="2308"/>
                  </a:lnTo>
                  <a:lnTo>
                    <a:pt x="716" y="2309"/>
                  </a:lnTo>
                  <a:lnTo>
                    <a:pt x="716" y="2283"/>
                  </a:lnTo>
                  <a:lnTo>
                    <a:pt x="713" y="2261"/>
                  </a:lnTo>
                  <a:lnTo>
                    <a:pt x="707" y="2241"/>
                  </a:lnTo>
                  <a:lnTo>
                    <a:pt x="704" y="2222"/>
                  </a:lnTo>
                  <a:lnTo>
                    <a:pt x="700" y="2201"/>
                  </a:lnTo>
                  <a:lnTo>
                    <a:pt x="704" y="2199"/>
                  </a:lnTo>
                  <a:lnTo>
                    <a:pt x="707" y="2199"/>
                  </a:lnTo>
                  <a:lnTo>
                    <a:pt x="711" y="2198"/>
                  </a:lnTo>
                  <a:lnTo>
                    <a:pt x="716" y="2198"/>
                  </a:lnTo>
                  <a:lnTo>
                    <a:pt x="723" y="2205"/>
                  </a:lnTo>
                  <a:lnTo>
                    <a:pt x="732" y="2210"/>
                  </a:lnTo>
                  <a:lnTo>
                    <a:pt x="741" y="2213"/>
                  </a:lnTo>
                  <a:lnTo>
                    <a:pt x="748" y="2219"/>
                  </a:lnTo>
                  <a:lnTo>
                    <a:pt x="753" y="2226"/>
                  </a:lnTo>
                  <a:lnTo>
                    <a:pt x="754" y="2240"/>
                  </a:lnTo>
                  <a:lnTo>
                    <a:pt x="768" y="2243"/>
                  </a:lnTo>
                  <a:lnTo>
                    <a:pt x="781" y="2247"/>
                  </a:lnTo>
                  <a:lnTo>
                    <a:pt x="791" y="2252"/>
                  </a:lnTo>
                  <a:lnTo>
                    <a:pt x="803" y="2257"/>
                  </a:lnTo>
                  <a:lnTo>
                    <a:pt x="821" y="2259"/>
                  </a:lnTo>
                  <a:lnTo>
                    <a:pt x="831" y="2234"/>
                  </a:lnTo>
                  <a:lnTo>
                    <a:pt x="844" y="2213"/>
                  </a:lnTo>
                  <a:lnTo>
                    <a:pt x="859" y="2213"/>
                  </a:lnTo>
                  <a:lnTo>
                    <a:pt x="875" y="2210"/>
                  </a:lnTo>
                  <a:lnTo>
                    <a:pt x="898" y="2208"/>
                  </a:lnTo>
                  <a:lnTo>
                    <a:pt x="898" y="2205"/>
                  </a:lnTo>
                  <a:lnTo>
                    <a:pt x="899" y="2203"/>
                  </a:lnTo>
                  <a:lnTo>
                    <a:pt x="899" y="2201"/>
                  </a:lnTo>
                  <a:lnTo>
                    <a:pt x="901" y="2199"/>
                  </a:lnTo>
                  <a:lnTo>
                    <a:pt x="903" y="2199"/>
                  </a:lnTo>
                  <a:lnTo>
                    <a:pt x="905" y="2199"/>
                  </a:lnTo>
                  <a:lnTo>
                    <a:pt x="908" y="2198"/>
                  </a:lnTo>
                  <a:lnTo>
                    <a:pt x="908" y="2185"/>
                  </a:lnTo>
                  <a:lnTo>
                    <a:pt x="924" y="2185"/>
                  </a:lnTo>
                  <a:lnTo>
                    <a:pt x="927" y="2128"/>
                  </a:lnTo>
                  <a:lnTo>
                    <a:pt x="940" y="2124"/>
                  </a:lnTo>
                  <a:lnTo>
                    <a:pt x="952" y="2119"/>
                  </a:lnTo>
                  <a:lnTo>
                    <a:pt x="966" y="2117"/>
                  </a:lnTo>
                  <a:lnTo>
                    <a:pt x="980" y="2116"/>
                  </a:lnTo>
                  <a:lnTo>
                    <a:pt x="994" y="2112"/>
                  </a:lnTo>
                  <a:lnTo>
                    <a:pt x="997" y="2110"/>
                  </a:lnTo>
                  <a:lnTo>
                    <a:pt x="1001" y="2105"/>
                  </a:lnTo>
                  <a:lnTo>
                    <a:pt x="1004" y="2102"/>
                  </a:lnTo>
                  <a:lnTo>
                    <a:pt x="1006" y="2096"/>
                  </a:lnTo>
                  <a:lnTo>
                    <a:pt x="1009" y="2093"/>
                  </a:lnTo>
                  <a:lnTo>
                    <a:pt x="1013" y="2089"/>
                  </a:lnTo>
                  <a:lnTo>
                    <a:pt x="1023" y="2086"/>
                  </a:lnTo>
                  <a:lnTo>
                    <a:pt x="1032" y="2086"/>
                  </a:lnTo>
                  <a:lnTo>
                    <a:pt x="1041" y="2086"/>
                  </a:lnTo>
                  <a:lnTo>
                    <a:pt x="1046" y="2084"/>
                  </a:lnTo>
                  <a:lnTo>
                    <a:pt x="1051" y="2077"/>
                  </a:lnTo>
                  <a:lnTo>
                    <a:pt x="1055" y="2063"/>
                  </a:lnTo>
                  <a:lnTo>
                    <a:pt x="1062" y="2063"/>
                  </a:lnTo>
                  <a:lnTo>
                    <a:pt x="1065" y="2062"/>
                  </a:lnTo>
                  <a:lnTo>
                    <a:pt x="1065" y="2060"/>
                  </a:lnTo>
                  <a:lnTo>
                    <a:pt x="1065" y="2058"/>
                  </a:lnTo>
                  <a:lnTo>
                    <a:pt x="1065" y="2058"/>
                  </a:lnTo>
                  <a:lnTo>
                    <a:pt x="1065" y="2056"/>
                  </a:lnTo>
                  <a:lnTo>
                    <a:pt x="1065" y="2055"/>
                  </a:lnTo>
                  <a:lnTo>
                    <a:pt x="1074" y="2055"/>
                  </a:lnTo>
                  <a:lnTo>
                    <a:pt x="1086" y="2056"/>
                  </a:lnTo>
                  <a:lnTo>
                    <a:pt x="1097" y="2058"/>
                  </a:lnTo>
                  <a:lnTo>
                    <a:pt x="1100" y="2058"/>
                  </a:lnTo>
                  <a:lnTo>
                    <a:pt x="1100" y="2051"/>
                  </a:lnTo>
                  <a:lnTo>
                    <a:pt x="1097" y="2049"/>
                  </a:lnTo>
                  <a:lnTo>
                    <a:pt x="1095" y="2046"/>
                  </a:lnTo>
                  <a:lnTo>
                    <a:pt x="1093" y="2042"/>
                  </a:lnTo>
                  <a:lnTo>
                    <a:pt x="1093" y="2039"/>
                  </a:lnTo>
                  <a:lnTo>
                    <a:pt x="1093" y="2035"/>
                  </a:lnTo>
                  <a:lnTo>
                    <a:pt x="1093" y="2028"/>
                  </a:lnTo>
                  <a:lnTo>
                    <a:pt x="1111" y="2013"/>
                  </a:lnTo>
                  <a:lnTo>
                    <a:pt x="1121" y="1993"/>
                  </a:lnTo>
                  <a:lnTo>
                    <a:pt x="1130" y="1973"/>
                  </a:lnTo>
                  <a:lnTo>
                    <a:pt x="1138" y="1948"/>
                  </a:lnTo>
                  <a:lnTo>
                    <a:pt x="1154" y="1946"/>
                  </a:lnTo>
                  <a:lnTo>
                    <a:pt x="1165" y="1941"/>
                  </a:lnTo>
                  <a:lnTo>
                    <a:pt x="1172" y="1936"/>
                  </a:lnTo>
                  <a:lnTo>
                    <a:pt x="1177" y="1929"/>
                  </a:lnTo>
                  <a:lnTo>
                    <a:pt x="1184" y="1922"/>
                  </a:lnTo>
                  <a:lnTo>
                    <a:pt x="1193" y="1917"/>
                  </a:lnTo>
                  <a:lnTo>
                    <a:pt x="1273" y="1910"/>
                  </a:lnTo>
                  <a:lnTo>
                    <a:pt x="1273" y="1890"/>
                  </a:lnTo>
                  <a:lnTo>
                    <a:pt x="1285" y="1887"/>
                  </a:lnTo>
                  <a:lnTo>
                    <a:pt x="1299" y="1880"/>
                  </a:lnTo>
                  <a:lnTo>
                    <a:pt x="1313" y="1880"/>
                  </a:lnTo>
                  <a:lnTo>
                    <a:pt x="1327" y="1885"/>
                  </a:lnTo>
                  <a:lnTo>
                    <a:pt x="1337" y="1892"/>
                  </a:lnTo>
                  <a:lnTo>
                    <a:pt x="1350" y="1897"/>
                  </a:lnTo>
                  <a:lnTo>
                    <a:pt x="1350" y="1894"/>
                  </a:lnTo>
                  <a:lnTo>
                    <a:pt x="1353" y="1889"/>
                  </a:lnTo>
                  <a:lnTo>
                    <a:pt x="1355" y="1885"/>
                  </a:lnTo>
                  <a:lnTo>
                    <a:pt x="1355" y="1884"/>
                  </a:lnTo>
                  <a:lnTo>
                    <a:pt x="1357" y="1880"/>
                  </a:lnTo>
                  <a:lnTo>
                    <a:pt x="1358" y="1878"/>
                  </a:lnTo>
                  <a:lnTo>
                    <a:pt x="1362" y="1877"/>
                  </a:lnTo>
                  <a:lnTo>
                    <a:pt x="1365" y="1875"/>
                  </a:lnTo>
                  <a:lnTo>
                    <a:pt x="1372" y="1875"/>
                  </a:lnTo>
                  <a:lnTo>
                    <a:pt x="1372" y="1868"/>
                  </a:lnTo>
                  <a:lnTo>
                    <a:pt x="1372" y="1863"/>
                  </a:lnTo>
                  <a:lnTo>
                    <a:pt x="1371" y="1857"/>
                  </a:lnTo>
                  <a:lnTo>
                    <a:pt x="1371" y="1852"/>
                  </a:lnTo>
                  <a:lnTo>
                    <a:pt x="1369" y="1847"/>
                  </a:lnTo>
                  <a:lnTo>
                    <a:pt x="1353" y="1847"/>
                  </a:lnTo>
                  <a:lnTo>
                    <a:pt x="1355" y="1840"/>
                  </a:lnTo>
                  <a:lnTo>
                    <a:pt x="1355" y="1835"/>
                  </a:lnTo>
                  <a:lnTo>
                    <a:pt x="1357" y="1829"/>
                  </a:lnTo>
                  <a:lnTo>
                    <a:pt x="1358" y="1824"/>
                  </a:lnTo>
                  <a:lnTo>
                    <a:pt x="1360" y="1826"/>
                  </a:lnTo>
                  <a:lnTo>
                    <a:pt x="1362" y="1826"/>
                  </a:lnTo>
                  <a:lnTo>
                    <a:pt x="1364" y="1826"/>
                  </a:lnTo>
                  <a:lnTo>
                    <a:pt x="1364" y="1826"/>
                  </a:lnTo>
                  <a:lnTo>
                    <a:pt x="1364" y="1826"/>
                  </a:lnTo>
                  <a:lnTo>
                    <a:pt x="1365" y="1826"/>
                  </a:lnTo>
                  <a:lnTo>
                    <a:pt x="1369" y="1824"/>
                  </a:lnTo>
                  <a:lnTo>
                    <a:pt x="1362" y="1814"/>
                  </a:lnTo>
                  <a:lnTo>
                    <a:pt x="1355" y="1801"/>
                  </a:lnTo>
                  <a:lnTo>
                    <a:pt x="1350" y="1791"/>
                  </a:lnTo>
                  <a:lnTo>
                    <a:pt x="1343" y="1786"/>
                  </a:lnTo>
                  <a:lnTo>
                    <a:pt x="1346" y="1747"/>
                  </a:lnTo>
                  <a:lnTo>
                    <a:pt x="1336" y="1742"/>
                  </a:lnTo>
                  <a:lnTo>
                    <a:pt x="1325" y="1735"/>
                  </a:lnTo>
                  <a:lnTo>
                    <a:pt x="1318" y="1726"/>
                  </a:lnTo>
                  <a:lnTo>
                    <a:pt x="1315" y="1712"/>
                  </a:lnTo>
                  <a:lnTo>
                    <a:pt x="1320" y="1698"/>
                  </a:lnTo>
                  <a:lnTo>
                    <a:pt x="1320" y="1679"/>
                  </a:lnTo>
                  <a:lnTo>
                    <a:pt x="1317" y="1657"/>
                  </a:lnTo>
                  <a:lnTo>
                    <a:pt x="1315" y="1632"/>
                  </a:lnTo>
                  <a:lnTo>
                    <a:pt x="1332" y="1634"/>
                  </a:lnTo>
                  <a:lnTo>
                    <a:pt x="1346" y="1637"/>
                  </a:lnTo>
                  <a:lnTo>
                    <a:pt x="1346" y="1630"/>
                  </a:lnTo>
                  <a:lnTo>
                    <a:pt x="1348" y="1627"/>
                  </a:lnTo>
                  <a:lnTo>
                    <a:pt x="1348" y="1623"/>
                  </a:lnTo>
                  <a:lnTo>
                    <a:pt x="1350" y="1622"/>
                  </a:lnTo>
                  <a:lnTo>
                    <a:pt x="1353" y="1620"/>
                  </a:lnTo>
                  <a:lnTo>
                    <a:pt x="1358" y="1618"/>
                  </a:lnTo>
                  <a:lnTo>
                    <a:pt x="1367" y="1613"/>
                  </a:lnTo>
                  <a:lnTo>
                    <a:pt x="1381" y="1609"/>
                  </a:lnTo>
                  <a:lnTo>
                    <a:pt x="1392" y="1609"/>
                  </a:lnTo>
                  <a:lnTo>
                    <a:pt x="1397" y="1609"/>
                  </a:lnTo>
                  <a:lnTo>
                    <a:pt x="1397" y="1608"/>
                  </a:lnTo>
                  <a:lnTo>
                    <a:pt x="1399" y="1608"/>
                  </a:lnTo>
                  <a:lnTo>
                    <a:pt x="1399" y="1606"/>
                  </a:lnTo>
                  <a:lnTo>
                    <a:pt x="1399" y="1604"/>
                  </a:lnTo>
                  <a:lnTo>
                    <a:pt x="1400" y="1602"/>
                  </a:lnTo>
                  <a:lnTo>
                    <a:pt x="1369" y="1602"/>
                  </a:lnTo>
                  <a:lnTo>
                    <a:pt x="1358" y="1609"/>
                  </a:lnTo>
                  <a:lnTo>
                    <a:pt x="1344" y="1615"/>
                  </a:lnTo>
                  <a:lnTo>
                    <a:pt x="1327" y="1618"/>
                  </a:lnTo>
                  <a:lnTo>
                    <a:pt x="1330" y="1587"/>
                  </a:lnTo>
                  <a:lnTo>
                    <a:pt x="1357" y="1583"/>
                  </a:lnTo>
                  <a:lnTo>
                    <a:pt x="1385" y="1583"/>
                  </a:lnTo>
                  <a:lnTo>
                    <a:pt x="1388" y="1566"/>
                  </a:lnTo>
                  <a:lnTo>
                    <a:pt x="1397" y="1550"/>
                  </a:lnTo>
                  <a:lnTo>
                    <a:pt x="1407" y="1541"/>
                  </a:lnTo>
                  <a:lnTo>
                    <a:pt x="1423" y="1533"/>
                  </a:lnTo>
                  <a:lnTo>
                    <a:pt x="1442" y="1529"/>
                  </a:lnTo>
                  <a:lnTo>
                    <a:pt x="1446" y="1548"/>
                  </a:lnTo>
                  <a:lnTo>
                    <a:pt x="1446" y="1571"/>
                  </a:lnTo>
                  <a:lnTo>
                    <a:pt x="1447" y="1583"/>
                  </a:lnTo>
                  <a:lnTo>
                    <a:pt x="1446" y="1597"/>
                  </a:lnTo>
                  <a:lnTo>
                    <a:pt x="1442" y="1613"/>
                  </a:lnTo>
                  <a:lnTo>
                    <a:pt x="1442" y="1629"/>
                  </a:lnTo>
                  <a:lnTo>
                    <a:pt x="1458" y="1630"/>
                  </a:lnTo>
                  <a:lnTo>
                    <a:pt x="1468" y="1636"/>
                  </a:lnTo>
                  <a:lnTo>
                    <a:pt x="1472" y="1646"/>
                  </a:lnTo>
                  <a:lnTo>
                    <a:pt x="1474" y="1664"/>
                  </a:lnTo>
                  <a:lnTo>
                    <a:pt x="1461" y="1667"/>
                  </a:lnTo>
                  <a:lnTo>
                    <a:pt x="1456" y="1669"/>
                  </a:lnTo>
                  <a:lnTo>
                    <a:pt x="1451" y="1671"/>
                  </a:lnTo>
                  <a:lnTo>
                    <a:pt x="1446" y="1671"/>
                  </a:lnTo>
                  <a:lnTo>
                    <a:pt x="1439" y="1671"/>
                  </a:lnTo>
                  <a:lnTo>
                    <a:pt x="1435" y="1690"/>
                  </a:lnTo>
                  <a:lnTo>
                    <a:pt x="1432" y="1705"/>
                  </a:lnTo>
                  <a:lnTo>
                    <a:pt x="1430" y="1712"/>
                  </a:lnTo>
                  <a:lnTo>
                    <a:pt x="1440" y="1718"/>
                  </a:lnTo>
                  <a:lnTo>
                    <a:pt x="1451" y="1719"/>
                  </a:lnTo>
                  <a:lnTo>
                    <a:pt x="1461" y="1721"/>
                  </a:lnTo>
                  <a:lnTo>
                    <a:pt x="1465" y="1735"/>
                  </a:lnTo>
                  <a:lnTo>
                    <a:pt x="1468" y="1751"/>
                  </a:lnTo>
                  <a:lnTo>
                    <a:pt x="1468" y="1772"/>
                  </a:lnTo>
                  <a:lnTo>
                    <a:pt x="1454" y="1774"/>
                  </a:lnTo>
                  <a:lnTo>
                    <a:pt x="1435" y="1775"/>
                  </a:lnTo>
                  <a:lnTo>
                    <a:pt x="1435" y="1789"/>
                  </a:lnTo>
                  <a:lnTo>
                    <a:pt x="1433" y="1800"/>
                  </a:lnTo>
                  <a:lnTo>
                    <a:pt x="1435" y="1810"/>
                  </a:lnTo>
                  <a:lnTo>
                    <a:pt x="1435" y="1824"/>
                  </a:lnTo>
                  <a:lnTo>
                    <a:pt x="1454" y="1828"/>
                  </a:lnTo>
                  <a:lnTo>
                    <a:pt x="1470" y="1829"/>
                  </a:lnTo>
                  <a:lnTo>
                    <a:pt x="1488" y="1829"/>
                  </a:lnTo>
                  <a:lnTo>
                    <a:pt x="1488" y="1856"/>
                  </a:lnTo>
                  <a:lnTo>
                    <a:pt x="1484" y="1856"/>
                  </a:lnTo>
                  <a:lnTo>
                    <a:pt x="1484" y="1859"/>
                  </a:lnTo>
                  <a:lnTo>
                    <a:pt x="1507" y="1863"/>
                  </a:lnTo>
                  <a:lnTo>
                    <a:pt x="1507" y="1852"/>
                  </a:lnTo>
                  <a:lnTo>
                    <a:pt x="1521" y="1849"/>
                  </a:lnTo>
                  <a:lnTo>
                    <a:pt x="1531" y="1845"/>
                  </a:lnTo>
                  <a:lnTo>
                    <a:pt x="1542" y="1840"/>
                  </a:lnTo>
                  <a:lnTo>
                    <a:pt x="1542" y="1829"/>
                  </a:lnTo>
                  <a:lnTo>
                    <a:pt x="1573" y="1829"/>
                  </a:lnTo>
                  <a:lnTo>
                    <a:pt x="1577" y="1821"/>
                  </a:lnTo>
                  <a:lnTo>
                    <a:pt x="1580" y="1815"/>
                  </a:lnTo>
                  <a:lnTo>
                    <a:pt x="1584" y="1808"/>
                  </a:lnTo>
                  <a:lnTo>
                    <a:pt x="1589" y="1801"/>
                  </a:lnTo>
                  <a:lnTo>
                    <a:pt x="1601" y="1807"/>
                  </a:lnTo>
                  <a:lnTo>
                    <a:pt x="1610" y="1812"/>
                  </a:lnTo>
                  <a:lnTo>
                    <a:pt x="1615" y="1822"/>
                  </a:lnTo>
                  <a:lnTo>
                    <a:pt x="1618" y="1836"/>
                  </a:lnTo>
                  <a:lnTo>
                    <a:pt x="1615" y="1838"/>
                  </a:lnTo>
                  <a:lnTo>
                    <a:pt x="1613" y="1838"/>
                  </a:lnTo>
                  <a:lnTo>
                    <a:pt x="1612" y="1838"/>
                  </a:lnTo>
                  <a:lnTo>
                    <a:pt x="1610" y="1840"/>
                  </a:lnTo>
                  <a:lnTo>
                    <a:pt x="1610" y="1842"/>
                  </a:lnTo>
                  <a:lnTo>
                    <a:pt x="1608" y="1843"/>
                  </a:lnTo>
                  <a:lnTo>
                    <a:pt x="1624" y="1845"/>
                  </a:lnTo>
                  <a:lnTo>
                    <a:pt x="1634" y="1849"/>
                  </a:lnTo>
                  <a:lnTo>
                    <a:pt x="1641" y="1854"/>
                  </a:lnTo>
                  <a:lnTo>
                    <a:pt x="1650" y="1859"/>
                  </a:lnTo>
                  <a:lnTo>
                    <a:pt x="1660" y="1863"/>
                  </a:lnTo>
                  <a:lnTo>
                    <a:pt x="1673" y="1852"/>
                  </a:lnTo>
                  <a:lnTo>
                    <a:pt x="1690" y="1842"/>
                  </a:lnTo>
                  <a:lnTo>
                    <a:pt x="1711" y="1835"/>
                  </a:lnTo>
                  <a:lnTo>
                    <a:pt x="1732" y="1831"/>
                  </a:lnTo>
                  <a:lnTo>
                    <a:pt x="1753" y="1829"/>
                  </a:lnTo>
                  <a:lnTo>
                    <a:pt x="1756" y="1810"/>
                  </a:lnTo>
                  <a:lnTo>
                    <a:pt x="1777" y="1796"/>
                  </a:lnTo>
                  <a:lnTo>
                    <a:pt x="1797" y="1784"/>
                  </a:lnTo>
                  <a:lnTo>
                    <a:pt x="1817" y="1775"/>
                  </a:lnTo>
                  <a:lnTo>
                    <a:pt x="1842" y="1768"/>
                  </a:lnTo>
                  <a:lnTo>
                    <a:pt x="1872" y="1763"/>
                  </a:lnTo>
                  <a:lnTo>
                    <a:pt x="1877" y="1777"/>
                  </a:lnTo>
                  <a:lnTo>
                    <a:pt x="1886" y="1789"/>
                  </a:lnTo>
                  <a:lnTo>
                    <a:pt x="1896" y="1798"/>
                  </a:lnTo>
                  <a:lnTo>
                    <a:pt x="1910" y="1801"/>
                  </a:lnTo>
                  <a:lnTo>
                    <a:pt x="1920" y="1794"/>
                  </a:lnTo>
                  <a:lnTo>
                    <a:pt x="1933" y="1791"/>
                  </a:lnTo>
                  <a:lnTo>
                    <a:pt x="1948" y="1789"/>
                  </a:lnTo>
                  <a:lnTo>
                    <a:pt x="1948" y="1777"/>
                  </a:lnTo>
                  <a:lnTo>
                    <a:pt x="1947" y="1767"/>
                  </a:lnTo>
                  <a:lnTo>
                    <a:pt x="1943" y="1756"/>
                  </a:lnTo>
                  <a:lnTo>
                    <a:pt x="1941" y="1740"/>
                  </a:lnTo>
                  <a:lnTo>
                    <a:pt x="1961" y="1739"/>
                  </a:lnTo>
                  <a:lnTo>
                    <a:pt x="1980" y="1739"/>
                  </a:lnTo>
                  <a:lnTo>
                    <a:pt x="2002" y="1740"/>
                  </a:lnTo>
                  <a:lnTo>
                    <a:pt x="2006" y="1728"/>
                  </a:lnTo>
                  <a:lnTo>
                    <a:pt x="2004" y="1719"/>
                  </a:lnTo>
                  <a:lnTo>
                    <a:pt x="2004" y="1711"/>
                  </a:lnTo>
                  <a:lnTo>
                    <a:pt x="2006" y="1700"/>
                  </a:lnTo>
                  <a:lnTo>
                    <a:pt x="2002" y="1690"/>
                  </a:lnTo>
                  <a:lnTo>
                    <a:pt x="1987" y="1657"/>
                  </a:lnTo>
                  <a:lnTo>
                    <a:pt x="1978" y="1623"/>
                  </a:lnTo>
                  <a:lnTo>
                    <a:pt x="1976" y="1594"/>
                  </a:lnTo>
                  <a:lnTo>
                    <a:pt x="1978" y="1561"/>
                  </a:lnTo>
                  <a:lnTo>
                    <a:pt x="1983" y="1526"/>
                  </a:lnTo>
                  <a:lnTo>
                    <a:pt x="1992" y="1487"/>
                  </a:lnTo>
                  <a:lnTo>
                    <a:pt x="2008" y="1484"/>
                  </a:lnTo>
                  <a:lnTo>
                    <a:pt x="2020" y="1477"/>
                  </a:lnTo>
                  <a:lnTo>
                    <a:pt x="2030" y="1468"/>
                  </a:lnTo>
                  <a:lnTo>
                    <a:pt x="2032" y="1468"/>
                  </a:lnTo>
                  <a:lnTo>
                    <a:pt x="2034" y="1470"/>
                  </a:lnTo>
                  <a:lnTo>
                    <a:pt x="2036" y="1470"/>
                  </a:lnTo>
                  <a:lnTo>
                    <a:pt x="2036" y="1470"/>
                  </a:lnTo>
                  <a:lnTo>
                    <a:pt x="2037" y="1472"/>
                  </a:lnTo>
                  <a:lnTo>
                    <a:pt x="2041" y="1477"/>
                  </a:lnTo>
                  <a:lnTo>
                    <a:pt x="2043" y="1482"/>
                  </a:lnTo>
                  <a:lnTo>
                    <a:pt x="2044" y="1487"/>
                  </a:lnTo>
                  <a:lnTo>
                    <a:pt x="2053" y="1487"/>
                  </a:lnTo>
                  <a:lnTo>
                    <a:pt x="2058" y="1487"/>
                  </a:lnTo>
                  <a:lnTo>
                    <a:pt x="2064" y="1489"/>
                  </a:lnTo>
                  <a:lnTo>
                    <a:pt x="2069" y="1491"/>
                  </a:lnTo>
                  <a:lnTo>
                    <a:pt x="2076" y="1503"/>
                  </a:lnTo>
                  <a:lnTo>
                    <a:pt x="2081" y="1513"/>
                  </a:lnTo>
                  <a:lnTo>
                    <a:pt x="2090" y="1522"/>
                  </a:lnTo>
                  <a:lnTo>
                    <a:pt x="2102" y="1529"/>
                  </a:lnTo>
                  <a:lnTo>
                    <a:pt x="2102" y="1526"/>
                  </a:lnTo>
                  <a:lnTo>
                    <a:pt x="2109" y="1520"/>
                  </a:lnTo>
                  <a:lnTo>
                    <a:pt x="2116" y="1513"/>
                  </a:lnTo>
                  <a:lnTo>
                    <a:pt x="2121" y="1506"/>
                  </a:lnTo>
                  <a:lnTo>
                    <a:pt x="2126" y="1498"/>
                  </a:lnTo>
                  <a:lnTo>
                    <a:pt x="2118" y="1486"/>
                  </a:lnTo>
                  <a:lnTo>
                    <a:pt x="2112" y="1468"/>
                  </a:lnTo>
                  <a:lnTo>
                    <a:pt x="2111" y="1447"/>
                  </a:lnTo>
                  <a:lnTo>
                    <a:pt x="2111" y="1426"/>
                  </a:lnTo>
                  <a:lnTo>
                    <a:pt x="2114" y="1405"/>
                  </a:lnTo>
                  <a:lnTo>
                    <a:pt x="2111" y="1405"/>
                  </a:lnTo>
                  <a:lnTo>
                    <a:pt x="2107" y="1410"/>
                  </a:lnTo>
                  <a:lnTo>
                    <a:pt x="2102" y="1412"/>
                  </a:lnTo>
                  <a:lnTo>
                    <a:pt x="2098" y="1414"/>
                  </a:lnTo>
                  <a:lnTo>
                    <a:pt x="2093" y="1416"/>
                  </a:lnTo>
                  <a:lnTo>
                    <a:pt x="2088" y="1417"/>
                  </a:lnTo>
                  <a:lnTo>
                    <a:pt x="2085" y="1412"/>
                  </a:lnTo>
                  <a:lnTo>
                    <a:pt x="2081" y="1409"/>
                  </a:lnTo>
                  <a:lnTo>
                    <a:pt x="2078" y="1407"/>
                  </a:lnTo>
                  <a:lnTo>
                    <a:pt x="2074" y="1405"/>
                  </a:lnTo>
                  <a:lnTo>
                    <a:pt x="2072" y="1404"/>
                  </a:lnTo>
                  <a:lnTo>
                    <a:pt x="2069" y="1398"/>
                  </a:lnTo>
                  <a:lnTo>
                    <a:pt x="2057" y="1379"/>
                  </a:lnTo>
                  <a:lnTo>
                    <a:pt x="2051" y="1353"/>
                  </a:lnTo>
                  <a:lnTo>
                    <a:pt x="2050" y="1325"/>
                  </a:lnTo>
                  <a:lnTo>
                    <a:pt x="2064" y="1314"/>
                  </a:lnTo>
                  <a:lnTo>
                    <a:pt x="2076" y="1304"/>
                  </a:lnTo>
                  <a:lnTo>
                    <a:pt x="2088" y="1295"/>
                  </a:lnTo>
                  <a:lnTo>
                    <a:pt x="2102" y="1295"/>
                  </a:lnTo>
                  <a:lnTo>
                    <a:pt x="2104" y="1294"/>
                  </a:lnTo>
                  <a:lnTo>
                    <a:pt x="2105" y="1290"/>
                  </a:lnTo>
                  <a:lnTo>
                    <a:pt x="2105" y="1287"/>
                  </a:lnTo>
                  <a:lnTo>
                    <a:pt x="2105" y="1283"/>
                  </a:lnTo>
                  <a:lnTo>
                    <a:pt x="2105" y="1281"/>
                  </a:lnTo>
                  <a:lnTo>
                    <a:pt x="2107" y="1280"/>
                  </a:lnTo>
                  <a:lnTo>
                    <a:pt x="2130" y="1283"/>
                  </a:lnTo>
                  <a:lnTo>
                    <a:pt x="2132" y="1281"/>
                  </a:lnTo>
                  <a:lnTo>
                    <a:pt x="2133" y="1278"/>
                  </a:lnTo>
                  <a:lnTo>
                    <a:pt x="2135" y="1274"/>
                  </a:lnTo>
                  <a:lnTo>
                    <a:pt x="2137" y="1269"/>
                  </a:lnTo>
                  <a:lnTo>
                    <a:pt x="2139" y="1266"/>
                  </a:lnTo>
                  <a:lnTo>
                    <a:pt x="2140" y="1264"/>
                  </a:lnTo>
                  <a:lnTo>
                    <a:pt x="2147" y="1262"/>
                  </a:lnTo>
                  <a:lnTo>
                    <a:pt x="2163" y="1262"/>
                  </a:lnTo>
                  <a:lnTo>
                    <a:pt x="2181" y="1262"/>
                  </a:lnTo>
                  <a:lnTo>
                    <a:pt x="2201" y="1262"/>
                  </a:lnTo>
                  <a:lnTo>
                    <a:pt x="2221" y="1264"/>
                  </a:lnTo>
                  <a:lnTo>
                    <a:pt x="2236" y="1264"/>
                  </a:lnTo>
                  <a:lnTo>
                    <a:pt x="2245" y="1264"/>
                  </a:lnTo>
                  <a:lnTo>
                    <a:pt x="2245" y="1257"/>
                  </a:lnTo>
                  <a:lnTo>
                    <a:pt x="2242" y="1252"/>
                  </a:lnTo>
                  <a:lnTo>
                    <a:pt x="2242" y="1246"/>
                  </a:lnTo>
                  <a:lnTo>
                    <a:pt x="2240" y="1241"/>
                  </a:lnTo>
                  <a:lnTo>
                    <a:pt x="2240" y="1236"/>
                  </a:lnTo>
                  <a:lnTo>
                    <a:pt x="2242" y="1234"/>
                  </a:lnTo>
                  <a:lnTo>
                    <a:pt x="2243" y="1232"/>
                  </a:lnTo>
                  <a:lnTo>
                    <a:pt x="2245" y="1231"/>
                  </a:lnTo>
                  <a:lnTo>
                    <a:pt x="2247" y="1231"/>
                  </a:lnTo>
                  <a:lnTo>
                    <a:pt x="2249" y="1231"/>
                  </a:lnTo>
                  <a:lnTo>
                    <a:pt x="2252" y="1229"/>
                  </a:lnTo>
                  <a:lnTo>
                    <a:pt x="2254" y="1225"/>
                  </a:lnTo>
                  <a:lnTo>
                    <a:pt x="2254" y="1224"/>
                  </a:lnTo>
                  <a:lnTo>
                    <a:pt x="2254" y="1222"/>
                  </a:lnTo>
                  <a:lnTo>
                    <a:pt x="2256" y="1220"/>
                  </a:lnTo>
                  <a:lnTo>
                    <a:pt x="2256" y="1218"/>
                  </a:lnTo>
                  <a:lnTo>
                    <a:pt x="2261" y="1215"/>
                  </a:lnTo>
                  <a:lnTo>
                    <a:pt x="2264" y="1212"/>
                  </a:lnTo>
                  <a:lnTo>
                    <a:pt x="2270" y="1208"/>
                  </a:lnTo>
                  <a:lnTo>
                    <a:pt x="2275" y="1205"/>
                  </a:lnTo>
                  <a:lnTo>
                    <a:pt x="2280" y="1201"/>
                  </a:lnTo>
                  <a:lnTo>
                    <a:pt x="2284" y="1199"/>
                  </a:lnTo>
                  <a:lnTo>
                    <a:pt x="2289" y="1196"/>
                  </a:lnTo>
                  <a:lnTo>
                    <a:pt x="2294" y="1196"/>
                  </a:lnTo>
                  <a:lnTo>
                    <a:pt x="2303" y="1194"/>
                  </a:lnTo>
                  <a:lnTo>
                    <a:pt x="2310" y="1194"/>
                  </a:lnTo>
                  <a:lnTo>
                    <a:pt x="2310" y="1191"/>
                  </a:lnTo>
                  <a:lnTo>
                    <a:pt x="2308" y="1189"/>
                  </a:lnTo>
                  <a:lnTo>
                    <a:pt x="2308" y="1187"/>
                  </a:lnTo>
                  <a:lnTo>
                    <a:pt x="2308" y="1187"/>
                  </a:lnTo>
                  <a:lnTo>
                    <a:pt x="2308" y="1185"/>
                  </a:lnTo>
                  <a:lnTo>
                    <a:pt x="2306" y="1185"/>
                  </a:lnTo>
                  <a:lnTo>
                    <a:pt x="2303" y="1184"/>
                  </a:lnTo>
                  <a:lnTo>
                    <a:pt x="2290" y="1189"/>
                  </a:lnTo>
                  <a:lnTo>
                    <a:pt x="2277" y="1187"/>
                  </a:lnTo>
                  <a:lnTo>
                    <a:pt x="2263" y="1185"/>
                  </a:lnTo>
                  <a:lnTo>
                    <a:pt x="2250" y="1180"/>
                  </a:lnTo>
                  <a:lnTo>
                    <a:pt x="2242" y="1175"/>
                  </a:lnTo>
                  <a:lnTo>
                    <a:pt x="2238" y="1170"/>
                  </a:lnTo>
                  <a:lnTo>
                    <a:pt x="2236" y="1164"/>
                  </a:lnTo>
                  <a:lnTo>
                    <a:pt x="2233" y="1161"/>
                  </a:lnTo>
                  <a:lnTo>
                    <a:pt x="2224" y="1170"/>
                  </a:lnTo>
                  <a:lnTo>
                    <a:pt x="2210" y="1177"/>
                  </a:lnTo>
                  <a:lnTo>
                    <a:pt x="2193" y="1184"/>
                  </a:lnTo>
                  <a:lnTo>
                    <a:pt x="2172" y="1191"/>
                  </a:lnTo>
                  <a:lnTo>
                    <a:pt x="2153" y="1199"/>
                  </a:lnTo>
                  <a:lnTo>
                    <a:pt x="2137" y="1210"/>
                  </a:lnTo>
                  <a:lnTo>
                    <a:pt x="2126" y="1222"/>
                  </a:lnTo>
                  <a:lnTo>
                    <a:pt x="2125" y="1225"/>
                  </a:lnTo>
                  <a:lnTo>
                    <a:pt x="2123" y="1227"/>
                  </a:lnTo>
                  <a:lnTo>
                    <a:pt x="2123" y="1232"/>
                  </a:lnTo>
                  <a:lnTo>
                    <a:pt x="2121" y="1238"/>
                  </a:lnTo>
                  <a:lnTo>
                    <a:pt x="2109" y="1239"/>
                  </a:lnTo>
                  <a:lnTo>
                    <a:pt x="2090" y="1246"/>
                  </a:lnTo>
                  <a:lnTo>
                    <a:pt x="2071" y="1253"/>
                  </a:lnTo>
                  <a:lnTo>
                    <a:pt x="2053" y="1262"/>
                  </a:lnTo>
                  <a:lnTo>
                    <a:pt x="2041" y="1267"/>
                  </a:lnTo>
                  <a:lnTo>
                    <a:pt x="2037" y="1280"/>
                  </a:lnTo>
                  <a:lnTo>
                    <a:pt x="2029" y="1280"/>
                  </a:lnTo>
                  <a:lnTo>
                    <a:pt x="2018" y="1278"/>
                  </a:lnTo>
                  <a:lnTo>
                    <a:pt x="2006" y="1274"/>
                  </a:lnTo>
                  <a:lnTo>
                    <a:pt x="1992" y="1269"/>
                  </a:lnTo>
                  <a:lnTo>
                    <a:pt x="1980" y="1267"/>
                  </a:lnTo>
                  <a:lnTo>
                    <a:pt x="1980" y="1257"/>
                  </a:lnTo>
                  <a:lnTo>
                    <a:pt x="1968" y="1248"/>
                  </a:lnTo>
                  <a:lnTo>
                    <a:pt x="1955" y="1239"/>
                  </a:lnTo>
                  <a:lnTo>
                    <a:pt x="1941" y="1234"/>
                  </a:lnTo>
                  <a:lnTo>
                    <a:pt x="1936" y="1236"/>
                  </a:lnTo>
                  <a:lnTo>
                    <a:pt x="1931" y="1236"/>
                  </a:lnTo>
                  <a:lnTo>
                    <a:pt x="1926" y="1238"/>
                  </a:lnTo>
                  <a:lnTo>
                    <a:pt x="1919" y="1238"/>
                  </a:lnTo>
                  <a:lnTo>
                    <a:pt x="1919" y="1205"/>
                  </a:lnTo>
                  <a:lnTo>
                    <a:pt x="1917" y="1178"/>
                  </a:lnTo>
                  <a:lnTo>
                    <a:pt x="1913" y="1154"/>
                  </a:lnTo>
                  <a:lnTo>
                    <a:pt x="1908" y="1129"/>
                  </a:lnTo>
                  <a:lnTo>
                    <a:pt x="1900" y="1103"/>
                  </a:lnTo>
                  <a:lnTo>
                    <a:pt x="1900" y="1075"/>
                  </a:lnTo>
                  <a:lnTo>
                    <a:pt x="1884" y="1068"/>
                  </a:lnTo>
                  <a:lnTo>
                    <a:pt x="1887" y="976"/>
                  </a:lnTo>
                  <a:lnTo>
                    <a:pt x="1894" y="976"/>
                  </a:lnTo>
                  <a:lnTo>
                    <a:pt x="1900" y="974"/>
                  </a:lnTo>
                  <a:lnTo>
                    <a:pt x="1901" y="972"/>
                  </a:lnTo>
                  <a:lnTo>
                    <a:pt x="1905" y="971"/>
                  </a:lnTo>
                  <a:lnTo>
                    <a:pt x="1908" y="971"/>
                  </a:lnTo>
                  <a:lnTo>
                    <a:pt x="1915" y="969"/>
                  </a:lnTo>
                  <a:lnTo>
                    <a:pt x="1917" y="955"/>
                  </a:lnTo>
                  <a:lnTo>
                    <a:pt x="1920" y="944"/>
                  </a:lnTo>
                  <a:lnTo>
                    <a:pt x="1922" y="930"/>
                  </a:lnTo>
                  <a:lnTo>
                    <a:pt x="1934" y="930"/>
                  </a:lnTo>
                  <a:lnTo>
                    <a:pt x="1934" y="922"/>
                  </a:lnTo>
                  <a:lnTo>
                    <a:pt x="1936" y="915"/>
                  </a:lnTo>
                  <a:lnTo>
                    <a:pt x="1938" y="908"/>
                  </a:lnTo>
                  <a:lnTo>
                    <a:pt x="1941" y="903"/>
                  </a:lnTo>
                  <a:lnTo>
                    <a:pt x="1941" y="899"/>
                  </a:lnTo>
                  <a:lnTo>
                    <a:pt x="1954" y="899"/>
                  </a:lnTo>
                  <a:lnTo>
                    <a:pt x="1961" y="876"/>
                  </a:lnTo>
                  <a:lnTo>
                    <a:pt x="1971" y="857"/>
                  </a:lnTo>
                  <a:lnTo>
                    <a:pt x="1980" y="838"/>
                  </a:lnTo>
                  <a:lnTo>
                    <a:pt x="1982" y="826"/>
                  </a:lnTo>
                  <a:lnTo>
                    <a:pt x="1982" y="814"/>
                  </a:lnTo>
                  <a:lnTo>
                    <a:pt x="1983" y="803"/>
                  </a:lnTo>
                  <a:lnTo>
                    <a:pt x="1989" y="801"/>
                  </a:lnTo>
                  <a:lnTo>
                    <a:pt x="1994" y="800"/>
                  </a:lnTo>
                  <a:lnTo>
                    <a:pt x="1997" y="798"/>
                  </a:lnTo>
                  <a:lnTo>
                    <a:pt x="2001" y="796"/>
                  </a:lnTo>
                  <a:lnTo>
                    <a:pt x="2004" y="793"/>
                  </a:lnTo>
                  <a:lnTo>
                    <a:pt x="2006" y="787"/>
                  </a:lnTo>
                  <a:lnTo>
                    <a:pt x="2004" y="784"/>
                  </a:lnTo>
                  <a:lnTo>
                    <a:pt x="2002" y="780"/>
                  </a:lnTo>
                  <a:lnTo>
                    <a:pt x="2002" y="779"/>
                  </a:lnTo>
                  <a:lnTo>
                    <a:pt x="2002" y="775"/>
                  </a:lnTo>
                  <a:lnTo>
                    <a:pt x="2002" y="770"/>
                  </a:lnTo>
                  <a:lnTo>
                    <a:pt x="2001" y="766"/>
                  </a:lnTo>
                  <a:lnTo>
                    <a:pt x="1999" y="761"/>
                  </a:lnTo>
                  <a:lnTo>
                    <a:pt x="1990" y="752"/>
                  </a:lnTo>
                  <a:lnTo>
                    <a:pt x="1980" y="745"/>
                  </a:lnTo>
                  <a:lnTo>
                    <a:pt x="1966" y="738"/>
                  </a:lnTo>
                  <a:lnTo>
                    <a:pt x="1954" y="735"/>
                  </a:lnTo>
                  <a:lnTo>
                    <a:pt x="1943" y="740"/>
                  </a:lnTo>
                  <a:lnTo>
                    <a:pt x="1931" y="742"/>
                  </a:lnTo>
                  <a:lnTo>
                    <a:pt x="1915" y="744"/>
                  </a:lnTo>
                  <a:lnTo>
                    <a:pt x="1903" y="745"/>
                  </a:lnTo>
                  <a:lnTo>
                    <a:pt x="1893" y="761"/>
                  </a:lnTo>
                  <a:lnTo>
                    <a:pt x="1882" y="775"/>
                  </a:lnTo>
                  <a:lnTo>
                    <a:pt x="1872" y="791"/>
                  </a:lnTo>
                  <a:lnTo>
                    <a:pt x="1863" y="808"/>
                  </a:lnTo>
                  <a:lnTo>
                    <a:pt x="1858" y="826"/>
                  </a:lnTo>
                  <a:lnTo>
                    <a:pt x="1858" y="845"/>
                  </a:lnTo>
                  <a:lnTo>
                    <a:pt x="1863" y="847"/>
                  </a:lnTo>
                  <a:lnTo>
                    <a:pt x="1866" y="847"/>
                  </a:lnTo>
                  <a:lnTo>
                    <a:pt x="1870" y="848"/>
                  </a:lnTo>
                  <a:lnTo>
                    <a:pt x="1870" y="850"/>
                  </a:lnTo>
                  <a:lnTo>
                    <a:pt x="1872" y="854"/>
                  </a:lnTo>
                  <a:lnTo>
                    <a:pt x="1872" y="859"/>
                  </a:lnTo>
                  <a:lnTo>
                    <a:pt x="1872" y="864"/>
                  </a:lnTo>
                  <a:lnTo>
                    <a:pt x="1872" y="871"/>
                  </a:lnTo>
                  <a:lnTo>
                    <a:pt x="1868" y="883"/>
                  </a:lnTo>
                  <a:lnTo>
                    <a:pt x="1863" y="897"/>
                  </a:lnTo>
                  <a:lnTo>
                    <a:pt x="1858" y="913"/>
                  </a:lnTo>
                  <a:lnTo>
                    <a:pt x="1851" y="929"/>
                  </a:lnTo>
                  <a:lnTo>
                    <a:pt x="1845" y="943"/>
                  </a:lnTo>
                  <a:lnTo>
                    <a:pt x="1842" y="953"/>
                  </a:lnTo>
                  <a:lnTo>
                    <a:pt x="1830" y="953"/>
                  </a:lnTo>
                  <a:lnTo>
                    <a:pt x="1823" y="969"/>
                  </a:lnTo>
                  <a:lnTo>
                    <a:pt x="1814" y="976"/>
                  </a:lnTo>
                  <a:lnTo>
                    <a:pt x="1807" y="981"/>
                  </a:lnTo>
                  <a:lnTo>
                    <a:pt x="1800" y="986"/>
                  </a:lnTo>
                  <a:lnTo>
                    <a:pt x="1795" y="999"/>
                  </a:lnTo>
                  <a:lnTo>
                    <a:pt x="1800" y="999"/>
                  </a:lnTo>
                  <a:lnTo>
                    <a:pt x="1800" y="1004"/>
                  </a:lnTo>
                  <a:lnTo>
                    <a:pt x="1791" y="1004"/>
                  </a:lnTo>
                  <a:lnTo>
                    <a:pt x="1786" y="1004"/>
                  </a:lnTo>
                  <a:lnTo>
                    <a:pt x="1781" y="1006"/>
                  </a:lnTo>
                  <a:lnTo>
                    <a:pt x="1776" y="1007"/>
                  </a:lnTo>
                  <a:lnTo>
                    <a:pt x="1772" y="1025"/>
                  </a:lnTo>
                  <a:lnTo>
                    <a:pt x="1765" y="1040"/>
                  </a:lnTo>
                  <a:lnTo>
                    <a:pt x="1756" y="1054"/>
                  </a:lnTo>
                  <a:lnTo>
                    <a:pt x="1748" y="1067"/>
                  </a:lnTo>
                  <a:lnTo>
                    <a:pt x="1737" y="1081"/>
                  </a:lnTo>
                  <a:lnTo>
                    <a:pt x="1742" y="1100"/>
                  </a:lnTo>
                  <a:lnTo>
                    <a:pt x="1742" y="1119"/>
                  </a:lnTo>
                  <a:lnTo>
                    <a:pt x="1739" y="1138"/>
                  </a:lnTo>
                  <a:lnTo>
                    <a:pt x="1734" y="1152"/>
                  </a:lnTo>
                  <a:lnTo>
                    <a:pt x="1732" y="1170"/>
                  </a:lnTo>
                  <a:lnTo>
                    <a:pt x="1735" y="1187"/>
                  </a:lnTo>
                  <a:lnTo>
                    <a:pt x="1741" y="1206"/>
                  </a:lnTo>
                  <a:lnTo>
                    <a:pt x="1746" y="1222"/>
                  </a:lnTo>
                  <a:lnTo>
                    <a:pt x="1749" y="1238"/>
                  </a:lnTo>
                  <a:lnTo>
                    <a:pt x="1770" y="1241"/>
                  </a:lnTo>
                  <a:lnTo>
                    <a:pt x="1786" y="1248"/>
                  </a:lnTo>
                  <a:lnTo>
                    <a:pt x="1800" y="1255"/>
                  </a:lnTo>
                  <a:lnTo>
                    <a:pt x="1814" y="1264"/>
                  </a:lnTo>
                  <a:lnTo>
                    <a:pt x="1814" y="1267"/>
                  </a:lnTo>
                  <a:lnTo>
                    <a:pt x="1814" y="1271"/>
                  </a:lnTo>
                  <a:lnTo>
                    <a:pt x="1814" y="1273"/>
                  </a:lnTo>
                  <a:lnTo>
                    <a:pt x="1814" y="1274"/>
                  </a:lnTo>
                  <a:lnTo>
                    <a:pt x="1814" y="1278"/>
                  </a:lnTo>
                  <a:lnTo>
                    <a:pt x="1814" y="1283"/>
                  </a:lnTo>
                  <a:lnTo>
                    <a:pt x="1830" y="1287"/>
                  </a:lnTo>
                  <a:lnTo>
                    <a:pt x="1838" y="1292"/>
                  </a:lnTo>
                  <a:lnTo>
                    <a:pt x="1844" y="1302"/>
                  </a:lnTo>
                  <a:lnTo>
                    <a:pt x="1845" y="1318"/>
                  </a:lnTo>
                  <a:lnTo>
                    <a:pt x="1842" y="1318"/>
                  </a:lnTo>
                  <a:lnTo>
                    <a:pt x="1838" y="1320"/>
                  </a:lnTo>
                  <a:lnTo>
                    <a:pt x="1837" y="1320"/>
                  </a:lnTo>
                  <a:lnTo>
                    <a:pt x="1837" y="1320"/>
                  </a:lnTo>
                  <a:lnTo>
                    <a:pt x="1833" y="1321"/>
                  </a:lnTo>
                  <a:lnTo>
                    <a:pt x="1828" y="1334"/>
                  </a:lnTo>
                  <a:lnTo>
                    <a:pt x="1826" y="1344"/>
                  </a:lnTo>
                  <a:lnTo>
                    <a:pt x="1826" y="1355"/>
                  </a:lnTo>
                  <a:lnTo>
                    <a:pt x="1828" y="1363"/>
                  </a:lnTo>
                  <a:lnTo>
                    <a:pt x="1826" y="1374"/>
                  </a:lnTo>
                  <a:lnTo>
                    <a:pt x="1819" y="1386"/>
                  </a:lnTo>
                  <a:lnTo>
                    <a:pt x="1819" y="1391"/>
                  </a:lnTo>
                  <a:lnTo>
                    <a:pt x="1809" y="1393"/>
                  </a:lnTo>
                  <a:lnTo>
                    <a:pt x="1802" y="1395"/>
                  </a:lnTo>
                  <a:lnTo>
                    <a:pt x="1795" y="1397"/>
                  </a:lnTo>
                  <a:lnTo>
                    <a:pt x="1784" y="1398"/>
                  </a:lnTo>
                  <a:lnTo>
                    <a:pt x="1784" y="1417"/>
                  </a:lnTo>
                  <a:lnTo>
                    <a:pt x="1776" y="1421"/>
                  </a:lnTo>
                  <a:lnTo>
                    <a:pt x="1770" y="1424"/>
                  </a:lnTo>
                  <a:lnTo>
                    <a:pt x="1763" y="1426"/>
                  </a:lnTo>
                  <a:lnTo>
                    <a:pt x="1753" y="1430"/>
                  </a:lnTo>
                  <a:lnTo>
                    <a:pt x="1751" y="1466"/>
                  </a:lnTo>
                  <a:lnTo>
                    <a:pt x="1751" y="1505"/>
                  </a:lnTo>
                  <a:lnTo>
                    <a:pt x="1751" y="1543"/>
                  </a:lnTo>
                  <a:lnTo>
                    <a:pt x="1753" y="1575"/>
                  </a:lnTo>
                  <a:lnTo>
                    <a:pt x="1756" y="1575"/>
                  </a:lnTo>
                  <a:lnTo>
                    <a:pt x="1760" y="1571"/>
                  </a:lnTo>
                  <a:lnTo>
                    <a:pt x="1762" y="1569"/>
                  </a:lnTo>
                  <a:lnTo>
                    <a:pt x="1765" y="1568"/>
                  </a:lnTo>
                  <a:lnTo>
                    <a:pt x="1769" y="1568"/>
                  </a:lnTo>
                  <a:lnTo>
                    <a:pt x="1774" y="1568"/>
                  </a:lnTo>
                  <a:lnTo>
                    <a:pt x="1781" y="1568"/>
                  </a:lnTo>
                  <a:lnTo>
                    <a:pt x="1776" y="1594"/>
                  </a:lnTo>
                  <a:lnTo>
                    <a:pt x="1767" y="1618"/>
                  </a:lnTo>
                  <a:lnTo>
                    <a:pt x="1762" y="1641"/>
                  </a:lnTo>
                  <a:lnTo>
                    <a:pt x="1746" y="1641"/>
                  </a:lnTo>
                  <a:lnTo>
                    <a:pt x="1744" y="1634"/>
                  </a:lnTo>
                  <a:lnTo>
                    <a:pt x="1744" y="1629"/>
                  </a:lnTo>
                  <a:lnTo>
                    <a:pt x="1742" y="1625"/>
                  </a:lnTo>
                  <a:lnTo>
                    <a:pt x="1742" y="1622"/>
                  </a:lnTo>
                  <a:lnTo>
                    <a:pt x="1737" y="1622"/>
                  </a:lnTo>
                  <a:lnTo>
                    <a:pt x="1737" y="1636"/>
                  </a:lnTo>
                  <a:lnTo>
                    <a:pt x="1735" y="1650"/>
                  </a:lnTo>
                  <a:lnTo>
                    <a:pt x="1730" y="1660"/>
                  </a:lnTo>
                  <a:lnTo>
                    <a:pt x="1718" y="1664"/>
                  </a:lnTo>
                  <a:lnTo>
                    <a:pt x="1702" y="1665"/>
                  </a:lnTo>
                  <a:lnTo>
                    <a:pt x="1685" y="1664"/>
                  </a:lnTo>
                  <a:lnTo>
                    <a:pt x="1669" y="1664"/>
                  </a:lnTo>
                  <a:lnTo>
                    <a:pt x="1669" y="1679"/>
                  </a:lnTo>
                  <a:lnTo>
                    <a:pt x="1664" y="1681"/>
                  </a:lnTo>
                  <a:lnTo>
                    <a:pt x="1659" y="1681"/>
                  </a:lnTo>
                  <a:lnTo>
                    <a:pt x="1653" y="1683"/>
                  </a:lnTo>
                  <a:lnTo>
                    <a:pt x="1646" y="1683"/>
                  </a:lnTo>
                  <a:lnTo>
                    <a:pt x="1648" y="1697"/>
                  </a:lnTo>
                  <a:lnTo>
                    <a:pt x="1652" y="1707"/>
                  </a:lnTo>
                  <a:lnTo>
                    <a:pt x="1655" y="1716"/>
                  </a:lnTo>
                  <a:lnTo>
                    <a:pt x="1657" y="1728"/>
                  </a:lnTo>
                  <a:lnTo>
                    <a:pt x="1645" y="1733"/>
                  </a:lnTo>
                  <a:lnTo>
                    <a:pt x="1636" y="1737"/>
                  </a:lnTo>
                  <a:lnTo>
                    <a:pt x="1627" y="1735"/>
                  </a:lnTo>
                  <a:lnTo>
                    <a:pt x="1615" y="1732"/>
                  </a:lnTo>
                  <a:lnTo>
                    <a:pt x="1612" y="1740"/>
                  </a:lnTo>
                  <a:lnTo>
                    <a:pt x="1603" y="1744"/>
                  </a:lnTo>
                  <a:lnTo>
                    <a:pt x="1591" y="1746"/>
                  </a:lnTo>
                  <a:lnTo>
                    <a:pt x="1573" y="1744"/>
                  </a:lnTo>
                  <a:lnTo>
                    <a:pt x="1570" y="1728"/>
                  </a:lnTo>
                  <a:lnTo>
                    <a:pt x="1568" y="1712"/>
                  </a:lnTo>
                  <a:lnTo>
                    <a:pt x="1564" y="1698"/>
                  </a:lnTo>
                  <a:lnTo>
                    <a:pt x="1561" y="1698"/>
                  </a:lnTo>
                  <a:lnTo>
                    <a:pt x="1561" y="1725"/>
                  </a:lnTo>
                  <a:lnTo>
                    <a:pt x="1556" y="1725"/>
                  </a:lnTo>
                  <a:lnTo>
                    <a:pt x="1552" y="1726"/>
                  </a:lnTo>
                  <a:lnTo>
                    <a:pt x="1549" y="1726"/>
                  </a:lnTo>
                  <a:lnTo>
                    <a:pt x="1545" y="1728"/>
                  </a:lnTo>
                  <a:lnTo>
                    <a:pt x="1550" y="1730"/>
                  </a:lnTo>
                  <a:lnTo>
                    <a:pt x="1552" y="1730"/>
                  </a:lnTo>
                  <a:lnTo>
                    <a:pt x="1554" y="1730"/>
                  </a:lnTo>
                  <a:lnTo>
                    <a:pt x="1554" y="1730"/>
                  </a:lnTo>
                  <a:lnTo>
                    <a:pt x="1556" y="1732"/>
                  </a:lnTo>
                  <a:lnTo>
                    <a:pt x="1556" y="1733"/>
                  </a:lnTo>
                  <a:lnTo>
                    <a:pt x="1557" y="1737"/>
                  </a:lnTo>
                  <a:lnTo>
                    <a:pt x="1550" y="1747"/>
                  </a:lnTo>
                  <a:lnTo>
                    <a:pt x="1545" y="1761"/>
                  </a:lnTo>
                  <a:lnTo>
                    <a:pt x="1542" y="1779"/>
                  </a:lnTo>
                  <a:lnTo>
                    <a:pt x="1529" y="1777"/>
                  </a:lnTo>
                  <a:lnTo>
                    <a:pt x="1522" y="1774"/>
                  </a:lnTo>
                  <a:lnTo>
                    <a:pt x="1521" y="1770"/>
                  </a:lnTo>
                  <a:lnTo>
                    <a:pt x="1517" y="1765"/>
                  </a:lnTo>
                  <a:lnTo>
                    <a:pt x="1512" y="1760"/>
                  </a:lnTo>
                  <a:lnTo>
                    <a:pt x="1502" y="1756"/>
                  </a:lnTo>
                  <a:lnTo>
                    <a:pt x="1495" y="1756"/>
                  </a:lnTo>
                  <a:lnTo>
                    <a:pt x="1489" y="1756"/>
                  </a:lnTo>
                  <a:lnTo>
                    <a:pt x="1486" y="1756"/>
                  </a:lnTo>
                  <a:lnTo>
                    <a:pt x="1482" y="1751"/>
                  </a:lnTo>
                  <a:lnTo>
                    <a:pt x="1481" y="1740"/>
                  </a:lnTo>
                  <a:lnTo>
                    <a:pt x="1477" y="1732"/>
                  </a:lnTo>
                  <a:lnTo>
                    <a:pt x="1477" y="1721"/>
                  </a:lnTo>
                  <a:lnTo>
                    <a:pt x="1479" y="1711"/>
                  </a:lnTo>
                  <a:lnTo>
                    <a:pt x="1481" y="1705"/>
                  </a:lnTo>
                  <a:lnTo>
                    <a:pt x="1486" y="1697"/>
                  </a:lnTo>
                  <a:lnTo>
                    <a:pt x="1493" y="1690"/>
                  </a:lnTo>
                  <a:lnTo>
                    <a:pt x="1500" y="1683"/>
                  </a:lnTo>
                  <a:lnTo>
                    <a:pt x="1505" y="1685"/>
                  </a:lnTo>
                  <a:lnTo>
                    <a:pt x="1507" y="1686"/>
                  </a:lnTo>
                  <a:lnTo>
                    <a:pt x="1510" y="1686"/>
                  </a:lnTo>
                  <a:lnTo>
                    <a:pt x="1512" y="1688"/>
                  </a:lnTo>
                  <a:lnTo>
                    <a:pt x="1516" y="1690"/>
                  </a:lnTo>
                  <a:lnTo>
                    <a:pt x="1516" y="1671"/>
                  </a:lnTo>
                  <a:lnTo>
                    <a:pt x="1545" y="1667"/>
                  </a:lnTo>
                  <a:lnTo>
                    <a:pt x="1549" y="1664"/>
                  </a:lnTo>
                  <a:lnTo>
                    <a:pt x="1550" y="1662"/>
                  </a:lnTo>
                  <a:lnTo>
                    <a:pt x="1554" y="1658"/>
                  </a:lnTo>
                  <a:lnTo>
                    <a:pt x="1556" y="1657"/>
                  </a:lnTo>
                  <a:lnTo>
                    <a:pt x="1557" y="1651"/>
                  </a:lnTo>
                  <a:lnTo>
                    <a:pt x="1550" y="1651"/>
                  </a:lnTo>
                  <a:lnTo>
                    <a:pt x="1554" y="1629"/>
                  </a:lnTo>
                  <a:lnTo>
                    <a:pt x="1552" y="1627"/>
                  </a:lnTo>
                  <a:lnTo>
                    <a:pt x="1550" y="1625"/>
                  </a:lnTo>
                  <a:lnTo>
                    <a:pt x="1550" y="1625"/>
                  </a:lnTo>
                  <a:lnTo>
                    <a:pt x="1549" y="1625"/>
                  </a:lnTo>
                  <a:lnTo>
                    <a:pt x="1547" y="1623"/>
                  </a:lnTo>
                  <a:lnTo>
                    <a:pt x="1545" y="1622"/>
                  </a:lnTo>
                  <a:lnTo>
                    <a:pt x="1543" y="1620"/>
                  </a:lnTo>
                  <a:lnTo>
                    <a:pt x="1543" y="1616"/>
                  </a:lnTo>
                  <a:lnTo>
                    <a:pt x="1542" y="1609"/>
                  </a:lnTo>
                  <a:lnTo>
                    <a:pt x="1531" y="1609"/>
                  </a:lnTo>
                  <a:lnTo>
                    <a:pt x="1526" y="1587"/>
                  </a:lnTo>
                  <a:lnTo>
                    <a:pt x="1517" y="1564"/>
                  </a:lnTo>
                  <a:lnTo>
                    <a:pt x="1507" y="1545"/>
                  </a:lnTo>
                  <a:lnTo>
                    <a:pt x="1496" y="1522"/>
                  </a:lnTo>
                  <a:lnTo>
                    <a:pt x="1489" y="1500"/>
                  </a:lnTo>
                  <a:lnTo>
                    <a:pt x="1484" y="1472"/>
                  </a:lnTo>
                  <a:lnTo>
                    <a:pt x="1468" y="1472"/>
                  </a:lnTo>
                  <a:lnTo>
                    <a:pt x="1468" y="1454"/>
                  </a:lnTo>
                  <a:lnTo>
                    <a:pt x="1467" y="1442"/>
                  </a:lnTo>
                  <a:lnTo>
                    <a:pt x="1463" y="1428"/>
                  </a:lnTo>
                  <a:lnTo>
                    <a:pt x="1461" y="1414"/>
                  </a:lnTo>
                  <a:lnTo>
                    <a:pt x="1449" y="1414"/>
                  </a:lnTo>
                  <a:lnTo>
                    <a:pt x="1449" y="1410"/>
                  </a:lnTo>
                  <a:lnTo>
                    <a:pt x="1449" y="1407"/>
                  </a:lnTo>
                  <a:lnTo>
                    <a:pt x="1447" y="1405"/>
                  </a:lnTo>
                  <a:lnTo>
                    <a:pt x="1447" y="1404"/>
                  </a:lnTo>
                  <a:lnTo>
                    <a:pt x="1446" y="1402"/>
                  </a:lnTo>
                  <a:lnTo>
                    <a:pt x="1435" y="1414"/>
                  </a:lnTo>
                  <a:lnTo>
                    <a:pt x="1425" y="1423"/>
                  </a:lnTo>
                  <a:lnTo>
                    <a:pt x="1409" y="1428"/>
                  </a:lnTo>
                  <a:lnTo>
                    <a:pt x="1388" y="1430"/>
                  </a:lnTo>
                  <a:lnTo>
                    <a:pt x="1385" y="1442"/>
                  </a:lnTo>
                  <a:lnTo>
                    <a:pt x="1378" y="1458"/>
                  </a:lnTo>
                  <a:lnTo>
                    <a:pt x="1371" y="1470"/>
                  </a:lnTo>
                  <a:lnTo>
                    <a:pt x="1362" y="1479"/>
                  </a:lnTo>
                  <a:lnTo>
                    <a:pt x="1337" y="1494"/>
                  </a:lnTo>
                  <a:lnTo>
                    <a:pt x="1315" y="1503"/>
                  </a:lnTo>
                  <a:lnTo>
                    <a:pt x="1292" y="1505"/>
                  </a:lnTo>
                  <a:lnTo>
                    <a:pt x="1266" y="1505"/>
                  </a:lnTo>
                  <a:lnTo>
                    <a:pt x="1234" y="1503"/>
                  </a:lnTo>
                  <a:lnTo>
                    <a:pt x="1234" y="1484"/>
                  </a:lnTo>
                  <a:lnTo>
                    <a:pt x="1224" y="1484"/>
                  </a:lnTo>
                  <a:lnTo>
                    <a:pt x="1212" y="1468"/>
                  </a:lnTo>
                  <a:lnTo>
                    <a:pt x="1203" y="1456"/>
                  </a:lnTo>
                  <a:lnTo>
                    <a:pt x="1196" y="1444"/>
                  </a:lnTo>
                  <a:lnTo>
                    <a:pt x="1193" y="1428"/>
                  </a:lnTo>
                  <a:lnTo>
                    <a:pt x="1193" y="1405"/>
                  </a:lnTo>
                  <a:lnTo>
                    <a:pt x="1208" y="1405"/>
                  </a:lnTo>
                  <a:lnTo>
                    <a:pt x="1208" y="1391"/>
                  </a:lnTo>
                  <a:lnTo>
                    <a:pt x="1180" y="1391"/>
                  </a:lnTo>
                  <a:lnTo>
                    <a:pt x="1180" y="1325"/>
                  </a:lnTo>
                  <a:lnTo>
                    <a:pt x="1170" y="1321"/>
                  </a:lnTo>
                  <a:lnTo>
                    <a:pt x="1168" y="1314"/>
                  </a:lnTo>
                  <a:lnTo>
                    <a:pt x="1168" y="1297"/>
                  </a:lnTo>
                  <a:lnTo>
                    <a:pt x="1168" y="1278"/>
                  </a:lnTo>
                  <a:lnTo>
                    <a:pt x="1170" y="1259"/>
                  </a:lnTo>
                  <a:lnTo>
                    <a:pt x="1170" y="1243"/>
                  </a:lnTo>
                  <a:lnTo>
                    <a:pt x="1170" y="1238"/>
                  </a:lnTo>
                  <a:lnTo>
                    <a:pt x="1172" y="1234"/>
                  </a:lnTo>
                  <a:lnTo>
                    <a:pt x="1173" y="1231"/>
                  </a:lnTo>
                  <a:lnTo>
                    <a:pt x="1177" y="1227"/>
                  </a:lnTo>
                  <a:lnTo>
                    <a:pt x="1180" y="1224"/>
                  </a:lnTo>
                  <a:lnTo>
                    <a:pt x="1184" y="1220"/>
                  </a:lnTo>
                  <a:lnTo>
                    <a:pt x="1186" y="1218"/>
                  </a:lnTo>
                  <a:lnTo>
                    <a:pt x="1186" y="1212"/>
                  </a:lnTo>
                  <a:lnTo>
                    <a:pt x="1184" y="1206"/>
                  </a:lnTo>
                  <a:lnTo>
                    <a:pt x="1182" y="1203"/>
                  </a:lnTo>
                  <a:lnTo>
                    <a:pt x="1180" y="1199"/>
                  </a:lnTo>
                  <a:lnTo>
                    <a:pt x="1180" y="1194"/>
                  </a:lnTo>
                  <a:lnTo>
                    <a:pt x="1184" y="1187"/>
                  </a:lnTo>
                  <a:lnTo>
                    <a:pt x="1193" y="1175"/>
                  </a:lnTo>
                  <a:lnTo>
                    <a:pt x="1184" y="1166"/>
                  </a:lnTo>
                  <a:lnTo>
                    <a:pt x="1180" y="1156"/>
                  </a:lnTo>
                  <a:lnTo>
                    <a:pt x="1182" y="1142"/>
                  </a:lnTo>
                  <a:lnTo>
                    <a:pt x="1186" y="1129"/>
                  </a:lnTo>
                  <a:lnTo>
                    <a:pt x="1189" y="1117"/>
                  </a:lnTo>
                  <a:lnTo>
                    <a:pt x="1193" y="1107"/>
                  </a:lnTo>
                  <a:lnTo>
                    <a:pt x="1208" y="1107"/>
                  </a:lnTo>
                  <a:lnTo>
                    <a:pt x="1208" y="1103"/>
                  </a:lnTo>
                  <a:lnTo>
                    <a:pt x="1208" y="1100"/>
                  </a:lnTo>
                  <a:lnTo>
                    <a:pt x="1210" y="1098"/>
                  </a:lnTo>
                  <a:lnTo>
                    <a:pt x="1210" y="1096"/>
                  </a:lnTo>
                  <a:lnTo>
                    <a:pt x="1212" y="1095"/>
                  </a:lnTo>
                  <a:lnTo>
                    <a:pt x="1226" y="1084"/>
                  </a:lnTo>
                  <a:lnTo>
                    <a:pt x="1238" y="1074"/>
                  </a:lnTo>
                  <a:lnTo>
                    <a:pt x="1254" y="1065"/>
                  </a:lnTo>
                  <a:lnTo>
                    <a:pt x="1273" y="1060"/>
                  </a:lnTo>
                  <a:lnTo>
                    <a:pt x="1273" y="1037"/>
                  </a:lnTo>
                  <a:lnTo>
                    <a:pt x="1276" y="1037"/>
                  </a:lnTo>
                  <a:lnTo>
                    <a:pt x="1276" y="1033"/>
                  </a:lnTo>
                  <a:lnTo>
                    <a:pt x="1324" y="1033"/>
                  </a:lnTo>
                  <a:lnTo>
                    <a:pt x="1324" y="1030"/>
                  </a:lnTo>
                  <a:lnTo>
                    <a:pt x="1325" y="1020"/>
                  </a:lnTo>
                  <a:lnTo>
                    <a:pt x="1329" y="1007"/>
                  </a:lnTo>
                  <a:lnTo>
                    <a:pt x="1332" y="993"/>
                  </a:lnTo>
                  <a:lnTo>
                    <a:pt x="1336" y="983"/>
                  </a:lnTo>
                  <a:lnTo>
                    <a:pt x="1339" y="976"/>
                  </a:lnTo>
                  <a:lnTo>
                    <a:pt x="1343" y="974"/>
                  </a:lnTo>
                  <a:lnTo>
                    <a:pt x="1348" y="972"/>
                  </a:lnTo>
                  <a:lnTo>
                    <a:pt x="1355" y="972"/>
                  </a:lnTo>
                  <a:lnTo>
                    <a:pt x="1362" y="972"/>
                  </a:lnTo>
                  <a:lnTo>
                    <a:pt x="1369" y="988"/>
                  </a:lnTo>
                  <a:lnTo>
                    <a:pt x="1374" y="985"/>
                  </a:lnTo>
                  <a:lnTo>
                    <a:pt x="1378" y="983"/>
                  </a:lnTo>
                  <a:lnTo>
                    <a:pt x="1383" y="981"/>
                  </a:lnTo>
                  <a:lnTo>
                    <a:pt x="1388" y="979"/>
                  </a:lnTo>
                  <a:lnTo>
                    <a:pt x="1392" y="967"/>
                  </a:lnTo>
                  <a:lnTo>
                    <a:pt x="1395" y="957"/>
                  </a:lnTo>
                  <a:lnTo>
                    <a:pt x="1400" y="950"/>
                  </a:lnTo>
                  <a:lnTo>
                    <a:pt x="1404" y="939"/>
                  </a:lnTo>
                  <a:lnTo>
                    <a:pt x="1407" y="925"/>
                  </a:lnTo>
                  <a:lnTo>
                    <a:pt x="1420" y="925"/>
                  </a:lnTo>
                  <a:lnTo>
                    <a:pt x="1420" y="920"/>
                  </a:lnTo>
                  <a:lnTo>
                    <a:pt x="1421" y="915"/>
                  </a:lnTo>
                  <a:lnTo>
                    <a:pt x="1423" y="910"/>
                  </a:lnTo>
                  <a:lnTo>
                    <a:pt x="1425" y="906"/>
                  </a:lnTo>
                  <a:lnTo>
                    <a:pt x="1426" y="899"/>
                  </a:lnTo>
                  <a:lnTo>
                    <a:pt x="1444" y="896"/>
                  </a:lnTo>
                  <a:lnTo>
                    <a:pt x="1458" y="892"/>
                  </a:lnTo>
                  <a:lnTo>
                    <a:pt x="1461" y="875"/>
                  </a:lnTo>
                  <a:lnTo>
                    <a:pt x="1467" y="862"/>
                  </a:lnTo>
                  <a:lnTo>
                    <a:pt x="1474" y="855"/>
                  </a:lnTo>
                  <a:lnTo>
                    <a:pt x="1482" y="848"/>
                  </a:lnTo>
                  <a:lnTo>
                    <a:pt x="1489" y="843"/>
                  </a:lnTo>
                  <a:lnTo>
                    <a:pt x="1496" y="834"/>
                  </a:lnTo>
                  <a:lnTo>
                    <a:pt x="1500" y="796"/>
                  </a:lnTo>
                  <a:lnTo>
                    <a:pt x="1510" y="772"/>
                  </a:lnTo>
                  <a:lnTo>
                    <a:pt x="1519" y="745"/>
                  </a:lnTo>
                  <a:lnTo>
                    <a:pt x="1526" y="745"/>
                  </a:lnTo>
                  <a:lnTo>
                    <a:pt x="1531" y="745"/>
                  </a:lnTo>
                  <a:lnTo>
                    <a:pt x="1535" y="744"/>
                  </a:lnTo>
                  <a:lnTo>
                    <a:pt x="1538" y="742"/>
                  </a:lnTo>
                  <a:lnTo>
                    <a:pt x="1522" y="742"/>
                  </a:lnTo>
                  <a:lnTo>
                    <a:pt x="1524" y="719"/>
                  </a:lnTo>
                  <a:lnTo>
                    <a:pt x="1528" y="697"/>
                  </a:lnTo>
                  <a:lnTo>
                    <a:pt x="1535" y="679"/>
                  </a:lnTo>
                  <a:lnTo>
                    <a:pt x="1545" y="665"/>
                  </a:lnTo>
                  <a:lnTo>
                    <a:pt x="1545" y="662"/>
                  </a:lnTo>
                  <a:lnTo>
                    <a:pt x="1554" y="665"/>
                  </a:lnTo>
                  <a:lnTo>
                    <a:pt x="1554" y="662"/>
                  </a:lnTo>
                  <a:lnTo>
                    <a:pt x="1561" y="649"/>
                  </a:lnTo>
                  <a:lnTo>
                    <a:pt x="1568" y="634"/>
                  </a:lnTo>
                  <a:lnTo>
                    <a:pt x="1573" y="620"/>
                  </a:lnTo>
                  <a:lnTo>
                    <a:pt x="1589" y="620"/>
                  </a:lnTo>
                  <a:lnTo>
                    <a:pt x="1585" y="609"/>
                  </a:lnTo>
                  <a:lnTo>
                    <a:pt x="1582" y="602"/>
                  </a:lnTo>
                  <a:lnTo>
                    <a:pt x="1578" y="594"/>
                  </a:lnTo>
                  <a:lnTo>
                    <a:pt x="1577" y="580"/>
                  </a:lnTo>
                  <a:lnTo>
                    <a:pt x="1599" y="576"/>
                  </a:lnTo>
                  <a:lnTo>
                    <a:pt x="1599" y="573"/>
                  </a:lnTo>
                  <a:lnTo>
                    <a:pt x="1599" y="571"/>
                  </a:lnTo>
                  <a:lnTo>
                    <a:pt x="1598" y="569"/>
                  </a:lnTo>
                  <a:lnTo>
                    <a:pt x="1598" y="567"/>
                  </a:lnTo>
                  <a:lnTo>
                    <a:pt x="1596" y="566"/>
                  </a:lnTo>
                  <a:lnTo>
                    <a:pt x="1592" y="564"/>
                  </a:lnTo>
                  <a:lnTo>
                    <a:pt x="1589" y="562"/>
                  </a:lnTo>
                  <a:lnTo>
                    <a:pt x="1584" y="562"/>
                  </a:lnTo>
                  <a:lnTo>
                    <a:pt x="1577" y="562"/>
                  </a:lnTo>
                  <a:lnTo>
                    <a:pt x="1563" y="569"/>
                  </a:lnTo>
                  <a:lnTo>
                    <a:pt x="1543" y="574"/>
                  </a:lnTo>
                  <a:lnTo>
                    <a:pt x="1522" y="576"/>
                  </a:lnTo>
                  <a:lnTo>
                    <a:pt x="1522" y="573"/>
                  </a:lnTo>
                  <a:lnTo>
                    <a:pt x="1524" y="569"/>
                  </a:lnTo>
                  <a:lnTo>
                    <a:pt x="1526" y="564"/>
                  </a:lnTo>
                  <a:lnTo>
                    <a:pt x="1526" y="557"/>
                  </a:lnTo>
                  <a:lnTo>
                    <a:pt x="1526" y="550"/>
                  </a:lnTo>
                  <a:lnTo>
                    <a:pt x="1536" y="546"/>
                  </a:lnTo>
                  <a:lnTo>
                    <a:pt x="1549" y="541"/>
                  </a:lnTo>
                  <a:lnTo>
                    <a:pt x="1561" y="536"/>
                  </a:lnTo>
                  <a:lnTo>
                    <a:pt x="1570" y="531"/>
                  </a:lnTo>
                  <a:lnTo>
                    <a:pt x="1564" y="520"/>
                  </a:lnTo>
                  <a:lnTo>
                    <a:pt x="1561" y="508"/>
                  </a:lnTo>
                  <a:lnTo>
                    <a:pt x="1561" y="492"/>
                  </a:lnTo>
                  <a:lnTo>
                    <a:pt x="1573" y="482"/>
                  </a:lnTo>
                  <a:lnTo>
                    <a:pt x="1584" y="471"/>
                  </a:lnTo>
                  <a:lnTo>
                    <a:pt x="1594" y="461"/>
                  </a:lnTo>
                  <a:lnTo>
                    <a:pt x="1608" y="454"/>
                  </a:lnTo>
                  <a:lnTo>
                    <a:pt x="1627" y="450"/>
                  </a:lnTo>
                  <a:lnTo>
                    <a:pt x="1629" y="468"/>
                  </a:lnTo>
                  <a:lnTo>
                    <a:pt x="1634" y="480"/>
                  </a:lnTo>
                  <a:lnTo>
                    <a:pt x="1641" y="492"/>
                  </a:lnTo>
                  <a:lnTo>
                    <a:pt x="1650" y="492"/>
                  </a:lnTo>
                  <a:lnTo>
                    <a:pt x="1652" y="487"/>
                  </a:lnTo>
                  <a:lnTo>
                    <a:pt x="1653" y="484"/>
                  </a:lnTo>
                  <a:lnTo>
                    <a:pt x="1653" y="482"/>
                  </a:lnTo>
                  <a:lnTo>
                    <a:pt x="1655" y="478"/>
                  </a:lnTo>
                  <a:lnTo>
                    <a:pt x="1657" y="473"/>
                  </a:lnTo>
                  <a:lnTo>
                    <a:pt x="1645" y="471"/>
                  </a:lnTo>
                  <a:lnTo>
                    <a:pt x="1639" y="466"/>
                  </a:lnTo>
                  <a:lnTo>
                    <a:pt x="1638" y="456"/>
                  </a:lnTo>
                  <a:lnTo>
                    <a:pt x="1638" y="442"/>
                  </a:lnTo>
                  <a:lnTo>
                    <a:pt x="1639" y="440"/>
                  </a:lnTo>
                  <a:lnTo>
                    <a:pt x="1639" y="438"/>
                  </a:lnTo>
                  <a:lnTo>
                    <a:pt x="1641" y="437"/>
                  </a:lnTo>
                  <a:lnTo>
                    <a:pt x="1641" y="435"/>
                  </a:lnTo>
                  <a:lnTo>
                    <a:pt x="1641" y="431"/>
                  </a:lnTo>
                  <a:lnTo>
                    <a:pt x="1657" y="424"/>
                  </a:lnTo>
                  <a:lnTo>
                    <a:pt x="1671" y="416"/>
                  </a:lnTo>
                  <a:lnTo>
                    <a:pt x="1683" y="405"/>
                  </a:lnTo>
                  <a:lnTo>
                    <a:pt x="1695" y="396"/>
                  </a:lnTo>
                  <a:lnTo>
                    <a:pt x="1694" y="391"/>
                  </a:lnTo>
                  <a:lnTo>
                    <a:pt x="1694" y="388"/>
                  </a:lnTo>
                  <a:lnTo>
                    <a:pt x="1692" y="382"/>
                  </a:lnTo>
                  <a:lnTo>
                    <a:pt x="1694" y="377"/>
                  </a:lnTo>
                  <a:lnTo>
                    <a:pt x="1695" y="374"/>
                  </a:lnTo>
                  <a:lnTo>
                    <a:pt x="1701" y="370"/>
                  </a:lnTo>
                  <a:lnTo>
                    <a:pt x="1706" y="368"/>
                  </a:lnTo>
                  <a:lnTo>
                    <a:pt x="1711" y="367"/>
                  </a:lnTo>
                  <a:lnTo>
                    <a:pt x="1714" y="365"/>
                  </a:lnTo>
                  <a:lnTo>
                    <a:pt x="1714" y="351"/>
                  </a:lnTo>
                  <a:lnTo>
                    <a:pt x="1737" y="351"/>
                  </a:lnTo>
                  <a:lnTo>
                    <a:pt x="1741" y="356"/>
                  </a:lnTo>
                  <a:lnTo>
                    <a:pt x="1742" y="361"/>
                  </a:lnTo>
                  <a:lnTo>
                    <a:pt x="1746" y="367"/>
                  </a:lnTo>
                  <a:lnTo>
                    <a:pt x="1749" y="374"/>
                  </a:lnTo>
                  <a:lnTo>
                    <a:pt x="1755" y="370"/>
                  </a:lnTo>
                  <a:lnTo>
                    <a:pt x="1758" y="367"/>
                  </a:lnTo>
                  <a:lnTo>
                    <a:pt x="1762" y="363"/>
                  </a:lnTo>
                  <a:lnTo>
                    <a:pt x="1765" y="360"/>
                  </a:lnTo>
                  <a:lnTo>
                    <a:pt x="1769" y="354"/>
                  </a:lnTo>
                  <a:lnTo>
                    <a:pt x="1767" y="351"/>
                  </a:lnTo>
                  <a:lnTo>
                    <a:pt x="1765" y="348"/>
                  </a:lnTo>
                  <a:lnTo>
                    <a:pt x="1765" y="344"/>
                  </a:lnTo>
                  <a:lnTo>
                    <a:pt x="1765" y="339"/>
                  </a:lnTo>
                  <a:lnTo>
                    <a:pt x="1781" y="337"/>
                  </a:lnTo>
                  <a:lnTo>
                    <a:pt x="1791" y="337"/>
                  </a:lnTo>
                  <a:lnTo>
                    <a:pt x="1802" y="335"/>
                  </a:lnTo>
                  <a:lnTo>
                    <a:pt x="1812" y="337"/>
                  </a:lnTo>
                  <a:lnTo>
                    <a:pt x="1826" y="339"/>
                  </a:lnTo>
                  <a:lnTo>
                    <a:pt x="1831" y="325"/>
                  </a:lnTo>
                  <a:lnTo>
                    <a:pt x="1837" y="313"/>
                  </a:lnTo>
                  <a:lnTo>
                    <a:pt x="1844" y="300"/>
                  </a:lnTo>
                  <a:lnTo>
                    <a:pt x="1851" y="288"/>
                  </a:lnTo>
                  <a:lnTo>
                    <a:pt x="1854" y="274"/>
                  </a:lnTo>
                  <a:lnTo>
                    <a:pt x="1858" y="253"/>
                  </a:lnTo>
                  <a:lnTo>
                    <a:pt x="1872" y="253"/>
                  </a:lnTo>
                  <a:lnTo>
                    <a:pt x="1875" y="248"/>
                  </a:lnTo>
                  <a:lnTo>
                    <a:pt x="1877" y="243"/>
                  </a:lnTo>
                  <a:lnTo>
                    <a:pt x="1879" y="239"/>
                  </a:lnTo>
                  <a:lnTo>
                    <a:pt x="1884" y="234"/>
                  </a:lnTo>
                  <a:lnTo>
                    <a:pt x="1896" y="231"/>
                  </a:lnTo>
                  <a:lnTo>
                    <a:pt x="1910" y="234"/>
                  </a:lnTo>
                  <a:lnTo>
                    <a:pt x="1926" y="238"/>
                  </a:lnTo>
                  <a:lnTo>
                    <a:pt x="1938" y="243"/>
                  </a:lnTo>
                  <a:lnTo>
                    <a:pt x="1938" y="220"/>
                  </a:lnTo>
                  <a:lnTo>
                    <a:pt x="1964" y="220"/>
                  </a:lnTo>
                  <a:lnTo>
                    <a:pt x="1992" y="224"/>
                  </a:lnTo>
                  <a:lnTo>
                    <a:pt x="2020" y="227"/>
                  </a:lnTo>
                  <a:lnTo>
                    <a:pt x="2050" y="227"/>
                  </a:lnTo>
                  <a:lnTo>
                    <a:pt x="2057" y="236"/>
                  </a:lnTo>
                  <a:lnTo>
                    <a:pt x="2065" y="245"/>
                  </a:lnTo>
                  <a:lnTo>
                    <a:pt x="2074" y="253"/>
                  </a:lnTo>
                  <a:lnTo>
                    <a:pt x="2081" y="264"/>
                  </a:lnTo>
                  <a:lnTo>
                    <a:pt x="2083" y="278"/>
                  </a:lnTo>
                  <a:lnTo>
                    <a:pt x="2079" y="278"/>
                  </a:lnTo>
                  <a:lnTo>
                    <a:pt x="2079" y="281"/>
                  </a:lnTo>
                  <a:lnTo>
                    <a:pt x="2069" y="281"/>
                  </a:lnTo>
                  <a:lnTo>
                    <a:pt x="2069" y="293"/>
                  </a:lnTo>
                  <a:lnTo>
                    <a:pt x="2062" y="293"/>
                  </a:lnTo>
                  <a:lnTo>
                    <a:pt x="2058" y="295"/>
                  </a:lnTo>
                  <a:lnTo>
                    <a:pt x="2055" y="297"/>
                  </a:lnTo>
                  <a:lnTo>
                    <a:pt x="2051" y="300"/>
                  </a:lnTo>
                  <a:lnTo>
                    <a:pt x="2050" y="304"/>
                  </a:lnTo>
                  <a:lnTo>
                    <a:pt x="2064" y="304"/>
                  </a:lnTo>
                  <a:lnTo>
                    <a:pt x="2078" y="306"/>
                  </a:lnTo>
                  <a:lnTo>
                    <a:pt x="2092" y="304"/>
                  </a:lnTo>
                  <a:lnTo>
                    <a:pt x="2107" y="304"/>
                  </a:lnTo>
                  <a:lnTo>
                    <a:pt x="2107" y="299"/>
                  </a:lnTo>
                  <a:lnTo>
                    <a:pt x="2109" y="293"/>
                  </a:lnTo>
                  <a:lnTo>
                    <a:pt x="2111" y="290"/>
                  </a:lnTo>
                  <a:lnTo>
                    <a:pt x="2111" y="286"/>
                  </a:lnTo>
                  <a:lnTo>
                    <a:pt x="2112" y="283"/>
                  </a:lnTo>
                  <a:lnTo>
                    <a:pt x="2114" y="278"/>
                  </a:lnTo>
                  <a:lnTo>
                    <a:pt x="2126" y="279"/>
                  </a:lnTo>
                  <a:lnTo>
                    <a:pt x="2135" y="281"/>
                  </a:lnTo>
                  <a:lnTo>
                    <a:pt x="2144" y="283"/>
                  </a:lnTo>
                  <a:lnTo>
                    <a:pt x="2156" y="285"/>
                  </a:lnTo>
                  <a:lnTo>
                    <a:pt x="2156" y="311"/>
                  </a:lnTo>
                  <a:lnTo>
                    <a:pt x="2179" y="311"/>
                  </a:lnTo>
                  <a:lnTo>
                    <a:pt x="2181" y="316"/>
                  </a:lnTo>
                  <a:lnTo>
                    <a:pt x="2181" y="318"/>
                  </a:lnTo>
                  <a:lnTo>
                    <a:pt x="2181" y="320"/>
                  </a:lnTo>
                  <a:lnTo>
                    <a:pt x="2181" y="320"/>
                  </a:lnTo>
                  <a:lnTo>
                    <a:pt x="2182" y="321"/>
                  </a:lnTo>
                  <a:lnTo>
                    <a:pt x="2184" y="321"/>
                  </a:lnTo>
                  <a:lnTo>
                    <a:pt x="2188" y="323"/>
                  </a:lnTo>
                  <a:lnTo>
                    <a:pt x="2198" y="318"/>
                  </a:lnTo>
                  <a:lnTo>
                    <a:pt x="2214" y="313"/>
                  </a:lnTo>
                  <a:lnTo>
                    <a:pt x="2233" y="309"/>
                  </a:lnTo>
                  <a:lnTo>
                    <a:pt x="2254" y="309"/>
                  </a:lnTo>
                  <a:lnTo>
                    <a:pt x="2271" y="309"/>
                  </a:lnTo>
                  <a:lnTo>
                    <a:pt x="2287" y="311"/>
                  </a:lnTo>
                  <a:lnTo>
                    <a:pt x="2315" y="321"/>
                  </a:lnTo>
                  <a:lnTo>
                    <a:pt x="2343" y="334"/>
                  </a:lnTo>
                  <a:lnTo>
                    <a:pt x="2367" y="346"/>
                  </a:lnTo>
                  <a:lnTo>
                    <a:pt x="2386" y="351"/>
                  </a:lnTo>
                  <a:lnTo>
                    <a:pt x="2407" y="349"/>
                  </a:lnTo>
                  <a:lnTo>
                    <a:pt x="2425" y="346"/>
                  </a:lnTo>
                  <a:lnTo>
                    <a:pt x="2441" y="346"/>
                  </a:lnTo>
                  <a:lnTo>
                    <a:pt x="2444" y="349"/>
                  </a:lnTo>
                  <a:lnTo>
                    <a:pt x="2448" y="351"/>
                  </a:lnTo>
                  <a:lnTo>
                    <a:pt x="2453" y="356"/>
                  </a:lnTo>
                  <a:lnTo>
                    <a:pt x="2456" y="360"/>
                  </a:lnTo>
                  <a:lnTo>
                    <a:pt x="2460" y="361"/>
                  </a:lnTo>
                  <a:lnTo>
                    <a:pt x="2476" y="365"/>
                  </a:lnTo>
                  <a:lnTo>
                    <a:pt x="2491" y="365"/>
                  </a:lnTo>
                  <a:lnTo>
                    <a:pt x="2495" y="381"/>
                  </a:lnTo>
                  <a:lnTo>
                    <a:pt x="2500" y="389"/>
                  </a:lnTo>
                  <a:lnTo>
                    <a:pt x="2509" y="396"/>
                  </a:lnTo>
                  <a:lnTo>
                    <a:pt x="2516" y="405"/>
                  </a:lnTo>
                  <a:lnTo>
                    <a:pt x="2521" y="416"/>
                  </a:lnTo>
                  <a:lnTo>
                    <a:pt x="2514" y="496"/>
                  </a:lnTo>
                  <a:lnTo>
                    <a:pt x="2500" y="510"/>
                  </a:lnTo>
                  <a:lnTo>
                    <a:pt x="2491" y="526"/>
                  </a:lnTo>
                  <a:lnTo>
                    <a:pt x="2479" y="541"/>
                  </a:lnTo>
                  <a:lnTo>
                    <a:pt x="2463" y="553"/>
                  </a:lnTo>
                  <a:lnTo>
                    <a:pt x="2449" y="557"/>
                  </a:lnTo>
                  <a:lnTo>
                    <a:pt x="2432" y="557"/>
                  </a:lnTo>
                  <a:lnTo>
                    <a:pt x="2416" y="555"/>
                  </a:lnTo>
                  <a:lnTo>
                    <a:pt x="2399" y="557"/>
                  </a:lnTo>
                  <a:lnTo>
                    <a:pt x="2371" y="564"/>
                  </a:lnTo>
                  <a:lnTo>
                    <a:pt x="2346" y="566"/>
                  </a:lnTo>
                  <a:lnTo>
                    <a:pt x="2325" y="566"/>
                  </a:lnTo>
                  <a:lnTo>
                    <a:pt x="2304" y="564"/>
                  </a:lnTo>
                  <a:lnTo>
                    <a:pt x="2282" y="562"/>
                  </a:lnTo>
                  <a:lnTo>
                    <a:pt x="2256" y="562"/>
                  </a:lnTo>
                  <a:lnTo>
                    <a:pt x="2256" y="566"/>
                  </a:lnTo>
                  <a:lnTo>
                    <a:pt x="2268" y="574"/>
                  </a:lnTo>
                  <a:lnTo>
                    <a:pt x="2277" y="583"/>
                  </a:lnTo>
                  <a:lnTo>
                    <a:pt x="2287" y="590"/>
                  </a:lnTo>
                  <a:lnTo>
                    <a:pt x="2301" y="594"/>
                  </a:lnTo>
                  <a:lnTo>
                    <a:pt x="2322" y="595"/>
                  </a:lnTo>
                  <a:lnTo>
                    <a:pt x="2327" y="601"/>
                  </a:lnTo>
                  <a:lnTo>
                    <a:pt x="2331" y="602"/>
                  </a:lnTo>
                  <a:lnTo>
                    <a:pt x="2338" y="606"/>
                  </a:lnTo>
                  <a:lnTo>
                    <a:pt x="2345" y="608"/>
                  </a:lnTo>
                  <a:lnTo>
                    <a:pt x="2348" y="669"/>
                  </a:lnTo>
                  <a:lnTo>
                    <a:pt x="2360" y="669"/>
                  </a:lnTo>
                  <a:lnTo>
                    <a:pt x="2362" y="676"/>
                  </a:lnTo>
                  <a:lnTo>
                    <a:pt x="2364" y="681"/>
                  </a:lnTo>
                  <a:lnTo>
                    <a:pt x="2367" y="684"/>
                  </a:lnTo>
                  <a:lnTo>
                    <a:pt x="2373" y="686"/>
                  </a:lnTo>
                  <a:lnTo>
                    <a:pt x="2380" y="688"/>
                  </a:lnTo>
                  <a:lnTo>
                    <a:pt x="2380" y="695"/>
                  </a:lnTo>
                  <a:lnTo>
                    <a:pt x="2380" y="700"/>
                  </a:lnTo>
                  <a:lnTo>
                    <a:pt x="2381" y="704"/>
                  </a:lnTo>
                  <a:lnTo>
                    <a:pt x="2383" y="707"/>
                  </a:lnTo>
                  <a:lnTo>
                    <a:pt x="2385" y="714"/>
                  </a:lnTo>
                  <a:lnTo>
                    <a:pt x="2388" y="719"/>
                  </a:lnTo>
                  <a:lnTo>
                    <a:pt x="2390" y="723"/>
                  </a:lnTo>
                  <a:lnTo>
                    <a:pt x="2395" y="725"/>
                  </a:lnTo>
                  <a:lnTo>
                    <a:pt x="2400" y="726"/>
                  </a:lnTo>
                  <a:lnTo>
                    <a:pt x="2409" y="726"/>
                  </a:lnTo>
                  <a:lnTo>
                    <a:pt x="2420" y="725"/>
                  </a:lnTo>
                  <a:lnTo>
                    <a:pt x="2430" y="726"/>
                  </a:lnTo>
                  <a:lnTo>
                    <a:pt x="2442" y="730"/>
                  </a:lnTo>
                  <a:lnTo>
                    <a:pt x="2453" y="735"/>
                  </a:lnTo>
                  <a:lnTo>
                    <a:pt x="2453" y="745"/>
                  </a:lnTo>
                  <a:lnTo>
                    <a:pt x="2498" y="745"/>
                  </a:lnTo>
                  <a:lnTo>
                    <a:pt x="2502" y="740"/>
                  </a:lnTo>
                  <a:lnTo>
                    <a:pt x="2505" y="735"/>
                  </a:lnTo>
                  <a:lnTo>
                    <a:pt x="2509" y="732"/>
                  </a:lnTo>
                  <a:lnTo>
                    <a:pt x="2514" y="726"/>
                  </a:lnTo>
                  <a:lnTo>
                    <a:pt x="2510" y="723"/>
                  </a:lnTo>
                  <a:lnTo>
                    <a:pt x="2509" y="718"/>
                  </a:lnTo>
                  <a:lnTo>
                    <a:pt x="2509" y="716"/>
                  </a:lnTo>
                  <a:lnTo>
                    <a:pt x="2507" y="712"/>
                  </a:lnTo>
                  <a:lnTo>
                    <a:pt x="2503" y="711"/>
                  </a:lnTo>
                  <a:lnTo>
                    <a:pt x="2498" y="707"/>
                  </a:lnTo>
                  <a:lnTo>
                    <a:pt x="2493" y="709"/>
                  </a:lnTo>
                  <a:lnTo>
                    <a:pt x="2486" y="711"/>
                  </a:lnTo>
                  <a:lnTo>
                    <a:pt x="2476" y="714"/>
                  </a:lnTo>
                  <a:lnTo>
                    <a:pt x="2463" y="711"/>
                  </a:lnTo>
                  <a:lnTo>
                    <a:pt x="2463" y="711"/>
                  </a:lnTo>
                  <a:lnTo>
                    <a:pt x="2462" y="709"/>
                  </a:lnTo>
                  <a:lnTo>
                    <a:pt x="2458" y="705"/>
                  </a:lnTo>
                  <a:lnTo>
                    <a:pt x="2456" y="702"/>
                  </a:lnTo>
                  <a:lnTo>
                    <a:pt x="2453" y="698"/>
                  </a:lnTo>
                  <a:lnTo>
                    <a:pt x="2451" y="695"/>
                  </a:lnTo>
                  <a:lnTo>
                    <a:pt x="2449" y="693"/>
                  </a:lnTo>
                  <a:lnTo>
                    <a:pt x="2448" y="691"/>
                  </a:lnTo>
                  <a:lnTo>
                    <a:pt x="2444" y="690"/>
                  </a:lnTo>
                  <a:lnTo>
                    <a:pt x="2441" y="690"/>
                  </a:lnTo>
                  <a:lnTo>
                    <a:pt x="2435" y="690"/>
                  </a:lnTo>
                  <a:lnTo>
                    <a:pt x="2432" y="690"/>
                  </a:lnTo>
                  <a:lnTo>
                    <a:pt x="2428" y="688"/>
                  </a:lnTo>
                  <a:lnTo>
                    <a:pt x="2427" y="684"/>
                  </a:lnTo>
                  <a:lnTo>
                    <a:pt x="2427" y="683"/>
                  </a:lnTo>
                  <a:lnTo>
                    <a:pt x="2427" y="677"/>
                  </a:lnTo>
                  <a:lnTo>
                    <a:pt x="2425" y="672"/>
                  </a:lnTo>
                  <a:lnTo>
                    <a:pt x="2425" y="669"/>
                  </a:lnTo>
                  <a:lnTo>
                    <a:pt x="2427" y="656"/>
                  </a:lnTo>
                  <a:lnTo>
                    <a:pt x="2430" y="644"/>
                  </a:lnTo>
                  <a:lnTo>
                    <a:pt x="2434" y="634"/>
                  </a:lnTo>
                  <a:lnTo>
                    <a:pt x="2441" y="632"/>
                  </a:lnTo>
                  <a:lnTo>
                    <a:pt x="2451" y="630"/>
                  </a:lnTo>
                  <a:lnTo>
                    <a:pt x="2463" y="630"/>
                  </a:lnTo>
                  <a:lnTo>
                    <a:pt x="2479" y="639"/>
                  </a:lnTo>
                  <a:lnTo>
                    <a:pt x="2496" y="642"/>
                  </a:lnTo>
                  <a:lnTo>
                    <a:pt x="2516" y="644"/>
                  </a:lnTo>
                  <a:lnTo>
                    <a:pt x="2535" y="644"/>
                  </a:lnTo>
                  <a:lnTo>
                    <a:pt x="2556" y="646"/>
                  </a:lnTo>
                  <a:lnTo>
                    <a:pt x="2558" y="641"/>
                  </a:lnTo>
                  <a:lnTo>
                    <a:pt x="2559" y="637"/>
                  </a:lnTo>
                  <a:lnTo>
                    <a:pt x="2561" y="636"/>
                  </a:lnTo>
                  <a:lnTo>
                    <a:pt x="2563" y="634"/>
                  </a:lnTo>
                  <a:lnTo>
                    <a:pt x="2568" y="630"/>
                  </a:lnTo>
                  <a:lnTo>
                    <a:pt x="2570" y="632"/>
                  </a:lnTo>
                  <a:lnTo>
                    <a:pt x="2572" y="632"/>
                  </a:lnTo>
                  <a:lnTo>
                    <a:pt x="2573" y="634"/>
                  </a:lnTo>
                  <a:lnTo>
                    <a:pt x="2575" y="632"/>
                  </a:lnTo>
                  <a:lnTo>
                    <a:pt x="2578" y="630"/>
                  </a:lnTo>
                  <a:lnTo>
                    <a:pt x="2575" y="627"/>
                  </a:lnTo>
                  <a:lnTo>
                    <a:pt x="2566" y="622"/>
                  </a:lnTo>
                  <a:lnTo>
                    <a:pt x="2558" y="613"/>
                  </a:lnTo>
                  <a:lnTo>
                    <a:pt x="2549" y="604"/>
                  </a:lnTo>
                  <a:lnTo>
                    <a:pt x="2540" y="595"/>
                  </a:lnTo>
                  <a:lnTo>
                    <a:pt x="2537" y="592"/>
                  </a:lnTo>
                  <a:lnTo>
                    <a:pt x="2521" y="592"/>
                  </a:lnTo>
                  <a:lnTo>
                    <a:pt x="2523" y="564"/>
                  </a:lnTo>
                  <a:lnTo>
                    <a:pt x="2526" y="540"/>
                  </a:lnTo>
                  <a:lnTo>
                    <a:pt x="2533" y="519"/>
                  </a:lnTo>
                  <a:lnTo>
                    <a:pt x="2540" y="499"/>
                  </a:lnTo>
                  <a:lnTo>
                    <a:pt x="2549" y="480"/>
                  </a:lnTo>
                  <a:lnTo>
                    <a:pt x="2554" y="459"/>
                  </a:lnTo>
                  <a:lnTo>
                    <a:pt x="2559" y="435"/>
                  </a:lnTo>
                  <a:lnTo>
                    <a:pt x="2575" y="433"/>
                  </a:lnTo>
                  <a:lnTo>
                    <a:pt x="2587" y="431"/>
                  </a:lnTo>
                  <a:lnTo>
                    <a:pt x="2599" y="430"/>
                  </a:lnTo>
                  <a:lnTo>
                    <a:pt x="2612" y="430"/>
                  </a:lnTo>
                  <a:lnTo>
                    <a:pt x="2629" y="435"/>
                  </a:lnTo>
                  <a:lnTo>
                    <a:pt x="2629" y="423"/>
                  </a:lnTo>
                  <a:lnTo>
                    <a:pt x="2620" y="407"/>
                  </a:lnTo>
                  <a:lnTo>
                    <a:pt x="2613" y="388"/>
                  </a:lnTo>
                  <a:lnTo>
                    <a:pt x="2610" y="368"/>
                  </a:lnTo>
                  <a:lnTo>
                    <a:pt x="2594" y="367"/>
                  </a:lnTo>
                  <a:lnTo>
                    <a:pt x="2584" y="363"/>
                  </a:lnTo>
                  <a:lnTo>
                    <a:pt x="2572" y="361"/>
                  </a:lnTo>
                  <a:lnTo>
                    <a:pt x="2570" y="344"/>
                  </a:lnTo>
                  <a:lnTo>
                    <a:pt x="2568" y="325"/>
                  </a:lnTo>
                  <a:lnTo>
                    <a:pt x="2565" y="307"/>
                  </a:lnTo>
                  <a:lnTo>
                    <a:pt x="2559" y="290"/>
                  </a:lnTo>
                  <a:lnTo>
                    <a:pt x="2551" y="278"/>
                  </a:lnTo>
                  <a:lnTo>
                    <a:pt x="2540" y="269"/>
                  </a:lnTo>
                  <a:lnTo>
                    <a:pt x="2530" y="264"/>
                  </a:lnTo>
                  <a:lnTo>
                    <a:pt x="2519" y="262"/>
                  </a:lnTo>
                  <a:lnTo>
                    <a:pt x="2512" y="258"/>
                  </a:lnTo>
                  <a:lnTo>
                    <a:pt x="2505" y="252"/>
                  </a:lnTo>
                  <a:lnTo>
                    <a:pt x="2502" y="239"/>
                  </a:lnTo>
                  <a:lnTo>
                    <a:pt x="2505" y="239"/>
                  </a:lnTo>
                  <a:lnTo>
                    <a:pt x="2505" y="234"/>
                  </a:lnTo>
                  <a:lnTo>
                    <a:pt x="2528" y="232"/>
                  </a:lnTo>
                  <a:lnTo>
                    <a:pt x="2545" y="229"/>
                  </a:lnTo>
                  <a:lnTo>
                    <a:pt x="2561" y="224"/>
                  </a:lnTo>
                  <a:lnTo>
                    <a:pt x="2580" y="218"/>
                  </a:lnTo>
                  <a:lnTo>
                    <a:pt x="2601" y="217"/>
                  </a:lnTo>
                  <a:lnTo>
                    <a:pt x="2610" y="224"/>
                  </a:lnTo>
                  <a:lnTo>
                    <a:pt x="2620" y="229"/>
                  </a:lnTo>
                  <a:lnTo>
                    <a:pt x="2629" y="234"/>
                  </a:lnTo>
                  <a:lnTo>
                    <a:pt x="2638" y="239"/>
                  </a:lnTo>
                  <a:lnTo>
                    <a:pt x="2645" y="246"/>
                  </a:lnTo>
                  <a:lnTo>
                    <a:pt x="2650" y="258"/>
                  </a:lnTo>
                  <a:lnTo>
                    <a:pt x="2652" y="278"/>
                  </a:lnTo>
                  <a:lnTo>
                    <a:pt x="2640" y="278"/>
                  </a:lnTo>
                  <a:lnTo>
                    <a:pt x="2634" y="283"/>
                  </a:lnTo>
                  <a:lnTo>
                    <a:pt x="2631" y="286"/>
                  </a:lnTo>
                  <a:lnTo>
                    <a:pt x="2626" y="293"/>
                  </a:lnTo>
                  <a:lnTo>
                    <a:pt x="2622" y="299"/>
                  </a:lnTo>
                  <a:lnTo>
                    <a:pt x="2619" y="304"/>
                  </a:lnTo>
                  <a:lnTo>
                    <a:pt x="2619" y="311"/>
                  </a:lnTo>
                  <a:lnTo>
                    <a:pt x="2617" y="320"/>
                  </a:lnTo>
                  <a:lnTo>
                    <a:pt x="2636" y="330"/>
                  </a:lnTo>
                  <a:lnTo>
                    <a:pt x="2659" y="339"/>
                  </a:lnTo>
                  <a:lnTo>
                    <a:pt x="2678" y="346"/>
                  </a:lnTo>
                  <a:lnTo>
                    <a:pt x="2685" y="339"/>
                  </a:lnTo>
                  <a:lnTo>
                    <a:pt x="2694" y="334"/>
                  </a:lnTo>
                  <a:lnTo>
                    <a:pt x="2702" y="330"/>
                  </a:lnTo>
                  <a:lnTo>
                    <a:pt x="2709" y="323"/>
                  </a:lnTo>
                  <a:lnTo>
                    <a:pt x="2713" y="309"/>
                  </a:lnTo>
                  <a:lnTo>
                    <a:pt x="2709" y="295"/>
                  </a:lnTo>
                  <a:lnTo>
                    <a:pt x="2704" y="279"/>
                  </a:lnTo>
                  <a:lnTo>
                    <a:pt x="2697" y="264"/>
                  </a:lnTo>
                  <a:lnTo>
                    <a:pt x="2694" y="246"/>
                  </a:lnTo>
                  <a:lnTo>
                    <a:pt x="2704" y="234"/>
                  </a:lnTo>
                  <a:lnTo>
                    <a:pt x="2715" y="217"/>
                  </a:lnTo>
                  <a:lnTo>
                    <a:pt x="2725" y="194"/>
                  </a:lnTo>
                  <a:lnTo>
                    <a:pt x="2736" y="169"/>
                  </a:lnTo>
                  <a:lnTo>
                    <a:pt x="2746" y="145"/>
                  </a:lnTo>
                  <a:lnTo>
                    <a:pt x="2755" y="124"/>
                  </a:lnTo>
                  <a:lnTo>
                    <a:pt x="2767" y="108"/>
                  </a:lnTo>
                  <a:lnTo>
                    <a:pt x="2779" y="100"/>
                  </a:lnTo>
                  <a:lnTo>
                    <a:pt x="2779" y="73"/>
                  </a:lnTo>
                  <a:lnTo>
                    <a:pt x="2784" y="53"/>
                  </a:lnTo>
                  <a:lnTo>
                    <a:pt x="2793" y="33"/>
                  </a:lnTo>
                  <a:lnTo>
                    <a:pt x="2802" y="16"/>
                  </a:lnTo>
                  <a:lnTo>
                    <a:pt x="2805" y="16"/>
                  </a:lnTo>
                  <a:lnTo>
                    <a:pt x="2809" y="47"/>
                  </a:lnTo>
                  <a:lnTo>
                    <a:pt x="2828" y="40"/>
                  </a:lnTo>
                  <a:lnTo>
                    <a:pt x="2842" y="30"/>
                  </a:lnTo>
                  <a:lnTo>
                    <a:pt x="2858" y="19"/>
                  </a:lnTo>
                  <a:lnTo>
                    <a:pt x="2875" y="12"/>
                  </a:lnTo>
                  <a:lnTo>
                    <a:pt x="4287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30" name="TextBox 9"/>
          <p:cNvSpPr txBox="1"/>
          <p:nvPr/>
        </p:nvSpPr>
        <p:spPr>
          <a:xfrm>
            <a:off x="331068" y="1151103"/>
            <a:ext cx="5360444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2400" dirty="0" err="1">
                <a:cs typeface="Arial" pitchFamily="34" charset="0"/>
              </a:rPr>
              <a:t>Hoàng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Nguyễn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Quỳnh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Hương</a:t>
            </a:r>
            <a:endParaRPr lang="en-US" altLang="ko-KR" sz="2400" dirty="0"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2400" dirty="0" err="1">
                <a:cs typeface="Arial" pitchFamily="34" charset="0"/>
              </a:rPr>
              <a:t>Trương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Thị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Tuyết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Nga</a:t>
            </a:r>
            <a:endParaRPr lang="en-US" altLang="ko-KR" sz="2400" dirty="0"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2400" dirty="0">
                <a:cs typeface="Arial" pitchFamily="34" charset="0"/>
              </a:rPr>
              <a:t>Mai </a:t>
            </a:r>
            <a:r>
              <a:rPr lang="en-US" altLang="ko-KR" sz="2400" dirty="0" err="1">
                <a:cs typeface="Arial" pitchFamily="34" charset="0"/>
              </a:rPr>
              <a:t>Nguyễn</a:t>
            </a:r>
            <a:r>
              <a:rPr lang="en-US" altLang="ko-KR" sz="2400" dirty="0">
                <a:cs typeface="Arial" pitchFamily="34" charset="0"/>
              </a:rPr>
              <a:t> An </a:t>
            </a:r>
            <a:r>
              <a:rPr lang="en-US" altLang="ko-KR" sz="2400" dirty="0" err="1">
                <a:cs typeface="Arial" pitchFamily="34" charset="0"/>
              </a:rPr>
              <a:t>Bình</a:t>
            </a:r>
            <a:endParaRPr lang="en-US" altLang="ko-KR" sz="2400" dirty="0"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2400" dirty="0" err="1">
                <a:cs typeface="Arial" pitchFamily="34" charset="0"/>
              </a:rPr>
              <a:t>Hồ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Thủy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Tiên</a:t>
            </a:r>
            <a:endParaRPr lang="en-US" altLang="ko-KR" sz="2400" dirty="0"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2400" dirty="0" err="1">
                <a:cs typeface="Arial" pitchFamily="34" charset="0"/>
              </a:rPr>
              <a:t>Đặng</a:t>
            </a:r>
            <a:r>
              <a:rPr lang="en-US" altLang="ko-KR" sz="2400" dirty="0">
                <a:cs typeface="Arial" pitchFamily="34" charset="0"/>
              </a:rPr>
              <a:t> Minh </a:t>
            </a:r>
            <a:r>
              <a:rPr lang="en-US" altLang="ko-KR" sz="2400" dirty="0" err="1">
                <a:cs typeface="Arial" pitchFamily="34" charset="0"/>
              </a:rPr>
              <a:t>Thư</a:t>
            </a:r>
            <a:endParaRPr lang="ko-KR" altLang="en-US" sz="2400" dirty="0"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76987" y="1129558"/>
            <a:ext cx="948715" cy="1938526"/>
            <a:chOff x="6869950" y="1107837"/>
            <a:chExt cx="948715" cy="1938526"/>
          </a:xfrm>
        </p:grpSpPr>
        <p:grpSp>
          <p:nvGrpSpPr>
            <p:cNvPr id="21" name="Group 20"/>
            <p:cNvGrpSpPr/>
            <p:nvPr/>
          </p:nvGrpSpPr>
          <p:grpSpPr>
            <a:xfrm>
              <a:off x="6948264" y="1107837"/>
              <a:ext cx="792088" cy="1938526"/>
              <a:chOff x="6948264" y="1107837"/>
              <a:chExt cx="792088" cy="1938526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6948264" y="1107837"/>
                <a:ext cx="792088" cy="79208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7344308" y="1899925"/>
                <a:ext cx="0" cy="1146438"/>
              </a:xfrm>
              <a:prstGeom prst="straightConnector1">
                <a:avLst/>
              </a:prstGeom>
              <a:ln w="25400">
                <a:solidFill>
                  <a:schemeClr val="accent5"/>
                </a:solidFill>
                <a:prstDash val="sysDot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6869950" y="1365381"/>
              <a:ext cx="9487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23053" y="872531"/>
            <a:ext cx="948715" cy="1938526"/>
            <a:chOff x="6869950" y="1107837"/>
            <a:chExt cx="948715" cy="1938526"/>
          </a:xfrm>
        </p:grpSpPr>
        <p:grpSp>
          <p:nvGrpSpPr>
            <p:cNvPr id="17" name="Group 16"/>
            <p:cNvGrpSpPr/>
            <p:nvPr/>
          </p:nvGrpSpPr>
          <p:grpSpPr>
            <a:xfrm>
              <a:off x="6948264" y="1107837"/>
              <a:ext cx="792088" cy="1938526"/>
              <a:chOff x="6948264" y="1107837"/>
              <a:chExt cx="792088" cy="193852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48264" y="1107837"/>
                <a:ext cx="792088" cy="79208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7344308" y="1899925"/>
                <a:ext cx="0" cy="1146438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ysDot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26"/>
            <p:cNvSpPr txBox="1"/>
            <p:nvPr/>
          </p:nvSpPr>
          <p:spPr>
            <a:xfrm>
              <a:off x="6869950" y="1365381"/>
              <a:ext cx="9487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06586" y="1952830"/>
            <a:ext cx="948715" cy="1938526"/>
            <a:chOff x="6869950" y="1107837"/>
            <a:chExt cx="948715" cy="1938526"/>
          </a:xfrm>
        </p:grpSpPr>
        <p:grpSp>
          <p:nvGrpSpPr>
            <p:cNvPr id="13" name="Group 12"/>
            <p:cNvGrpSpPr/>
            <p:nvPr/>
          </p:nvGrpSpPr>
          <p:grpSpPr>
            <a:xfrm>
              <a:off x="6948264" y="1107837"/>
              <a:ext cx="792088" cy="1938526"/>
              <a:chOff x="6948264" y="1107837"/>
              <a:chExt cx="792088" cy="1938526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6948264" y="1107837"/>
                <a:ext cx="792088" cy="7920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7344308" y="1899925"/>
                <a:ext cx="0" cy="1146438"/>
              </a:xfrm>
              <a:prstGeom prst="straightConnector1">
                <a:avLst/>
              </a:prstGeom>
              <a:ln w="25400">
                <a:solidFill>
                  <a:schemeClr val="accent3"/>
                </a:solidFill>
                <a:prstDash val="sysDot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36"/>
            <p:cNvSpPr txBox="1"/>
            <p:nvPr/>
          </p:nvSpPr>
          <p:spPr>
            <a:xfrm>
              <a:off x="6869950" y="1365381"/>
              <a:ext cx="9487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338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72000" y="0"/>
            <a:ext cx="0" cy="1563638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37584" y="4011910"/>
            <a:ext cx="0" cy="113159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"/>
          <p:cNvSpPr txBox="1">
            <a:spLocks/>
          </p:cNvSpPr>
          <p:nvPr/>
        </p:nvSpPr>
        <p:spPr>
          <a:xfrm>
            <a:off x="4788024" y="186691"/>
            <a:ext cx="2760779" cy="1376947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Màn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hình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Form Admin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08069" y="2046689"/>
            <a:ext cx="3363413" cy="1204011"/>
            <a:chOff x="2990152" y="4363106"/>
            <a:chExt cx="1675851" cy="1204011"/>
          </a:xfrm>
        </p:grpSpPr>
        <p:sp>
          <p:nvSpPr>
            <p:cNvPr id="14" name="TextBox 13"/>
            <p:cNvSpPr txBox="1"/>
            <p:nvPr/>
          </p:nvSpPr>
          <p:spPr>
            <a:xfrm>
              <a:off x="2990152" y="5105452"/>
              <a:ext cx="16545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ời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dùng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gõ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Username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Password t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ơng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ứng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ơng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trình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60" y="4363106"/>
              <a:ext cx="164814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i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Chức</a:t>
              </a:r>
              <a:r>
                <a:rPr lang="en-US" altLang="ko-KR" sz="1400" b="1" i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i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</a:t>
              </a:r>
              <a:r>
                <a:rPr lang="en-US" altLang="ko-KR" sz="1400" b="1" i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endParaRPr lang="ko-KR" altLang="en-US" sz="1400" b="1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948269-FA05-401F-B51D-6934ABA1C00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ADF14D-8C80-4FF3-9D8A-4D6F15512B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246" y="1059583"/>
            <a:ext cx="4228060" cy="286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52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72000" y="0"/>
            <a:ext cx="0" cy="1563638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37584" y="4011910"/>
            <a:ext cx="0" cy="113159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"/>
          <p:cNvSpPr txBox="1">
            <a:spLocks/>
          </p:cNvSpPr>
          <p:nvPr/>
        </p:nvSpPr>
        <p:spPr>
          <a:xfrm>
            <a:off x="4788024" y="186691"/>
            <a:ext cx="2760779" cy="1376947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Màn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hình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Form Admin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08069" y="2046689"/>
            <a:ext cx="3363413" cy="1280955"/>
            <a:chOff x="2990152" y="4363106"/>
            <a:chExt cx="1675851" cy="1280955"/>
          </a:xfrm>
        </p:grpSpPr>
        <p:sp>
          <p:nvSpPr>
            <p:cNvPr id="14" name="TextBox 13"/>
            <p:cNvSpPr txBox="1"/>
            <p:nvPr/>
          </p:nvSpPr>
          <p:spPr>
            <a:xfrm>
              <a:off x="2990152" y="4566843"/>
              <a:ext cx="165456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Đây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màn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hình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sau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nhập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Admin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thao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tác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với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3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chức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trên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60" y="4363106"/>
              <a:ext cx="164814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400" b="1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948269-FA05-401F-B51D-6934ABA1C00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7B8ED-CCED-401E-8246-95CFEB3B52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117931"/>
            <a:ext cx="4400057" cy="26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5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72000" y="0"/>
            <a:ext cx="0" cy="1563638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37584" y="4011910"/>
            <a:ext cx="0" cy="113159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"/>
          <p:cNvSpPr txBox="1">
            <a:spLocks/>
          </p:cNvSpPr>
          <p:nvPr/>
        </p:nvSpPr>
        <p:spPr>
          <a:xfrm>
            <a:off x="4788024" y="186691"/>
            <a:ext cx="2760779" cy="1376947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Thao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tác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Admin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08069" y="2046689"/>
            <a:ext cx="3363413" cy="1265566"/>
            <a:chOff x="2990152" y="4363106"/>
            <a:chExt cx="1675851" cy="1265566"/>
          </a:xfrm>
        </p:grpSpPr>
        <p:sp>
          <p:nvSpPr>
            <p:cNvPr id="14" name="TextBox 13"/>
            <p:cNvSpPr txBox="1"/>
            <p:nvPr/>
          </p:nvSpPr>
          <p:spPr>
            <a:xfrm>
              <a:off x="2990152" y="5043897"/>
              <a:ext cx="165456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Lựa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chọn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lớp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trong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khoa HTTT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60" y="4363106"/>
              <a:ext cx="164814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i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Chức</a:t>
              </a:r>
              <a:r>
                <a:rPr lang="en-US" altLang="ko-KR" sz="1400" b="1" i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i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</a:t>
              </a:r>
              <a:r>
                <a:rPr lang="en-US" altLang="ko-KR" sz="1400" b="1" i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endParaRPr lang="ko-KR" altLang="en-US" sz="1400" b="1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948269-FA05-401F-B51D-6934ABA1C00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49910D-0C18-4319-AFA4-C969A46B84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503" y="1059582"/>
            <a:ext cx="4200873" cy="277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28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72000" y="0"/>
            <a:ext cx="0" cy="1563638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37584" y="4011910"/>
            <a:ext cx="0" cy="113159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"/>
          <p:cNvSpPr txBox="1">
            <a:spLocks/>
          </p:cNvSpPr>
          <p:nvPr/>
        </p:nvSpPr>
        <p:spPr>
          <a:xfrm>
            <a:off x="4788024" y="186691"/>
            <a:ext cx="2760779" cy="1376947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Thao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tác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Admin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08069" y="2046689"/>
            <a:ext cx="3363413" cy="1142455"/>
            <a:chOff x="2990152" y="4363106"/>
            <a:chExt cx="1675851" cy="1142455"/>
          </a:xfrm>
        </p:grpSpPr>
        <p:sp>
          <p:nvSpPr>
            <p:cNvPr id="14" name="TextBox 13"/>
            <p:cNvSpPr txBox="1"/>
            <p:nvPr/>
          </p:nvSpPr>
          <p:spPr>
            <a:xfrm>
              <a:off x="2990152" y="5167007"/>
              <a:ext cx="165456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Lựa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chọn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thao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tác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cần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60" y="4363106"/>
              <a:ext cx="164814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i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Chức</a:t>
              </a:r>
              <a:r>
                <a:rPr lang="en-US" altLang="ko-KR" sz="1400" b="1" i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i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</a:t>
              </a:r>
              <a:r>
                <a:rPr lang="en-US" altLang="ko-KR" sz="1400" b="1" i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endParaRPr lang="ko-KR" altLang="en-US" sz="1400" b="1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948269-FA05-401F-B51D-6934ABA1C00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EAABA1-8825-4E13-BB1D-9484372349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6103" y="1059582"/>
            <a:ext cx="4372080" cy="274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11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72000" y="0"/>
            <a:ext cx="0" cy="1563638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37584" y="4011910"/>
            <a:ext cx="0" cy="113159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"/>
          <p:cNvSpPr txBox="1">
            <a:spLocks/>
          </p:cNvSpPr>
          <p:nvPr/>
        </p:nvSpPr>
        <p:spPr>
          <a:xfrm>
            <a:off x="4788024" y="186691"/>
            <a:ext cx="2760779" cy="1376947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Thao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tác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Admin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08069" y="2046689"/>
            <a:ext cx="3363413" cy="1265566"/>
            <a:chOff x="2990152" y="4363106"/>
            <a:chExt cx="1675851" cy="1265566"/>
          </a:xfrm>
        </p:grpSpPr>
        <p:sp>
          <p:nvSpPr>
            <p:cNvPr id="14" name="TextBox 13"/>
            <p:cNvSpPr txBox="1"/>
            <p:nvPr/>
          </p:nvSpPr>
          <p:spPr>
            <a:xfrm>
              <a:off x="2990152" y="5043897"/>
              <a:ext cx="165456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Chọn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tên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MSSV</a:t>
              </a:r>
            </a:p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Nhập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điểm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60" y="4363106"/>
              <a:ext cx="164814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i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Chức</a:t>
              </a:r>
              <a:r>
                <a:rPr lang="en-US" altLang="ko-KR" sz="1400" b="1" i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i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</a:t>
              </a:r>
              <a:r>
                <a:rPr lang="en-US" altLang="ko-KR" sz="1400" b="1" i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endParaRPr lang="ko-KR" altLang="en-US" sz="1400" b="1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948269-FA05-401F-B51D-6934ABA1C00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ADDF2D-8EF2-4753-9D49-8473C59B0D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8024" y="1149746"/>
            <a:ext cx="4300070" cy="27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7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72000" y="0"/>
            <a:ext cx="0" cy="1563638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37584" y="4011910"/>
            <a:ext cx="0" cy="113159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"/>
          <p:cNvSpPr txBox="1">
            <a:spLocks/>
          </p:cNvSpPr>
          <p:nvPr/>
        </p:nvSpPr>
        <p:spPr>
          <a:xfrm>
            <a:off x="4788024" y="186691"/>
            <a:ext cx="2760779" cy="1376947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Thao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tác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Admin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08069" y="2046689"/>
            <a:ext cx="3363413" cy="1142455"/>
            <a:chOff x="2990152" y="4363106"/>
            <a:chExt cx="1675851" cy="1142455"/>
          </a:xfrm>
        </p:grpSpPr>
        <p:sp>
          <p:nvSpPr>
            <p:cNvPr id="14" name="TextBox 13"/>
            <p:cNvSpPr txBox="1"/>
            <p:nvPr/>
          </p:nvSpPr>
          <p:spPr>
            <a:xfrm>
              <a:off x="2990152" y="5167007"/>
              <a:ext cx="165456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Cập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học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phí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60" y="4363106"/>
              <a:ext cx="164814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i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Chức</a:t>
              </a:r>
              <a:r>
                <a:rPr lang="en-US" altLang="ko-KR" sz="1400" b="1" i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i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</a:t>
              </a:r>
              <a:r>
                <a:rPr lang="en-US" altLang="ko-KR" sz="1400" b="1" i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endParaRPr lang="ko-KR" altLang="en-US" sz="1400" b="1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948269-FA05-401F-B51D-6934ABA1C00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1543B9-6CED-4DE6-9576-5E3FEACE3F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78" y="1208888"/>
            <a:ext cx="4331573" cy="26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44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72000" y="0"/>
            <a:ext cx="0" cy="1563638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37584" y="4011910"/>
            <a:ext cx="0" cy="113159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"/>
          <p:cNvSpPr txBox="1">
            <a:spLocks/>
          </p:cNvSpPr>
          <p:nvPr/>
        </p:nvSpPr>
        <p:spPr>
          <a:xfrm>
            <a:off x="4788024" y="186691"/>
            <a:ext cx="2760779" cy="1376947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Thao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tác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Admin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08069" y="2046689"/>
            <a:ext cx="3363413" cy="1265566"/>
            <a:chOff x="2990152" y="4363106"/>
            <a:chExt cx="1675851" cy="1265566"/>
          </a:xfrm>
        </p:grpSpPr>
        <p:sp>
          <p:nvSpPr>
            <p:cNvPr id="14" name="TextBox 13"/>
            <p:cNvSpPr txBox="1"/>
            <p:nvPr/>
          </p:nvSpPr>
          <p:spPr>
            <a:xfrm>
              <a:off x="2990152" y="5043897"/>
              <a:ext cx="165456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Thêm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Xoá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Cập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sinh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viên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60" y="4363106"/>
              <a:ext cx="164814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i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Chức</a:t>
              </a:r>
              <a:r>
                <a:rPr lang="en-US" altLang="ko-KR" sz="1400" b="1" i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i="1" u="sng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</a:t>
              </a:r>
              <a:r>
                <a:rPr lang="en-US" altLang="ko-KR" sz="1400" b="1" i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endParaRPr lang="ko-KR" altLang="en-US" sz="1400" b="1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948269-FA05-401F-B51D-6934ABA1C00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321412-C52D-4EAA-B04B-0C78A19E41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59582"/>
            <a:ext cx="4247584" cy="286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9802" y="2355726"/>
            <a:ext cx="5327576" cy="473576"/>
          </a:xfrm>
        </p:spPr>
        <p:txBody>
          <a:bodyPr/>
          <a:lstStyle/>
          <a:p>
            <a:r>
              <a:rPr lang="en-US" altLang="ko-KR" b="1" dirty="0"/>
              <a:t>4. </a:t>
            </a:r>
            <a:r>
              <a:rPr lang="en-US" altLang="ko-KR" b="1" dirty="0" err="1"/>
              <a:t>Đánh</a:t>
            </a:r>
            <a:r>
              <a:rPr lang="en-US" altLang="ko-KR" b="1" dirty="0"/>
              <a:t> </a:t>
            </a:r>
            <a:r>
              <a:rPr lang="en-US" altLang="ko-KR" b="1" dirty="0" err="1"/>
              <a:t>giá</a:t>
            </a:r>
            <a:br>
              <a:rPr lang="en-US" altLang="ko-KR" b="1" dirty="0"/>
            </a:br>
            <a:r>
              <a:rPr lang="en-US" altLang="ko-KR" b="1" dirty="0" err="1"/>
              <a:t>Hướng</a:t>
            </a:r>
            <a:r>
              <a:rPr lang="en-US" altLang="ko-KR" b="1" dirty="0"/>
              <a:t> </a:t>
            </a:r>
            <a:r>
              <a:rPr lang="en-US" altLang="ko-KR" b="1" dirty="0" err="1"/>
              <a:t>phát</a:t>
            </a:r>
            <a:r>
              <a:rPr lang="en-US" altLang="ko-KR" b="1" dirty="0"/>
              <a:t> </a:t>
            </a:r>
            <a:r>
              <a:rPr lang="en-US" altLang="ko-KR" b="1" dirty="0" err="1"/>
              <a:t>triển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28821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8969" y="150119"/>
            <a:ext cx="9144000" cy="576064"/>
          </a:xfrm>
        </p:spPr>
        <p:txBody>
          <a:bodyPr/>
          <a:lstStyle/>
          <a:p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-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46608" y="1415015"/>
            <a:ext cx="1850783" cy="2277017"/>
            <a:chOff x="3326226" y="1131591"/>
            <a:chExt cx="2736302" cy="3510138"/>
          </a:xfrm>
        </p:grpSpPr>
        <p:sp>
          <p:nvSpPr>
            <p:cNvPr id="24" name="Parallelogram 23"/>
            <p:cNvSpPr/>
            <p:nvPr/>
          </p:nvSpPr>
          <p:spPr>
            <a:xfrm rot="16200000" flipH="1">
              <a:off x="3391077" y="2834373"/>
              <a:ext cx="1742505" cy="1872208"/>
            </a:xfrm>
            <a:prstGeom prst="parallelogram">
              <a:avLst>
                <a:gd name="adj" fmla="val 607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" name="Parallelogram 24"/>
            <p:cNvSpPr/>
            <p:nvPr/>
          </p:nvSpPr>
          <p:spPr>
            <a:xfrm rot="5400000" flipH="1" flipV="1">
              <a:off x="4010302" y="2391727"/>
              <a:ext cx="1368154" cy="1008115"/>
            </a:xfrm>
            <a:prstGeom prst="parallelogram">
              <a:avLst>
                <a:gd name="adj" fmla="val 69427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Parallelogram 25"/>
            <p:cNvSpPr/>
            <p:nvPr/>
          </p:nvSpPr>
          <p:spPr>
            <a:xfrm rot="16200000" flipH="1">
              <a:off x="4255171" y="1066740"/>
              <a:ext cx="1742505" cy="1872208"/>
            </a:xfrm>
            <a:prstGeom prst="parallelogram">
              <a:avLst>
                <a:gd name="adj" fmla="val 6072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15" name="Rectangle 9"/>
          <p:cNvSpPr/>
          <p:nvPr/>
        </p:nvSpPr>
        <p:spPr>
          <a:xfrm>
            <a:off x="4579629" y="304220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Donut 24"/>
          <p:cNvSpPr/>
          <p:nvPr/>
        </p:nvSpPr>
        <p:spPr>
          <a:xfrm>
            <a:off x="5296828" y="1745951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7"/>
          <p:cNvSpPr/>
          <p:nvPr/>
        </p:nvSpPr>
        <p:spPr>
          <a:xfrm>
            <a:off x="3405556" y="4026316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TextBox 20"/>
          <p:cNvSpPr txBox="1"/>
          <p:nvPr/>
        </p:nvSpPr>
        <p:spPr>
          <a:xfrm>
            <a:off x="0" y="1276252"/>
            <a:ext cx="43559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tòi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 err="1"/>
              <a:t>nghiên</a:t>
            </a:r>
            <a:r>
              <a:rPr lang="en-US" sz="2000" dirty="0"/>
              <a:t> </a:t>
            </a:r>
            <a:r>
              <a:rPr lang="en-US" sz="2000" dirty="0" err="1"/>
              <a:t>cứu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hoạch</a:t>
            </a:r>
            <a:r>
              <a:rPr lang="en-US" sz="2000" dirty="0"/>
              <a:t> </a:t>
            </a:r>
            <a:r>
              <a:rPr lang="en-US" sz="2000" dirty="0" err="1"/>
              <a:t>chuẩn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án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kĩ</a:t>
            </a:r>
            <a:r>
              <a:rPr lang="en-US" sz="2000" dirty="0"/>
              <a:t> </a:t>
            </a:r>
            <a:r>
              <a:rPr lang="en-US" sz="2000" dirty="0" err="1"/>
              <a:t>càng</a:t>
            </a:r>
            <a:r>
              <a:rPr lang="en-US" sz="2000" dirty="0"/>
              <a:t>, </a:t>
            </a:r>
            <a:r>
              <a:rPr lang="en-US" sz="2000" dirty="0" err="1"/>
              <a:t>cụ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khá</a:t>
            </a:r>
            <a:r>
              <a:rPr lang="en-US" sz="2000" dirty="0"/>
              <a:t> </a:t>
            </a:r>
            <a:r>
              <a:rPr lang="en-US" sz="2000" dirty="0" err="1"/>
              <a:t>đầy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kĩ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 err="1"/>
              <a:t>năng</a:t>
            </a:r>
            <a:r>
              <a:rPr lang="en-US" sz="2000" dirty="0"/>
              <a:t> tin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Word, </a:t>
            </a:r>
            <a:r>
              <a:rPr lang="en-US" sz="2000" dirty="0" err="1"/>
              <a:t>Powerpoint</a:t>
            </a:r>
            <a:r>
              <a:rPr lang="en-US" sz="2000" dirty="0"/>
              <a:t>, Access,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cận</a:t>
            </a:r>
            <a:r>
              <a:rPr lang="en-US" sz="2000" dirty="0"/>
              <a:t> </a:t>
            </a:r>
            <a:r>
              <a:rPr lang="en-US" sz="2000" dirty="0" err="1"/>
              <a:t>nguồn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 err="1"/>
              <a:t>khảo</a:t>
            </a:r>
            <a:r>
              <a:rPr lang="en-US" sz="2000" dirty="0"/>
              <a:t> </a:t>
            </a:r>
            <a:r>
              <a:rPr lang="en-US" sz="2000" dirty="0" err="1"/>
              <a:t>uy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C#, WPF,… </a:t>
            </a:r>
          </a:p>
        </p:txBody>
      </p:sp>
      <p:sp>
        <p:nvSpPr>
          <p:cNvPr id="28" name="TextBox 17"/>
          <p:cNvSpPr txBox="1"/>
          <p:nvPr/>
        </p:nvSpPr>
        <p:spPr>
          <a:xfrm>
            <a:off x="5296828" y="1163994"/>
            <a:ext cx="39844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Gặp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khó</a:t>
            </a:r>
            <a:r>
              <a:rPr lang="en-US" sz="2000" dirty="0"/>
              <a:t> </a:t>
            </a:r>
            <a:r>
              <a:rPr lang="en-US" sz="2000" dirty="0" err="1"/>
              <a:t>khăn</a:t>
            </a:r>
            <a:r>
              <a:rPr lang="en-US" sz="2000" dirty="0"/>
              <a:t>,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chỉnh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ngoại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còn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 err="1"/>
              <a:t>hạn</a:t>
            </a:r>
            <a:r>
              <a:rPr lang="en-US" sz="2000" dirty="0"/>
              <a:t> </a:t>
            </a:r>
            <a:r>
              <a:rPr lang="en-US" sz="2000" dirty="0" err="1"/>
              <a:t>chế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xuyên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nhóm</a:t>
            </a: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Chưa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quán</a:t>
            </a:r>
            <a:r>
              <a:rPr lang="en-US" sz="2000" dirty="0"/>
              <a:t>, </a:t>
            </a:r>
            <a:r>
              <a:rPr lang="en-US" sz="2000" dirty="0" err="1"/>
              <a:t>sát</a:t>
            </a:r>
            <a:r>
              <a:rPr lang="en-US" sz="2000" dirty="0"/>
              <a:t> </a:t>
            </a:r>
            <a:r>
              <a:rPr lang="en-US" sz="2000" dirty="0" err="1"/>
              <a:t>sao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việcphân</a:t>
            </a:r>
            <a:r>
              <a:rPr lang="en-US" sz="2000" dirty="0"/>
              <a:t> chia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592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7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C64EFF-7438-49F4-BA45-D581271E9542}"/>
              </a:ext>
            </a:extLst>
          </p:cNvPr>
          <p:cNvSpPr/>
          <p:nvPr/>
        </p:nvSpPr>
        <p:spPr>
          <a:xfrm>
            <a:off x="683568" y="3435846"/>
            <a:ext cx="8028882" cy="115461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85549E-2203-4BD6-9A74-1F0C4C2CFFA3}"/>
              </a:ext>
            </a:extLst>
          </p:cNvPr>
          <p:cNvSpPr/>
          <p:nvPr/>
        </p:nvSpPr>
        <p:spPr>
          <a:xfrm>
            <a:off x="6418293" y="948034"/>
            <a:ext cx="2677174" cy="1585497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3A9240-7AA8-4765-8226-4F61AFC93C9A}"/>
              </a:ext>
            </a:extLst>
          </p:cNvPr>
          <p:cNvSpPr/>
          <p:nvPr/>
        </p:nvSpPr>
        <p:spPr>
          <a:xfrm>
            <a:off x="179512" y="1105855"/>
            <a:ext cx="2422085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BDFC12-001E-497F-A7C8-5F86E85AC7AF}"/>
              </a:ext>
            </a:extLst>
          </p:cNvPr>
          <p:cNvSpPr/>
          <p:nvPr/>
        </p:nvSpPr>
        <p:spPr>
          <a:xfrm rot="1654541">
            <a:off x="5146319" y="1671205"/>
            <a:ext cx="818185" cy="58005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912324" y="1514775"/>
            <a:ext cx="2760779" cy="154726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Bài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học</a:t>
            </a:r>
            <a:b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kinh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nghiệm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070717" y="0"/>
            <a:ext cx="0" cy="2211710"/>
          </a:xfrm>
          <a:prstGeom prst="line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31540" y="3435846"/>
            <a:ext cx="8280920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51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Cải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thiện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kĩ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kĩ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sắp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gian,kĩ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tin,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sao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quán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99867" y="902315"/>
            <a:ext cx="2695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>
                <a:ea typeface="Calibri" panose="020F0502020204030204" pitchFamily="34" charset="0"/>
              </a:rPr>
              <a:t>Trau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dồi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thêm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vốn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br>
              <a:rPr lang="en-US" sz="2000" dirty="0">
                <a:ea typeface="Calibri" panose="020F0502020204030204" pitchFamily="34" charset="0"/>
              </a:rPr>
            </a:br>
            <a:r>
              <a:rPr lang="en-US" sz="2000" dirty="0" err="1">
                <a:ea typeface="Calibri" panose="020F0502020204030204" pitchFamily="34" charset="0"/>
              </a:rPr>
              <a:t>ngoại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ngữ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tiếng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Anh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br>
              <a:rPr lang="en-US" sz="2000" dirty="0">
                <a:ea typeface="Calibri" panose="020F0502020204030204" pitchFamily="34" charset="0"/>
              </a:rPr>
            </a:br>
            <a:r>
              <a:rPr lang="en-US" sz="2000" dirty="0" err="1">
                <a:ea typeface="Calibri" panose="020F0502020204030204" pitchFamily="34" charset="0"/>
              </a:rPr>
              <a:t>để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có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thể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tiếp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xúc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với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các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tài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liệu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tham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khảo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của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nước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ngoài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E7758-967E-46AF-8576-8243CC9A5213}"/>
              </a:ext>
            </a:extLst>
          </p:cNvPr>
          <p:cNvSpPr txBox="1"/>
          <p:nvPr/>
        </p:nvSpPr>
        <p:spPr>
          <a:xfrm>
            <a:off x="179512" y="1105855"/>
            <a:ext cx="240366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trau</a:t>
            </a:r>
            <a:r>
              <a:rPr lang="en-US" dirty="0"/>
              <a:t> </a:t>
            </a:r>
            <a:r>
              <a:rPr lang="en-US" dirty="0" err="1"/>
              <a:t>dồi</a:t>
            </a:r>
            <a:r>
              <a:rPr lang="en-US" dirty="0"/>
              <a:t>,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C#, WPF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riêng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0F9148-7046-44C5-A097-C11CFDC0C562}"/>
              </a:ext>
            </a:extLst>
          </p:cNvPr>
          <p:cNvSpPr/>
          <p:nvPr/>
        </p:nvSpPr>
        <p:spPr>
          <a:xfrm>
            <a:off x="2912324" y="0"/>
            <a:ext cx="360388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35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/>
      <p:bldP spid="4" grpId="0"/>
      <p:bldP spid="6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-1044624" y="411510"/>
            <a:ext cx="41399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Nội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dung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113739" y="123478"/>
            <a:ext cx="0" cy="458052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3999091" y="1326008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Flowchart: Connector 8"/>
          <p:cNvSpPr/>
          <p:nvPr/>
        </p:nvSpPr>
        <p:spPr>
          <a:xfrm>
            <a:off x="4005739" y="2305740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lowchart: Connector 9"/>
          <p:cNvSpPr/>
          <p:nvPr/>
        </p:nvSpPr>
        <p:spPr>
          <a:xfrm>
            <a:off x="3999091" y="3364560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999091" y="4344292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351423" y="1172398"/>
            <a:ext cx="4617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  <a:cs typeface="Arial" pitchFamily="34" charset="0"/>
              </a:rPr>
              <a:t>1. </a:t>
            </a:r>
            <a:r>
              <a:rPr lang="en-US" altLang="ko-KR" sz="2800" dirty="0" err="1">
                <a:solidFill>
                  <a:srgbClr val="C00000"/>
                </a:solidFill>
                <a:cs typeface="Arial" pitchFamily="34" charset="0"/>
              </a:rPr>
              <a:t>Tổng</a:t>
            </a:r>
            <a:r>
              <a:rPr lang="en-US" altLang="ko-KR" sz="2800" dirty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rgbClr val="C00000"/>
                </a:solidFill>
                <a:cs typeface="Arial" pitchFamily="34" charset="0"/>
              </a:rPr>
              <a:t>quan</a:t>
            </a:r>
            <a:r>
              <a:rPr lang="en-US" altLang="ko-KR" sz="2800" dirty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rgbClr val="C00000"/>
                </a:solidFill>
                <a:cs typeface="Arial" pitchFamily="34" charset="0"/>
              </a:rPr>
              <a:t>đề</a:t>
            </a:r>
            <a:r>
              <a:rPr lang="en-US" altLang="ko-KR" sz="2800" dirty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rgbClr val="C00000"/>
                </a:solidFill>
                <a:cs typeface="Arial" pitchFamily="34" charset="0"/>
              </a:rPr>
              <a:t>tài</a:t>
            </a:r>
            <a:endParaRPr lang="ko-KR" altLang="en-US" sz="2800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61677" y="2068270"/>
            <a:ext cx="4617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  <a:cs typeface="Arial" pitchFamily="34" charset="0"/>
              </a:rPr>
              <a:t>2. </a:t>
            </a:r>
            <a:r>
              <a:rPr lang="en-US" altLang="ko-KR" sz="2800" dirty="0" err="1">
                <a:solidFill>
                  <a:srgbClr val="C00000"/>
                </a:solidFill>
                <a:cs typeface="Arial" pitchFamily="34" charset="0"/>
              </a:rPr>
              <a:t>Cơ</a:t>
            </a:r>
            <a:r>
              <a:rPr lang="en-US" altLang="ko-KR" sz="2800" dirty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rgbClr val="C00000"/>
                </a:solidFill>
                <a:cs typeface="Arial" pitchFamily="34" charset="0"/>
              </a:rPr>
              <a:t>sở</a:t>
            </a:r>
            <a:r>
              <a:rPr lang="en-US" altLang="ko-KR" sz="2800" dirty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rgbClr val="C00000"/>
                </a:solidFill>
                <a:cs typeface="Arial" pitchFamily="34" charset="0"/>
              </a:rPr>
              <a:t>lý</a:t>
            </a:r>
            <a:r>
              <a:rPr lang="en-US" altLang="ko-KR" sz="2800" dirty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rgbClr val="C00000"/>
                </a:solidFill>
                <a:cs typeface="Arial" pitchFamily="34" charset="0"/>
              </a:rPr>
              <a:t>thuyết</a:t>
            </a:r>
            <a:endParaRPr lang="ko-KR" altLang="en-US" sz="2800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05703" y="3093785"/>
            <a:ext cx="4617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  <a:cs typeface="Arial" pitchFamily="34" charset="0"/>
              </a:rPr>
              <a:t>3.Phân </a:t>
            </a:r>
            <a:r>
              <a:rPr lang="en-US" altLang="ko-KR" sz="2800" dirty="0" err="1">
                <a:solidFill>
                  <a:srgbClr val="C00000"/>
                </a:solidFill>
                <a:cs typeface="Arial" pitchFamily="34" charset="0"/>
              </a:rPr>
              <a:t>tích</a:t>
            </a:r>
            <a:r>
              <a:rPr lang="en-US" altLang="ko-KR" sz="2800" dirty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rgbClr val="C00000"/>
                </a:solidFill>
                <a:cs typeface="Arial" pitchFamily="34" charset="0"/>
              </a:rPr>
              <a:t>chương</a:t>
            </a:r>
            <a:r>
              <a:rPr lang="en-US" altLang="ko-KR" sz="2800" dirty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rgbClr val="C00000"/>
                </a:solidFill>
                <a:cs typeface="Arial" pitchFamily="34" charset="0"/>
              </a:rPr>
              <a:t>trình</a:t>
            </a:r>
            <a:endParaRPr lang="ko-KR" altLang="en-US" sz="2800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61677" y="4119300"/>
            <a:ext cx="4617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  <a:cs typeface="Arial" pitchFamily="34" charset="0"/>
              </a:rPr>
              <a:t>4. </a:t>
            </a:r>
            <a:r>
              <a:rPr lang="en-US" altLang="ko-KR" sz="2800" dirty="0" err="1">
                <a:solidFill>
                  <a:srgbClr val="C00000"/>
                </a:solidFill>
                <a:cs typeface="Arial" pitchFamily="34" charset="0"/>
              </a:rPr>
              <a:t>Định</a:t>
            </a:r>
            <a:r>
              <a:rPr lang="en-US" altLang="ko-KR" sz="2800" dirty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rgbClr val="C00000"/>
                </a:solidFill>
                <a:cs typeface="Arial" pitchFamily="34" charset="0"/>
              </a:rPr>
              <a:t>hướng</a:t>
            </a:r>
            <a:r>
              <a:rPr lang="en-US" altLang="ko-KR" sz="2800" dirty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rgbClr val="C00000"/>
                </a:solidFill>
                <a:cs typeface="Arial" pitchFamily="34" charset="0"/>
              </a:rPr>
              <a:t>và</a:t>
            </a:r>
            <a:r>
              <a:rPr lang="en-US" altLang="ko-KR" sz="2800" dirty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rgbClr val="C00000"/>
                </a:solidFill>
                <a:cs typeface="Arial" pitchFamily="34" charset="0"/>
              </a:rPr>
              <a:t>phát</a:t>
            </a:r>
            <a:r>
              <a:rPr lang="en-US" altLang="ko-KR" sz="2800" dirty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rgbClr val="C00000"/>
                </a:solidFill>
                <a:cs typeface="Arial" pitchFamily="34" charset="0"/>
              </a:rPr>
              <a:t>triển</a:t>
            </a:r>
            <a:endParaRPr lang="ko-KR" altLang="en-US" sz="2800" dirty="0">
              <a:solidFill>
                <a:srgbClr val="C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7" grpId="0"/>
      <p:bldP spid="20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1927"/>
            <a:ext cx="9144000" cy="576064"/>
          </a:xfrm>
        </p:spPr>
        <p:txBody>
          <a:bodyPr/>
          <a:lstStyle/>
          <a:p>
            <a:r>
              <a:rPr lang="en-US" altLang="ko-KR" dirty="0" err="1"/>
              <a:t>Hướng</a:t>
            </a:r>
            <a:r>
              <a:rPr lang="en-US" altLang="ko-KR" dirty="0"/>
              <a:t> </a:t>
            </a:r>
            <a:r>
              <a:rPr lang="en-US" altLang="ko-KR" dirty="0" err="1"/>
              <a:t>phát</a:t>
            </a:r>
            <a:r>
              <a:rPr lang="en-US" altLang="ko-KR" dirty="0"/>
              <a:t> </a:t>
            </a:r>
            <a:r>
              <a:rPr lang="en-US" altLang="ko-KR" dirty="0" err="1"/>
              <a:t>triển</a:t>
            </a:r>
            <a:endParaRPr lang="ko-KR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67942" y="835585"/>
            <a:ext cx="4032448" cy="32403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4163345" y="1348251"/>
            <a:ext cx="39370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ea typeface="Calibri" panose="020F0502020204030204" pitchFamily="34" charset="0"/>
              </a:rPr>
              <a:t>Đầu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tư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cho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việc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thiết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kế</a:t>
            </a:r>
            <a:r>
              <a:rPr lang="en-US" dirty="0">
                <a:ea typeface="Calibri" panose="020F0502020204030204" pitchFamily="34" charset="0"/>
              </a:rPr>
              <a:t> </a:t>
            </a:r>
            <a:br>
              <a:rPr lang="en-US" dirty="0">
                <a:ea typeface="Calibri" panose="020F0502020204030204" pitchFamily="34" charset="0"/>
              </a:rPr>
            </a:br>
            <a:r>
              <a:rPr lang="en-US" dirty="0" err="1">
                <a:ea typeface="Calibri" panose="020F0502020204030204" pitchFamily="34" charset="0"/>
              </a:rPr>
              <a:t>giao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diện</a:t>
            </a:r>
            <a:r>
              <a:rPr lang="en-US" dirty="0">
                <a:ea typeface="Calibri" panose="020F0502020204030204" pitchFamily="34" charset="0"/>
              </a:rPr>
              <a:t> </a:t>
            </a:r>
          </a:p>
          <a:p>
            <a:endParaRPr lang="en-US" dirty="0"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ea typeface="Calibri" panose="020F0502020204030204" pitchFamily="34" charset="0"/>
              </a:rPr>
              <a:t>Chức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năng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chấm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chuyên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cần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của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từng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sinh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viên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trong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từng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lớp</a:t>
            </a:r>
            <a:r>
              <a:rPr lang="en-US" dirty="0">
                <a:ea typeface="Calibri" panose="020F0502020204030204" pitchFamily="34" charset="0"/>
              </a:rPr>
              <a:t>;     </a:t>
            </a:r>
            <a:r>
              <a:rPr lang="en-US" dirty="0" err="1">
                <a:ea typeface="Calibri" panose="020F0502020204030204" pitchFamily="34" charset="0"/>
              </a:rPr>
              <a:t>Chức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năng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xuất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thông</a:t>
            </a:r>
            <a:r>
              <a:rPr lang="en-US" dirty="0">
                <a:ea typeface="Calibri" panose="020F0502020204030204" pitchFamily="34" charset="0"/>
              </a:rPr>
              <a:t> tin, </a:t>
            </a:r>
            <a:r>
              <a:rPr lang="en-US" dirty="0" err="1">
                <a:ea typeface="Calibri" panose="020F0502020204030204" pitchFamily="34" charset="0"/>
              </a:rPr>
              <a:t>bảng</a:t>
            </a:r>
            <a:r>
              <a:rPr lang="en-US" dirty="0">
                <a:ea typeface="Calibri" panose="020F0502020204030204" pitchFamily="34" charset="0"/>
              </a:rPr>
              <a:t>   </a:t>
            </a:r>
            <a:r>
              <a:rPr lang="en-US" dirty="0" err="1">
                <a:ea typeface="Calibri" panose="020F0502020204030204" pitchFamily="34" charset="0"/>
              </a:rPr>
              <a:t>điểm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của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sinh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viên</a:t>
            </a:r>
            <a:r>
              <a:rPr lang="en-US" dirty="0">
                <a:ea typeface="Calibri" panose="020F0502020204030204" pitchFamily="34" charset="0"/>
              </a:rPr>
              <a:t>, </a:t>
            </a:r>
            <a:r>
              <a:rPr lang="en-US" dirty="0" err="1">
                <a:ea typeface="Calibri" panose="020F0502020204030204" pitchFamily="34" charset="0"/>
              </a:rPr>
              <a:t>của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từng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lớp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cho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giảng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viên</a:t>
            </a:r>
            <a:r>
              <a:rPr lang="en-US" dirty="0">
                <a:ea typeface="Calibri" panose="020F0502020204030204" pitchFamily="34" charset="0"/>
              </a:rPr>
              <a:t>/</a:t>
            </a:r>
            <a:r>
              <a:rPr lang="en-US" dirty="0" err="1">
                <a:ea typeface="Calibri" panose="020F0502020204030204" pitchFamily="34" charset="0"/>
              </a:rPr>
              <a:t>sinh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viên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khi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</a:rPr>
              <a:t>cần</a:t>
            </a:r>
            <a:r>
              <a:rPr lang="en-US" dirty="0">
                <a:ea typeface="Calibri" panose="020F0502020204030204" pitchFamily="34" charset="0"/>
              </a:rPr>
              <a:t>,…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FC5BB4-6B01-4AEF-B867-A969D36D6AFF}"/>
              </a:ext>
            </a:extLst>
          </p:cNvPr>
          <p:cNvGrpSpPr/>
          <p:nvPr/>
        </p:nvGrpSpPr>
        <p:grpSpPr>
          <a:xfrm>
            <a:off x="554444" y="1409910"/>
            <a:ext cx="948715" cy="1938526"/>
            <a:chOff x="6869950" y="1107837"/>
            <a:chExt cx="948715" cy="193852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FF04FE4-7EA3-4A55-AC73-CEE89F78A896}"/>
                </a:ext>
              </a:extLst>
            </p:cNvPr>
            <p:cNvGrpSpPr/>
            <p:nvPr/>
          </p:nvGrpSpPr>
          <p:grpSpPr>
            <a:xfrm>
              <a:off x="6948263" y="1107837"/>
              <a:ext cx="792088" cy="1938526"/>
              <a:chOff x="6948263" y="1107837"/>
              <a:chExt cx="792088" cy="193852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9F3B015-BCBD-414C-A2E6-9D2F2EAD1FAB}"/>
                  </a:ext>
                </a:extLst>
              </p:cNvPr>
              <p:cNvSpPr/>
              <p:nvPr/>
            </p:nvSpPr>
            <p:spPr>
              <a:xfrm>
                <a:off x="6948263" y="1107837"/>
                <a:ext cx="792088" cy="79208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21AFD1B-AFE8-4331-BD3E-698C85226788}"/>
                  </a:ext>
                </a:extLst>
              </p:cNvPr>
              <p:cNvCxnSpPr/>
              <p:nvPr/>
            </p:nvCxnSpPr>
            <p:spPr>
              <a:xfrm>
                <a:off x="7344308" y="1899925"/>
                <a:ext cx="0" cy="1146438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ysDot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26">
              <a:extLst>
                <a:ext uri="{FF2B5EF4-FFF2-40B4-BE49-F238E27FC236}">
                  <a16:creationId xmlns:a16="http://schemas.microsoft.com/office/drawing/2014/main" id="{2D2B601A-18D5-43FE-BBD2-89E42996F250}"/>
                </a:ext>
              </a:extLst>
            </p:cNvPr>
            <p:cNvSpPr txBox="1"/>
            <p:nvPr/>
          </p:nvSpPr>
          <p:spPr>
            <a:xfrm>
              <a:off x="6869950" y="1365381"/>
              <a:ext cx="94871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cs typeface="Arial" pitchFamily="34" charset="0"/>
                </a:rPr>
                <a:t>In</a:t>
              </a:r>
              <a:endParaRPr lang="ko-KR" altLang="en-US" sz="15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DF6D1A-A375-45AB-8EFB-4C8D5698E7FC}"/>
              </a:ext>
            </a:extLst>
          </p:cNvPr>
          <p:cNvGrpSpPr/>
          <p:nvPr/>
        </p:nvGrpSpPr>
        <p:grpSpPr>
          <a:xfrm>
            <a:off x="1390079" y="517239"/>
            <a:ext cx="948715" cy="1938526"/>
            <a:chOff x="6869950" y="1107837"/>
            <a:chExt cx="948715" cy="193852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BED4CD-1AC0-48F3-BB3D-473A7760E277}"/>
                </a:ext>
              </a:extLst>
            </p:cNvPr>
            <p:cNvGrpSpPr/>
            <p:nvPr/>
          </p:nvGrpSpPr>
          <p:grpSpPr>
            <a:xfrm>
              <a:off x="6948264" y="1107837"/>
              <a:ext cx="792088" cy="1938526"/>
              <a:chOff x="6948264" y="1107837"/>
              <a:chExt cx="792088" cy="1938526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6A186E5-FC2E-49CD-8D69-2432F3CA1A3E}"/>
                  </a:ext>
                </a:extLst>
              </p:cNvPr>
              <p:cNvSpPr/>
              <p:nvPr/>
            </p:nvSpPr>
            <p:spPr>
              <a:xfrm>
                <a:off x="6948264" y="1107837"/>
                <a:ext cx="792088" cy="79208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E6849C0-C198-47FC-A232-854564E5967C}"/>
                  </a:ext>
                </a:extLst>
              </p:cNvPr>
              <p:cNvCxnSpPr/>
              <p:nvPr/>
            </p:nvCxnSpPr>
            <p:spPr>
              <a:xfrm>
                <a:off x="7344308" y="1899925"/>
                <a:ext cx="0" cy="1146438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ysDot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26">
              <a:extLst>
                <a:ext uri="{FF2B5EF4-FFF2-40B4-BE49-F238E27FC236}">
                  <a16:creationId xmlns:a16="http://schemas.microsoft.com/office/drawing/2014/main" id="{D6903341-074D-49CB-AC8E-165444DF65CC}"/>
                </a:ext>
              </a:extLst>
            </p:cNvPr>
            <p:cNvSpPr txBox="1"/>
            <p:nvPr/>
          </p:nvSpPr>
          <p:spPr>
            <a:xfrm>
              <a:off x="6869950" y="1365381"/>
              <a:ext cx="94871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cs typeface="Arial" pitchFamily="34" charset="0"/>
                </a:rPr>
                <a:t>the</a:t>
              </a:r>
              <a:endParaRPr lang="ko-KR" altLang="en-US" sz="15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0D932C-8925-468D-8E5D-C70647D919D5}"/>
              </a:ext>
            </a:extLst>
          </p:cNvPr>
          <p:cNvGrpSpPr/>
          <p:nvPr/>
        </p:nvGrpSpPr>
        <p:grpSpPr>
          <a:xfrm>
            <a:off x="1941634" y="1995048"/>
            <a:ext cx="948715" cy="1938526"/>
            <a:chOff x="6869950" y="1107837"/>
            <a:chExt cx="948715" cy="193852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9B10BF5-F49D-41B1-B430-BE4B6E0173D8}"/>
                </a:ext>
              </a:extLst>
            </p:cNvPr>
            <p:cNvGrpSpPr/>
            <p:nvPr/>
          </p:nvGrpSpPr>
          <p:grpSpPr>
            <a:xfrm>
              <a:off x="6948264" y="1107837"/>
              <a:ext cx="792088" cy="1938526"/>
              <a:chOff x="6948264" y="1107837"/>
              <a:chExt cx="792088" cy="1938526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11E76E0-8495-41C6-B505-B8DB0CFF89C6}"/>
                  </a:ext>
                </a:extLst>
              </p:cNvPr>
              <p:cNvSpPr/>
              <p:nvPr/>
            </p:nvSpPr>
            <p:spPr>
              <a:xfrm>
                <a:off x="6948264" y="1107837"/>
                <a:ext cx="792088" cy="79208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73E01267-77FB-4887-B98F-A2F5DF372271}"/>
                  </a:ext>
                </a:extLst>
              </p:cNvPr>
              <p:cNvCxnSpPr/>
              <p:nvPr/>
            </p:nvCxnSpPr>
            <p:spPr>
              <a:xfrm>
                <a:off x="7344308" y="1899925"/>
                <a:ext cx="0" cy="1146438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ysDot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6">
              <a:extLst>
                <a:ext uri="{FF2B5EF4-FFF2-40B4-BE49-F238E27FC236}">
                  <a16:creationId xmlns:a16="http://schemas.microsoft.com/office/drawing/2014/main" id="{63F4D695-3634-4809-A07B-1D6A14D01238}"/>
                </a:ext>
              </a:extLst>
            </p:cNvPr>
            <p:cNvSpPr txBox="1"/>
            <p:nvPr/>
          </p:nvSpPr>
          <p:spPr>
            <a:xfrm>
              <a:off x="6869950" y="1365381"/>
              <a:ext cx="94871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cs typeface="Arial" pitchFamily="34" charset="0"/>
                </a:rPr>
                <a:t>future</a:t>
              </a:r>
              <a:endParaRPr lang="ko-KR" altLang="en-US" sz="15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0428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2833085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en-US" altLang="ko-KR" b="1" dirty="0" err="1"/>
              <a:t>Tổng</a:t>
            </a:r>
            <a:r>
              <a:rPr lang="en-US" altLang="ko-KR" b="1" dirty="0"/>
              <a:t> </a:t>
            </a:r>
            <a:r>
              <a:rPr lang="en-US" altLang="ko-KR" b="1" dirty="0" err="1"/>
              <a:t>quan</a:t>
            </a:r>
            <a:r>
              <a:rPr lang="en-US" altLang="ko-KR" b="1" dirty="0"/>
              <a:t> </a:t>
            </a:r>
            <a:r>
              <a:rPr lang="en-US" altLang="ko-KR" b="1" dirty="0" err="1"/>
              <a:t>đề</a:t>
            </a:r>
            <a:r>
              <a:rPr lang="en-US" altLang="ko-KR" b="1" dirty="0"/>
              <a:t> </a:t>
            </a:r>
            <a:r>
              <a:rPr lang="en-US" altLang="ko-KR" b="1" dirty="0" err="1"/>
              <a:t>tài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27692" y="123478"/>
            <a:ext cx="6403024" cy="576064"/>
          </a:xfrm>
        </p:spPr>
        <p:txBody>
          <a:bodyPr/>
          <a:lstStyle/>
          <a:p>
            <a:r>
              <a:rPr lang="en-US" altLang="ko-KR" dirty="0" err="1"/>
              <a:t>Lý</a:t>
            </a:r>
            <a:r>
              <a:rPr lang="en-US" altLang="ko-KR" dirty="0"/>
              <a:t> do </a:t>
            </a:r>
            <a:r>
              <a:rPr lang="en-US" altLang="ko-KR" dirty="0" err="1"/>
              <a:t>chọn</a:t>
            </a:r>
            <a:r>
              <a:rPr lang="en-US" altLang="ko-KR" dirty="0"/>
              <a:t> </a:t>
            </a:r>
            <a:r>
              <a:rPr lang="en-US" altLang="ko-KR" dirty="0" err="1"/>
              <a:t>đề</a:t>
            </a:r>
            <a:r>
              <a:rPr lang="en-US" altLang="ko-KR" dirty="0"/>
              <a:t> </a:t>
            </a:r>
            <a:r>
              <a:rPr lang="en-US" altLang="ko-KR" dirty="0" err="1"/>
              <a:t>tài</a:t>
            </a:r>
            <a:endParaRPr lang="ko-KR" altLang="en-US" dirty="0"/>
          </a:p>
        </p:txBody>
      </p:sp>
      <p:sp>
        <p:nvSpPr>
          <p:cNvPr id="3" name="Freeform 2"/>
          <p:cNvSpPr/>
          <p:nvPr/>
        </p:nvSpPr>
        <p:spPr>
          <a:xfrm>
            <a:off x="2327692" y="1062728"/>
            <a:ext cx="6403024" cy="3416320"/>
          </a:xfrm>
          <a:custGeom>
            <a:avLst/>
            <a:gdLst>
              <a:gd name="connsiteX0" fmla="*/ 6035040 w 6042355"/>
              <a:gd name="connsiteY0" fmla="*/ 0 h 3035808"/>
              <a:gd name="connsiteX1" fmla="*/ 0 w 6042355"/>
              <a:gd name="connsiteY1" fmla="*/ 29261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  <a:gd name="connsiteX0" fmla="*/ 6035040 w 6042355"/>
              <a:gd name="connsiteY0" fmla="*/ 0 h 3035808"/>
              <a:gd name="connsiteX1" fmla="*/ 7316 w 6042355"/>
              <a:gd name="connsiteY1" fmla="*/ 0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2355" h="3035808">
                <a:moveTo>
                  <a:pt x="6035040" y="0"/>
                </a:moveTo>
                <a:lnTo>
                  <a:pt x="7316" y="0"/>
                </a:lnTo>
                <a:cubicBezTo>
                  <a:pt x="4877" y="1011936"/>
                  <a:pt x="2439" y="2023872"/>
                  <a:pt x="0" y="3035808"/>
                </a:cubicBezTo>
                <a:lnTo>
                  <a:pt x="6042355" y="3035808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11760" y="1419622"/>
            <a:ext cx="6403024" cy="2446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/>
              <a:t>Số</a:t>
            </a:r>
            <a:r>
              <a:rPr lang="en-US" sz="1700" dirty="0"/>
              <a:t> </a:t>
            </a:r>
            <a:r>
              <a:rPr lang="en-US" sz="1700" dirty="0" err="1"/>
              <a:t>lượng</a:t>
            </a:r>
            <a:r>
              <a:rPr lang="en-US" sz="1700" dirty="0"/>
              <a:t> </a:t>
            </a:r>
            <a:r>
              <a:rPr lang="en-US" sz="1700" dirty="0" err="1"/>
              <a:t>sinh</a:t>
            </a:r>
            <a:r>
              <a:rPr lang="en-US" sz="1700" dirty="0"/>
              <a:t> </a:t>
            </a:r>
            <a:r>
              <a:rPr lang="en-US" sz="1700" dirty="0" err="1"/>
              <a:t>viên</a:t>
            </a:r>
            <a:r>
              <a:rPr lang="en-US" sz="1700" dirty="0"/>
              <a:t> </a:t>
            </a:r>
            <a:r>
              <a:rPr lang="en-US" sz="1700" dirty="0" err="1"/>
              <a:t>thay</a:t>
            </a:r>
            <a:r>
              <a:rPr lang="en-US" sz="1700" dirty="0"/>
              <a:t> </a:t>
            </a:r>
            <a:r>
              <a:rPr lang="en-US" sz="1700" dirty="0" err="1"/>
              <a:t>đổi</a:t>
            </a:r>
            <a:r>
              <a:rPr lang="en-US" sz="1700" dirty="0"/>
              <a:t> </a:t>
            </a:r>
            <a:r>
              <a:rPr lang="en-US" sz="1700" dirty="0" err="1"/>
              <a:t>liên</a:t>
            </a:r>
            <a:r>
              <a:rPr lang="en-US" sz="1700" dirty="0"/>
              <a:t> </a:t>
            </a:r>
            <a:r>
              <a:rPr lang="en-US" sz="1700" dirty="0" err="1"/>
              <a:t>tục</a:t>
            </a:r>
            <a:endParaRPr lang="en-US" sz="1700" dirty="0"/>
          </a:p>
          <a:p>
            <a:r>
              <a:rPr lang="en-US" sz="1700" dirty="0">
                <a:sym typeface="Wingdings" panose="05000000000000000000" pitchFamily="2" charset="2"/>
              </a:rPr>
              <a:t></a:t>
            </a:r>
            <a:r>
              <a:rPr lang="en-US" sz="1700" dirty="0"/>
              <a:t> </a:t>
            </a:r>
            <a:r>
              <a:rPr lang="en-US" sz="1700" dirty="0" err="1"/>
              <a:t>Việc</a:t>
            </a:r>
            <a:r>
              <a:rPr lang="en-US" sz="1700" dirty="0"/>
              <a:t> </a:t>
            </a:r>
            <a:r>
              <a:rPr lang="en-US" sz="1700" dirty="0" err="1"/>
              <a:t>quản</a:t>
            </a:r>
            <a:r>
              <a:rPr lang="en-US" sz="1700" dirty="0"/>
              <a:t> </a:t>
            </a:r>
            <a:r>
              <a:rPr lang="en-US" sz="1700" dirty="0" err="1"/>
              <a:t>lý</a:t>
            </a:r>
            <a:r>
              <a:rPr lang="en-US" sz="1700" dirty="0"/>
              <a:t> </a:t>
            </a:r>
            <a:r>
              <a:rPr lang="en-US" sz="1700" dirty="0" err="1"/>
              <a:t>sinh</a:t>
            </a:r>
            <a:r>
              <a:rPr lang="en-US" sz="1700" dirty="0"/>
              <a:t> </a:t>
            </a:r>
            <a:r>
              <a:rPr lang="en-US" sz="1700" dirty="0" err="1"/>
              <a:t>viên</a:t>
            </a:r>
            <a:r>
              <a:rPr lang="en-US" sz="1700" dirty="0"/>
              <a:t> </a:t>
            </a:r>
            <a:r>
              <a:rPr lang="en-US" sz="1700" dirty="0" err="1"/>
              <a:t>trở</a:t>
            </a:r>
            <a:r>
              <a:rPr lang="en-US" sz="1700" dirty="0"/>
              <a:t> </a:t>
            </a:r>
            <a:r>
              <a:rPr lang="en-US" sz="1700" dirty="0" err="1"/>
              <a:t>thành</a:t>
            </a:r>
            <a:r>
              <a:rPr lang="en-US" sz="1700" dirty="0"/>
              <a:t> </a:t>
            </a:r>
            <a:r>
              <a:rPr lang="en-US" sz="1700" dirty="0" err="1"/>
              <a:t>mối</a:t>
            </a:r>
            <a:r>
              <a:rPr lang="en-US" sz="1700" dirty="0"/>
              <a:t> </a:t>
            </a:r>
            <a:r>
              <a:rPr lang="en-US" sz="1700" dirty="0" err="1"/>
              <a:t>quan</a:t>
            </a:r>
            <a:r>
              <a:rPr lang="en-US" sz="1700" dirty="0"/>
              <a:t> </a:t>
            </a:r>
            <a:r>
              <a:rPr lang="en-US" sz="1700" dirty="0" err="1"/>
              <a:t>tâm</a:t>
            </a:r>
            <a:r>
              <a:rPr lang="en-US" sz="1700" dirty="0"/>
              <a:t> </a:t>
            </a:r>
            <a:r>
              <a:rPr lang="en-US" sz="1700" dirty="0" err="1"/>
              <a:t>hàng</a:t>
            </a:r>
            <a:r>
              <a:rPr lang="en-US" sz="1700" dirty="0"/>
              <a:t> </a:t>
            </a:r>
            <a:r>
              <a:rPr lang="en-US" sz="1700" dirty="0" err="1"/>
              <a:t>đầu</a:t>
            </a:r>
            <a:r>
              <a:rPr lang="en-US" sz="1700" dirty="0"/>
              <a:t> </a:t>
            </a:r>
            <a:r>
              <a:rPr lang="en-US" sz="1700" dirty="0" err="1"/>
              <a:t>của</a:t>
            </a:r>
            <a:r>
              <a:rPr lang="en-US" sz="1700" dirty="0"/>
              <a:t> </a:t>
            </a:r>
            <a:r>
              <a:rPr lang="en-US" sz="1700" dirty="0" err="1"/>
              <a:t>các</a:t>
            </a:r>
            <a:r>
              <a:rPr lang="en-US" sz="1700" dirty="0"/>
              <a:t> </a:t>
            </a:r>
            <a:r>
              <a:rPr lang="en-US" sz="1700" dirty="0" err="1"/>
              <a:t>trường</a:t>
            </a:r>
            <a:r>
              <a:rPr lang="en-US" sz="1700" dirty="0"/>
              <a:t> </a:t>
            </a:r>
            <a:r>
              <a:rPr lang="en-US" sz="1700" dirty="0" err="1"/>
              <a:t>đại</a:t>
            </a:r>
            <a:r>
              <a:rPr lang="en-US" sz="1700" dirty="0"/>
              <a:t> </a:t>
            </a:r>
            <a:r>
              <a:rPr lang="en-US" sz="1700" dirty="0" err="1"/>
              <a:t>học</a:t>
            </a:r>
            <a:r>
              <a:rPr lang="en-US" sz="1700" dirty="0"/>
              <a:t>. 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/>
              <a:t>Việc</a:t>
            </a:r>
            <a:r>
              <a:rPr lang="en-US" sz="1700" dirty="0"/>
              <a:t> </a:t>
            </a:r>
            <a:r>
              <a:rPr lang="en-US" sz="1700" dirty="0" err="1"/>
              <a:t>đưa</a:t>
            </a:r>
            <a:r>
              <a:rPr lang="en-US" sz="1700" dirty="0"/>
              <a:t> </a:t>
            </a:r>
            <a:r>
              <a:rPr lang="en-US" sz="1700" dirty="0" err="1"/>
              <a:t>công</a:t>
            </a:r>
            <a:r>
              <a:rPr lang="en-US" sz="1700" dirty="0"/>
              <a:t> </a:t>
            </a:r>
            <a:r>
              <a:rPr lang="en-US" sz="1700" dirty="0" err="1"/>
              <a:t>nghệ</a:t>
            </a:r>
            <a:r>
              <a:rPr lang="en-US" sz="1700" dirty="0"/>
              <a:t> </a:t>
            </a:r>
            <a:r>
              <a:rPr lang="en-US" sz="1700" dirty="0" err="1"/>
              <a:t>thông</a:t>
            </a:r>
            <a:r>
              <a:rPr lang="en-US" sz="1700" dirty="0"/>
              <a:t> tin </a:t>
            </a:r>
            <a:r>
              <a:rPr lang="en-US" sz="1700" dirty="0" err="1"/>
              <a:t>vào</a:t>
            </a:r>
            <a:r>
              <a:rPr lang="en-US" sz="1700" dirty="0"/>
              <a:t> </a:t>
            </a:r>
            <a:r>
              <a:rPr lang="en-US" sz="1700" dirty="0" err="1"/>
              <a:t>ứng</a:t>
            </a:r>
            <a:r>
              <a:rPr lang="en-US" sz="1700" dirty="0"/>
              <a:t> </a:t>
            </a:r>
            <a:r>
              <a:rPr lang="en-US" sz="1700" dirty="0" err="1"/>
              <a:t>dụng</a:t>
            </a:r>
            <a:r>
              <a:rPr lang="en-US" sz="1700" dirty="0"/>
              <a:t> </a:t>
            </a:r>
            <a:r>
              <a:rPr lang="en-US" sz="1700" dirty="0" err="1"/>
              <a:t>để</a:t>
            </a:r>
            <a:r>
              <a:rPr lang="en-US" sz="1700" dirty="0"/>
              <a:t> </a:t>
            </a:r>
            <a:r>
              <a:rPr lang="en-US" sz="1700" dirty="0" err="1"/>
              <a:t>giải</a:t>
            </a:r>
            <a:r>
              <a:rPr lang="en-US" sz="1700" dirty="0"/>
              <a:t> </a:t>
            </a:r>
            <a:r>
              <a:rPr lang="en-US" sz="1700" dirty="0" err="1"/>
              <a:t>quyết</a:t>
            </a:r>
            <a:r>
              <a:rPr lang="en-US" sz="1700" dirty="0"/>
              <a:t> </a:t>
            </a:r>
            <a:r>
              <a:rPr lang="en-US" sz="1700" dirty="0" err="1"/>
              <a:t>bài</a:t>
            </a:r>
            <a:r>
              <a:rPr lang="en-US" sz="1700" dirty="0"/>
              <a:t> </a:t>
            </a:r>
            <a:r>
              <a:rPr lang="en-US" sz="1700" dirty="0" err="1"/>
              <a:t>toán</a:t>
            </a:r>
            <a:r>
              <a:rPr lang="en-US" sz="1700" dirty="0"/>
              <a:t> </a:t>
            </a:r>
            <a:r>
              <a:rPr lang="en-US" sz="1700" dirty="0" err="1"/>
              <a:t>quản</a:t>
            </a:r>
            <a:r>
              <a:rPr lang="en-US" sz="1700" dirty="0"/>
              <a:t> </a:t>
            </a:r>
            <a:r>
              <a:rPr lang="en-US" sz="1700" dirty="0" err="1"/>
              <a:t>lý</a:t>
            </a:r>
            <a:r>
              <a:rPr lang="en-US" sz="1700" dirty="0"/>
              <a:t> </a:t>
            </a:r>
            <a:r>
              <a:rPr lang="en-US" sz="1700" dirty="0" err="1"/>
              <a:t>là</a:t>
            </a:r>
            <a:r>
              <a:rPr lang="en-US" sz="1700" dirty="0"/>
              <a:t> </a:t>
            </a:r>
            <a:r>
              <a:rPr lang="en-US" sz="1700" dirty="0" err="1"/>
              <a:t>một</a:t>
            </a:r>
            <a:r>
              <a:rPr lang="en-US" sz="1700" dirty="0"/>
              <a:t> </a:t>
            </a:r>
            <a:r>
              <a:rPr lang="en-US" sz="1700" dirty="0" err="1"/>
              <a:t>phương</a:t>
            </a:r>
            <a:r>
              <a:rPr lang="en-US" sz="1700" dirty="0"/>
              <a:t> </a:t>
            </a:r>
            <a:r>
              <a:rPr lang="en-US" sz="1700" dirty="0" err="1"/>
              <a:t>pháp</a:t>
            </a:r>
            <a:r>
              <a:rPr lang="en-US" sz="1700" dirty="0"/>
              <a:t> </a:t>
            </a:r>
            <a:r>
              <a:rPr lang="en-US" sz="1700" dirty="0" err="1"/>
              <a:t>rất</a:t>
            </a:r>
            <a:r>
              <a:rPr lang="en-US" sz="1700" dirty="0"/>
              <a:t> </a:t>
            </a:r>
            <a:r>
              <a:rPr lang="en-US" sz="1700" dirty="0" err="1"/>
              <a:t>hữu</a:t>
            </a:r>
            <a:r>
              <a:rPr lang="en-US" sz="1700" dirty="0"/>
              <a:t> </a:t>
            </a:r>
            <a:r>
              <a:rPr lang="en-US" sz="1700" dirty="0" err="1"/>
              <a:t>ích</a:t>
            </a:r>
            <a:r>
              <a:rPr lang="en-US" sz="1700" dirty="0"/>
              <a:t>, </a:t>
            </a:r>
            <a:r>
              <a:rPr lang="en-US" sz="1700" dirty="0" err="1"/>
              <a:t>thiết</a:t>
            </a:r>
            <a:r>
              <a:rPr lang="en-US" sz="1700" dirty="0"/>
              <a:t> </a:t>
            </a:r>
            <a:r>
              <a:rPr lang="en-US" sz="1700" dirty="0" err="1"/>
              <a:t>thực</a:t>
            </a:r>
            <a:endParaRPr lang="en-US" sz="1700" dirty="0"/>
          </a:p>
          <a:p>
            <a:r>
              <a:rPr lang="en-US" sz="1700" dirty="0">
                <a:sym typeface="Wingdings" panose="05000000000000000000" pitchFamily="2" charset="2"/>
              </a:rPr>
              <a:t> </a:t>
            </a:r>
            <a:r>
              <a:rPr lang="en-US" sz="1700" dirty="0" err="1">
                <a:sym typeface="Wingdings" panose="05000000000000000000" pitchFamily="2" charset="2"/>
              </a:rPr>
              <a:t>V</a:t>
            </a:r>
            <a:r>
              <a:rPr lang="en-US" sz="1700" dirty="0" err="1"/>
              <a:t>iệc</a:t>
            </a:r>
            <a:r>
              <a:rPr lang="en-US" sz="1700" dirty="0"/>
              <a:t> </a:t>
            </a:r>
            <a:r>
              <a:rPr lang="en-US" sz="1700" dirty="0" err="1"/>
              <a:t>quản</a:t>
            </a:r>
            <a:r>
              <a:rPr lang="en-US" sz="1700" dirty="0"/>
              <a:t> </a:t>
            </a:r>
            <a:r>
              <a:rPr lang="en-US" sz="1700" dirty="0" err="1"/>
              <a:t>lý</a:t>
            </a:r>
            <a:r>
              <a:rPr lang="en-US" sz="1700" dirty="0"/>
              <a:t> </a:t>
            </a:r>
            <a:r>
              <a:rPr lang="en-US" sz="1700" dirty="0" err="1"/>
              <a:t>sinh</a:t>
            </a:r>
            <a:r>
              <a:rPr lang="en-US" sz="1700" dirty="0"/>
              <a:t> </a:t>
            </a:r>
            <a:r>
              <a:rPr lang="en-US" sz="1700" dirty="0" err="1"/>
              <a:t>viên</a:t>
            </a:r>
            <a:r>
              <a:rPr lang="en-US" sz="1700" dirty="0"/>
              <a:t> </a:t>
            </a:r>
            <a:r>
              <a:rPr lang="en-US" sz="1700" dirty="0" err="1"/>
              <a:t>trở</a:t>
            </a:r>
            <a:r>
              <a:rPr lang="en-US" sz="1700" dirty="0"/>
              <a:t> </a:t>
            </a:r>
            <a:r>
              <a:rPr lang="en-US" sz="1700" dirty="0" err="1"/>
              <a:t>nên</a:t>
            </a:r>
            <a:r>
              <a:rPr lang="en-US" sz="1700" dirty="0"/>
              <a:t> </a:t>
            </a:r>
            <a:r>
              <a:rPr lang="en-US" sz="1700" dirty="0" err="1"/>
              <a:t>dễ</a:t>
            </a:r>
            <a:r>
              <a:rPr lang="en-US" sz="1700" dirty="0"/>
              <a:t> </a:t>
            </a:r>
            <a:r>
              <a:rPr lang="en-US" sz="1700" dirty="0" err="1"/>
              <a:t>dàng</a:t>
            </a:r>
            <a:r>
              <a:rPr lang="en-US" sz="1700" dirty="0"/>
              <a:t>, </a:t>
            </a:r>
            <a:r>
              <a:rPr lang="en-US" sz="1700" dirty="0" err="1"/>
              <a:t>hiệu</a:t>
            </a:r>
            <a:r>
              <a:rPr lang="en-US" sz="1700" dirty="0"/>
              <a:t> </a:t>
            </a:r>
            <a:r>
              <a:rPr lang="en-US" sz="1700" dirty="0" err="1"/>
              <a:t>quả</a:t>
            </a:r>
            <a:r>
              <a:rPr lang="en-US" sz="1700" dirty="0"/>
              <a:t> </a:t>
            </a:r>
            <a:br>
              <a:rPr lang="en-US" sz="1700" dirty="0"/>
            </a:br>
            <a:r>
              <a:rPr lang="en-US" sz="1700" dirty="0" err="1"/>
              <a:t>và</a:t>
            </a:r>
            <a:r>
              <a:rPr lang="en-US" sz="1700" dirty="0"/>
              <a:t> </a:t>
            </a:r>
            <a:r>
              <a:rPr lang="en-US" sz="1700" dirty="0" err="1"/>
              <a:t>tiết</a:t>
            </a:r>
            <a:r>
              <a:rPr lang="en-US" sz="1700" dirty="0"/>
              <a:t> </a:t>
            </a:r>
            <a:r>
              <a:rPr lang="en-US" sz="1700" dirty="0" err="1"/>
              <a:t>kiệm</a:t>
            </a:r>
            <a:r>
              <a:rPr lang="en-US" sz="1700" dirty="0"/>
              <a:t> </a:t>
            </a:r>
            <a:r>
              <a:rPr lang="en-US" sz="1700" dirty="0" err="1"/>
              <a:t>thời</a:t>
            </a:r>
            <a:r>
              <a:rPr lang="en-US" sz="1700" dirty="0"/>
              <a:t> </a:t>
            </a:r>
            <a:r>
              <a:rPr lang="en-US" sz="1700" dirty="0" err="1"/>
              <a:t>gian</a:t>
            </a:r>
            <a:r>
              <a:rPr lang="en-US" sz="1700" dirty="0"/>
              <a:t>, </a:t>
            </a:r>
            <a:r>
              <a:rPr lang="en-US" sz="1700" dirty="0" err="1"/>
              <a:t>công</a:t>
            </a:r>
            <a:r>
              <a:rPr lang="en-US" sz="1700" dirty="0"/>
              <a:t> </a:t>
            </a:r>
            <a:r>
              <a:rPr lang="en-US" sz="1700" dirty="0" err="1"/>
              <a:t>sức</a:t>
            </a:r>
            <a:r>
              <a:rPr lang="en-US" sz="1700" dirty="0"/>
              <a:t> </a:t>
            </a:r>
            <a:r>
              <a:rPr lang="en-US" sz="1700" dirty="0" err="1"/>
              <a:t>hơn</a:t>
            </a:r>
            <a:r>
              <a:rPr lang="en-US" sz="1700" dirty="0"/>
              <a:t> so </a:t>
            </a:r>
            <a:r>
              <a:rPr lang="en-US" sz="1700" dirty="0" err="1"/>
              <a:t>với</a:t>
            </a:r>
            <a:r>
              <a:rPr lang="en-US" sz="1700" dirty="0"/>
              <a:t> </a:t>
            </a:r>
            <a:r>
              <a:rPr lang="en-US" sz="1700" dirty="0" err="1"/>
              <a:t>phương</a:t>
            </a:r>
            <a:r>
              <a:rPr lang="en-US" sz="1700" dirty="0"/>
              <a:t> </a:t>
            </a:r>
            <a:r>
              <a:rPr lang="en-US" sz="1700" dirty="0" err="1"/>
              <a:t>pháp</a:t>
            </a:r>
            <a:r>
              <a:rPr lang="en-US" sz="1700" dirty="0"/>
              <a:t> </a:t>
            </a:r>
            <a:r>
              <a:rPr lang="en-US" sz="1700" dirty="0" err="1"/>
              <a:t>truyền</a:t>
            </a:r>
            <a:r>
              <a:rPr lang="en-US" sz="1700" dirty="0"/>
              <a:t> </a:t>
            </a:r>
            <a:r>
              <a:rPr lang="en-US" sz="1700" dirty="0" err="1"/>
              <a:t>thống</a:t>
            </a:r>
            <a:r>
              <a:rPr lang="en-US" sz="1700" dirty="0"/>
              <a:t> </a:t>
            </a:r>
            <a:r>
              <a:rPr lang="en-US" sz="1700" dirty="0" err="1"/>
              <a:t>ghi</a:t>
            </a:r>
            <a:r>
              <a:rPr lang="en-US" sz="1700" dirty="0"/>
              <a:t> </a:t>
            </a:r>
            <a:r>
              <a:rPr lang="en-US" sz="1700" dirty="0" err="1"/>
              <a:t>chép</a:t>
            </a:r>
            <a:r>
              <a:rPr lang="en-US" sz="1700" dirty="0"/>
              <a:t> </a:t>
            </a:r>
            <a:r>
              <a:rPr lang="en-US" sz="1700" dirty="0" err="1"/>
              <a:t>sổ</a:t>
            </a:r>
            <a:r>
              <a:rPr lang="en-US" sz="1700" dirty="0"/>
              <a:t> </a:t>
            </a:r>
            <a:r>
              <a:rPr lang="en-US" sz="1700" dirty="0" err="1"/>
              <a:t>sách</a:t>
            </a:r>
            <a:r>
              <a:rPr lang="en-US" sz="1700" dirty="0"/>
              <a:t>, </a:t>
            </a:r>
            <a:r>
              <a:rPr lang="en-US" sz="1700" dirty="0" err="1"/>
              <a:t>giấy</a:t>
            </a:r>
            <a:r>
              <a:rPr lang="en-US" sz="1700" dirty="0"/>
              <a:t> </a:t>
            </a:r>
            <a:r>
              <a:rPr lang="en-US" sz="1700" dirty="0" err="1"/>
              <a:t>tờ</a:t>
            </a:r>
            <a:r>
              <a:rPr lang="en-US" sz="1700" dirty="0"/>
              <a:t>.</a:t>
            </a: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512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27692" y="123478"/>
            <a:ext cx="6624736" cy="576064"/>
          </a:xfrm>
        </p:spPr>
        <p:txBody>
          <a:bodyPr/>
          <a:lstStyle/>
          <a:p>
            <a:r>
              <a:rPr lang="en-US" altLang="ko-KR" dirty="0"/>
              <a:t>Ý </a:t>
            </a:r>
            <a:r>
              <a:rPr lang="en-US" altLang="ko-KR" dirty="0" err="1"/>
              <a:t>nghĩa</a:t>
            </a:r>
            <a:r>
              <a:rPr lang="en-US" altLang="ko-KR" dirty="0"/>
              <a:t> </a:t>
            </a:r>
            <a:r>
              <a:rPr lang="en-US" altLang="ko-KR" dirty="0" err="1"/>
              <a:t>đề</a:t>
            </a:r>
            <a:r>
              <a:rPr lang="en-US" altLang="ko-KR" dirty="0"/>
              <a:t> </a:t>
            </a:r>
            <a:r>
              <a:rPr lang="en-US" altLang="ko-KR" dirty="0" err="1"/>
              <a:t>tài</a:t>
            </a:r>
            <a:endParaRPr lang="ko-KR" altLang="en-US" dirty="0"/>
          </a:p>
        </p:txBody>
      </p:sp>
      <p:sp>
        <p:nvSpPr>
          <p:cNvPr id="3" name="Freeform 2"/>
          <p:cNvSpPr/>
          <p:nvPr/>
        </p:nvSpPr>
        <p:spPr>
          <a:xfrm>
            <a:off x="2327692" y="1131590"/>
            <a:ext cx="6624736" cy="3240360"/>
          </a:xfrm>
          <a:custGeom>
            <a:avLst/>
            <a:gdLst>
              <a:gd name="connsiteX0" fmla="*/ 6035040 w 6042355"/>
              <a:gd name="connsiteY0" fmla="*/ 0 h 3035808"/>
              <a:gd name="connsiteX1" fmla="*/ 0 w 6042355"/>
              <a:gd name="connsiteY1" fmla="*/ 29261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  <a:gd name="connsiteX0" fmla="*/ 6035040 w 6042355"/>
              <a:gd name="connsiteY0" fmla="*/ 0 h 3035808"/>
              <a:gd name="connsiteX1" fmla="*/ 7316 w 6042355"/>
              <a:gd name="connsiteY1" fmla="*/ 0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2355" h="3035808">
                <a:moveTo>
                  <a:pt x="6035040" y="0"/>
                </a:moveTo>
                <a:lnTo>
                  <a:pt x="7316" y="0"/>
                </a:lnTo>
                <a:cubicBezTo>
                  <a:pt x="4877" y="1011936"/>
                  <a:pt x="2439" y="2023872"/>
                  <a:pt x="0" y="3035808"/>
                </a:cubicBezTo>
                <a:lnTo>
                  <a:pt x="6042355" y="3035808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27692" y="1339726"/>
            <a:ext cx="6624736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đỡ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18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,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“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”.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hy</a:t>
            </a:r>
            <a:r>
              <a:rPr lang="en-US" dirty="0"/>
              <a:t> </a:t>
            </a:r>
            <a:r>
              <a:rPr lang="en-US" dirty="0" err="1"/>
              <a:t>vọng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sinh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lực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9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Ý </a:t>
            </a:r>
            <a:r>
              <a:rPr lang="en-US" altLang="ko-KR" dirty="0" err="1"/>
              <a:t>nghĩa</a:t>
            </a:r>
            <a:r>
              <a:rPr lang="en-US" altLang="ko-KR" dirty="0"/>
              <a:t> </a:t>
            </a:r>
            <a:r>
              <a:rPr lang="en-US" altLang="ko-KR" dirty="0" err="1"/>
              <a:t>đề</a:t>
            </a:r>
            <a:r>
              <a:rPr lang="en-US" altLang="ko-KR" dirty="0"/>
              <a:t> </a:t>
            </a:r>
            <a:r>
              <a:rPr lang="en-US" altLang="ko-KR" dirty="0" err="1"/>
              <a:t>tài</a:t>
            </a:r>
            <a:endParaRPr lang="ko-KR" altLang="en-US" dirty="0"/>
          </a:p>
        </p:txBody>
      </p:sp>
      <p:sp>
        <p:nvSpPr>
          <p:cNvPr id="3" name="Freeform 2"/>
          <p:cNvSpPr/>
          <p:nvPr/>
        </p:nvSpPr>
        <p:spPr>
          <a:xfrm>
            <a:off x="2633472" y="2087439"/>
            <a:ext cx="6042355" cy="1708447"/>
          </a:xfrm>
          <a:custGeom>
            <a:avLst/>
            <a:gdLst>
              <a:gd name="connsiteX0" fmla="*/ 6035040 w 6042355"/>
              <a:gd name="connsiteY0" fmla="*/ 0 h 3035808"/>
              <a:gd name="connsiteX1" fmla="*/ 0 w 6042355"/>
              <a:gd name="connsiteY1" fmla="*/ 29261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  <a:gd name="connsiteX0" fmla="*/ 6035040 w 6042355"/>
              <a:gd name="connsiteY0" fmla="*/ 0 h 3035808"/>
              <a:gd name="connsiteX1" fmla="*/ 7316 w 6042355"/>
              <a:gd name="connsiteY1" fmla="*/ 0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2355" h="3035808">
                <a:moveTo>
                  <a:pt x="6035040" y="0"/>
                </a:moveTo>
                <a:lnTo>
                  <a:pt x="7316" y="0"/>
                </a:lnTo>
                <a:cubicBezTo>
                  <a:pt x="4877" y="1011936"/>
                  <a:pt x="2439" y="2023872"/>
                  <a:pt x="0" y="3035808"/>
                </a:cubicBezTo>
                <a:lnTo>
                  <a:pt x="6042355" y="3035808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72722" y="2126054"/>
            <a:ext cx="5850275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 err="1"/>
              <a:t>Giúp</a:t>
            </a:r>
            <a:r>
              <a:rPr lang="en-US" sz="2000" dirty="0"/>
              <a:t> </a:t>
            </a:r>
            <a:r>
              <a:rPr lang="en-US" sz="2000" dirty="0" err="1"/>
              <a:t>đỡ</a:t>
            </a:r>
            <a:r>
              <a:rPr lang="en-US" sz="2000" dirty="0"/>
              <a:t> </a:t>
            </a:r>
            <a:r>
              <a:rPr lang="en-US" sz="2000" dirty="0" err="1"/>
              <a:t>thầy</a:t>
            </a:r>
            <a:r>
              <a:rPr lang="en-US" sz="2000" dirty="0"/>
              <a:t> </a:t>
            </a:r>
            <a:r>
              <a:rPr lang="en-US" sz="2000" dirty="0" err="1"/>
              <a:t>cô</a:t>
            </a:r>
            <a:r>
              <a:rPr lang="en-US" sz="2000" dirty="0"/>
              <a:t> à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dàng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xem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cũng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mình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nhanh</a:t>
            </a:r>
            <a:r>
              <a:rPr lang="en-US" sz="2000" dirty="0"/>
              <a:t> </a:t>
            </a:r>
            <a:r>
              <a:rPr lang="en-US" sz="2000" dirty="0" err="1"/>
              <a:t>chóng</a:t>
            </a:r>
            <a:r>
              <a:rPr lang="en-US" sz="2000" dirty="0"/>
              <a:t>, </a:t>
            </a:r>
            <a:r>
              <a:rPr lang="en-US" sz="2000" dirty="0" err="1"/>
              <a:t>tiện</a:t>
            </a:r>
            <a:r>
              <a:rPr lang="en-US" sz="2000" dirty="0"/>
              <a:t> </a:t>
            </a:r>
            <a:r>
              <a:rPr lang="en-US" sz="2000" dirty="0" err="1"/>
              <a:t>lợi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. </a:t>
            </a:r>
            <a:r>
              <a:rPr lang="en-US" sz="2000" dirty="0" err="1"/>
              <a:t>Giúp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ngày</a:t>
            </a:r>
            <a:r>
              <a:rPr lang="en-US" sz="2000" dirty="0"/>
              <a:t> </a:t>
            </a:r>
            <a:r>
              <a:rPr lang="en-US" sz="2000" dirty="0" err="1"/>
              <a:t>càng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chặt</a:t>
            </a:r>
            <a:r>
              <a:rPr lang="en-US" sz="2000" dirty="0"/>
              <a:t> </a:t>
            </a:r>
            <a:r>
              <a:rPr lang="en-US" sz="2000" dirty="0" err="1"/>
              <a:t>chẽ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3938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Mục</a:t>
            </a:r>
            <a:r>
              <a:rPr lang="en-US" altLang="ko-KR" dirty="0"/>
              <a:t> </a:t>
            </a:r>
            <a:r>
              <a:rPr lang="en-US" altLang="ko-KR" dirty="0" err="1"/>
              <a:t>tiêu</a:t>
            </a:r>
            <a:r>
              <a:rPr lang="en-US" altLang="ko-KR" dirty="0"/>
              <a:t> </a:t>
            </a:r>
            <a:r>
              <a:rPr lang="en-US" altLang="ko-KR" dirty="0" err="1"/>
              <a:t>đề</a:t>
            </a:r>
            <a:r>
              <a:rPr lang="en-US" altLang="ko-KR" dirty="0"/>
              <a:t> </a:t>
            </a:r>
            <a:r>
              <a:rPr lang="en-US" altLang="ko-KR" dirty="0" err="1"/>
              <a:t>tài</a:t>
            </a:r>
            <a:endParaRPr lang="ko-KR" altLang="en-US" dirty="0"/>
          </a:p>
        </p:txBody>
      </p:sp>
      <p:sp>
        <p:nvSpPr>
          <p:cNvPr id="3" name="Freeform 2"/>
          <p:cNvSpPr/>
          <p:nvPr/>
        </p:nvSpPr>
        <p:spPr>
          <a:xfrm>
            <a:off x="2633472" y="1995685"/>
            <a:ext cx="6042355" cy="1703225"/>
          </a:xfrm>
          <a:custGeom>
            <a:avLst/>
            <a:gdLst>
              <a:gd name="connsiteX0" fmla="*/ 6035040 w 6042355"/>
              <a:gd name="connsiteY0" fmla="*/ 0 h 3035808"/>
              <a:gd name="connsiteX1" fmla="*/ 0 w 6042355"/>
              <a:gd name="connsiteY1" fmla="*/ 29261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  <a:gd name="connsiteX0" fmla="*/ 6035040 w 6042355"/>
              <a:gd name="connsiteY0" fmla="*/ 0 h 3035808"/>
              <a:gd name="connsiteX1" fmla="*/ 7316 w 6042355"/>
              <a:gd name="connsiteY1" fmla="*/ 0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2355" h="3035808">
                <a:moveTo>
                  <a:pt x="6035040" y="0"/>
                </a:moveTo>
                <a:lnTo>
                  <a:pt x="7316" y="0"/>
                </a:lnTo>
                <a:cubicBezTo>
                  <a:pt x="4877" y="1011936"/>
                  <a:pt x="2439" y="2023872"/>
                  <a:pt x="0" y="3035808"/>
                </a:cubicBezTo>
                <a:lnTo>
                  <a:pt x="6042355" y="3035808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/>
        </p:nvSpPr>
        <p:spPr>
          <a:xfrm>
            <a:off x="2647213" y="2067694"/>
            <a:ext cx="60924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ea typeface="Calibri" panose="020F0502020204030204" pitchFamily="34" charset="0"/>
              </a:rPr>
              <a:t>Tìm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hiểu</a:t>
            </a:r>
            <a:r>
              <a:rPr lang="en-US" sz="2000" dirty="0">
                <a:ea typeface="Calibri" panose="020F0502020204030204" pitchFamily="34" charset="0"/>
              </a:rPr>
              <a:t>, </a:t>
            </a:r>
            <a:r>
              <a:rPr lang="en-US" sz="2000" dirty="0" err="1">
                <a:ea typeface="Calibri" panose="020F0502020204030204" pitchFamily="34" charset="0"/>
              </a:rPr>
              <a:t>phân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tích</a:t>
            </a:r>
            <a:r>
              <a:rPr lang="en-US" sz="2000" dirty="0">
                <a:ea typeface="Calibri" panose="020F0502020204030204" pitchFamily="34" charset="0"/>
              </a:rPr>
              <a:t>, </a:t>
            </a:r>
            <a:r>
              <a:rPr lang="en-US" sz="2000" dirty="0" err="1">
                <a:ea typeface="Calibri" panose="020F0502020204030204" pitchFamily="34" charset="0"/>
              </a:rPr>
              <a:t>xây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dựng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hệ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thống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phần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mềm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br>
              <a:rPr lang="en-US" sz="2000" dirty="0">
                <a:ea typeface="Calibri" panose="020F0502020204030204" pitchFamily="34" charset="0"/>
              </a:rPr>
            </a:br>
            <a:r>
              <a:rPr lang="en-US" sz="2000" dirty="0" err="1">
                <a:ea typeface="Calibri" panose="020F0502020204030204" pitchFamily="34" charset="0"/>
              </a:rPr>
              <a:t>quản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lý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sinh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viên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ứng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dụng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cho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phòng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công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tác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học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sinh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sinh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viên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của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trường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đại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học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Kinh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tế</a:t>
            </a:r>
            <a:r>
              <a:rPr lang="en-US" sz="2000" dirty="0">
                <a:ea typeface="Calibri" panose="020F0502020204030204" pitchFamily="34" charset="0"/>
              </a:rPr>
              <a:t> - </a:t>
            </a:r>
            <a:r>
              <a:rPr lang="en-US" sz="2000" dirty="0" err="1">
                <a:ea typeface="Calibri" panose="020F0502020204030204" pitchFamily="34" charset="0"/>
              </a:rPr>
              <a:t>Luật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trong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việc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quản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lý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sinh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viên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của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từng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khoa</a:t>
            </a:r>
            <a:r>
              <a:rPr lang="en-US" sz="2000" dirty="0">
                <a:ea typeface="Calibri" panose="020F0502020204030204" pitchFamily="34" charset="0"/>
              </a:rPr>
              <a:t>, </a:t>
            </a:r>
            <a:r>
              <a:rPr lang="en-US" sz="2000" dirty="0" err="1">
                <a:ea typeface="Calibri" panose="020F0502020204030204" pitchFamily="34" charset="0"/>
              </a:rPr>
              <a:t>từng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</a:rPr>
              <a:t>niên</a:t>
            </a:r>
            <a:r>
              <a:rPr lang="en-US" sz="2000" dirty="0">
                <a:ea typeface="Calibri" panose="020F0502020204030204" pitchFamily="34" charset="0"/>
              </a:rPr>
              <a:t> </a:t>
            </a:r>
            <a:br>
              <a:rPr lang="en-US" sz="2000" dirty="0">
                <a:ea typeface="Calibri" panose="020F0502020204030204" pitchFamily="34" charset="0"/>
              </a:rPr>
            </a:br>
            <a:r>
              <a:rPr lang="en-US" sz="2000" dirty="0" err="1">
                <a:ea typeface="Calibri" panose="020F0502020204030204" pitchFamily="34" charset="0"/>
              </a:rPr>
              <a:t>khóa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9433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Yêu</a:t>
            </a:r>
            <a:r>
              <a:rPr lang="en-US" altLang="ko-KR" dirty="0"/>
              <a:t> </a:t>
            </a:r>
            <a:r>
              <a:rPr lang="en-US" altLang="ko-KR" dirty="0" err="1"/>
              <a:t>cầu</a:t>
            </a:r>
            <a:r>
              <a:rPr lang="en-US" altLang="ko-KR" dirty="0"/>
              <a:t> </a:t>
            </a:r>
            <a:r>
              <a:rPr lang="en-US" altLang="ko-KR" dirty="0" err="1"/>
              <a:t>đề</a:t>
            </a:r>
            <a:r>
              <a:rPr lang="en-US" altLang="ko-KR" dirty="0"/>
              <a:t> </a:t>
            </a:r>
            <a:r>
              <a:rPr lang="en-US" altLang="ko-KR" dirty="0" err="1"/>
              <a:t>tài</a:t>
            </a:r>
            <a:endParaRPr lang="ko-KR" altLang="en-US" dirty="0"/>
          </a:p>
        </p:txBody>
      </p:sp>
      <p:sp>
        <p:nvSpPr>
          <p:cNvPr id="3" name="Freeform 2"/>
          <p:cNvSpPr/>
          <p:nvPr/>
        </p:nvSpPr>
        <p:spPr>
          <a:xfrm>
            <a:off x="2339752" y="771550"/>
            <a:ext cx="6696744" cy="4104456"/>
          </a:xfrm>
          <a:custGeom>
            <a:avLst/>
            <a:gdLst>
              <a:gd name="connsiteX0" fmla="*/ 6035040 w 6042355"/>
              <a:gd name="connsiteY0" fmla="*/ 0 h 3035808"/>
              <a:gd name="connsiteX1" fmla="*/ 0 w 6042355"/>
              <a:gd name="connsiteY1" fmla="*/ 29261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  <a:gd name="connsiteX0" fmla="*/ 6035040 w 6042355"/>
              <a:gd name="connsiteY0" fmla="*/ 0 h 3035808"/>
              <a:gd name="connsiteX1" fmla="*/ 7316 w 6042355"/>
              <a:gd name="connsiteY1" fmla="*/ 0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2355" h="3035808">
                <a:moveTo>
                  <a:pt x="6035040" y="0"/>
                </a:moveTo>
                <a:lnTo>
                  <a:pt x="7316" y="0"/>
                </a:lnTo>
                <a:cubicBezTo>
                  <a:pt x="4877" y="1011936"/>
                  <a:pt x="2439" y="2023872"/>
                  <a:pt x="0" y="3035808"/>
                </a:cubicBezTo>
                <a:lnTo>
                  <a:pt x="6042355" y="3035808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11760" y="920503"/>
            <a:ext cx="6624736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hay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Admin,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, </a:t>
            </a:r>
            <a:r>
              <a:rPr lang="en-US" dirty="0" err="1"/>
              <a:t>tình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,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2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801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5970</TotalTime>
  <Words>1118</Words>
  <Application>Microsoft Office PowerPoint</Application>
  <PresentationFormat>On-screen Show (16:9)</PresentationFormat>
  <Paragraphs>108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Thu Dang</cp:lastModifiedBy>
  <cp:revision>117</cp:revision>
  <dcterms:created xsi:type="dcterms:W3CDTF">2016-12-05T23:26:54Z</dcterms:created>
  <dcterms:modified xsi:type="dcterms:W3CDTF">2019-11-27T19:00:57Z</dcterms:modified>
</cp:coreProperties>
</file>