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4"/>
  </p:notesMasterIdLst>
  <p:sldIdLst>
    <p:sldId id="256" r:id="rId2"/>
    <p:sldId id="337" r:id="rId3"/>
    <p:sldId id="317" r:id="rId4"/>
    <p:sldId id="351" r:id="rId5"/>
    <p:sldId id="352" r:id="rId6"/>
    <p:sldId id="346" r:id="rId7"/>
    <p:sldId id="353" r:id="rId8"/>
    <p:sldId id="354" r:id="rId9"/>
    <p:sldId id="355" r:id="rId10"/>
    <p:sldId id="331" r:id="rId11"/>
    <p:sldId id="321" r:id="rId12"/>
    <p:sldId id="31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AEAEA"/>
    <a:srgbClr val="DDDDDD"/>
    <a:srgbClr val="B2B2B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EDEAC-F183-4935-AA48-8AB706C4D48C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0BF14-C700-494A-A4DE-8F2A2DBC86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56B1-7D63-4323-9F4B-9E2C7793B3F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gray">
          <a:xfrm>
            <a:off x="0" y="1905000"/>
            <a:ext cx="9144000" cy="2286000"/>
            <a:chOff x="0" y="152400"/>
            <a:chExt cx="9144000" cy="1371601"/>
          </a:xfrm>
        </p:grpSpPr>
        <p:sp>
          <p:nvSpPr>
            <p:cNvPr id="8" name="Freeform 9"/>
            <p:cNvSpPr>
              <a:spLocks/>
            </p:cNvSpPr>
            <p:nvPr userDrawn="1"/>
          </p:nvSpPr>
          <p:spPr bwMode="gray">
            <a:xfrm>
              <a:off x="0" y="152400"/>
              <a:ext cx="9144000" cy="1295400"/>
            </a:xfrm>
            <a:custGeom>
              <a:avLst/>
              <a:gdLst>
                <a:gd name="connsiteX0" fmla="*/ 0 w 5753"/>
                <a:gd name="connsiteY0" fmla="*/ 474 h 822"/>
                <a:gd name="connsiteX1" fmla="*/ 0 w 5753"/>
                <a:gd name="connsiteY1" fmla="*/ 615 h 822"/>
                <a:gd name="connsiteX2" fmla="*/ 1539 w 5753"/>
                <a:gd name="connsiteY2" fmla="*/ 615 h 822"/>
                <a:gd name="connsiteX3" fmla="*/ 1726 w 5753"/>
                <a:gd name="connsiteY3" fmla="*/ 822 h 822"/>
                <a:gd name="connsiteX4" fmla="*/ 2662 w 5753"/>
                <a:gd name="connsiteY4" fmla="*/ 821 h 822"/>
                <a:gd name="connsiteX5" fmla="*/ 2801 w 5753"/>
                <a:gd name="connsiteY5" fmla="*/ 677 h 822"/>
                <a:gd name="connsiteX6" fmla="*/ 5753 w 5753"/>
                <a:gd name="connsiteY6" fmla="*/ 672 h 822"/>
                <a:gd name="connsiteX7" fmla="*/ 5753 w 5753"/>
                <a:gd name="connsiteY7" fmla="*/ 141 h 822"/>
                <a:gd name="connsiteX8" fmla="*/ 2330 w 5753"/>
                <a:gd name="connsiteY8" fmla="*/ 143 h 822"/>
                <a:gd name="connsiteX9" fmla="*/ 2214 w 5753"/>
                <a:gd name="connsiteY9" fmla="*/ 6 h 822"/>
                <a:gd name="connsiteX10" fmla="*/ 705 w 5753"/>
                <a:gd name="connsiteY10" fmla="*/ 0 h 822"/>
                <a:gd name="connsiteX11" fmla="*/ 217 w 5753"/>
                <a:gd name="connsiteY11" fmla="*/ 473 h 822"/>
                <a:gd name="connsiteX12" fmla="*/ 0 w 5753"/>
                <a:gd name="connsiteY12" fmla="*/ 474 h 822"/>
                <a:gd name="connsiteX0" fmla="*/ 0 w 5753"/>
                <a:gd name="connsiteY0" fmla="*/ 468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687 w 5753"/>
                <a:gd name="connsiteY10" fmla="*/ 1 h 816"/>
                <a:gd name="connsiteX11" fmla="*/ 217 w 5753"/>
                <a:gd name="connsiteY11" fmla="*/ 467 h 816"/>
                <a:gd name="connsiteX12" fmla="*/ 0 w 5753"/>
                <a:gd name="connsiteY12" fmla="*/ 468 h 816"/>
                <a:gd name="connsiteX0" fmla="*/ 0 w 5753"/>
                <a:gd name="connsiteY0" fmla="*/ 468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687 w 5753"/>
                <a:gd name="connsiteY10" fmla="*/ 1 h 816"/>
                <a:gd name="connsiteX11" fmla="*/ 391 w 5753"/>
                <a:gd name="connsiteY11" fmla="*/ 463 h 816"/>
                <a:gd name="connsiteX12" fmla="*/ 0 w 5753"/>
                <a:gd name="connsiteY12" fmla="*/ 468 h 816"/>
                <a:gd name="connsiteX0" fmla="*/ 0 w 5753"/>
                <a:gd name="connsiteY0" fmla="*/ 468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795 w 5753"/>
                <a:gd name="connsiteY10" fmla="*/ 1 h 816"/>
                <a:gd name="connsiteX11" fmla="*/ 391 w 5753"/>
                <a:gd name="connsiteY11" fmla="*/ 463 h 816"/>
                <a:gd name="connsiteX12" fmla="*/ 0 w 5753"/>
                <a:gd name="connsiteY12" fmla="*/ 468 h 816"/>
                <a:gd name="connsiteX0" fmla="*/ 0 w 5753"/>
                <a:gd name="connsiteY0" fmla="*/ 468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795 w 5753"/>
                <a:gd name="connsiteY10" fmla="*/ 1 h 816"/>
                <a:gd name="connsiteX11" fmla="*/ 415 w 5753"/>
                <a:gd name="connsiteY11" fmla="*/ 445 h 816"/>
                <a:gd name="connsiteX12" fmla="*/ 0 w 5753"/>
                <a:gd name="connsiteY12" fmla="*/ 468 h 816"/>
                <a:gd name="connsiteX0" fmla="*/ 0 w 5753"/>
                <a:gd name="connsiteY0" fmla="*/ 454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795 w 5753"/>
                <a:gd name="connsiteY10" fmla="*/ 1 h 816"/>
                <a:gd name="connsiteX11" fmla="*/ 415 w 5753"/>
                <a:gd name="connsiteY11" fmla="*/ 445 h 816"/>
                <a:gd name="connsiteX12" fmla="*/ 0 w 5753"/>
                <a:gd name="connsiteY12" fmla="*/ 454 h 816"/>
                <a:gd name="connsiteX0" fmla="*/ 0 w 5753"/>
                <a:gd name="connsiteY0" fmla="*/ 454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795 w 5753"/>
                <a:gd name="connsiteY10" fmla="*/ 1 h 816"/>
                <a:gd name="connsiteX11" fmla="*/ 397 w 5753"/>
                <a:gd name="connsiteY11" fmla="*/ 449 h 816"/>
                <a:gd name="connsiteX12" fmla="*/ 0 w 5753"/>
                <a:gd name="connsiteY12" fmla="*/ 454 h 816"/>
                <a:gd name="connsiteX0" fmla="*/ 0 w 5753"/>
                <a:gd name="connsiteY0" fmla="*/ 454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50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795 w 5753"/>
                <a:gd name="connsiteY10" fmla="*/ 1 h 816"/>
                <a:gd name="connsiteX11" fmla="*/ 397 w 5753"/>
                <a:gd name="connsiteY11" fmla="*/ 449 h 816"/>
                <a:gd name="connsiteX12" fmla="*/ 0 w 5753"/>
                <a:gd name="connsiteY12" fmla="*/ 454 h 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53" h="816">
                  <a:moveTo>
                    <a:pt x="0" y="454"/>
                  </a:moveTo>
                  <a:lnTo>
                    <a:pt x="0" y="609"/>
                  </a:lnTo>
                  <a:lnTo>
                    <a:pt x="1539" y="609"/>
                  </a:lnTo>
                  <a:lnTo>
                    <a:pt x="1750" y="816"/>
                  </a:lnTo>
                  <a:lnTo>
                    <a:pt x="2662" y="815"/>
                  </a:lnTo>
                  <a:lnTo>
                    <a:pt x="2801" y="671"/>
                  </a:lnTo>
                  <a:lnTo>
                    <a:pt x="5753" y="666"/>
                  </a:lnTo>
                  <a:lnTo>
                    <a:pt x="5753" y="135"/>
                  </a:lnTo>
                  <a:lnTo>
                    <a:pt x="2330" y="137"/>
                  </a:lnTo>
                  <a:lnTo>
                    <a:pt x="2214" y="0"/>
                  </a:lnTo>
                  <a:lnTo>
                    <a:pt x="795" y="1"/>
                  </a:lnTo>
                  <a:lnTo>
                    <a:pt x="397" y="449"/>
                  </a:lnTo>
                  <a:lnTo>
                    <a:pt x="0" y="45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</a:effectLst>
            <a:scene3d>
              <a:camera prst="orthographicFront"/>
              <a:lightRig rig="freezing" dir="t">
                <a:rot lat="0" lon="0" rev="2400000"/>
              </a:lightRig>
            </a:scene3d>
            <a:sp3d extrusionH="38100">
              <a:bevelT w="38100" h="38100" prst="softRound"/>
              <a:bevelB w="38100" h="38100"/>
              <a:contourClr>
                <a:schemeClr val="tx2"/>
              </a:contourClr>
            </a:sp3d>
          </p:spPr>
          <p:txBody>
            <a:bodyPr>
              <a:flatTx/>
            </a:bodyPr>
            <a:lstStyle/>
            <a:p>
              <a:pPr marL="0" algn="l" defTabSz="9144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gray">
            <a:xfrm>
              <a:off x="0" y="265114"/>
              <a:ext cx="9144000" cy="1258887"/>
            </a:xfrm>
            <a:custGeom>
              <a:avLst/>
              <a:gdLst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756 w 5760"/>
                <a:gd name="connsiteY10" fmla="*/ 1 h 793"/>
                <a:gd name="connsiteX11" fmla="*/ 271 w 5760"/>
                <a:gd name="connsiteY11" fmla="*/ 457 h 793"/>
                <a:gd name="connsiteX12" fmla="*/ 0 w 5760"/>
                <a:gd name="connsiteY12" fmla="*/ 455 h 793"/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720 w 5760"/>
                <a:gd name="connsiteY10" fmla="*/ 1 h 793"/>
                <a:gd name="connsiteX11" fmla="*/ 271 w 5760"/>
                <a:gd name="connsiteY11" fmla="*/ 457 h 793"/>
                <a:gd name="connsiteX12" fmla="*/ 0 w 5760"/>
                <a:gd name="connsiteY12" fmla="*/ 455 h 793"/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720 w 5760"/>
                <a:gd name="connsiteY10" fmla="*/ 1 h 793"/>
                <a:gd name="connsiteX11" fmla="*/ 439 w 5760"/>
                <a:gd name="connsiteY11" fmla="*/ 453 h 793"/>
                <a:gd name="connsiteX12" fmla="*/ 0 w 5760"/>
                <a:gd name="connsiteY12" fmla="*/ 455 h 793"/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906 w 5760"/>
                <a:gd name="connsiteY10" fmla="*/ 5 h 793"/>
                <a:gd name="connsiteX11" fmla="*/ 439 w 5760"/>
                <a:gd name="connsiteY11" fmla="*/ 453 h 793"/>
                <a:gd name="connsiteX12" fmla="*/ 0 w 5760"/>
                <a:gd name="connsiteY12" fmla="*/ 455 h 793"/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906 w 5760"/>
                <a:gd name="connsiteY10" fmla="*/ 5 h 793"/>
                <a:gd name="connsiteX11" fmla="*/ 493 w 5760"/>
                <a:gd name="connsiteY11" fmla="*/ 457 h 793"/>
                <a:gd name="connsiteX12" fmla="*/ 0 w 5760"/>
                <a:gd name="connsiteY12" fmla="*/ 455 h 793"/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906 w 5760"/>
                <a:gd name="connsiteY10" fmla="*/ 5 h 793"/>
                <a:gd name="connsiteX11" fmla="*/ 529 w 5760"/>
                <a:gd name="connsiteY11" fmla="*/ 450 h 793"/>
                <a:gd name="connsiteX12" fmla="*/ 0 w 5760"/>
                <a:gd name="connsiteY12" fmla="*/ 455 h 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60" h="793">
                  <a:moveTo>
                    <a:pt x="0" y="455"/>
                  </a:moveTo>
                  <a:lnTo>
                    <a:pt x="0" y="592"/>
                  </a:lnTo>
                  <a:lnTo>
                    <a:pt x="1776" y="592"/>
                  </a:lnTo>
                  <a:lnTo>
                    <a:pt x="1992" y="793"/>
                  </a:lnTo>
                  <a:lnTo>
                    <a:pt x="3072" y="792"/>
                  </a:lnTo>
                  <a:lnTo>
                    <a:pt x="3232" y="651"/>
                  </a:lnTo>
                  <a:lnTo>
                    <a:pt x="5760" y="649"/>
                  </a:lnTo>
                  <a:lnTo>
                    <a:pt x="5760" y="133"/>
                  </a:lnTo>
                  <a:lnTo>
                    <a:pt x="2688" y="133"/>
                  </a:lnTo>
                  <a:lnTo>
                    <a:pt x="2555" y="0"/>
                  </a:lnTo>
                  <a:lnTo>
                    <a:pt x="906" y="5"/>
                  </a:lnTo>
                  <a:lnTo>
                    <a:pt x="529" y="450"/>
                  </a:lnTo>
                  <a:lnTo>
                    <a:pt x="0" y="455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/>
                </a:gs>
                <a:gs pos="7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blurRad="76200" dist="508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/>
              <a:lightRig rig="balanced" dir="t"/>
            </a:scene3d>
            <a:sp3d contourW="12700" prstMaterial="matte">
              <a:bevelT w="59690" h="50800"/>
              <a:contourClr>
                <a:schemeClr val="tx2"/>
              </a:contourClr>
            </a:sp3d>
          </p:spPr>
          <p:txBody>
            <a:bodyPr>
              <a:flatTx/>
            </a:bodyPr>
            <a:lstStyle/>
            <a:p>
              <a:pPr marL="0" algn="l" defTabSz="9144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Text Box 130"/>
          <p:cNvSpPr txBox="1">
            <a:spLocks noChangeArrowheads="1"/>
          </p:cNvSpPr>
          <p:nvPr/>
        </p:nvSpPr>
        <p:spPr bwMode="gray">
          <a:xfrm>
            <a:off x="228600" y="304800"/>
            <a:ext cx="1184275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prstShdw prst="shdw13" dist="53882" dir="2700000">
              <a:srgbClr val="080808">
                <a:alpha val="50000"/>
              </a:srgb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dirty="0">
                <a:solidFill>
                  <a:schemeClr val="tx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103264" y="2443149"/>
            <a:ext cx="7354935" cy="138749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b="1" kern="1200" cap="none" spc="0" dirty="0" smtClean="0">
                <a:ln w="11430"/>
                <a:solidFill>
                  <a:schemeClr val="bg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71600" y="4524390"/>
            <a:ext cx="6400800" cy="93184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BB665DE-EC24-48B3-8777-7D553BCB51C2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52400"/>
            <a:ext cx="9144000" cy="1143001"/>
            <a:chOff x="0" y="152400"/>
            <a:chExt cx="9144000" cy="1371601"/>
          </a:xfrm>
        </p:grpSpPr>
        <p:sp>
          <p:nvSpPr>
            <p:cNvPr id="8" name="Freeform 9"/>
            <p:cNvSpPr>
              <a:spLocks/>
            </p:cNvSpPr>
            <p:nvPr userDrawn="1"/>
          </p:nvSpPr>
          <p:spPr bwMode="gray">
            <a:xfrm>
              <a:off x="0" y="152400"/>
              <a:ext cx="9144000" cy="1295400"/>
            </a:xfrm>
            <a:custGeom>
              <a:avLst/>
              <a:gdLst>
                <a:gd name="connsiteX0" fmla="*/ 0 w 5753"/>
                <a:gd name="connsiteY0" fmla="*/ 474 h 822"/>
                <a:gd name="connsiteX1" fmla="*/ 0 w 5753"/>
                <a:gd name="connsiteY1" fmla="*/ 615 h 822"/>
                <a:gd name="connsiteX2" fmla="*/ 1539 w 5753"/>
                <a:gd name="connsiteY2" fmla="*/ 615 h 822"/>
                <a:gd name="connsiteX3" fmla="*/ 1726 w 5753"/>
                <a:gd name="connsiteY3" fmla="*/ 822 h 822"/>
                <a:gd name="connsiteX4" fmla="*/ 2662 w 5753"/>
                <a:gd name="connsiteY4" fmla="*/ 821 h 822"/>
                <a:gd name="connsiteX5" fmla="*/ 2801 w 5753"/>
                <a:gd name="connsiteY5" fmla="*/ 677 h 822"/>
                <a:gd name="connsiteX6" fmla="*/ 5753 w 5753"/>
                <a:gd name="connsiteY6" fmla="*/ 672 h 822"/>
                <a:gd name="connsiteX7" fmla="*/ 5753 w 5753"/>
                <a:gd name="connsiteY7" fmla="*/ 141 h 822"/>
                <a:gd name="connsiteX8" fmla="*/ 2330 w 5753"/>
                <a:gd name="connsiteY8" fmla="*/ 143 h 822"/>
                <a:gd name="connsiteX9" fmla="*/ 2214 w 5753"/>
                <a:gd name="connsiteY9" fmla="*/ 6 h 822"/>
                <a:gd name="connsiteX10" fmla="*/ 705 w 5753"/>
                <a:gd name="connsiteY10" fmla="*/ 0 h 822"/>
                <a:gd name="connsiteX11" fmla="*/ 217 w 5753"/>
                <a:gd name="connsiteY11" fmla="*/ 473 h 822"/>
                <a:gd name="connsiteX12" fmla="*/ 0 w 5753"/>
                <a:gd name="connsiteY12" fmla="*/ 474 h 822"/>
                <a:gd name="connsiteX0" fmla="*/ 0 w 5753"/>
                <a:gd name="connsiteY0" fmla="*/ 468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687 w 5753"/>
                <a:gd name="connsiteY10" fmla="*/ 1 h 816"/>
                <a:gd name="connsiteX11" fmla="*/ 217 w 5753"/>
                <a:gd name="connsiteY11" fmla="*/ 467 h 816"/>
                <a:gd name="connsiteX12" fmla="*/ 0 w 5753"/>
                <a:gd name="connsiteY12" fmla="*/ 468 h 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53" h="816">
                  <a:moveTo>
                    <a:pt x="0" y="468"/>
                  </a:moveTo>
                  <a:lnTo>
                    <a:pt x="0" y="609"/>
                  </a:lnTo>
                  <a:lnTo>
                    <a:pt x="1539" y="609"/>
                  </a:lnTo>
                  <a:lnTo>
                    <a:pt x="1726" y="816"/>
                  </a:lnTo>
                  <a:lnTo>
                    <a:pt x="2662" y="815"/>
                  </a:lnTo>
                  <a:lnTo>
                    <a:pt x="2801" y="671"/>
                  </a:lnTo>
                  <a:lnTo>
                    <a:pt x="5753" y="666"/>
                  </a:lnTo>
                  <a:lnTo>
                    <a:pt x="5753" y="135"/>
                  </a:lnTo>
                  <a:lnTo>
                    <a:pt x="2330" y="137"/>
                  </a:lnTo>
                  <a:lnTo>
                    <a:pt x="2214" y="0"/>
                  </a:lnTo>
                  <a:lnTo>
                    <a:pt x="687" y="1"/>
                  </a:lnTo>
                  <a:lnTo>
                    <a:pt x="217" y="467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</a:effectLst>
            <a:scene3d>
              <a:camera prst="orthographicFront"/>
              <a:lightRig rig="freezing" dir="t">
                <a:rot lat="0" lon="0" rev="2400000"/>
              </a:lightRig>
            </a:scene3d>
            <a:sp3d extrusionH="38100">
              <a:bevelT w="38100" h="38100" prst="softRound"/>
              <a:bevelB w="38100" h="38100"/>
              <a:contourClr>
                <a:schemeClr val="tx2"/>
              </a:contourClr>
            </a:sp3d>
          </p:spPr>
          <p:txBody>
            <a:bodyPr>
              <a:flatTx/>
            </a:bodyPr>
            <a:lstStyle/>
            <a:p>
              <a:pPr marL="0" algn="l" defTabSz="9144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gray">
            <a:xfrm>
              <a:off x="0" y="265114"/>
              <a:ext cx="9144000" cy="1258887"/>
            </a:xfrm>
            <a:custGeom>
              <a:avLst/>
              <a:gdLst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756 w 5760"/>
                <a:gd name="connsiteY10" fmla="*/ 1 h 793"/>
                <a:gd name="connsiteX11" fmla="*/ 271 w 5760"/>
                <a:gd name="connsiteY11" fmla="*/ 457 h 793"/>
                <a:gd name="connsiteX12" fmla="*/ 0 w 5760"/>
                <a:gd name="connsiteY12" fmla="*/ 455 h 793"/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720 w 5760"/>
                <a:gd name="connsiteY10" fmla="*/ 1 h 793"/>
                <a:gd name="connsiteX11" fmla="*/ 271 w 5760"/>
                <a:gd name="connsiteY11" fmla="*/ 457 h 793"/>
                <a:gd name="connsiteX12" fmla="*/ 0 w 5760"/>
                <a:gd name="connsiteY12" fmla="*/ 455 h 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60" h="793">
                  <a:moveTo>
                    <a:pt x="0" y="455"/>
                  </a:moveTo>
                  <a:lnTo>
                    <a:pt x="0" y="592"/>
                  </a:lnTo>
                  <a:lnTo>
                    <a:pt x="1776" y="592"/>
                  </a:lnTo>
                  <a:lnTo>
                    <a:pt x="1992" y="793"/>
                  </a:lnTo>
                  <a:lnTo>
                    <a:pt x="3072" y="792"/>
                  </a:lnTo>
                  <a:lnTo>
                    <a:pt x="3232" y="651"/>
                  </a:lnTo>
                  <a:lnTo>
                    <a:pt x="5760" y="649"/>
                  </a:lnTo>
                  <a:lnTo>
                    <a:pt x="5760" y="133"/>
                  </a:lnTo>
                  <a:lnTo>
                    <a:pt x="2688" y="133"/>
                  </a:lnTo>
                  <a:lnTo>
                    <a:pt x="2555" y="0"/>
                  </a:lnTo>
                  <a:lnTo>
                    <a:pt x="720" y="1"/>
                  </a:lnTo>
                  <a:lnTo>
                    <a:pt x="271" y="457"/>
                  </a:lnTo>
                  <a:lnTo>
                    <a:pt x="0" y="455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/>
                </a:gs>
                <a:gs pos="7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blurRad="76200" dist="508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/>
              <a:lightRig rig="balanced" dir="t"/>
            </a:scene3d>
            <a:sp3d contourW="12700" prstMaterial="matte">
              <a:bevelT w="59690" h="50800"/>
              <a:contourClr>
                <a:schemeClr val="tx2"/>
              </a:contourClr>
            </a:sp3d>
          </p:spPr>
          <p:txBody>
            <a:bodyPr>
              <a:flatTx/>
            </a:bodyPr>
            <a:lstStyle/>
            <a:p>
              <a:pPr marL="0" algn="l" defTabSz="9144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952"/>
            <a:ext cx="8229600" cy="924242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52400"/>
            <a:ext cx="9144000" cy="1143001"/>
            <a:chOff x="0" y="152400"/>
            <a:chExt cx="9144000" cy="1371601"/>
          </a:xfrm>
        </p:grpSpPr>
        <p:sp>
          <p:nvSpPr>
            <p:cNvPr id="8" name="Freeform 9"/>
            <p:cNvSpPr>
              <a:spLocks/>
            </p:cNvSpPr>
            <p:nvPr userDrawn="1"/>
          </p:nvSpPr>
          <p:spPr bwMode="gray">
            <a:xfrm>
              <a:off x="0" y="152400"/>
              <a:ext cx="9144000" cy="1295400"/>
            </a:xfrm>
            <a:custGeom>
              <a:avLst/>
              <a:gdLst>
                <a:gd name="connsiteX0" fmla="*/ 0 w 5753"/>
                <a:gd name="connsiteY0" fmla="*/ 474 h 822"/>
                <a:gd name="connsiteX1" fmla="*/ 0 w 5753"/>
                <a:gd name="connsiteY1" fmla="*/ 615 h 822"/>
                <a:gd name="connsiteX2" fmla="*/ 1539 w 5753"/>
                <a:gd name="connsiteY2" fmla="*/ 615 h 822"/>
                <a:gd name="connsiteX3" fmla="*/ 1726 w 5753"/>
                <a:gd name="connsiteY3" fmla="*/ 822 h 822"/>
                <a:gd name="connsiteX4" fmla="*/ 2662 w 5753"/>
                <a:gd name="connsiteY4" fmla="*/ 821 h 822"/>
                <a:gd name="connsiteX5" fmla="*/ 2801 w 5753"/>
                <a:gd name="connsiteY5" fmla="*/ 677 h 822"/>
                <a:gd name="connsiteX6" fmla="*/ 5753 w 5753"/>
                <a:gd name="connsiteY6" fmla="*/ 672 h 822"/>
                <a:gd name="connsiteX7" fmla="*/ 5753 w 5753"/>
                <a:gd name="connsiteY7" fmla="*/ 141 h 822"/>
                <a:gd name="connsiteX8" fmla="*/ 2330 w 5753"/>
                <a:gd name="connsiteY8" fmla="*/ 143 h 822"/>
                <a:gd name="connsiteX9" fmla="*/ 2214 w 5753"/>
                <a:gd name="connsiteY9" fmla="*/ 6 h 822"/>
                <a:gd name="connsiteX10" fmla="*/ 705 w 5753"/>
                <a:gd name="connsiteY10" fmla="*/ 0 h 822"/>
                <a:gd name="connsiteX11" fmla="*/ 217 w 5753"/>
                <a:gd name="connsiteY11" fmla="*/ 473 h 822"/>
                <a:gd name="connsiteX12" fmla="*/ 0 w 5753"/>
                <a:gd name="connsiteY12" fmla="*/ 474 h 822"/>
                <a:gd name="connsiteX0" fmla="*/ 0 w 5753"/>
                <a:gd name="connsiteY0" fmla="*/ 468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687 w 5753"/>
                <a:gd name="connsiteY10" fmla="*/ 1 h 816"/>
                <a:gd name="connsiteX11" fmla="*/ 217 w 5753"/>
                <a:gd name="connsiteY11" fmla="*/ 467 h 816"/>
                <a:gd name="connsiteX12" fmla="*/ 0 w 5753"/>
                <a:gd name="connsiteY12" fmla="*/ 468 h 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53" h="816">
                  <a:moveTo>
                    <a:pt x="0" y="468"/>
                  </a:moveTo>
                  <a:lnTo>
                    <a:pt x="0" y="609"/>
                  </a:lnTo>
                  <a:lnTo>
                    <a:pt x="1539" y="609"/>
                  </a:lnTo>
                  <a:lnTo>
                    <a:pt x="1726" y="816"/>
                  </a:lnTo>
                  <a:lnTo>
                    <a:pt x="2662" y="815"/>
                  </a:lnTo>
                  <a:lnTo>
                    <a:pt x="2801" y="671"/>
                  </a:lnTo>
                  <a:lnTo>
                    <a:pt x="5753" y="666"/>
                  </a:lnTo>
                  <a:lnTo>
                    <a:pt x="5753" y="135"/>
                  </a:lnTo>
                  <a:lnTo>
                    <a:pt x="2330" y="137"/>
                  </a:lnTo>
                  <a:lnTo>
                    <a:pt x="2214" y="0"/>
                  </a:lnTo>
                  <a:lnTo>
                    <a:pt x="687" y="1"/>
                  </a:lnTo>
                  <a:lnTo>
                    <a:pt x="217" y="467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</a:effectLst>
            <a:scene3d>
              <a:camera prst="orthographicFront"/>
              <a:lightRig rig="freezing" dir="t">
                <a:rot lat="0" lon="0" rev="2400000"/>
              </a:lightRig>
            </a:scene3d>
            <a:sp3d extrusionH="38100">
              <a:bevelT w="38100" h="38100" prst="softRound"/>
              <a:bevelB w="38100" h="38100"/>
              <a:contourClr>
                <a:schemeClr val="tx2"/>
              </a:contourClr>
            </a:sp3d>
          </p:spPr>
          <p:txBody>
            <a:bodyPr>
              <a:flatTx/>
            </a:bodyPr>
            <a:lstStyle/>
            <a:p>
              <a:pPr marL="0" algn="l" defTabSz="9144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gray">
            <a:xfrm>
              <a:off x="0" y="265114"/>
              <a:ext cx="9144000" cy="1258887"/>
            </a:xfrm>
            <a:custGeom>
              <a:avLst/>
              <a:gdLst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756 w 5760"/>
                <a:gd name="connsiteY10" fmla="*/ 1 h 793"/>
                <a:gd name="connsiteX11" fmla="*/ 271 w 5760"/>
                <a:gd name="connsiteY11" fmla="*/ 457 h 793"/>
                <a:gd name="connsiteX12" fmla="*/ 0 w 5760"/>
                <a:gd name="connsiteY12" fmla="*/ 455 h 793"/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720 w 5760"/>
                <a:gd name="connsiteY10" fmla="*/ 1 h 793"/>
                <a:gd name="connsiteX11" fmla="*/ 271 w 5760"/>
                <a:gd name="connsiteY11" fmla="*/ 457 h 793"/>
                <a:gd name="connsiteX12" fmla="*/ 0 w 5760"/>
                <a:gd name="connsiteY12" fmla="*/ 455 h 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60" h="793">
                  <a:moveTo>
                    <a:pt x="0" y="455"/>
                  </a:moveTo>
                  <a:lnTo>
                    <a:pt x="0" y="592"/>
                  </a:lnTo>
                  <a:lnTo>
                    <a:pt x="1776" y="592"/>
                  </a:lnTo>
                  <a:lnTo>
                    <a:pt x="1992" y="793"/>
                  </a:lnTo>
                  <a:lnTo>
                    <a:pt x="3072" y="792"/>
                  </a:lnTo>
                  <a:lnTo>
                    <a:pt x="3232" y="651"/>
                  </a:lnTo>
                  <a:lnTo>
                    <a:pt x="5760" y="649"/>
                  </a:lnTo>
                  <a:lnTo>
                    <a:pt x="5760" y="133"/>
                  </a:lnTo>
                  <a:lnTo>
                    <a:pt x="2688" y="133"/>
                  </a:lnTo>
                  <a:lnTo>
                    <a:pt x="2555" y="0"/>
                  </a:lnTo>
                  <a:lnTo>
                    <a:pt x="720" y="1"/>
                  </a:lnTo>
                  <a:lnTo>
                    <a:pt x="271" y="457"/>
                  </a:lnTo>
                  <a:lnTo>
                    <a:pt x="0" y="455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/>
                </a:gs>
                <a:gs pos="7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blurRad="76200" dist="508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/>
              <a:lightRig rig="balanced" dir="t"/>
            </a:scene3d>
            <a:sp3d contourW="12700" prstMaterial="matte">
              <a:bevelT w="59690" h="50800"/>
              <a:contourClr>
                <a:schemeClr val="tx2"/>
              </a:contourClr>
            </a:sp3d>
          </p:spPr>
          <p:txBody>
            <a:bodyPr>
              <a:flatTx/>
            </a:bodyPr>
            <a:lstStyle/>
            <a:p>
              <a:pPr marL="0" algn="l" defTabSz="9144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952"/>
            <a:ext cx="8229600" cy="924242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2362200"/>
            <a:ext cx="9144000" cy="2286000"/>
            <a:chOff x="0" y="152400"/>
            <a:chExt cx="9144000" cy="1371601"/>
          </a:xfrm>
        </p:grpSpPr>
        <p:sp>
          <p:nvSpPr>
            <p:cNvPr id="8" name="Freeform 9"/>
            <p:cNvSpPr>
              <a:spLocks/>
            </p:cNvSpPr>
            <p:nvPr userDrawn="1"/>
          </p:nvSpPr>
          <p:spPr bwMode="gray">
            <a:xfrm>
              <a:off x="0" y="152400"/>
              <a:ext cx="9144000" cy="1295400"/>
            </a:xfrm>
            <a:custGeom>
              <a:avLst/>
              <a:gdLst>
                <a:gd name="connsiteX0" fmla="*/ 0 w 5753"/>
                <a:gd name="connsiteY0" fmla="*/ 474 h 822"/>
                <a:gd name="connsiteX1" fmla="*/ 0 w 5753"/>
                <a:gd name="connsiteY1" fmla="*/ 615 h 822"/>
                <a:gd name="connsiteX2" fmla="*/ 1539 w 5753"/>
                <a:gd name="connsiteY2" fmla="*/ 615 h 822"/>
                <a:gd name="connsiteX3" fmla="*/ 1726 w 5753"/>
                <a:gd name="connsiteY3" fmla="*/ 822 h 822"/>
                <a:gd name="connsiteX4" fmla="*/ 2662 w 5753"/>
                <a:gd name="connsiteY4" fmla="*/ 821 h 822"/>
                <a:gd name="connsiteX5" fmla="*/ 2801 w 5753"/>
                <a:gd name="connsiteY5" fmla="*/ 677 h 822"/>
                <a:gd name="connsiteX6" fmla="*/ 5753 w 5753"/>
                <a:gd name="connsiteY6" fmla="*/ 672 h 822"/>
                <a:gd name="connsiteX7" fmla="*/ 5753 w 5753"/>
                <a:gd name="connsiteY7" fmla="*/ 141 h 822"/>
                <a:gd name="connsiteX8" fmla="*/ 2330 w 5753"/>
                <a:gd name="connsiteY8" fmla="*/ 143 h 822"/>
                <a:gd name="connsiteX9" fmla="*/ 2214 w 5753"/>
                <a:gd name="connsiteY9" fmla="*/ 6 h 822"/>
                <a:gd name="connsiteX10" fmla="*/ 705 w 5753"/>
                <a:gd name="connsiteY10" fmla="*/ 0 h 822"/>
                <a:gd name="connsiteX11" fmla="*/ 217 w 5753"/>
                <a:gd name="connsiteY11" fmla="*/ 473 h 822"/>
                <a:gd name="connsiteX12" fmla="*/ 0 w 5753"/>
                <a:gd name="connsiteY12" fmla="*/ 474 h 822"/>
                <a:gd name="connsiteX0" fmla="*/ 0 w 5753"/>
                <a:gd name="connsiteY0" fmla="*/ 468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687 w 5753"/>
                <a:gd name="connsiteY10" fmla="*/ 1 h 816"/>
                <a:gd name="connsiteX11" fmla="*/ 217 w 5753"/>
                <a:gd name="connsiteY11" fmla="*/ 467 h 816"/>
                <a:gd name="connsiteX12" fmla="*/ 0 w 5753"/>
                <a:gd name="connsiteY12" fmla="*/ 468 h 816"/>
                <a:gd name="connsiteX0" fmla="*/ 0 w 5753"/>
                <a:gd name="connsiteY0" fmla="*/ 468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687 w 5753"/>
                <a:gd name="connsiteY10" fmla="*/ 1 h 816"/>
                <a:gd name="connsiteX11" fmla="*/ 391 w 5753"/>
                <a:gd name="connsiteY11" fmla="*/ 463 h 816"/>
                <a:gd name="connsiteX12" fmla="*/ 0 w 5753"/>
                <a:gd name="connsiteY12" fmla="*/ 468 h 816"/>
                <a:gd name="connsiteX0" fmla="*/ 0 w 5753"/>
                <a:gd name="connsiteY0" fmla="*/ 468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795 w 5753"/>
                <a:gd name="connsiteY10" fmla="*/ 1 h 816"/>
                <a:gd name="connsiteX11" fmla="*/ 391 w 5753"/>
                <a:gd name="connsiteY11" fmla="*/ 463 h 816"/>
                <a:gd name="connsiteX12" fmla="*/ 0 w 5753"/>
                <a:gd name="connsiteY12" fmla="*/ 468 h 816"/>
                <a:gd name="connsiteX0" fmla="*/ 0 w 5753"/>
                <a:gd name="connsiteY0" fmla="*/ 468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795 w 5753"/>
                <a:gd name="connsiteY10" fmla="*/ 1 h 816"/>
                <a:gd name="connsiteX11" fmla="*/ 415 w 5753"/>
                <a:gd name="connsiteY11" fmla="*/ 445 h 816"/>
                <a:gd name="connsiteX12" fmla="*/ 0 w 5753"/>
                <a:gd name="connsiteY12" fmla="*/ 468 h 816"/>
                <a:gd name="connsiteX0" fmla="*/ 0 w 5753"/>
                <a:gd name="connsiteY0" fmla="*/ 454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795 w 5753"/>
                <a:gd name="connsiteY10" fmla="*/ 1 h 816"/>
                <a:gd name="connsiteX11" fmla="*/ 415 w 5753"/>
                <a:gd name="connsiteY11" fmla="*/ 445 h 816"/>
                <a:gd name="connsiteX12" fmla="*/ 0 w 5753"/>
                <a:gd name="connsiteY12" fmla="*/ 454 h 816"/>
                <a:gd name="connsiteX0" fmla="*/ 0 w 5753"/>
                <a:gd name="connsiteY0" fmla="*/ 454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795 w 5753"/>
                <a:gd name="connsiteY10" fmla="*/ 1 h 816"/>
                <a:gd name="connsiteX11" fmla="*/ 397 w 5753"/>
                <a:gd name="connsiteY11" fmla="*/ 449 h 816"/>
                <a:gd name="connsiteX12" fmla="*/ 0 w 5753"/>
                <a:gd name="connsiteY12" fmla="*/ 454 h 816"/>
                <a:gd name="connsiteX0" fmla="*/ 0 w 5753"/>
                <a:gd name="connsiteY0" fmla="*/ 454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50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795 w 5753"/>
                <a:gd name="connsiteY10" fmla="*/ 1 h 816"/>
                <a:gd name="connsiteX11" fmla="*/ 397 w 5753"/>
                <a:gd name="connsiteY11" fmla="*/ 449 h 816"/>
                <a:gd name="connsiteX12" fmla="*/ 0 w 5753"/>
                <a:gd name="connsiteY12" fmla="*/ 454 h 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53" h="816">
                  <a:moveTo>
                    <a:pt x="0" y="454"/>
                  </a:moveTo>
                  <a:lnTo>
                    <a:pt x="0" y="609"/>
                  </a:lnTo>
                  <a:lnTo>
                    <a:pt x="1539" y="609"/>
                  </a:lnTo>
                  <a:lnTo>
                    <a:pt x="1750" y="816"/>
                  </a:lnTo>
                  <a:lnTo>
                    <a:pt x="2662" y="815"/>
                  </a:lnTo>
                  <a:lnTo>
                    <a:pt x="2801" y="671"/>
                  </a:lnTo>
                  <a:lnTo>
                    <a:pt x="5753" y="666"/>
                  </a:lnTo>
                  <a:lnTo>
                    <a:pt x="5753" y="135"/>
                  </a:lnTo>
                  <a:lnTo>
                    <a:pt x="2330" y="137"/>
                  </a:lnTo>
                  <a:lnTo>
                    <a:pt x="2214" y="0"/>
                  </a:lnTo>
                  <a:lnTo>
                    <a:pt x="795" y="1"/>
                  </a:lnTo>
                  <a:lnTo>
                    <a:pt x="397" y="449"/>
                  </a:lnTo>
                  <a:lnTo>
                    <a:pt x="0" y="45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</a:effectLst>
            <a:scene3d>
              <a:camera prst="orthographicFront"/>
              <a:lightRig rig="freezing" dir="t">
                <a:rot lat="0" lon="0" rev="2400000"/>
              </a:lightRig>
            </a:scene3d>
            <a:sp3d extrusionH="38100">
              <a:bevelT w="38100" h="38100" prst="softRound"/>
              <a:bevelB w="38100" h="38100"/>
              <a:contourClr>
                <a:schemeClr val="tx2"/>
              </a:contourClr>
            </a:sp3d>
          </p:spPr>
          <p:txBody>
            <a:bodyPr>
              <a:flatTx/>
            </a:bodyPr>
            <a:lstStyle/>
            <a:p>
              <a:pPr marL="0" algn="l" defTabSz="9144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gray">
            <a:xfrm>
              <a:off x="0" y="265114"/>
              <a:ext cx="9144000" cy="1258887"/>
            </a:xfrm>
            <a:custGeom>
              <a:avLst/>
              <a:gdLst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756 w 5760"/>
                <a:gd name="connsiteY10" fmla="*/ 1 h 793"/>
                <a:gd name="connsiteX11" fmla="*/ 271 w 5760"/>
                <a:gd name="connsiteY11" fmla="*/ 457 h 793"/>
                <a:gd name="connsiteX12" fmla="*/ 0 w 5760"/>
                <a:gd name="connsiteY12" fmla="*/ 455 h 793"/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720 w 5760"/>
                <a:gd name="connsiteY10" fmla="*/ 1 h 793"/>
                <a:gd name="connsiteX11" fmla="*/ 271 w 5760"/>
                <a:gd name="connsiteY11" fmla="*/ 457 h 793"/>
                <a:gd name="connsiteX12" fmla="*/ 0 w 5760"/>
                <a:gd name="connsiteY12" fmla="*/ 455 h 793"/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720 w 5760"/>
                <a:gd name="connsiteY10" fmla="*/ 1 h 793"/>
                <a:gd name="connsiteX11" fmla="*/ 439 w 5760"/>
                <a:gd name="connsiteY11" fmla="*/ 453 h 793"/>
                <a:gd name="connsiteX12" fmla="*/ 0 w 5760"/>
                <a:gd name="connsiteY12" fmla="*/ 455 h 793"/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906 w 5760"/>
                <a:gd name="connsiteY10" fmla="*/ 5 h 793"/>
                <a:gd name="connsiteX11" fmla="*/ 439 w 5760"/>
                <a:gd name="connsiteY11" fmla="*/ 453 h 793"/>
                <a:gd name="connsiteX12" fmla="*/ 0 w 5760"/>
                <a:gd name="connsiteY12" fmla="*/ 455 h 793"/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906 w 5760"/>
                <a:gd name="connsiteY10" fmla="*/ 5 h 793"/>
                <a:gd name="connsiteX11" fmla="*/ 493 w 5760"/>
                <a:gd name="connsiteY11" fmla="*/ 457 h 793"/>
                <a:gd name="connsiteX12" fmla="*/ 0 w 5760"/>
                <a:gd name="connsiteY12" fmla="*/ 455 h 793"/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906 w 5760"/>
                <a:gd name="connsiteY10" fmla="*/ 5 h 793"/>
                <a:gd name="connsiteX11" fmla="*/ 529 w 5760"/>
                <a:gd name="connsiteY11" fmla="*/ 450 h 793"/>
                <a:gd name="connsiteX12" fmla="*/ 0 w 5760"/>
                <a:gd name="connsiteY12" fmla="*/ 455 h 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60" h="793">
                  <a:moveTo>
                    <a:pt x="0" y="455"/>
                  </a:moveTo>
                  <a:lnTo>
                    <a:pt x="0" y="592"/>
                  </a:lnTo>
                  <a:lnTo>
                    <a:pt x="1776" y="592"/>
                  </a:lnTo>
                  <a:lnTo>
                    <a:pt x="1992" y="793"/>
                  </a:lnTo>
                  <a:lnTo>
                    <a:pt x="3072" y="792"/>
                  </a:lnTo>
                  <a:lnTo>
                    <a:pt x="3232" y="651"/>
                  </a:lnTo>
                  <a:lnTo>
                    <a:pt x="5760" y="649"/>
                  </a:lnTo>
                  <a:lnTo>
                    <a:pt x="5760" y="133"/>
                  </a:lnTo>
                  <a:lnTo>
                    <a:pt x="2688" y="133"/>
                  </a:lnTo>
                  <a:lnTo>
                    <a:pt x="2555" y="0"/>
                  </a:lnTo>
                  <a:lnTo>
                    <a:pt x="906" y="5"/>
                  </a:lnTo>
                  <a:lnTo>
                    <a:pt x="529" y="450"/>
                  </a:lnTo>
                  <a:lnTo>
                    <a:pt x="0" y="455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/>
                </a:gs>
                <a:gs pos="7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blurRad="76200" dist="508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/>
              <a:lightRig rig="balanced" dir="t"/>
            </a:scene3d>
            <a:sp3d contourW="12700" prstMaterial="matte">
              <a:bevelT w="59690" h="50800"/>
              <a:contourClr>
                <a:schemeClr val="tx2"/>
              </a:contourClr>
            </a:sp3d>
          </p:spPr>
          <p:txBody>
            <a:bodyPr>
              <a:flatTx/>
            </a:bodyPr>
            <a:lstStyle/>
            <a:p>
              <a:pPr marL="0" algn="l" defTabSz="9144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343" y="2881304"/>
            <a:ext cx="7120036" cy="1350981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b="1" kern="1200" cap="all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674" y="1676376"/>
            <a:ext cx="7772400" cy="584208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52400"/>
            <a:ext cx="9144000" cy="1143001"/>
            <a:chOff x="0" y="152400"/>
            <a:chExt cx="9144000" cy="1371601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0" y="152400"/>
              <a:ext cx="9144000" cy="1295400"/>
            </a:xfrm>
            <a:custGeom>
              <a:avLst/>
              <a:gdLst>
                <a:gd name="connsiteX0" fmla="*/ 0 w 5753"/>
                <a:gd name="connsiteY0" fmla="*/ 474 h 822"/>
                <a:gd name="connsiteX1" fmla="*/ 0 w 5753"/>
                <a:gd name="connsiteY1" fmla="*/ 615 h 822"/>
                <a:gd name="connsiteX2" fmla="*/ 1539 w 5753"/>
                <a:gd name="connsiteY2" fmla="*/ 615 h 822"/>
                <a:gd name="connsiteX3" fmla="*/ 1726 w 5753"/>
                <a:gd name="connsiteY3" fmla="*/ 822 h 822"/>
                <a:gd name="connsiteX4" fmla="*/ 2662 w 5753"/>
                <a:gd name="connsiteY4" fmla="*/ 821 h 822"/>
                <a:gd name="connsiteX5" fmla="*/ 2801 w 5753"/>
                <a:gd name="connsiteY5" fmla="*/ 677 h 822"/>
                <a:gd name="connsiteX6" fmla="*/ 5753 w 5753"/>
                <a:gd name="connsiteY6" fmla="*/ 672 h 822"/>
                <a:gd name="connsiteX7" fmla="*/ 5753 w 5753"/>
                <a:gd name="connsiteY7" fmla="*/ 141 h 822"/>
                <a:gd name="connsiteX8" fmla="*/ 2330 w 5753"/>
                <a:gd name="connsiteY8" fmla="*/ 143 h 822"/>
                <a:gd name="connsiteX9" fmla="*/ 2214 w 5753"/>
                <a:gd name="connsiteY9" fmla="*/ 6 h 822"/>
                <a:gd name="connsiteX10" fmla="*/ 705 w 5753"/>
                <a:gd name="connsiteY10" fmla="*/ 0 h 822"/>
                <a:gd name="connsiteX11" fmla="*/ 217 w 5753"/>
                <a:gd name="connsiteY11" fmla="*/ 473 h 822"/>
                <a:gd name="connsiteX12" fmla="*/ 0 w 5753"/>
                <a:gd name="connsiteY12" fmla="*/ 474 h 822"/>
                <a:gd name="connsiteX0" fmla="*/ 0 w 5753"/>
                <a:gd name="connsiteY0" fmla="*/ 468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687 w 5753"/>
                <a:gd name="connsiteY10" fmla="*/ 1 h 816"/>
                <a:gd name="connsiteX11" fmla="*/ 217 w 5753"/>
                <a:gd name="connsiteY11" fmla="*/ 467 h 816"/>
                <a:gd name="connsiteX12" fmla="*/ 0 w 5753"/>
                <a:gd name="connsiteY12" fmla="*/ 468 h 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53" h="816">
                  <a:moveTo>
                    <a:pt x="0" y="468"/>
                  </a:moveTo>
                  <a:lnTo>
                    <a:pt x="0" y="609"/>
                  </a:lnTo>
                  <a:lnTo>
                    <a:pt x="1539" y="609"/>
                  </a:lnTo>
                  <a:lnTo>
                    <a:pt x="1726" y="816"/>
                  </a:lnTo>
                  <a:lnTo>
                    <a:pt x="2662" y="815"/>
                  </a:lnTo>
                  <a:lnTo>
                    <a:pt x="2801" y="671"/>
                  </a:lnTo>
                  <a:lnTo>
                    <a:pt x="5753" y="666"/>
                  </a:lnTo>
                  <a:lnTo>
                    <a:pt x="5753" y="135"/>
                  </a:lnTo>
                  <a:lnTo>
                    <a:pt x="2330" y="137"/>
                  </a:lnTo>
                  <a:lnTo>
                    <a:pt x="2214" y="0"/>
                  </a:lnTo>
                  <a:lnTo>
                    <a:pt x="687" y="1"/>
                  </a:lnTo>
                  <a:lnTo>
                    <a:pt x="217" y="467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</a:effectLst>
            <a:scene3d>
              <a:camera prst="orthographicFront"/>
              <a:lightRig rig="freezing" dir="t">
                <a:rot lat="0" lon="0" rev="2400000"/>
              </a:lightRig>
            </a:scene3d>
            <a:sp3d extrusionH="38100">
              <a:bevelT w="38100" h="38100" prst="softRound"/>
              <a:bevelB w="38100" h="38100"/>
              <a:contourClr>
                <a:schemeClr val="tx2"/>
              </a:contourClr>
            </a:sp3d>
          </p:spPr>
          <p:txBody>
            <a:bodyPr>
              <a:flatTx/>
            </a:bodyPr>
            <a:lstStyle/>
            <a:p>
              <a:pPr marL="0" algn="l" defTabSz="9144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gray">
            <a:xfrm>
              <a:off x="0" y="265114"/>
              <a:ext cx="9144000" cy="1258887"/>
            </a:xfrm>
            <a:custGeom>
              <a:avLst/>
              <a:gdLst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756 w 5760"/>
                <a:gd name="connsiteY10" fmla="*/ 1 h 793"/>
                <a:gd name="connsiteX11" fmla="*/ 271 w 5760"/>
                <a:gd name="connsiteY11" fmla="*/ 457 h 793"/>
                <a:gd name="connsiteX12" fmla="*/ 0 w 5760"/>
                <a:gd name="connsiteY12" fmla="*/ 455 h 793"/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720 w 5760"/>
                <a:gd name="connsiteY10" fmla="*/ 1 h 793"/>
                <a:gd name="connsiteX11" fmla="*/ 271 w 5760"/>
                <a:gd name="connsiteY11" fmla="*/ 457 h 793"/>
                <a:gd name="connsiteX12" fmla="*/ 0 w 5760"/>
                <a:gd name="connsiteY12" fmla="*/ 455 h 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60" h="793">
                  <a:moveTo>
                    <a:pt x="0" y="455"/>
                  </a:moveTo>
                  <a:lnTo>
                    <a:pt x="0" y="592"/>
                  </a:lnTo>
                  <a:lnTo>
                    <a:pt x="1776" y="592"/>
                  </a:lnTo>
                  <a:lnTo>
                    <a:pt x="1992" y="793"/>
                  </a:lnTo>
                  <a:lnTo>
                    <a:pt x="3072" y="792"/>
                  </a:lnTo>
                  <a:lnTo>
                    <a:pt x="3232" y="651"/>
                  </a:lnTo>
                  <a:lnTo>
                    <a:pt x="5760" y="649"/>
                  </a:lnTo>
                  <a:lnTo>
                    <a:pt x="5760" y="133"/>
                  </a:lnTo>
                  <a:lnTo>
                    <a:pt x="2688" y="133"/>
                  </a:lnTo>
                  <a:lnTo>
                    <a:pt x="2555" y="0"/>
                  </a:lnTo>
                  <a:lnTo>
                    <a:pt x="720" y="1"/>
                  </a:lnTo>
                  <a:lnTo>
                    <a:pt x="271" y="457"/>
                  </a:lnTo>
                  <a:lnTo>
                    <a:pt x="0" y="455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/>
                </a:gs>
                <a:gs pos="7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blurRad="76200" dist="508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/>
              <a:lightRig rig="balanced" dir="t"/>
            </a:scene3d>
            <a:sp3d contourW="12700" prstMaterial="matte">
              <a:bevelT w="59690" h="50800"/>
              <a:contourClr>
                <a:schemeClr val="tx2"/>
              </a:contourClr>
            </a:sp3d>
          </p:spPr>
          <p:txBody>
            <a:bodyPr>
              <a:flatTx/>
            </a:bodyPr>
            <a:lstStyle/>
            <a:p>
              <a:pPr marL="0" algn="l" defTabSz="9144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952"/>
            <a:ext cx="8229600" cy="924242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52400"/>
            <a:ext cx="9144000" cy="1143001"/>
            <a:chOff x="0" y="152400"/>
            <a:chExt cx="9144000" cy="1371601"/>
          </a:xfrm>
        </p:grpSpPr>
        <p:sp>
          <p:nvSpPr>
            <p:cNvPr id="11" name="Freeform 9"/>
            <p:cNvSpPr>
              <a:spLocks/>
            </p:cNvSpPr>
            <p:nvPr userDrawn="1"/>
          </p:nvSpPr>
          <p:spPr bwMode="gray">
            <a:xfrm>
              <a:off x="0" y="152400"/>
              <a:ext cx="9144000" cy="1295400"/>
            </a:xfrm>
            <a:custGeom>
              <a:avLst/>
              <a:gdLst>
                <a:gd name="connsiteX0" fmla="*/ 0 w 5753"/>
                <a:gd name="connsiteY0" fmla="*/ 474 h 822"/>
                <a:gd name="connsiteX1" fmla="*/ 0 w 5753"/>
                <a:gd name="connsiteY1" fmla="*/ 615 h 822"/>
                <a:gd name="connsiteX2" fmla="*/ 1539 w 5753"/>
                <a:gd name="connsiteY2" fmla="*/ 615 h 822"/>
                <a:gd name="connsiteX3" fmla="*/ 1726 w 5753"/>
                <a:gd name="connsiteY3" fmla="*/ 822 h 822"/>
                <a:gd name="connsiteX4" fmla="*/ 2662 w 5753"/>
                <a:gd name="connsiteY4" fmla="*/ 821 h 822"/>
                <a:gd name="connsiteX5" fmla="*/ 2801 w 5753"/>
                <a:gd name="connsiteY5" fmla="*/ 677 h 822"/>
                <a:gd name="connsiteX6" fmla="*/ 5753 w 5753"/>
                <a:gd name="connsiteY6" fmla="*/ 672 h 822"/>
                <a:gd name="connsiteX7" fmla="*/ 5753 w 5753"/>
                <a:gd name="connsiteY7" fmla="*/ 141 h 822"/>
                <a:gd name="connsiteX8" fmla="*/ 2330 w 5753"/>
                <a:gd name="connsiteY8" fmla="*/ 143 h 822"/>
                <a:gd name="connsiteX9" fmla="*/ 2214 w 5753"/>
                <a:gd name="connsiteY9" fmla="*/ 6 h 822"/>
                <a:gd name="connsiteX10" fmla="*/ 705 w 5753"/>
                <a:gd name="connsiteY10" fmla="*/ 0 h 822"/>
                <a:gd name="connsiteX11" fmla="*/ 217 w 5753"/>
                <a:gd name="connsiteY11" fmla="*/ 473 h 822"/>
                <a:gd name="connsiteX12" fmla="*/ 0 w 5753"/>
                <a:gd name="connsiteY12" fmla="*/ 474 h 822"/>
                <a:gd name="connsiteX0" fmla="*/ 0 w 5753"/>
                <a:gd name="connsiteY0" fmla="*/ 468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687 w 5753"/>
                <a:gd name="connsiteY10" fmla="*/ 1 h 816"/>
                <a:gd name="connsiteX11" fmla="*/ 217 w 5753"/>
                <a:gd name="connsiteY11" fmla="*/ 467 h 816"/>
                <a:gd name="connsiteX12" fmla="*/ 0 w 5753"/>
                <a:gd name="connsiteY12" fmla="*/ 468 h 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53" h="816">
                  <a:moveTo>
                    <a:pt x="0" y="468"/>
                  </a:moveTo>
                  <a:lnTo>
                    <a:pt x="0" y="609"/>
                  </a:lnTo>
                  <a:lnTo>
                    <a:pt x="1539" y="609"/>
                  </a:lnTo>
                  <a:lnTo>
                    <a:pt x="1726" y="816"/>
                  </a:lnTo>
                  <a:lnTo>
                    <a:pt x="2662" y="815"/>
                  </a:lnTo>
                  <a:lnTo>
                    <a:pt x="2801" y="671"/>
                  </a:lnTo>
                  <a:lnTo>
                    <a:pt x="5753" y="666"/>
                  </a:lnTo>
                  <a:lnTo>
                    <a:pt x="5753" y="135"/>
                  </a:lnTo>
                  <a:lnTo>
                    <a:pt x="2330" y="137"/>
                  </a:lnTo>
                  <a:lnTo>
                    <a:pt x="2214" y="0"/>
                  </a:lnTo>
                  <a:lnTo>
                    <a:pt x="687" y="1"/>
                  </a:lnTo>
                  <a:lnTo>
                    <a:pt x="217" y="467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</a:effectLst>
            <a:scene3d>
              <a:camera prst="orthographicFront"/>
              <a:lightRig rig="freezing" dir="t">
                <a:rot lat="0" lon="0" rev="2400000"/>
              </a:lightRig>
            </a:scene3d>
            <a:sp3d extrusionH="38100">
              <a:bevelT w="38100" h="38100" prst="softRound"/>
              <a:bevelB w="38100" h="38100"/>
              <a:contourClr>
                <a:schemeClr val="tx2"/>
              </a:contourClr>
            </a:sp3d>
          </p:spPr>
          <p:txBody>
            <a:bodyPr>
              <a:flatTx/>
            </a:bodyPr>
            <a:lstStyle/>
            <a:p>
              <a:pPr marL="0" algn="l" defTabSz="9144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gray">
            <a:xfrm>
              <a:off x="0" y="265114"/>
              <a:ext cx="9144000" cy="1258887"/>
            </a:xfrm>
            <a:custGeom>
              <a:avLst/>
              <a:gdLst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756 w 5760"/>
                <a:gd name="connsiteY10" fmla="*/ 1 h 793"/>
                <a:gd name="connsiteX11" fmla="*/ 271 w 5760"/>
                <a:gd name="connsiteY11" fmla="*/ 457 h 793"/>
                <a:gd name="connsiteX12" fmla="*/ 0 w 5760"/>
                <a:gd name="connsiteY12" fmla="*/ 455 h 793"/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720 w 5760"/>
                <a:gd name="connsiteY10" fmla="*/ 1 h 793"/>
                <a:gd name="connsiteX11" fmla="*/ 271 w 5760"/>
                <a:gd name="connsiteY11" fmla="*/ 457 h 793"/>
                <a:gd name="connsiteX12" fmla="*/ 0 w 5760"/>
                <a:gd name="connsiteY12" fmla="*/ 455 h 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60" h="793">
                  <a:moveTo>
                    <a:pt x="0" y="455"/>
                  </a:moveTo>
                  <a:lnTo>
                    <a:pt x="0" y="592"/>
                  </a:lnTo>
                  <a:lnTo>
                    <a:pt x="1776" y="592"/>
                  </a:lnTo>
                  <a:lnTo>
                    <a:pt x="1992" y="793"/>
                  </a:lnTo>
                  <a:lnTo>
                    <a:pt x="3072" y="792"/>
                  </a:lnTo>
                  <a:lnTo>
                    <a:pt x="3232" y="651"/>
                  </a:lnTo>
                  <a:lnTo>
                    <a:pt x="5760" y="649"/>
                  </a:lnTo>
                  <a:lnTo>
                    <a:pt x="5760" y="133"/>
                  </a:lnTo>
                  <a:lnTo>
                    <a:pt x="2688" y="133"/>
                  </a:lnTo>
                  <a:lnTo>
                    <a:pt x="2555" y="0"/>
                  </a:lnTo>
                  <a:lnTo>
                    <a:pt x="720" y="1"/>
                  </a:lnTo>
                  <a:lnTo>
                    <a:pt x="271" y="457"/>
                  </a:lnTo>
                  <a:lnTo>
                    <a:pt x="0" y="455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/>
                </a:gs>
                <a:gs pos="7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blurRad="76200" dist="508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/>
              <a:lightRig rig="balanced" dir="t"/>
            </a:scene3d>
            <a:sp3d contourW="12700" prstMaterial="matte">
              <a:bevelT w="59690" h="50800"/>
              <a:contourClr>
                <a:schemeClr val="tx2"/>
              </a:contourClr>
            </a:sp3d>
          </p:spPr>
          <p:txBody>
            <a:bodyPr>
              <a:flatTx/>
            </a:bodyPr>
            <a:lstStyle/>
            <a:p>
              <a:pPr marL="0" algn="l" defTabSz="9144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952"/>
            <a:ext cx="8229600" cy="924242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29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527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129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527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152400"/>
            <a:ext cx="9144000" cy="1143001"/>
            <a:chOff x="0" y="152400"/>
            <a:chExt cx="9144000" cy="1371601"/>
          </a:xfrm>
        </p:grpSpPr>
        <p:sp>
          <p:nvSpPr>
            <p:cNvPr id="7" name="Freeform 9"/>
            <p:cNvSpPr>
              <a:spLocks/>
            </p:cNvSpPr>
            <p:nvPr userDrawn="1"/>
          </p:nvSpPr>
          <p:spPr bwMode="gray">
            <a:xfrm>
              <a:off x="0" y="152400"/>
              <a:ext cx="9144000" cy="1295400"/>
            </a:xfrm>
            <a:custGeom>
              <a:avLst/>
              <a:gdLst>
                <a:gd name="connsiteX0" fmla="*/ 0 w 5753"/>
                <a:gd name="connsiteY0" fmla="*/ 474 h 822"/>
                <a:gd name="connsiteX1" fmla="*/ 0 w 5753"/>
                <a:gd name="connsiteY1" fmla="*/ 615 h 822"/>
                <a:gd name="connsiteX2" fmla="*/ 1539 w 5753"/>
                <a:gd name="connsiteY2" fmla="*/ 615 h 822"/>
                <a:gd name="connsiteX3" fmla="*/ 1726 w 5753"/>
                <a:gd name="connsiteY3" fmla="*/ 822 h 822"/>
                <a:gd name="connsiteX4" fmla="*/ 2662 w 5753"/>
                <a:gd name="connsiteY4" fmla="*/ 821 h 822"/>
                <a:gd name="connsiteX5" fmla="*/ 2801 w 5753"/>
                <a:gd name="connsiteY5" fmla="*/ 677 h 822"/>
                <a:gd name="connsiteX6" fmla="*/ 5753 w 5753"/>
                <a:gd name="connsiteY6" fmla="*/ 672 h 822"/>
                <a:gd name="connsiteX7" fmla="*/ 5753 w 5753"/>
                <a:gd name="connsiteY7" fmla="*/ 141 h 822"/>
                <a:gd name="connsiteX8" fmla="*/ 2330 w 5753"/>
                <a:gd name="connsiteY8" fmla="*/ 143 h 822"/>
                <a:gd name="connsiteX9" fmla="*/ 2214 w 5753"/>
                <a:gd name="connsiteY9" fmla="*/ 6 h 822"/>
                <a:gd name="connsiteX10" fmla="*/ 705 w 5753"/>
                <a:gd name="connsiteY10" fmla="*/ 0 h 822"/>
                <a:gd name="connsiteX11" fmla="*/ 217 w 5753"/>
                <a:gd name="connsiteY11" fmla="*/ 473 h 822"/>
                <a:gd name="connsiteX12" fmla="*/ 0 w 5753"/>
                <a:gd name="connsiteY12" fmla="*/ 474 h 822"/>
                <a:gd name="connsiteX0" fmla="*/ 0 w 5753"/>
                <a:gd name="connsiteY0" fmla="*/ 468 h 816"/>
                <a:gd name="connsiteX1" fmla="*/ 0 w 5753"/>
                <a:gd name="connsiteY1" fmla="*/ 609 h 816"/>
                <a:gd name="connsiteX2" fmla="*/ 1539 w 5753"/>
                <a:gd name="connsiteY2" fmla="*/ 609 h 816"/>
                <a:gd name="connsiteX3" fmla="*/ 1726 w 5753"/>
                <a:gd name="connsiteY3" fmla="*/ 816 h 816"/>
                <a:gd name="connsiteX4" fmla="*/ 2662 w 5753"/>
                <a:gd name="connsiteY4" fmla="*/ 815 h 816"/>
                <a:gd name="connsiteX5" fmla="*/ 2801 w 5753"/>
                <a:gd name="connsiteY5" fmla="*/ 671 h 816"/>
                <a:gd name="connsiteX6" fmla="*/ 5753 w 5753"/>
                <a:gd name="connsiteY6" fmla="*/ 666 h 816"/>
                <a:gd name="connsiteX7" fmla="*/ 5753 w 5753"/>
                <a:gd name="connsiteY7" fmla="*/ 135 h 816"/>
                <a:gd name="connsiteX8" fmla="*/ 2330 w 5753"/>
                <a:gd name="connsiteY8" fmla="*/ 137 h 816"/>
                <a:gd name="connsiteX9" fmla="*/ 2214 w 5753"/>
                <a:gd name="connsiteY9" fmla="*/ 0 h 816"/>
                <a:gd name="connsiteX10" fmla="*/ 687 w 5753"/>
                <a:gd name="connsiteY10" fmla="*/ 1 h 816"/>
                <a:gd name="connsiteX11" fmla="*/ 217 w 5753"/>
                <a:gd name="connsiteY11" fmla="*/ 467 h 816"/>
                <a:gd name="connsiteX12" fmla="*/ 0 w 5753"/>
                <a:gd name="connsiteY12" fmla="*/ 468 h 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53" h="816">
                  <a:moveTo>
                    <a:pt x="0" y="468"/>
                  </a:moveTo>
                  <a:lnTo>
                    <a:pt x="0" y="609"/>
                  </a:lnTo>
                  <a:lnTo>
                    <a:pt x="1539" y="609"/>
                  </a:lnTo>
                  <a:lnTo>
                    <a:pt x="1726" y="816"/>
                  </a:lnTo>
                  <a:lnTo>
                    <a:pt x="2662" y="815"/>
                  </a:lnTo>
                  <a:lnTo>
                    <a:pt x="2801" y="671"/>
                  </a:lnTo>
                  <a:lnTo>
                    <a:pt x="5753" y="666"/>
                  </a:lnTo>
                  <a:lnTo>
                    <a:pt x="5753" y="135"/>
                  </a:lnTo>
                  <a:lnTo>
                    <a:pt x="2330" y="137"/>
                  </a:lnTo>
                  <a:lnTo>
                    <a:pt x="2214" y="0"/>
                  </a:lnTo>
                  <a:lnTo>
                    <a:pt x="687" y="1"/>
                  </a:lnTo>
                  <a:lnTo>
                    <a:pt x="217" y="467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ffectLst>
              <a:outerShdw blurRad="50800" dist="50800" dir="5400000" algn="ctr" rotWithShape="0">
                <a:srgbClr val="000000">
                  <a:alpha val="28000"/>
                </a:srgbClr>
              </a:outerShdw>
            </a:effectLst>
            <a:scene3d>
              <a:camera prst="orthographicFront"/>
              <a:lightRig rig="freezing" dir="t">
                <a:rot lat="0" lon="0" rev="2400000"/>
              </a:lightRig>
            </a:scene3d>
            <a:sp3d extrusionH="38100">
              <a:bevelT w="38100" h="38100" prst="softRound"/>
              <a:bevelB w="38100" h="38100"/>
              <a:contourClr>
                <a:schemeClr val="tx2"/>
              </a:contourClr>
            </a:sp3d>
          </p:spPr>
          <p:txBody>
            <a:bodyPr>
              <a:flatTx/>
            </a:bodyPr>
            <a:lstStyle/>
            <a:p>
              <a:pPr marL="0" algn="l" defTabSz="9144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gray">
            <a:xfrm>
              <a:off x="0" y="265114"/>
              <a:ext cx="9144000" cy="1258887"/>
            </a:xfrm>
            <a:custGeom>
              <a:avLst/>
              <a:gdLst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756 w 5760"/>
                <a:gd name="connsiteY10" fmla="*/ 1 h 793"/>
                <a:gd name="connsiteX11" fmla="*/ 271 w 5760"/>
                <a:gd name="connsiteY11" fmla="*/ 457 h 793"/>
                <a:gd name="connsiteX12" fmla="*/ 0 w 5760"/>
                <a:gd name="connsiteY12" fmla="*/ 455 h 793"/>
                <a:gd name="connsiteX0" fmla="*/ 0 w 5760"/>
                <a:gd name="connsiteY0" fmla="*/ 455 h 793"/>
                <a:gd name="connsiteX1" fmla="*/ 0 w 5760"/>
                <a:gd name="connsiteY1" fmla="*/ 592 h 793"/>
                <a:gd name="connsiteX2" fmla="*/ 1776 w 5760"/>
                <a:gd name="connsiteY2" fmla="*/ 592 h 793"/>
                <a:gd name="connsiteX3" fmla="*/ 1992 w 5760"/>
                <a:gd name="connsiteY3" fmla="*/ 793 h 793"/>
                <a:gd name="connsiteX4" fmla="*/ 3072 w 5760"/>
                <a:gd name="connsiteY4" fmla="*/ 792 h 793"/>
                <a:gd name="connsiteX5" fmla="*/ 3232 w 5760"/>
                <a:gd name="connsiteY5" fmla="*/ 651 h 793"/>
                <a:gd name="connsiteX6" fmla="*/ 5760 w 5760"/>
                <a:gd name="connsiteY6" fmla="*/ 649 h 793"/>
                <a:gd name="connsiteX7" fmla="*/ 5760 w 5760"/>
                <a:gd name="connsiteY7" fmla="*/ 133 h 793"/>
                <a:gd name="connsiteX8" fmla="*/ 2688 w 5760"/>
                <a:gd name="connsiteY8" fmla="*/ 133 h 793"/>
                <a:gd name="connsiteX9" fmla="*/ 2555 w 5760"/>
                <a:gd name="connsiteY9" fmla="*/ 0 h 793"/>
                <a:gd name="connsiteX10" fmla="*/ 720 w 5760"/>
                <a:gd name="connsiteY10" fmla="*/ 1 h 793"/>
                <a:gd name="connsiteX11" fmla="*/ 271 w 5760"/>
                <a:gd name="connsiteY11" fmla="*/ 457 h 793"/>
                <a:gd name="connsiteX12" fmla="*/ 0 w 5760"/>
                <a:gd name="connsiteY12" fmla="*/ 455 h 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60" h="793">
                  <a:moveTo>
                    <a:pt x="0" y="455"/>
                  </a:moveTo>
                  <a:lnTo>
                    <a:pt x="0" y="592"/>
                  </a:lnTo>
                  <a:lnTo>
                    <a:pt x="1776" y="592"/>
                  </a:lnTo>
                  <a:lnTo>
                    <a:pt x="1992" y="793"/>
                  </a:lnTo>
                  <a:lnTo>
                    <a:pt x="3072" y="792"/>
                  </a:lnTo>
                  <a:lnTo>
                    <a:pt x="3232" y="651"/>
                  </a:lnTo>
                  <a:lnTo>
                    <a:pt x="5760" y="649"/>
                  </a:lnTo>
                  <a:lnTo>
                    <a:pt x="5760" y="133"/>
                  </a:lnTo>
                  <a:lnTo>
                    <a:pt x="2688" y="133"/>
                  </a:lnTo>
                  <a:lnTo>
                    <a:pt x="2555" y="0"/>
                  </a:lnTo>
                  <a:lnTo>
                    <a:pt x="720" y="1"/>
                  </a:lnTo>
                  <a:lnTo>
                    <a:pt x="271" y="457"/>
                  </a:lnTo>
                  <a:lnTo>
                    <a:pt x="0" y="455"/>
                  </a:lnTo>
                  <a:close/>
                </a:path>
              </a:pathLst>
            </a:custGeom>
            <a:gradFill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/>
                </a:gs>
                <a:gs pos="7000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>
              <a:outerShdw blurRad="76200" dist="508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/>
              <a:lightRig rig="balanced" dir="t"/>
            </a:scene3d>
            <a:sp3d contourW="12700" prstMaterial="matte">
              <a:bevelT w="59690" h="50800"/>
              <a:contourClr>
                <a:schemeClr val="tx2"/>
              </a:contourClr>
            </a:sp3d>
          </p:spPr>
          <p:txBody>
            <a:bodyPr>
              <a:flatTx/>
            </a:bodyPr>
            <a:lstStyle/>
            <a:p>
              <a:pPr marL="0" algn="l" defTabSz="9144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952"/>
            <a:ext cx="8229600" cy="924242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65DE-EC24-48B3-8777-7D553BCB51C2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0" y="6642556"/>
            <a:ext cx="1387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www.themegallery.com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3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274638"/>
            <a:ext cx="8229600" cy="924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381760"/>
            <a:ext cx="8229600" cy="474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B665DE-EC24-48B3-8777-7D553BCB51C2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E9F19B3-A940-445D-916B-100FBF8FAF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9058" y="2443149"/>
            <a:ext cx="8523348" cy="1387494"/>
          </a:xfrm>
        </p:spPr>
        <p:txBody>
          <a:bodyPr>
            <a:noAutofit/>
          </a:bodyPr>
          <a:lstStyle/>
          <a:p>
            <a:r>
              <a:rPr lang="vi-VN" sz="4800" dirty="0" smtClean="0">
                <a:latin typeface="Times New Roman" pitchFamily="18" charset="0"/>
                <a:cs typeface="Times New Roman" pitchFamily="18" charset="0"/>
              </a:rPr>
              <a:t>Đề tài: Dự đoán giá điện thoại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9400" y="4495800"/>
            <a:ext cx="6324600" cy="1647810"/>
          </a:xfrm>
        </p:spPr>
        <p:txBody>
          <a:bodyPr>
            <a:noAutofit/>
          </a:bodyPr>
          <a:lstStyle/>
          <a:p>
            <a:pPr algn="just"/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Sinh viên : Hoàng Thị Hường</a:t>
            </a:r>
          </a:p>
          <a:p>
            <a:pPr algn="just"/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Lớp : K5KMT.01</a:t>
            </a:r>
          </a:p>
          <a:p>
            <a:pPr algn="just"/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Giáo viên hướng dẫn : Nguyễn Văn Huy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Chương 3. Xây dựng chương trình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1. Chương trình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90" y="2209800"/>
            <a:ext cx="7075487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 Diagonal Corner Rectangle 24"/>
          <p:cNvSpPr/>
          <p:nvPr/>
        </p:nvSpPr>
        <p:spPr bwMode="gray">
          <a:xfrm flipV="1">
            <a:off x="2580344" y="4625778"/>
            <a:ext cx="4109138" cy="502682"/>
          </a:xfrm>
          <a:prstGeom prst="round2DiagRect">
            <a:avLst>
              <a:gd name="adj1" fmla="val 16667"/>
              <a:gd name="adj2" fmla="val 50000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 bwMode="gray">
          <a:xfrm>
            <a:off x="2928644" y="4176352"/>
            <a:ext cx="5075306" cy="730260"/>
          </a:xfrm>
          <a:prstGeom prst="roundRect">
            <a:avLst>
              <a:gd name="adj" fmla="val 11789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/>
            <a:r>
              <a:rPr lang="vi-VN" sz="1600" dirty="0"/>
              <a:t>Dữ liệu đầu vào có thể không đầy đủ hoặc chưa hoàn thiện, có thể gây ảnh hưởng đến độ chính xác của mô hình dự đoán.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gray">
          <a:xfrm>
            <a:off x="2970930" y="4408509"/>
            <a:ext cx="401096" cy="374821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23" name="Round Diagonal Corner Rectangle 22"/>
          <p:cNvSpPr/>
          <p:nvPr/>
        </p:nvSpPr>
        <p:spPr bwMode="gray">
          <a:xfrm flipV="1">
            <a:off x="2580345" y="2040557"/>
            <a:ext cx="4109138" cy="502682"/>
          </a:xfrm>
          <a:prstGeom prst="round2DiagRect">
            <a:avLst>
              <a:gd name="adj1" fmla="val 16667"/>
              <a:gd name="adj2" fmla="val 5000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gray">
          <a:xfrm>
            <a:off x="2928644" y="1600367"/>
            <a:ext cx="5075306" cy="757389"/>
          </a:xfrm>
          <a:prstGeom prst="roundRect">
            <a:avLst>
              <a:gd name="adj" fmla="val 11789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vi-VN" sz="1600" dirty="0"/>
              <a:t>Chương trình đã có thể </a:t>
            </a:r>
            <a:r>
              <a:rPr lang="vi-VN" sz="1600" dirty="0" smtClean="0"/>
              <a:t>dự đoán giá điện thoại với độ chính xác tương đối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Round Diagonal Corner Rectangle 19"/>
          <p:cNvSpPr/>
          <p:nvPr/>
        </p:nvSpPr>
        <p:spPr bwMode="gray">
          <a:xfrm>
            <a:off x="847402" y="4185588"/>
            <a:ext cx="2163813" cy="1077176"/>
          </a:xfrm>
          <a:prstGeom prst="round2Diag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Nhược điểm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gray">
          <a:xfrm>
            <a:off x="2970930" y="1823288"/>
            <a:ext cx="401096" cy="374821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18" name="Round Diagonal Corner Rectangle 17"/>
          <p:cNvSpPr/>
          <p:nvPr/>
        </p:nvSpPr>
        <p:spPr bwMode="gray">
          <a:xfrm>
            <a:off x="847402" y="1609603"/>
            <a:ext cx="2163813" cy="1077176"/>
          </a:xfrm>
          <a:prstGeom prst="round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Kết quả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35" name="Round Diagonal Corner Rectangle 34"/>
          <p:cNvSpPr/>
          <p:nvPr/>
        </p:nvSpPr>
        <p:spPr bwMode="gray">
          <a:xfrm flipV="1">
            <a:off x="2582095" y="3322659"/>
            <a:ext cx="4143900" cy="502682"/>
          </a:xfrm>
          <a:prstGeom prst="round2DiagRect">
            <a:avLst>
              <a:gd name="adj1" fmla="val 16667"/>
              <a:gd name="adj2" fmla="val 5000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 bwMode="gray">
          <a:xfrm>
            <a:off x="2930394" y="2883742"/>
            <a:ext cx="5075306" cy="742037"/>
          </a:xfrm>
          <a:prstGeom prst="roundRect">
            <a:avLst>
              <a:gd name="adj" fmla="val 11789"/>
            </a:avLst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/>
            <a:r>
              <a:rPr lang="vi-VN" sz="1600" dirty="0"/>
              <a:t>Dữ liệu đã được xử lý và chuẩn hóa một cách hiệu quả, giúp cải thiện khả năng dự đoán.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Right Arrow 36"/>
          <p:cNvSpPr/>
          <p:nvPr/>
        </p:nvSpPr>
        <p:spPr bwMode="gray">
          <a:xfrm>
            <a:off x="2972680" y="3105390"/>
            <a:ext cx="401096" cy="374821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38" name="Round Diagonal Corner Rectangle 37"/>
          <p:cNvSpPr/>
          <p:nvPr/>
        </p:nvSpPr>
        <p:spPr bwMode="gray">
          <a:xfrm>
            <a:off x="849152" y="2891705"/>
            <a:ext cx="2163813" cy="1077176"/>
          </a:xfrm>
          <a:prstGeom prst="round2Diag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Ưu điểm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Chương 4. Kết luận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ound Diagonal Corner Rectangle 27"/>
          <p:cNvSpPr/>
          <p:nvPr/>
        </p:nvSpPr>
        <p:spPr bwMode="gray">
          <a:xfrm flipV="1">
            <a:off x="2580343" y="5894760"/>
            <a:ext cx="4109138" cy="502682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 bwMode="gray">
          <a:xfrm>
            <a:off x="2928643" y="5445334"/>
            <a:ext cx="5075306" cy="730260"/>
          </a:xfrm>
          <a:prstGeom prst="roundRect">
            <a:avLst>
              <a:gd name="adj" fmla="val 11789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/>
            <a:r>
              <a:rPr lang="vi-VN" sz="1600" dirty="0"/>
              <a:t>Nâng cấp và cải thiện dữ liệu đầu vào: Thu thập thêm thông tin và thuộc tính chi tiết về điện thoại để cải thiện độ chính xác của mô hình dự đoán.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Right Arrow 29"/>
          <p:cNvSpPr/>
          <p:nvPr/>
        </p:nvSpPr>
        <p:spPr bwMode="gray">
          <a:xfrm>
            <a:off x="2970929" y="5677491"/>
            <a:ext cx="401096" cy="374821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itchFamily="34" charset="0"/>
            </a:endParaRPr>
          </a:p>
        </p:txBody>
      </p:sp>
      <p:sp>
        <p:nvSpPr>
          <p:cNvPr id="31" name="Round Diagonal Corner Rectangle 30"/>
          <p:cNvSpPr/>
          <p:nvPr/>
        </p:nvSpPr>
        <p:spPr bwMode="gray">
          <a:xfrm>
            <a:off x="847401" y="5454570"/>
            <a:ext cx="2163813" cy="1077176"/>
          </a:xfrm>
          <a:prstGeom prst="round2Diag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Hướng phát triển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sz="7200" cap="none" spc="15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www.themegallery.com</a:t>
            </a:r>
            <a:endParaRPr lang="en-US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800" dirty="0" smtClean="0">
                <a:latin typeface="Times New Roman" pitchFamily="18" charset="0"/>
                <a:cs typeface="Times New Roman" pitchFamily="18" charset="0"/>
              </a:rPr>
              <a:t>Nội dung chính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1480392" y="2502268"/>
            <a:ext cx="6169071" cy="533335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orthographicFront">
              <a:rot lat="0" lon="0" rev="0"/>
            </a:camera>
            <a:lightRig rig="glow" dir="l">
              <a:rot lat="0" lon="0" rev="16200000"/>
            </a:lightRig>
          </a:scene3d>
          <a:sp3d prstMaterial="plastic">
            <a:bevelT w="1270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bIns="182880" rtlCol="0" anchor="ctr"/>
          <a:lstStyle/>
          <a:p>
            <a:r>
              <a:rPr lang="en-US" sz="6200" b="1" i="1" dirty="0" smtClean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  <a:alpha val="20000"/>
                      </a:schemeClr>
                    </a:gs>
                    <a:gs pos="50000">
                      <a:schemeClr val="lt1">
                        <a:shade val="67500"/>
                        <a:satMod val="115000"/>
                        <a:alpha val="20000"/>
                      </a:schemeClr>
                    </a:gs>
                    <a:gs pos="100000">
                      <a:schemeClr val="lt1">
                        <a:shade val="100000"/>
                        <a:satMod val="115000"/>
                        <a:alpha val="20000"/>
                      </a:schemeClr>
                    </a:gs>
                  </a:gsLst>
                  <a:lin ang="16200000" scaled="1"/>
                  <a:tileRect/>
                </a:gradFill>
              </a:rPr>
              <a:t>1</a:t>
            </a:r>
            <a:endParaRPr lang="en-US" sz="6200" b="1" i="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  <a:alpha val="20000"/>
                    </a:schemeClr>
                  </a:gs>
                  <a:gs pos="50000">
                    <a:schemeClr val="lt1">
                      <a:shade val="67500"/>
                      <a:satMod val="115000"/>
                      <a:alpha val="20000"/>
                    </a:schemeClr>
                  </a:gs>
                  <a:gs pos="100000">
                    <a:schemeClr val="lt1">
                      <a:shade val="100000"/>
                      <a:satMod val="115000"/>
                      <a:alpha val="2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Round Diagonal Corner Rectangle 16"/>
          <p:cNvSpPr/>
          <p:nvPr/>
        </p:nvSpPr>
        <p:spPr bwMode="gray">
          <a:xfrm>
            <a:off x="2137627" y="2600930"/>
            <a:ext cx="5626134" cy="52193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2">
                  <a:tint val="62000"/>
                  <a:satMod val="180000"/>
                </a:schemeClr>
              </a:gs>
              <a:gs pos="65000">
                <a:schemeClr val="accent2">
                  <a:tint val="32000"/>
                  <a:satMod val="250000"/>
                </a:schemeClr>
              </a:gs>
              <a:gs pos="100000">
                <a:schemeClr val="accent2">
                  <a:tint val="23000"/>
                  <a:satMod val="3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Giới thiệu chung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1544560" y="2397037"/>
            <a:ext cx="4700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en-US" sz="4000" b="1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>
            <a:off x="1480392" y="3290239"/>
            <a:ext cx="6169071" cy="533335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orthographicFront">
              <a:rot lat="0" lon="0" rev="0"/>
            </a:camera>
            <a:lightRig rig="glow" dir="l">
              <a:rot lat="0" lon="0" rev="16200000"/>
            </a:lightRig>
          </a:scene3d>
          <a:sp3d prstMaterial="plastic">
            <a:bevelT w="1270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bIns="182880" rtlCol="0" anchor="ctr"/>
          <a:lstStyle/>
          <a:p>
            <a:r>
              <a:rPr lang="en-US" sz="5400" b="1" i="1" dirty="0" smtClean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  <a:alpha val="20000"/>
                      </a:schemeClr>
                    </a:gs>
                    <a:gs pos="50000">
                      <a:schemeClr val="lt1">
                        <a:shade val="67500"/>
                        <a:satMod val="115000"/>
                        <a:alpha val="20000"/>
                      </a:schemeClr>
                    </a:gs>
                    <a:gs pos="100000">
                      <a:schemeClr val="lt1">
                        <a:shade val="100000"/>
                        <a:satMod val="115000"/>
                        <a:alpha val="20000"/>
                      </a:schemeClr>
                    </a:gs>
                  </a:gsLst>
                  <a:lin ang="16200000" scaled="1"/>
                  <a:tileRect/>
                </a:gradFill>
              </a:rPr>
              <a:t>2</a:t>
            </a:r>
            <a:endParaRPr lang="en-US" sz="5400" b="1" i="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  <a:alpha val="20000"/>
                    </a:schemeClr>
                  </a:gs>
                  <a:gs pos="50000">
                    <a:schemeClr val="lt1">
                      <a:shade val="67500"/>
                      <a:satMod val="115000"/>
                      <a:alpha val="20000"/>
                    </a:schemeClr>
                  </a:gs>
                  <a:gs pos="100000">
                    <a:schemeClr val="lt1">
                      <a:shade val="100000"/>
                      <a:satMod val="115000"/>
                      <a:alpha val="2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28" name="Round Diagonal Corner Rectangle 27"/>
          <p:cNvSpPr/>
          <p:nvPr/>
        </p:nvSpPr>
        <p:spPr bwMode="gray">
          <a:xfrm>
            <a:off x="2137627" y="3388902"/>
            <a:ext cx="5626134" cy="52193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3">
                  <a:tint val="62000"/>
                  <a:satMod val="180000"/>
                </a:schemeClr>
              </a:gs>
              <a:gs pos="65000">
                <a:schemeClr val="accent3">
                  <a:tint val="32000"/>
                  <a:satMod val="250000"/>
                </a:schemeClr>
              </a:gs>
              <a:gs pos="100000">
                <a:schemeClr val="accent3">
                  <a:tint val="23000"/>
                  <a:satMod val="3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Cơ sở lý thuyết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gray">
          <a:xfrm>
            <a:off x="1544560" y="3171448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en-US" sz="4000" b="1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 Diagonal Corner Rectangle 30"/>
          <p:cNvSpPr/>
          <p:nvPr/>
        </p:nvSpPr>
        <p:spPr>
          <a:xfrm>
            <a:off x="1480392" y="4077435"/>
            <a:ext cx="6169071" cy="533335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orthographicFront">
              <a:rot lat="0" lon="0" rev="0"/>
            </a:camera>
            <a:lightRig rig="glow" dir="l">
              <a:rot lat="0" lon="0" rev="16200000"/>
            </a:lightRig>
          </a:scene3d>
          <a:sp3d prstMaterial="plastic">
            <a:bevelT w="1270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bIns="182880" rtlCol="0" anchor="ctr"/>
          <a:lstStyle/>
          <a:p>
            <a:r>
              <a:rPr lang="en-US" sz="5400" b="1" i="1" dirty="0" smtClean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  <a:alpha val="20000"/>
                      </a:schemeClr>
                    </a:gs>
                    <a:gs pos="50000">
                      <a:schemeClr val="lt1">
                        <a:shade val="67500"/>
                        <a:satMod val="115000"/>
                        <a:alpha val="20000"/>
                      </a:schemeClr>
                    </a:gs>
                    <a:gs pos="100000">
                      <a:schemeClr val="lt1">
                        <a:shade val="100000"/>
                        <a:satMod val="115000"/>
                        <a:alpha val="20000"/>
                      </a:schemeClr>
                    </a:gs>
                  </a:gsLst>
                  <a:lin ang="16200000" scaled="1"/>
                  <a:tileRect/>
                </a:gradFill>
              </a:rPr>
              <a:t>3</a:t>
            </a:r>
            <a:endParaRPr lang="en-US" sz="5400" b="1" i="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  <a:alpha val="20000"/>
                    </a:schemeClr>
                  </a:gs>
                  <a:gs pos="50000">
                    <a:schemeClr val="lt1">
                      <a:shade val="67500"/>
                      <a:satMod val="115000"/>
                      <a:alpha val="20000"/>
                    </a:schemeClr>
                  </a:gs>
                  <a:gs pos="100000">
                    <a:schemeClr val="lt1">
                      <a:shade val="100000"/>
                      <a:satMod val="115000"/>
                      <a:alpha val="2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36" name="Round Diagonal Corner Rectangle 35"/>
          <p:cNvSpPr/>
          <p:nvPr/>
        </p:nvSpPr>
        <p:spPr bwMode="gray">
          <a:xfrm>
            <a:off x="2137627" y="4176097"/>
            <a:ext cx="5626134" cy="52193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tint val="62000"/>
                  <a:satMod val="180000"/>
                </a:schemeClr>
              </a:gs>
              <a:gs pos="65000">
                <a:schemeClr val="accent4">
                  <a:tint val="32000"/>
                  <a:satMod val="250000"/>
                </a:schemeClr>
              </a:gs>
              <a:gs pos="100000">
                <a:schemeClr val="accent4">
                  <a:tint val="23000"/>
                  <a:satMod val="3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Xây dựng chương trình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 bwMode="gray">
          <a:xfrm>
            <a:off x="1544560" y="398758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endParaRPr lang="en-US" sz="4000" b="1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 Diagonal Corner Rectangle 37"/>
          <p:cNvSpPr/>
          <p:nvPr/>
        </p:nvSpPr>
        <p:spPr>
          <a:xfrm>
            <a:off x="1480392" y="4864630"/>
            <a:ext cx="6169071" cy="533335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orthographicFront">
              <a:rot lat="0" lon="0" rev="0"/>
            </a:camera>
            <a:lightRig rig="glow" dir="l">
              <a:rot lat="0" lon="0" rev="16200000"/>
            </a:lightRig>
          </a:scene3d>
          <a:sp3d prstMaterial="plastic">
            <a:bevelT w="1270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bIns="182880" rtlCol="0" anchor="ctr"/>
          <a:lstStyle/>
          <a:p>
            <a:r>
              <a:rPr lang="en-US" sz="5400" b="1" i="1" dirty="0" smtClean="0">
                <a:gradFill flip="none" rotWithShape="1">
                  <a:gsLst>
                    <a:gs pos="0">
                      <a:schemeClr val="lt1">
                        <a:shade val="30000"/>
                        <a:satMod val="115000"/>
                        <a:alpha val="20000"/>
                      </a:schemeClr>
                    </a:gs>
                    <a:gs pos="50000">
                      <a:schemeClr val="lt1">
                        <a:shade val="67500"/>
                        <a:satMod val="115000"/>
                        <a:alpha val="20000"/>
                      </a:schemeClr>
                    </a:gs>
                    <a:gs pos="100000">
                      <a:schemeClr val="lt1">
                        <a:shade val="100000"/>
                        <a:satMod val="115000"/>
                        <a:alpha val="20000"/>
                      </a:schemeClr>
                    </a:gs>
                  </a:gsLst>
                  <a:lin ang="16200000" scaled="1"/>
                  <a:tileRect/>
                </a:gradFill>
              </a:rPr>
              <a:t>4</a:t>
            </a:r>
            <a:endParaRPr lang="en-US" sz="5400" b="1" i="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  <a:alpha val="20000"/>
                    </a:schemeClr>
                  </a:gs>
                  <a:gs pos="50000">
                    <a:schemeClr val="lt1">
                      <a:shade val="67500"/>
                      <a:satMod val="115000"/>
                      <a:alpha val="20000"/>
                    </a:schemeClr>
                  </a:gs>
                  <a:gs pos="100000">
                    <a:schemeClr val="lt1">
                      <a:shade val="100000"/>
                      <a:satMod val="115000"/>
                      <a:alpha val="20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39" name="Round Diagonal Corner Rectangle 38"/>
          <p:cNvSpPr/>
          <p:nvPr/>
        </p:nvSpPr>
        <p:spPr bwMode="gray">
          <a:xfrm>
            <a:off x="2137627" y="4963293"/>
            <a:ext cx="5626134" cy="521937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5">
                  <a:tint val="62000"/>
                  <a:satMod val="180000"/>
                </a:schemeClr>
              </a:gs>
              <a:gs pos="65000">
                <a:schemeClr val="accent5">
                  <a:tint val="32000"/>
                  <a:satMod val="250000"/>
                </a:schemeClr>
              </a:gs>
              <a:gs pos="100000">
                <a:schemeClr val="accent5">
                  <a:tint val="23000"/>
                  <a:satMod val="3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Kết luận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gray">
          <a:xfrm>
            <a:off x="1544560" y="4763881"/>
            <a:ext cx="4700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endParaRPr lang="en-US" sz="4000" b="1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Chương 1. Giới thiệu chung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44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1. Đoán giá là gì?</a:t>
            </a:r>
          </a:p>
          <a:p>
            <a:pPr algn="just">
              <a:buFont typeface="Wingdings" pitchFamily="2" charset="2"/>
              <a:buChar char="Ø"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Quá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trình dự đoán giá trị của một tài sản, sản phẩm hoặc dịch vụ dựa trên các thông tin và dữ liệu hiện có. </a:t>
            </a:r>
            <a:endParaRPr lang="vi-V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hường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được áp dụng trong lĩnh vực tài chính,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chứng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khoán, thương mại điện tử và nhiều lĩnh vực khác để đưa ra các dự đoán về giá cả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Chương 1. Giới thiệu chung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Ứng dụng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Tài chính và chứng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khoán</a:t>
            </a:r>
          </a:p>
          <a:p>
            <a:pPr algn="just">
              <a:buFont typeface="Wingdings" pitchFamily="2" charset="2"/>
              <a:buChar char="Ø"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Bất động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sản</a:t>
            </a:r>
          </a:p>
          <a:p>
            <a:pPr algn="just">
              <a:buFont typeface="Wingdings" pitchFamily="2" charset="2"/>
              <a:buChar char="Ø"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Thương mại điện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tử</a:t>
            </a:r>
          </a:p>
          <a:p>
            <a:pPr algn="just">
              <a:buFont typeface="Wingdings" pitchFamily="2" charset="2"/>
              <a:buChar char="Ø"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Du lịch và khách sạn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777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Chương 1. Giới thiệu chung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3. Công 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nghệ</a:t>
            </a:r>
          </a:p>
          <a:p>
            <a:pPr algn="just">
              <a:buFont typeface="Wingdings" pitchFamily="2" charset="2"/>
              <a:buChar char="Ø"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Học máy </a:t>
            </a:r>
            <a:endParaRPr lang="vi-V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Học sâu </a:t>
            </a:r>
            <a:endParaRPr lang="vi-V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Kỹ thuật tăng cường </a:t>
            </a:r>
            <a:endParaRPr lang="vi-VN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Xử lý ngôn ngữ tự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nhiên</a:t>
            </a:r>
          </a:p>
          <a:p>
            <a:pPr algn="just">
              <a:buFont typeface="Wingdings" pitchFamily="2" charset="2"/>
              <a:buChar char="Ø"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Kỹ thuật trích xuất đặc trưng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01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Chương 2. Cơ sở lý thuyết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1. Dữ liệu</a:t>
            </a:r>
          </a:p>
          <a:p>
            <a:pPr algn="just">
              <a:buFont typeface="Wingdings" pitchFamily="2" charset="2"/>
              <a:buChar char="Ø"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Thu thập dữ liệu: Dữ liệu lấy từ trang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Kaggle, chứa các thông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tin về các điện thoại di động, bao gồm thông số kỹ thuật và giá bán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Xử lý dữ liệu: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bao gồm loại bỏ các dữ liệu rỗng, xử lý nhiễu và chuẩn hóa dữ liệu.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Chương 2. Cơ sở lý thuyết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Xử </a:t>
            </a:r>
            <a:r>
              <a:rPr lang="vi-VN" sz="3600" dirty="0">
                <a:latin typeface="Times New Roman" pitchFamily="18" charset="0"/>
                <a:cs typeface="Times New Roman" pitchFamily="18" charset="0"/>
              </a:rPr>
              <a:t>lý dữ </a:t>
            </a: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liệu:</a:t>
            </a:r>
          </a:p>
          <a:p>
            <a:pPr algn="just">
              <a:buFont typeface="Wingdings" pitchFamily="2" charset="2"/>
              <a:buChar char="Ø"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Xử lý dữ liệu rỗng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 Xử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lý các giá trị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nhiễu</a:t>
            </a:r>
          </a:p>
          <a:p>
            <a:pPr algn="just">
              <a:buFont typeface="Wingdings" pitchFamily="2" charset="2"/>
              <a:buChar char="Ø"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Xử lý dữ liệu dạng văn bản</a:t>
            </a:r>
            <a:endParaRPr lang="vi-V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vi-VN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Chương 2. Cơ sở lý thuyết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2. Model</a:t>
            </a:r>
          </a:p>
          <a:p>
            <a:pPr algn="just">
              <a:buFont typeface="Wingdings" pitchFamily="2" charset="2"/>
              <a:buChar char="Ø"/>
            </a:pP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Trong đề tài này, mô hình Linear Regression được sử dụng để dự đoán giá điện thoại.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3430043"/>
            <a:ext cx="5731510" cy="26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dirty="0" smtClean="0">
                <a:latin typeface="Times New Roman" pitchFamily="18" charset="0"/>
                <a:cs typeface="Times New Roman" pitchFamily="18" charset="0"/>
              </a:rPr>
              <a:t>Chương 2. Cơ sở lý thuyết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3600" dirty="0" smtClean="0">
                <a:latin typeface="Times New Roman" pitchFamily="18" charset="0"/>
                <a:cs typeface="Times New Roman" pitchFamily="18" charset="0"/>
              </a:rPr>
              <a:t>2. Model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2057400"/>
            <a:ext cx="52578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al">
  <a:themeElements>
    <a:clrScheme name="Custom 318">
      <a:dk1>
        <a:srgbClr val="000000"/>
      </a:dk1>
      <a:lt1>
        <a:srgbClr val="FFFFFF"/>
      </a:lt1>
      <a:dk2>
        <a:srgbClr val="42449C"/>
      </a:dk2>
      <a:lt2>
        <a:srgbClr val="DEE3EA"/>
      </a:lt2>
      <a:accent1>
        <a:srgbClr val="548BC8"/>
      </a:accent1>
      <a:accent2>
        <a:srgbClr val="338B97"/>
      </a:accent2>
      <a:accent3>
        <a:srgbClr val="897EB8"/>
      </a:accent3>
      <a:accent4>
        <a:srgbClr val="C4992C"/>
      </a:accent4>
      <a:accent5>
        <a:srgbClr val="80AB47"/>
      </a:accent5>
      <a:accent6>
        <a:srgbClr val="6E96AE"/>
      </a:accent6>
      <a:hlink>
        <a:srgbClr val="B33AB6"/>
      </a:hlink>
      <a:folHlink>
        <a:srgbClr val="C4652D"/>
      </a:folHlink>
    </a:clrScheme>
    <a:fontScheme name="495TGp_metal_light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495TGp_metal_light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/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30000"/>
                <a:lumMod val="250000"/>
              </a:schemeClr>
            </a:gs>
            <a:gs pos="50000">
              <a:schemeClr val="phClr">
                <a:tint val="100000"/>
                <a:shade val="100000"/>
                <a:satMod val="100000"/>
                <a:lumMod val="130000"/>
              </a:schemeClr>
            </a:gs>
            <a:gs pos="100000">
              <a:schemeClr val="phClr">
                <a:shade val="100000"/>
                <a:satMod val="120000"/>
                <a:lumMod val="80000"/>
              </a:schemeClr>
            </a:gs>
          </a:gsLst>
          <a:path path="circle">
            <a:fillToRect l="20000" t="-80000" r="80000" b="180000"/>
          </a:path>
        </a:gradFill>
        <a:gradFill rotWithShape="1">
          <a:gsLst>
            <a:gs pos="0">
              <a:schemeClr val="phClr">
                <a:tint val="95000"/>
                <a:satMod val="150000"/>
                <a:lumMod val="130000"/>
              </a:schemeClr>
            </a:gs>
            <a:gs pos="100000">
              <a:schemeClr val="phClr">
                <a:shade val="95000"/>
                <a:satMod val="110000"/>
                <a:lumMod val="9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metal</Template>
  <TotalTime>198</TotalTime>
  <Words>455</Words>
  <Application>Microsoft Office PowerPoint</Application>
  <PresentationFormat>On-screen Show (4:3)</PresentationFormat>
  <Paragraphs>64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metal</vt:lpstr>
      <vt:lpstr>Đề tài: Dự đoán giá điện thoại</vt:lpstr>
      <vt:lpstr>Nội dung chính</vt:lpstr>
      <vt:lpstr>Chương 1. Giới thiệu chung</vt:lpstr>
      <vt:lpstr>Chương 1. Giới thiệu chung</vt:lpstr>
      <vt:lpstr>Chương 1. Giới thiệu chung</vt:lpstr>
      <vt:lpstr>Chương 2. Cơ sở lý thuyết</vt:lpstr>
      <vt:lpstr>Chương 2. Cơ sở lý thuyết</vt:lpstr>
      <vt:lpstr>Chương 2. Cơ sở lý thuyết</vt:lpstr>
      <vt:lpstr>Chương 2. Cơ sở lý thuyết</vt:lpstr>
      <vt:lpstr>Chương 3. Xây dựng chương trình</vt:lpstr>
      <vt:lpstr>Chương 4. Kết luận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ADMIN</dc:creator>
  <cp:lastModifiedBy>ADMIN</cp:lastModifiedBy>
  <cp:revision>12</cp:revision>
  <dcterms:created xsi:type="dcterms:W3CDTF">2023-05-30T13:38:58Z</dcterms:created>
  <dcterms:modified xsi:type="dcterms:W3CDTF">2023-05-31T02:00:53Z</dcterms:modified>
</cp:coreProperties>
</file>