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9CBA-C34F-17C4-618B-34F6B488A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D0129-CB7F-3994-30F3-3247B2C52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66FEB-6E53-E55B-6D71-F3E06E54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172-2BCA-4AA6-A404-7524D8E3843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007F5-A29F-A790-4E62-125627BC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09B6-CA34-B28B-5B6B-801703E7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A3B6-8D55-4A83-BF33-77750132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7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D3F3-18AC-F51D-6949-AE084B53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682-3637-5F5D-89C2-10C52AC58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AF12-6239-E31A-9ACE-0D8412A9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172-2BCA-4AA6-A404-7524D8E3843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64FF-4194-3E7F-4E6C-8E3FB67E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22B7-EC6D-CAA8-22CA-0F3D6CC8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A3B6-8D55-4A83-BF33-77750132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60782-93B1-9A64-FB7C-D5232C608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6FAB7-A841-2705-CE04-DE0BC5BA9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54161-5DB1-59EE-46B2-B85FDFAA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172-2BCA-4AA6-A404-7524D8E3843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008B-FC0B-DCF3-5A36-C7A75A4F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0A145-A349-E9F1-1A6D-AD19BE10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A3B6-8D55-4A83-BF33-77750132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6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0284-B758-3CE0-CB0C-91B71C25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A548-4B14-DCAD-3702-9E6A6272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B4F57-25FD-8EB5-F352-457C0088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172-2BCA-4AA6-A404-7524D8E3843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2D44-C041-8439-A943-BC77B2BB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2A80-49CC-CD29-20A9-AC3FE26C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A3B6-8D55-4A83-BF33-77750132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82C2-6B03-1032-66C9-394CC794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3C6B2-3C7A-0BB7-2820-307053A7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CF084-49F3-9E19-845F-112A7E1E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172-2BCA-4AA6-A404-7524D8E3843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43B47-B7C4-A5AF-32CF-B92FEDE4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82A8-0863-1345-012A-FD31592F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A3B6-8D55-4A83-BF33-77750132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9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0A89-BDBC-2F35-5041-5C48AF4A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1568-EED3-4896-D901-529FF7B86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11573-72C6-FDB9-755C-3F70312C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C1263-DC61-ED2F-35FB-C3A09607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172-2BCA-4AA6-A404-7524D8E3843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A47A6-4E7E-FAA6-3D3B-DD93C20D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D8BB6-3158-28BB-43B5-7BD4EC20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A3B6-8D55-4A83-BF33-77750132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7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963B-D1D1-FC27-633E-D9F86B37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6E82-1582-E183-906D-24C00915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60CAD-AF25-6B6E-57B7-58469B921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6E1A6-0248-90A8-1081-AE5E84932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894CE-84BB-23EC-E660-663D59706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4B4E0-2FF6-0522-35A6-F9BC6FA0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172-2BCA-4AA6-A404-7524D8E3843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7B8C9-605D-05A0-F0A7-0D62C9A0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40DB0-090B-1226-8845-E606C7A8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A3B6-8D55-4A83-BF33-77750132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ABA9-03D3-2B64-4AF8-5EE370FF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4CB18-FAA7-3CCC-C075-7D4482D1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172-2BCA-4AA6-A404-7524D8E3843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F2C15-63AB-D2F8-2170-3D02EA55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5AABE-3F77-08F5-FECE-06EF8045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A3B6-8D55-4A83-BF33-77750132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D87BA-A7D5-3AD1-F59A-1614A6B8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172-2BCA-4AA6-A404-7524D8E3843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E4101-EEBF-F419-1B8C-931DD68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CD54-A4DD-1C01-197D-7E386454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A3B6-8D55-4A83-BF33-77750132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5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A58D-40CE-013A-F6FC-16AC60EF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C916-D377-5A5B-1ED3-74581F870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0067D-B94D-D550-3841-1B16DDCC3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A000B-5C04-C452-37DF-F8C313AB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172-2BCA-4AA6-A404-7524D8E3843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B7C32-3009-55A1-3FFC-B6CBD32D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8C848-C8EF-03A4-9E19-EE649E25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A3B6-8D55-4A83-BF33-77750132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FD6D-B556-9C71-D171-1289CD0F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4E9E3-4F1F-0093-457A-55DD42F08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9C9-649C-7FC8-D317-F1F7EC258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39363-992F-C2E7-2DB5-90405A69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172-2BCA-4AA6-A404-7524D8E3843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79E7D-78EF-2CE8-EA03-5CB5DCD4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02243-0DDD-8D22-BDD3-0F9D0C56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A3B6-8D55-4A83-BF33-77750132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A5D00-7CD5-C78D-297C-C2D2A245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3D432-C6A4-79A8-5043-8FC251F35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B5AAF-D707-62AB-9FF2-97D272052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D172-2BCA-4AA6-A404-7524D8E3843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82D13-D2EE-51EB-E866-6C80B5A0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5F6A8-E9A9-A3C1-7AB9-CB9E75B4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3A3B6-8D55-4A83-BF33-77750132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2CF7-FB29-B545-1048-20413CE4D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55EDB-69BD-30E8-E6B5-595F87C98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Stands for  “Automatic Packet Reporting System”</a:t>
            </a:r>
          </a:p>
          <a:p>
            <a:r>
              <a:rPr lang="en-US" dirty="0"/>
              <a:t>APRS is a worldwide AX.25 Packet network</a:t>
            </a:r>
          </a:p>
          <a:p>
            <a:r>
              <a:rPr lang="en-US" dirty="0"/>
              <a:t>In the states, the VHF frequency is 144.390 </a:t>
            </a:r>
            <a:r>
              <a:rPr lang="en-US" dirty="0" err="1"/>
              <a:t>Mhz</a:t>
            </a:r>
            <a:r>
              <a:rPr lang="en-US" dirty="0"/>
              <a:t> in the 2m band</a:t>
            </a:r>
          </a:p>
          <a:p>
            <a:r>
              <a:rPr lang="en-US" dirty="0"/>
              <a:t>Used for:</a:t>
            </a:r>
          </a:p>
          <a:p>
            <a:pPr lvl="1"/>
            <a:r>
              <a:rPr lang="en-US" dirty="0"/>
              <a:t>Amateur-to-amateur messaging</a:t>
            </a:r>
          </a:p>
          <a:p>
            <a:pPr lvl="1"/>
            <a:r>
              <a:rPr lang="en-US" dirty="0"/>
              <a:t>Position Reporting </a:t>
            </a:r>
          </a:p>
          <a:p>
            <a:pPr lvl="1"/>
            <a:r>
              <a:rPr lang="en-US" dirty="0"/>
              <a:t>Sensor Telemetry Data</a:t>
            </a:r>
          </a:p>
          <a:p>
            <a:pPr lvl="1"/>
            <a:r>
              <a:rPr lang="en-US" dirty="0"/>
              <a:t>Weather stations / weather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8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APRS Local users in CT Area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1" y="1447800"/>
            <a:ext cx="781494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1500" y="1313736"/>
            <a:ext cx="867410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Data Formats</a:t>
            </a:r>
          </a:p>
          <a:p>
            <a:r>
              <a:rPr lang="en-US" sz="1400" b="1" dirty="0"/>
              <a:t>Position Message:  Will be sent by the balloon ONCE PER MINUTE</a:t>
            </a:r>
            <a:endParaRPr lang="en-US" sz="1400" dirty="0"/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AB1JC-11&gt;APTT4,WIDE1-1,WIDE2-1:@211229h4114.24N/07301.08WO000/000/Discovery Balloon/A=000141!W75!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---------======================-=======--------=---------=---/===/-----------------/========-----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                B         C   D       E   F    G    H I   J         K            L       M</a:t>
            </a:r>
          </a:p>
          <a:p>
            <a:r>
              <a:rPr lang="en-US" sz="1400" dirty="0"/>
              <a:t>Where:</a:t>
            </a:r>
          </a:p>
          <a:p>
            <a:r>
              <a:rPr lang="en-US" sz="1400" dirty="0"/>
              <a:t>A = Larry Reed’s Amateur </a:t>
            </a:r>
            <a:r>
              <a:rPr lang="en-US" sz="1400" dirty="0" err="1"/>
              <a:t>Callsign</a:t>
            </a:r>
            <a:r>
              <a:rPr lang="en-US" sz="1400" dirty="0"/>
              <a:t>.  I use -11 for the balloon, and -9 for my car. Dash number can be 1-15.</a:t>
            </a:r>
            <a:br>
              <a:rPr lang="en-US" sz="1400" dirty="0"/>
            </a:br>
            <a:r>
              <a:rPr lang="en-US" sz="1400" dirty="0"/>
              <a:t>	The &gt; is a field separator</a:t>
            </a:r>
          </a:p>
          <a:p>
            <a:r>
              <a:rPr lang="en-US" sz="1400" dirty="0"/>
              <a:t>B = If </a:t>
            </a:r>
            <a:r>
              <a:rPr lang="en-US" sz="1400" dirty="0" err="1"/>
              <a:t>fiel</a:t>
            </a:r>
            <a:r>
              <a:rPr lang="en-US" sz="1400" dirty="0"/>
              <a:t> starts with “AP”, the APRS network will forward it. WIDE1-1 will probably NOT be present. WIDE 2-1 is a </a:t>
            </a:r>
            <a:r>
              <a:rPr lang="en-US" sz="1400" dirty="0" err="1"/>
              <a:t>digipeating</a:t>
            </a:r>
            <a:r>
              <a:rPr lang="en-US" sz="1400" dirty="0"/>
              <a:t> instruction. This can all be ignored up thru the colon.</a:t>
            </a:r>
          </a:p>
          <a:p>
            <a:r>
              <a:rPr lang="en-US" sz="1400" dirty="0"/>
              <a:t>C = Can be ignored.  Indicates message-capable APRS.  Could be another character in this position (say, a “/”)</a:t>
            </a:r>
          </a:p>
          <a:p>
            <a:r>
              <a:rPr lang="en-US" sz="1400" dirty="0"/>
              <a:t>D = Time 21 hours, 12 minutes 29 seconds.  “h” indicates this is Zulu Time (Greenwich Mean Time = EDT + 4 hours)</a:t>
            </a:r>
          </a:p>
          <a:p>
            <a:r>
              <a:rPr lang="en-US" sz="1400" dirty="0"/>
              <a:t>E = Latitude (DDMM.MM) in hundredths of minutes (that is, 41 degrees, and 14.24 minutes North)</a:t>
            </a:r>
          </a:p>
          <a:p>
            <a:r>
              <a:rPr lang="en-US" sz="1400" dirty="0"/>
              <a:t>F = a “/” here indicates the PRIMARY symbol table is used (see table of symbols). A “\” means ALTERNATE Table</a:t>
            </a:r>
          </a:p>
          <a:p>
            <a:r>
              <a:rPr lang="en-US" sz="1400" dirty="0"/>
              <a:t>G = Longitude (DDDMM.MM) in hundredths of minutes (that is, 073 degrees, and 01.08 minutes West)</a:t>
            </a:r>
          </a:p>
          <a:p>
            <a:r>
              <a:rPr lang="en-US" sz="1400" dirty="0"/>
              <a:t>H = In the PRIMARY symbol table See F above) the capital letter “O” indicates a “balloon” symbol.  The site </a:t>
            </a:r>
            <a:br>
              <a:rPr lang="en-US" sz="1400" dirty="0"/>
            </a:br>
            <a:r>
              <a:rPr lang="en-US" sz="1400" dirty="0"/>
              <a:t>	“APRS.fi” will show this symbol on top of a google map if the user searches for “AB1JC-11”</a:t>
            </a:r>
          </a:p>
          <a:p>
            <a:r>
              <a:rPr lang="en-US" sz="1400" dirty="0"/>
              <a:t>I = COURSE (That is, HEADING of balloon in degrees clockwise from TRUE North.)</a:t>
            </a:r>
          </a:p>
          <a:p>
            <a:r>
              <a:rPr lang="en-US" sz="1400" dirty="0"/>
              <a:t>J = SPEED of the balloon in KNOTS. Multiply by 6076 and divide by 5280 to display speed in Miles Per Hour</a:t>
            </a:r>
          </a:p>
          <a:p>
            <a:r>
              <a:rPr lang="en-US" sz="1400" dirty="0"/>
              <a:t>K = optional TEXT field that we have set up to be sent with EVERY TENTH Position Report Message</a:t>
            </a:r>
          </a:p>
          <a:p>
            <a:r>
              <a:rPr lang="en-US" sz="1400" dirty="0"/>
              <a:t>L = ALTITUDE in FEET.  Six Numeric Digits.</a:t>
            </a:r>
          </a:p>
          <a:p>
            <a:r>
              <a:rPr lang="en-US" sz="1400" dirty="0"/>
              <a:t>M = Optional field  “!” and “!” mark start and end. The “W” indicates ONE extra digit of precision for Latitude “7”, and 	 ONE extra digit of precision for Longitude “5”.  Gives a precision of 6 feet latitude and 4 feet longitude.</a:t>
            </a:r>
          </a:p>
          <a:p>
            <a:r>
              <a:rPr lang="en-US" sz="1400" dirty="0"/>
              <a:t>MESSAGE TERMINATED BY </a:t>
            </a:r>
            <a:r>
              <a:rPr lang="en-US" sz="1400" dirty="0" err="1"/>
              <a:t>cr</a:t>
            </a:r>
            <a:r>
              <a:rPr lang="en-US" sz="1400" dirty="0"/>
              <a:t>/lf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APRS Position Report Format</a:t>
            </a:r>
          </a:p>
        </p:txBody>
      </p:sp>
    </p:spTree>
    <p:extLst>
      <p:ext uri="{BB962C8B-B14F-4D97-AF65-F5344CB8AC3E}">
        <p14:creationId xmlns:p14="http://schemas.microsoft.com/office/powerpoint/2010/main" val="67904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Info Slides</vt:lpstr>
      <vt:lpstr>APRS</vt:lpstr>
      <vt:lpstr>APRS Local users in CT Area</vt:lpstr>
      <vt:lpstr>APRS Position Report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Lawrence Reed</dc:creator>
  <cp:lastModifiedBy>Lawrence Reed</cp:lastModifiedBy>
  <cp:revision>1</cp:revision>
  <dcterms:created xsi:type="dcterms:W3CDTF">2025-06-19T23:09:42Z</dcterms:created>
  <dcterms:modified xsi:type="dcterms:W3CDTF">2025-06-19T23:10:01Z</dcterms:modified>
</cp:coreProperties>
</file>