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5" r:id="rId2"/>
  </p:sldIdLst>
  <p:sldSz cx="9144000" cy="6858000" type="screen4x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372" autoAdjust="0"/>
  </p:normalViewPr>
  <p:slideViewPr>
    <p:cSldViewPr snapToGrid="0">
      <p:cViewPr varScale="1">
        <p:scale>
          <a:sx n="82" d="100"/>
          <a:sy n="82" d="100"/>
        </p:scale>
        <p:origin x="24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BC5EB-C812-4F6E-BAC3-9FB01DF4D69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7DC7B-9FFA-4B81-AD1F-91DB079E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0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Final part is My management policy.</a:t>
            </a:r>
          </a:p>
          <a:p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I focuses mainly on human. I would like to utilize the strengths of TS and STG. develop human resources follow FNS.</a:t>
            </a:r>
          </a:p>
          <a:p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Fast in quick action and quick decision.</a:t>
            </a:r>
          </a:p>
          <a:p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New competitive environment with new idea and new doing methods.</a:t>
            </a:r>
          </a:p>
          <a:p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S-Synergy in coo-operation with CIMS</a:t>
            </a:r>
          </a:p>
          <a:p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Not only STG </a:t>
            </a:r>
            <a:r>
              <a:rPr kumimoji="1" lang="en-US" sz="1400" b="0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dept</a:t>
            </a:r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 but also other </a:t>
            </a:r>
            <a:r>
              <a:rPr kumimoji="1" lang="en-US" sz="1400" b="0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depts</a:t>
            </a:r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, btw IJ&amp;LBP, btw </a:t>
            </a:r>
            <a:r>
              <a:rPr kumimoji="1" lang="en-US" sz="1400" b="0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TS&amp;Other</a:t>
            </a:r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 factory, btw CVN&amp; supplier</a:t>
            </a:r>
            <a:r>
              <a:rPr kumimoji="1" lang="en-US" sz="1400" b="0" kern="1200" baseline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. Aim </a:t>
            </a:r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to </a:t>
            </a:r>
            <a:r>
              <a:rPr kumimoji="1" lang="en-US" sz="14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one strategy </a:t>
            </a:r>
            <a:r>
              <a:rPr kumimoji="1" lang="en-US" sz="14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in CVN &amp; get more profit for each activity.</a:t>
            </a:r>
          </a:p>
          <a:p>
            <a:pPr marL="0" marR="0" lvl="0" indent="0" algn="l" defTabSz="1800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baseline="0" dirty="0" smtClean="0"/>
              <a:t>Target:0.15 m</a:t>
            </a:r>
            <a:endParaRPr lang="en-US" sz="1400" b="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385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3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14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1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02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931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8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1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03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1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882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スライド番号プレースホルダ 4"/>
          <p:cNvSpPr txBox="1">
            <a:spLocks/>
          </p:cNvSpPr>
          <p:nvPr userDrawn="1"/>
        </p:nvSpPr>
        <p:spPr>
          <a:xfrm>
            <a:off x="8503444" y="123826"/>
            <a:ext cx="526256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21E52-5D6C-49DB-BE23-DD08CE84BD66}" type="slidenum"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8"/>
          <p:cNvSpPr/>
          <p:nvPr userDrawn="1"/>
        </p:nvSpPr>
        <p:spPr>
          <a:xfrm>
            <a:off x="8553450" y="114300"/>
            <a:ext cx="438150" cy="4381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11"/>
          <p:cNvSpPr txBox="1"/>
          <p:nvPr userDrawn="1"/>
        </p:nvSpPr>
        <p:spPr>
          <a:xfrm>
            <a:off x="8039374" y="424625"/>
            <a:ext cx="42960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en-US" altLang="ja-JP" sz="900" b="0" dirty="0" smtClean="0">
                <a:latin typeface="+mj-ea"/>
                <a:ea typeface="+mj-ea"/>
                <a:cs typeface="Meiryo UI" panose="020B0604030504040204" pitchFamily="50" charset="-128"/>
              </a:rPr>
              <a:t>TS-STG</a:t>
            </a:r>
            <a:endParaRPr kumimoji="1" lang="ja-JP" altLang="en-US" sz="900" b="0" dirty="0">
              <a:latin typeface="+mj-ea"/>
              <a:ea typeface="+mj-ea"/>
              <a:cs typeface="Meiryo UI" panose="020B0604030504040204" pitchFamily="50" charset="-128"/>
            </a:endParaRPr>
          </a:p>
        </p:txBody>
      </p:sp>
      <p:cxnSp>
        <p:nvCxnSpPr>
          <p:cNvPr id="10" name="直線コネクタ 12"/>
          <p:cNvCxnSpPr/>
          <p:nvPr userDrawn="1"/>
        </p:nvCxnSpPr>
        <p:spPr>
          <a:xfrm>
            <a:off x="0" y="590550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 userDrawn="1"/>
        </p:nvSpPr>
        <p:spPr>
          <a:xfrm>
            <a:off x="8149981" y="262345"/>
            <a:ext cx="31899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en-US" altLang="ja-JP" sz="900" b="0" dirty="0" smtClean="0">
                <a:latin typeface="+mj-ea"/>
                <a:ea typeface="+mj-ea"/>
                <a:cs typeface="Arial" panose="020B0604020202020204" pitchFamily="34" charset="0"/>
              </a:rPr>
              <a:t>Oct.24</a:t>
            </a:r>
            <a:endParaRPr kumimoji="1" lang="ja-JP" altLang="en-US" sz="900" b="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3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5528441"/>
            <a:ext cx="2040684" cy="1232682"/>
            <a:chOff x="517194" y="4163293"/>
            <a:chExt cx="4463983" cy="240188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7194" y="4163293"/>
              <a:ext cx="2401888" cy="2401888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 flipV="1">
              <a:off x="2748924" y="5138057"/>
              <a:ext cx="1502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091542" y="5353351"/>
              <a:ext cx="1502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478948" y="5549295"/>
              <a:ext cx="1502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185100" y="5428583"/>
            <a:ext cx="909094" cy="1291639"/>
            <a:chOff x="1407205" y="4585643"/>
            <a:chExt cx="1542345" cy="22406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email">
              <a:clrChange>
                <a:clrFrom>
                  <a:srgbClr val="FFFEFB"/>
                </a:clrFrom>
                <a:clrTo>
                  <a:srgbClr val="FFFE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07205" y="6184027"/>
              <a:ext cx="1023258" cy="64225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73248" y="4585643"/>
              <a:ext cx="1476302" cy="1110343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7902" y="2349327"/>
            <a:ext cx="6193284" cy="463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7172022" y="457111"/>
            <a:ext cx="2031902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+mj-ea"/>
              </a:rPr>
              <a:t>One </a:t>
            </a:r>
          </a:p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+mj-ea"/>
              </a:rPr>
              <a:t>Strategy</a:t>
            </a:r>
          </a:p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+mj-ea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+mj-ea"/>
              </a:rPr>
              <a:t>in </a:t>
            </a:r>
            <a:endParaRPr lang="en-US" sz="3200" b="1" dirty="0" smtClean="0">
              <a:solidFill>
                <a:srgbClr val="0000FF"/>
              </a:solidFill>
              <a:latin typeface="+mj-ea"/>
            </a:endParaRPr>
          </a:p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+mj-ea"/>
              </a:rPr>
              <a:t>CVN</a:t>
            </a:r>
            <a:endParaRPr lang="en-US" sz="3200" b="1" dirty="0">
              <a:solidFill>
                <a:srgbClr val="0000FF"/>
              </a:solidFill>
              <a:latin typeface="+mj-e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980792" y="1518006"/>
            <a:ext cx="2338288" cy="678988"/>
            <a:chOff x="4873170" y="1801371"/>
            <a:chExt cx="2338288" cy="678988"/>
          </a:xfrm>
        </p:grpSpPr>
        <p:sp>
          <p:nvSpPr>
            <p:cNvPr id="48" name="Oval 47"/>
            <p:cNvSpPr/>
            <p:nvPr/>
          </p:nvSpPr>
          <p:spPr>
            <a:xfrm rot="16200000">
              <a:off x="5569773" y="1144846"/>
              <a:ext cx="678988" cy="199203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73170" y="1947466"/>
              <a:ext cx="5895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STG</a:t>
              </a:r>
              <a:endParaRPr kumimoji="1"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48107" y="1994436"/>
              <a:ext cx="763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Depts</a:t>
              </a:r>
              <a:endParaRPr kumimoji="1"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632581" y="894373"/>
            <a:ext cx="817853" cy="1992038"/>
            <a:chOff x="5524959" y="1177738"/>
            <a:chExt cx="817853" cy="1992038"/>
          </a:xfrm>
        </p:grpSpPr>
        <p:sp>
          <p:nvSpPr>
            <p:cNvPr id="2" name="Oval 1"/>
            <p:cNvSpPr/>
            <p:nvPr/>
          </p:nvSpPr>
          <p:spPr>
            <a:xfrm>
              <a:off x="5603673" y="1177738"/>
              <a:ext cx="678988" cy="199203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94401" y="1258345"/>
              <a:ext cx="4433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TS</a:t>
              </a:r>
              <a:endParaRPr kumimoji="1"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24959" y="2756573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TL/QV</a:t>
              </a:r>
              <a:endParaRPr kumimoji="1"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21892" y="943410"/>
            <a:ext cx="1535268" cy="1992038"/>
            <a:chOff x="5214270" y="1226775"/>
            <a:chExt cx="1535268" cy="1992038"/>
          </a:xfrm>
        </p:grpSpPr>
        <p:sp>
          <p:nvSpPr>
            <p:cNvPr id="47" name="Oval 46"/>
            <p:cNvSpPr/>
            <p:nvPr/>
          </p:nvSpPr>
          <p:spPr>
            <a:xfrm rot="19017272">
              <a:off x="5617838" y="1226775"/>
              <a:ext cx="678988" cy="199203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14270" y="1468841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IJ</a:t>
              </a:r>
              <a:endParaRPr kumimoji="1"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191372" y="2526056"/>
              <a:ext cx="5581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LBP</a:t>
              </a:r>
              <a:endParaRPr kumimoji="1"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105334" y="1201280"/>
            <a:ext cx="2208893" cy="1300398"/>
            <a:chOff x="4997712" y="1484645"/>
            <a:chExt cx="2208893" cy="1300398"/>
          </a:xfrm>
        </p:grpSpPr>
        <p:sp>
          <p:nvSpPr>
            <p:cNvPr id="46" name="Oval 45"/>
            <p:cNvSpPr/>
            <p:nvPr/>
          </p:nvSpPr>
          <p:spPr>
            <a:xfrm rot="3202524">
              <a:off x="5654237" y="1149379"/>
              <a:ext cx="678988" cy="199203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72483" y="2446489"/>
              <a:ext cx="6142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CVN</a:t>
              </a:r>
              <a:endParaRPr kumimoji="1"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06010" y="1484645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Supplier</a:t>
              </a:r>
              <a:endParaRPr kumimoji="1"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pic>
        <p:nvPicPr>
          <p:cNvPr id="57" name="Picture 30" descr="F:\tramhuong\flame.gif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29834" y="1343552"/>
            <a:ext cx="823345" cy="100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14488" y="1813754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CIMS</a:t>
            </a:r>
            <a:endParaRPr kumimoji="1" lang="en-US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160689" y="3398057"/>
            <a:ext cx="1014389" cy="711126"/>
            <a:chOff x="3706368" y="950976"/>
            <a:chExt cx="1874291" cy="196945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4195" y="1312872"/>
              <a:ext cx="978637" cy="137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Connector 23"/>
            <p:cNvCxnSpPr/>
            <p:nvPr/>
          </p:nvCxnSpPr>
          <p:spPr>
            <a:xfrm flipV="1">
              <a:off x="5034178" y="1171401"/>
              <a:ext cx="356794" cy="225218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169669" y="1664963"/>
              <a:ext cx="410990" cy="71876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731583" y="950976"/>
              <a:ext cx="9033" cy="36418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153489" y="1133066"/>
              <a:ext cx="221300" cy="239592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06368" y="1535581"/>
              <a:ext cx="447121" cy="134172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23" idx="1"/>
            </p:cNvCxnSpPr>
            <p:nvPr/>
          </p:nvCxnSpPr>
          <p:spPr>
            <a:xfrm flipV="1">
              <a:off x="3828311" y="2000392"/>
              <a:ext cx="325178" cy="201258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97407" y="2062685"/>
              <a:ext cx="325178" cy="138965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Magnetic Disk 30"/>
            <p:cNvSpPr/>
            <p:nvPr/>
          </p:nvSpPr>
          <p:spPr>
            <a:xfrm>
              <a:off x="4424471" y="2714376"/>
              <a:ext cx="438086" cy="206051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4510280" y="2048311"/>
              <a:ext cx="280014" cy="512726"/>
            </a:xfrm>
            <a:custGeom>
              <a:avLst/>
              <a:gdLst>
                <a:gd name="connsiteX0" fmla="*/ 158496 w 280416"/>
                <a:gd name="connsiteY0" fmla="*/ 512064 h 512064"/>
                <a:gd name="connsiteX1" fmla="*/ 121920 w 280416"/>
                <a:gd name="connsiteY1" fmla="*/ 438912 h 512064"/>
                <a:gd name="connsiteX2" fmla="*/ 109728 w 280416"/>
                <a:gd name="connsiteY2" fmla="*/ 377952 h 512064"/>
                <a:gd name="connsiteX3" fmla="*/ 36576 w 280416"/>
                <a:gd name="connsiteY3" fmla="*/ 341376 h 512064"/>
                <a:gd name="connsiteX4" fmla="*/ 24384 w 280416"/>
                <a:gd name="connsiteY4" fmla="*/ 304800 h 512064"/>
                <a:gd name="connsiteX5" fmla="*/ 60960 w 280416"/>
                <a:gd name="connsiteY5" fmla="*/ 292608 h 512064"/>
                <a:gd name="connsiteX6" fmla="*/ 97536 w 280416"/>
                <a:gd name="connsiteY6" fmla="*/ 268224 h 512064"/>
                <a:gd name="connsiteX7" fmla="*/ 195072 w 280416"/>
                <a:gd name="connsiteY7" fmla="*/ 280416 h 512064"/>
                <a:gd name="connsiteX8" fmla="*/ 182880 w 280416"/>
                <a:gd name="connsiteY8" fmla="*/ 329184 h 512064"/>
                <a:gd name="connsiteX9" fmla="*/ 97536 w 280416"/>
                <a:gd name="connsiteY9" fmla="*/ 316992 h 512064"/>
                <a:gd name="connsiteX10" fmla="*/ 12192 w 280416"/>
                <a:gd name="connsiteY10" fmla="*/ 243840 h 512064"/>
                <a:gd name="connsiteX11" fmla="*/ 60960 w 280416"/>
                <a:gd name="connsiteY11" fmla="*/ 231648 h 512064"/>
                <a:gd name="connsiteX12" fmla="*/ 134112 w 280416"/>
                <a:gd name="connsiteY12" fmla="*/ 195072 h 512064"/>
                <a:gd name="connsiteX13" fmla="*/ 12192 w 280416"/>
                <a:gd name="connsiteY13" fmla="*/ 158496 h 512064"/>
                <a:gd name="connsiteX14" fmla="*/ 0 w 280416"/>
                <a:gd name="connsiteY14" fmla="*/ 109728 h 512064"/>
                <a:gd name="connsiteX15" fmla="*/ 219456 w 280416"/>
                <a:gd name="connsiteY15" fmla="*/ 109728 h 512064"/>
                <a:gd name="connsiteX16" fmla="*/ 121920 w 280416"/>
                <a:gd name="connsiteY16" fmla="*/ 121920 h 512064"/>
                <a:gd name="connsiteX17" fmla="*/ 24384 w 280416"/>
                <a:gd name="connsiteY17" fmla="*/ 73152 h 512064"/>
                <a:gd name="connsiteX18" fmla="*/ 48768 w 280416"/>
                <a:gd name="connsiteY18" fmla="*/ 0 h 512064"/>
                <a:gd name="connsiteX19" fmla="*/ 280416 w 280416"/>
                <a:gd name="connsiteY19" fmla="*/ 12192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512064">
                  <a:moveTo>
                    <a:pt x="158496" y="512064"/>
                  </a:moveTo>
                  <a:cubicBezTo>
                    <a:pt x="146304" y="487680"/>
                    <a:pt x="131237" y="464533"/>
                    <a:pt x="121920" y="438912"/>
                  </a:cubicBezTo>
                  <a:cubicBezTo>
                    <a:pt x="114838" y="419437"/>
                    <a:pt x="120009" y="395944"/>
                    <a:pt x="109728" y="377952"/>
                  </a:cubicBezTo>
                  <a:cubicBezTo>
                    <a:pt x="98606" y="358488"/>
                    <a:pt x="55350" y="347634"/>
                    <a:pt x="36576" y="341376"/>
                  </a:cubicBezTo>
                  <a:cubicBezTo>
                    <a:pt x="32512" y="329184"/>
                    <a:pt x="18637" y="316295"/>
                    <a:pt x="24384" y="304800"/>
                  </a:cubicBezTo>
                  <a:cubicBezTo>
                    <a:pt x="30131" y="293305"/>
                    <a:pt x="49465" y="298355"/>
                    <a:pt x="60960" y="292608"/>
                  </a:cubicBezTo>
                  <a:cubicBezTo>
                    <a:pt x="74066" y="286055"/>
                    <a:pt x="85344" y="276352"/>
                    <a:pt x="97536" y="268224"/>
                  </a:cubicBezTo>
                  <a:cubicBezTo>
                    <a:pt x="130048" y="272288"/>
                    <a:pt x="168410" y="261372"/>
                    <a:pt x="195072" y="280416"/>
                  </a:cubicBezTo>
                  <a:cubicBezTo>
                    <a:pt x="208707" y="290155"/>
                    <a:pt x="198569" y="323300"/>
                    <a:pt x="182880" y="329184"/>
                  </a:cubicBezTo>
                  <a:cubicBezTo>
                    <a:pt x="155973" y="339274"/>
                    <a:pt x="125984" y="321056"/>
                    <a:pt x="97536" y="316992"/>
                  </a:cubicBezTo>
                  <a:cubicBezTo>
                    <a:pt x="83551" y="311398"/>
                    <a:pt x="-6661" y="290973"/>
                    <a:pt x="12192" y="243840"/>
                  </a:cubicBezTo>
                  <a:cubicBezTo>
                    <a:pt x="18415" y="228282"/>
                    <a:pt x="44848" y="236251"/>
                    <a:pt x="60960" y="231648"/>
                  </a:cubicBezTo>
                  <a:cubicBezTo>
                    <a:pt x="105127" y="219029"/>
                    <a:pt x="94037" y="221789"/>
                    <a:pt x="134112" y="195072"/>
                  </a:cubicBezTo>
                  <a:cubicBezTo>
                    <a:pt x="107101" y="191213"/>
                    <a:pt x="35538" y="193514"/>
                    <a:pt x="12192" y="158496"/>
                  </a:cubicBezTo>
                  <a:cubicBezTo>
                    <a:pt x="2897" y="144554"/>
                    <a:pt x="4064" y="125984"/>
                    <a:pt x="0" y="109728"/>
                  </a:cubicBezTo>
                  <a:cubicBezTo>
                    <a:pt x="79970" y="83071"/>
                    <a:pt x="93002" y="73598"/>
                    <a:pt x="219456" y="109728"/>
                  </a:cubicBezTo>
                  <a:cubicBezTo>
                    <a:pt x="250960" y="118729"/>
                    <a:pt x="154432" y="117856"/>
                    <a:pt x="121920" y="121920"/>
                  </a:cubicBezTo>
                  <a:cubicBezTo>
                    <a:pt x="98585" y="118031"/>
                    <a:pt x="24384" y="123947"/>
                    <a:pt x="24384" y="73152"/>
                  </a:cubicBezTo>
                  <a:cubicBezTo>
                    <a:pt x="24384" y="47449"/>
                    <a:pt x="40640" y="24384"/>
                    <a:pt x="48768" y="0"/>
                  </a:cubicBezTo>
                  <a:cubicBezTo>
                    <a:pt x="272282" y="12417"/>
                    <a:pt x="194959" y="12192"/>
                    <a:pt x="280416" y="1219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8755" y="2692936"/>
            <a:ext cx="10243336" cy="789771"/>
            <a:chOff x="954518" y="2942057"/>
            <a:chExt cx="10243336" cy="789771"/>
          </a:xfrm>
        </p:grpSpPr>
        <p:sp>
          <p:nvSpPr>
            <p:cNvPr id="34" name="Rectangle 33"/>
            <p:cNvSpPr/>
            <p:nvPr/>
          </p:nvSpPr>
          <p:spPr>
            <a:xfrm>
              <a:off x="954518" y="2942057"/>
              <a:ext cx="1024333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200" b="1" u="sng" dirty="0" smtClean="0">
                  <a:ln w="0"/>
                  <a:solidFill>
                    <a:srgbClr val="0000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r>
                <a:rPr lang="en-US" sz="3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ew</a:t>
              </a:r>
              <a:r>
                <a:rPr lang="ja-JP" alt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ja-JP" sz="3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competitive environment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03960" y="3085497"/>
              <a:ext cx="2299830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（新たなア</a:t>
              </a:r>
              <a:r>
                <a:rPr lang="ja-JP" alt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イデ</a:t>
              </a:r>
              <a:r>
                <a:rPr lang="ja-JP" alt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ア。</a:t>
              </a:r>
              <a:endPara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ja-JP" alt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やり方）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31093" y="1055825"/>
            <a:ext cx="2542152" cy="877485"/>
            <a:chOff x="2459932" y="1659727"/>
            <a:chExt cx="2542152" cy="877485"/>
          </a:xfrm>
        </p:grpSpPr>
        <p:sp>
          <p:nvSpPr>
            <p:cNvPr id="35" name="Rectangle 34"/>
            <p:cNvSpPr/>
            <p:nvPr/>
          </p:nvSpPr>
          <p:spPr>
            <a:xfrm>
              <a:off x="2459932" y="1659727"/>
              <a:ext cx="168828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u="sng" dirty="0" smtClean="0">
                  <a:ln w="0"/>
                  <a:solidFill>
                    <a:srgbClr val="0000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3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ynergy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41154" y="2137102"/>
              <a:ext cx="246093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（</a:t>
              </a:r>
              <a:r>
                <a:rPr lang="ja-JP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クロ</a:t>
              </a:r>
              <a:r>
                <a:rPr lang="ja-JP" altLang="en-US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ス。セクター内）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7701" y="54837"/>
            <a:ext cx="71558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IV-</a:t>
            </a:r>
            <a:r>
              <a:rPr lang="en-US" sz="2400" b="1" dirty="0" smtClean="0"/>
              <a:t> My management policy</a:t>
            </a:r>
            <a:endParaRPr kumimoji="1" lang="en-US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119128" y="4172454"/>
            <a:ext cx="3296341" cy="584775"/>
            <a:chOff x="-147930" y="4035692"/>
            <a:chExt cx="3296341" cy="584775"/>
          </a:xfrm>
        </p:grpSpPr>
        <p:sp>
          <p:nvSpPr>
            <p:cNvPr id="58" name="Rectangle 57"/>
            <p:cNvSpPr/>
            <p:nvPr/>
          </p:nvSpPr>
          <p:spPr>
            <a:xfrm>
              <a:off x="1169985" y="4207531"/>
              <a:ext cx="197842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</a:t>
              </a:r>
              <a:r>
                <a:rPr lang="ja-JP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即決。即実行）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-147930" y="4035692"/>
              <a:ext cx="1448558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u="sng" dirty="0" smtClean="0">
                  <a:ln w="0"/>
                  <a:solidFill>
                    <a:srgbClr val="0000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r>
                <a:rPr lang="en-US" sz="3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ast</a:t>
              </a:r>
            </a:p>
          </p:txBody>
        </p:sp>
      </p:grpSp>
      <p:sp>
        <p:nvSpPr>
          <p:cNvPr id="17" name="Isosceles Triangle 16"/>
          <p:cNvSpPr/>
          <p:nvPr/>
        </p:nvSpPr>
        <p:spPr>
          <a:xfrm>
            <a:off x="5127537" y="1540324"/>
            <a:ext cx="156125" cy="15073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5425612" y="1084864"/>
            <a:ext cx="156125" cy="15073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5955770" y="831791"/>
            <a:ext cx="156125" cy="15073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6671423" y="1097162"/>
            <a:ext cx="156125" cy="15073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9143" y="4692401"/>
            <a:ext cx="1858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Top’s request</a:t>
            </a:r>
            <a:endParaRPr kumimoji="1" lang="en-US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9653" y="4922303"/>
            <a:ext cx="3052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Effective meeting (≤1Hr)</a:t>
            </a:r>
            <a:endParaRPr kumimoji="1" lang="en-US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8757" y="5208855"/>
            <a:ext cx="2403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Paper job (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▲</a:t>
            </a:r>
            <a:r>
              <a:rPr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50%)</a:t>
            </a:r>
            <a:endParaRPr kumimoji="1" lang="en-US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97266" y="3153894"/>
            <a:ext cx="4842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Searching &amp; updating new technology  (O</a:t>
            </a:r>
            <a:r>
              <a:rPr kumimoji="1"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utside)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99964" y="3616982"/>
            <a:ext cx="3786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Exchange new idea (TL/QV/TS)</a:t>
            </a:r>
            <a:endParaRPr kumimoji="1" lang="en-US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88503" y="3942256"/>
            <a:ext cx="4072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Think have other way?(Individuals)</a:t>
            </a:r>
            <a:endParaRPr kumimoji="1" lang="en-US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29197" y="1842217"/>
            <a:ext cx="387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Coo-operation</a:t>
            </a:r>
          </a:p>
          <a:p>
            <a:r>
              <a:rPr lang="en-US" sz="1600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 production result more effective </a:t>
            </a:r>
          </a:p>
          <a:p>
            <a:r>
              <a:rPr lang="en-US" sz="1600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    &amp; more creative</a:t>
            </a:r>
            <a:endParaRPr kumimoji="1" lang="en-US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153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2174</TotalTime>
  <Words>193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Thu Trang</dc:creator>
  <cp:lastModifiedBy>Nguyen Van Huong</cp:lastModifiedBy>
  <cp:revision>119</cp:revision>
  <cp:lastPrinted>2024-10-03T11:10:30Z</cp:lastPrinted>
  <dcterms:created xsi:type="dcterms:W3CDTF">2024-05-23T07:08:57Z</dcterms:created>
  <dcterms:modified xsi:type="dcterms:W3CDTF">2024-10-07T11:34:13Z</dcterms:modified>
</cp:coreProperties>
</file>