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02314-1274-4B41-8E9E-BE99A249774B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67E23412-0004-4159-A14C-FAEE3204D459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Training date: </a:t>
          </a:r>
        </a:p>
        <a:p>
          <a:r>
            <a:rPr lang="en-US" sz="1200" b="1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10 ~ 20.Sep</a:t>
          </a:r>
          <a:endParaRPr lang="en-US" sz="1200" b="1" dirty="0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gm:t>
    </dgm:pt>
    <dgm:pt modelId="{4CCCF40D-9053-4891-8DF5-AA897D7327D6}" type="parTrans" cxnId="{A8D01134-380A-4141-91E1-16221483B5AC}">
      <dgm:prSet/>
      <dgm:spPr/>
      <dgm:t>
        <a:bodyPr/>
        <a:lstStyle/>
        <a:p>
          <a:endParaRPr lang="en-US" sz="1600" b="1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gm:t>
    </dgm:pt>
    <dgm:pt modelId="{0FA6360E-615D-4683-9E8A-71A01318A8C2}" type="sibTrans" cxnId="{A8D01134-380A-4141-91E1-16221483B5AC}">
      <dgm:prSet custT="1"/>
      <dgm:spPr/>
      <dgm:t>
        <a:bodyPr/>
        <a:lstStyle/>
        <a:p>
          <a:endParaRPr lang="en-US" sz="1050" b="1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gm:t>
    </dgm:pt>
    <dgm:pt modelId="{57F3CA5B-D511-4108-A33A-4FA4CA65F889}">
      <dgm:prSet phldrT="[Text]" custT="1"/>
      <dgm:spPr/>
      <dgm:t>
        <a:bodyPr/>
        <a:lstStyle/>
        <a:p>
          <a:pPr algn="l"/>
          <a:r>
            <a:rPr lang="en-US" sz="1200" b="1" dirty="0" err="1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Q’ty</a:t>
          </a:r>
          <a:r>
            <a:rPr lang="en-US" sz="1200" b="1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 class: 2 (19.5h/class)</a:t>
          </a:r>
        </a:p>
        <a:p>
          <a:pPr algn="l"/>
          <a:r>
            <a:rPr lang="en-US" sz="1200" b="1" dirty="0" err="1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Q’ty</a:t>
          </a:r>
          <a:r>
            <a:rPr lang="en-US" sz="1200" b="1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 trainee: 12</a:t>
          </a:r>
        </a:p>
      </dgm:t>
    </dgm:pt>
    <dgm:pt modelId="{CAAFC10C-5499-41A3-8345-2BAB24117AB3}" type="parTrans" cxnId="{DCA23AE9-0BFB-4DB0-82E1-6B9149498F5C}">
      <dgm:prSet/>
      <dgm:spPr/>
      <dgm:t>
        <a:bodyPr/>
        <a:lstStyle/>
        <a:p>
          <a:endParaRPr lang="en-US" sz="1600" b="1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gm:t>
    </dgm:pt>
    <dgm:pt modelId="{142F638C-3C6B-4CD2-B238-679B9C9B4D8F}" type="sibTrans" cxnId="{DCA23AE9-0BFB-4DB0-82E1-6B9149498F5C}">
      <dgm:prSet custT="1"/>
      <dgm:spPr/>
      <dgm:t>
        <a:bodyPr/>
        <a:lstStyle/>
        <a:p>
          <a:endParaRPr lang="en-US" sz="1050" b="1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gm:t>
    </dgm:pt>
    <dgm:pt modelId="{8B96DDEB-2401-4016-9DD7-A240204F2920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Training content:</a:t>
          </a:r>
        </a:p>
        <a:p>
          <a:r>
            <a:rPr lang="en-US" sz="1200" b="1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Level 1: basic</a:t>
          </a:r>
        </a:p>
        <a:p>
          <a:r>
            <a:rPr lang="en-US" sz="1200" b="1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Level 2: Advance</a:t>
          </a:r>
          <a:endParaRPr lang="en-US" sz="1200" b="1" dirty="0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gm:t>
    </dgm:pt>
    <dgm:pt modelId="{A2199E42-6475-4C88-90F9-89D0CE2127AD}" type="parTrans" cxnId="{FE07E82C-0F4D-487E-9326-DE580FD036DE}">
      <dgm:prSet/>
      <dgm:spPr/>
      <dgm:t>
        <a:bodyPr/>
        <a:lstStyle/>
        <a:p>
          <a:endParaRPr lang="en-US" sz="1600" b="1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gm:t>
    </dgm:pt>
    <dgm:pt modelId="{B902F54C-6DEB-430D-AFEF-C73232693EBA}" type="sibTrans" cxnId="{FE07E82C-0F4D-487E-9326-DE580FD036DE}">
      <dgm:prSet custT="1"/>
      <dgm:spPr/>
      <dgm:t>
        <a:bodyPr/>
        <a:lstStyle/>
        <a:p>
          <a:endParaRPr lang="en-US" sz="1050" b="1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gm:t>
    </dgm:pt>
    <dgm:pt modelId="{7F7E9AB9-E1AE-4098-B6F2-8F786E892101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Training method: online &amp; offline</a:t>
          </a:r>
          <a:endParaRPr lang="en-US" sz="1200" b="1" dirty="0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gm:t>
    </dgm:pt>
    <dgm:pt modelId="{8485E95D-7906-4E0E-B460-DBC1C52ECBD7}" type="parTrans" cxnId="{20269A8B-F716-40C0-AF32-87979F89D540}">
      <dgm:prSet/>
      <dgm:spPr/>
      <dgm:t>
        <a:bodyPr/>
        <a:lstStyle/>
        <a:p>
          <a:endParaRPr lang="en-US" sz="1600" b="1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gm:t>
    </dgm:pt>
    <dgm:pt modelId="{877FA481-C43D-4E7F-8F56-C89F8EC94EE4}" type="sibTrans" cxnId="{20269A8B-F716-40C0-AF32-87979F89D540}">
      <dgm:prSet/>
      <dgm:spPr/>
      <dgm:t>
        <a:bodyPr/>
        <a:lstStyle/>
        <a:p>
          <a:endParaRPr lang="en-US" sz="1600" b="1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gm:t>
    </dgm:pt>
    <dgm:pt modelId="{562A449E-F9C3-474A-86BD-C1AFC06F9E04}" type="pres">
      <dgm:prSet presAssocID="{68A02314-1274-4B41-8E9E-BE99A249774B}" presName="Name0" presStyleCnt="0">
        <dgm:presLayoutVars>
          <dgm:dir/>
          <dgm:resizeHandles val="exact"/>
        </dgm:presLayoutVars>
      </dgm:prSet>
      <dgm:spPr/>
    </dgm:pt>
    <dgm:pt modelId="{8D177EF5-180D-4674-BEC1-ACB0A9442B80}" type="pres">
      <dgm:prSet presAssocID="{67E23412-0004-4159-A14C-FAEE3204D459}" presName="node" presStyleLbl="node1" presStyleIdx="0" presStyleCnt="4">
        <dgm:presLayoutVars>
          <dgm:bulletEnabled val="1"/>
        </dgm:presLayoutVars>
      </dgm:prSet>
      <dgm:spPr/>
    </dgm:pt>
    <dgm:pt modelId="{A21055DE-877B-4D99-A331-8EC81BB7C8CB}" type="pres">
      <dgm:prSet presAssocID="{0FA6360E-615D-4683-9E8A-71A01318A8C2}" presName="sibTrans" presStyleLbl="sibTrans2D1" presStyleIdx="0" presStyleCnt="3"/>
      <dgm:spPr/>
    </dgm:pt>
    <dgm:pt modelId="{19D21556-484E-4E4B-AB31-E35122F067A8}" type="pres">
      <dgm:prSet presAssocID="{0FA6360E-615D-4683-9E8A-71A01318A8C2}" presName="connectorText" presStyleLbl="sibTrans2D1" presStyleIdx="0" presStyleCnt="3"/>
      <dgm:spPr/>
    </dgm:pt>
    <dgm:pt modelId="{C4A977DE-C100-4FBF-9E9C-29BFC4F25B17}" type="pres">
      <dgm:prSet presAssocID="{57F3CA5B-D511-4108-A33A-4FA4CA65F8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A8319-8D4B-4862-9AFF-1B9C6551C30A}" type="pres">
      <dgm:prSet presAssocID="{142F638C-3C6B-4CD2-B238-679B9C9B4D8F}" presName="sibTrans" presStyleLbl="sibTrans2D1" presStyleIdx="1" presStyleCnt="3"/>
      <dgm:spPr/>
    </dgm:pt>
    <dgm:pt modelId="{C98EAF3A-53EE-4DA0-B469-62016E072A09}" type="pres">
      <dgm:prSet presAssocID="{142F638C-3C6B-4CD2-B238-679B9C9B4D8F}" presName="connectorText" presStyleLbl="sibTrans2D1" presStyleIdx="1" presStyleCnt="3"/>
      <dgm:spPr/>
    </dgm:pt>
    <dgm:pt modelId="{5BE8A654-05CA-4785-90B2-A3023D81B9D8}" type="pres">
      <dgm:prSet presAssocID="{8B96DDEB-2401-4016-9DD7-A240204F2920}" presName="node" presStyleLbl="node1" presStyleIdx="2" presStyleCnt="4" custLinFactNeighborY="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85FE3-39CD-4D8D-B113-DA772A2936B4}" type="pres">
      <dgm:prSet presAssocID="{B902F54C-6DEB-430D-AFEF-C73232693EBA}" presName="sibTrans" presStyleLbl="sibTrans2D1" presStyleIdx="2" presStyleCnt="3"/>
      <dgm:spPr/>
    </dgm:pt>
    <dgm:pt modelId="{2F571986-5970-4CC9-AB89-924F47517005}" type="pres">
      <dgm:prSet presAssocID="{B902F54C-6DEB-430D-AFEF-C73232693EBA}" presName="connectorText" presStyleLbl="sibTrans2D1" presStyleIdx="2" presStyleCnt="3"/>
      <dgm:spPr/>
    </dgm:pt>
    <dgm:pt modelId="{FFBED9E0-2D01-4997-BB5C-347DC8B2835A}" type="pres">
      <dgm:prSet presAssocID="{7F7E9AB9-E1AE-4098-B6F2-8F786E89210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5A334E-858D-4D38-AA88-ED02FA21AD28}" type="presOf" srcId="{142F638C-3C6B-4CD2-B238-679B9C9B4D8F}" destId="{DC9A8319-8D4B-4862-9AFF-1B9C6551C30A}" srcOrd="0" destOrd="0" presId="urn:microsoft.com/office/officeart/2005/8/layout/process1"/>
    <dgm:cxn modelId="{9E3BAF67-293C-4927-946B-BBAECE416325}" type="presOf" srcId="{142F638C-3C6B-4CD2-B238-679B9C9B4D8F}" destId="{C98EAF3A-53EE-4DA0-B469-62016E072A09}" srcOrd="1" destOrd="0" presId="urn:microsoft.com/office/officeart/2005/8/layout/process1"/>
    <dgm:cxn modelId="{24AFEF51-0DBD-41BE-A81B-3D448CF603F7}" type="presOf" srcId="{8B96DDEB-2401-4016-9DD7-A240204F2920}" destId="{5BE8A654-05CA-4785-90B2-A3023D81B9D8}" srcOrd="0" destOrd="0" presId="urn:microsoft.com/office/officeart/2005/8/layout/process1"/>
    <dgm:cxn modelId="{F550FD0F-2B7D-436E-8E19-3F793AECEF71}" type="presOf" srcId="{B902F54C-6DEB-430D-AFEF-C73232693EBA}" destId="{2F571986-5970-4CC9-AB89-924F47517005}" srcOrd="1" destOrd="0" presId="urn:microsoft.com/office/officeart/2005/8/layout/process1"/>
    <dgm:cxn modelId="{97B66D75-E1CA-4191-8EE9-060481FF22FB}" type="presOf" srcId="{0FA6360E-615D-4683-9E8A-71A01318A8C2}" destId="{19D21556-484E-4E4B-AB31-E35122F067A8}" srcOrd="1" destOrd="0" presId="urn:microsoft.com/office/officeart/2005/8/layout/process1"/>
    <dgm:cxn modelId="{A8D01134-380A-4141-91E1-16221483B5AC}" srcId="{68A02314-1274-4B41-8E9E-BE99A249774B}" destId="{67E23412-0004-4159-A14C-FAEE3204D459}" srcOrd="0" destOrd="0" parTransId="{4CCCF40D-9053-4891-8DF5-AA897D7327D6}" sibTransId="{0FA6360E-615D-4683-9E8A-71A01318A8C2}"/>
    <dgm:cxn modelId="{651EC8FA-C3AD-4737-99FB-465FE9024845}" type="presOf" srcId="{B902F54C-6DEB-430D-AFEF-C73232693EBA}" destId="{6BC85FE3-39CD-4D8D-B113-DA772A2936B4}" srcOrd="0" destOrd="0" presId="urn:microsoft.com/office/officeart/2005/8/layout/process1"/>
    <dgm:cxn modelId="{FE07E82C-0F4D-487E-9326-DE580FD036DE}" srcId="{68A02314-1274-4B41-8E9E-BE99A249774B}" destId="{8B96DDEB-2401-4016-9DD7-A240204F2920}" srcOrd="2" destOrd="0" parTransId="{A2199E42-6475-4C88-90F9-89D0CE2127AD}" sibTransId="{B902F54C-6DEB-430D-AFEF-C73232693EBA}"/>
    <dgm:cxn modelId="{EF095330-B884-4DE3-A288-9AFF646C752C}" type="presOf" srcId="{7F7E9AB9-E1AE-4098-B6F2-8F786E892101}" destId="{FFBED9E0-2D01-4997-BB5C-347DC8B2835A}" srcOrd="0" destOrd="0" presId="urn:microsoft.com/office/officeart/2005/8/layout/process1"/>
    <dgm:cxn modelId="{B6142E21-D0C2-4F51-A95B-A2BCA9A1CE94}" type="presOf" srcId="{68A02314-1274-4B41-8E9E-BE99A249774B}" destId="{562A449E-F9C3-474A-86BD-C1AFC06F9E04}" srcOrd="0" destOrd="0" presId="urn:microsoft.com/office/officeart/2005/8/layout/process1"/>
    <dgm:cxn modelId="{20269A8B-F716-40C0-AF32-87979F89D540}" srcId="{68A02314-1274-4B41-8E9E-BE99A249774B}" destId="{7F7E9AB9-E1AE-4098-B6F2-8F786E892101}" srcOrd="3" destOrd="0" parTransId="{8485E95D-7906-4E0E-B460-DBC1C52ECBD7}" sibTransId="{877FA481-C43D-4E7F-8F56-C89F8EC94EE4}"/>
    <dgm:cxn modelId="{DCA23AE9-0BFB-4DB0-82E1-6B9149498F5C}" srcId="{68A02314-1274-4B41-8E9E-BE99A249774B}" destId="{57F3CA5B-D511-4108-A33A-4FA4CA65F889}" srcOrd="1" destOrd="0" parTransId="{CAAFC10C-5499-41A3-8345-2BAB24117AB3}" sibTransId="{142F638C-3C6B-4CD2-B238-679B9C9B4D8F}"/>
    <dgm:cxn modelId="{6E2EC48A-10B3-4885-990E-285A17F7A43E}" type="presOf" srcId="{67E23412-0004-4159-A14C-FAEE3204D459}" destId="{8D177EF5-180D-4674-BEC1-ACB0A9442B80}" srcOrd="0" destOrd="0" presId="urn:microsoft.com/office/officeart/2005/8/layout/process1"/>
    <dgm:cxn modelId="{A22414F2-8A87-4710-AC72-43FE109AE09A}" type="presOf" srcId="{0FA6360E-615D-4683-9E8A-71A01318A8C2}" destId="{A21055DE-877B-4D99-A331-8EC81BB7C8CB}" srcOrd="0" destOrd="0" presId="urn:microsoft.com/office/officeart/2005/8/layout/process1"/>
    <dgm:cxn modelId="{F3346A37-5A81-4CBD-AC2F-3D1A446697F1}" type="presOf" srcId="{57F3CA5B-D511-4108-A33A-4FA4CA65F889}" destId="{C4A977DE-C100-4FBF-9E9C-29BFC4F25B17}" srcOrd="0" destOrd="0" presId="urn:microsoft.com/office/officeart/2005/8/layout/process1"/>
    <dgm:cxn modelId="{3E283A62-07EC-4F41-9FB0-95C11B845488}" type="presParOf" srcId="{562A449E-F9C3-474A-86BD-C1AFC06F9E04}" destId="{8D177EF5-180D-4674-BEC1-ACB0A9442B80}" srcOrd="0" destOrd="0" presId="urn:microsoft.com/office/officeart/2005/8/layout/process1"/>
    <dgm:cxn modelId="{0CE41711-7CA0-4CE3-8E2F-CA4D365F2630}" type="presParOf" srcId="{562A449E-F9C3-474A-86BD-C1AFC06F9E04}" destId="{A21055DE-877B-4D99-A331-8EC81BB7C8CB}" srcOrd="1" destOrd="0" presId="urn:microsoft.com/office/officeart/2005/8/layout/process1"/>
    <dgm:cxn modelId="{9ACB4F1C-9E9C-4EBF-8601-F268CC03D970}" type="presParOf" srcId="{A21055DE-877B-4D99-A331-8EC81BB7C8CB}" destId="{19D21556-484E-4E4B-AB31-E35122F067A8}" srcOrd="0" destOrd="0" presId="urn:microsoft.com/office/officeart/2005/8/layout/process1"/>
    <dgm:cxn modelId="{3B5B304E-AC91-4478-8D2F-B43F3BD16294}" type="presParOf" srcId="{562A449E-F9C3-474A-86BD-C1AFC06F9E04}" destId="{C4A977DE-C100-4FBF-9E9C-29BFC4F25B17}" srcOrd="2" destOrd="0" presId="urn:microsoft.com/office/officeart/2005/8/layout/process1"/>
    <dgm:cxn modelId="{04B7DF14-A63C-4C31-BCAC-CA17361B4555}" type="presParOf" srcId="{562A449E-F9C3-474A-86BD-C1AFC06F9E04}" destId="{DC9A8319-8D4B-4862-9AFF-1B9C6551C30A}" srcOrd="3" destOrd="0" presId="urn:microsoft.com/office/officeart/2005/8/layout/process1"/>
    <dgm:cxn modelId="{02BEDB3C-0B66-4C6B-AC88-59DDD535C2D1}" type="presParOf" srcId="{DC9A8319-8D4B-4862-9AFF-1B9C6551C30A}" destId="{C98EAF3A-53EE-4DA0-B469-62016E072A09}" srcOrd="0" destOrd="0" presId="urn:microsoft.com/office/officeart/2005/8/layout/process1"/>
    <dgm:cxn modelId="{ADA46147-F7CF-469B-B788-7A3BA15295CC}" type="presParOf" srcId="{562A449E-F9C3-474A-86BD-C1AFC06F9E04}" destId="{5BE8A654-05CA-4785-90B2-A3023D81B9D8}" srcOrd="4" destOrd="0" presId="urn:microsoft.com/office/officeart/2005/8/layout/process1"/>
    <dgm:cxn modelId="{17F979C1-D4D6-4F04-8F59-B4F0A84D719B}" type="presParOf" srcId="{562A449E-F9C3-474A-86BD-C1AFC06F9E04}" destId="{6BC85FE3-39CD-4D8D-B113-DA772A2936B4}" srcOrd="5" destOrd="0" presId="urn:microsoft.com/office/officeart/2005/8/layout/process1"/>
    <dgm:cxn modelId="{0EB7F937-F907-42B3-97EE-D69296AA2428}" type="presParOf" srcId="{6BC85FE3-39CD-4D8D-B113-DA772A2936B4}" destId="{2F571986-5970-4CC9-AB89-924F47517005}" srcOrd="0" destOrd="0" presId="urn:microsoft.com/office/officeart/2005/8/layout/process1"/>
    <dgm:cxn modelId="{52F3DCC5-0978-4A63-8997-7EC49C185C41}" type="presParOf" srcId="{562A449E-F9C3-474A-86BD-C1AFC06F9E04}" destId="{FFBED9E0-2D01-4997-BB5C-347DC8B2835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77EF5-180D-4674-BEC1-ACB0A9442B80}">
      <dsp:nvSpPr>
        <dsp:cNvPr id="0" name=""/>
        <dsp:cNvSpPr/>
      </dsp:nvSpPr>
      <dsp:spPr>
        <a:xfrm>
          <a:off x="3877" y="0"/>
          <a:ext cx="1695201" cy="11766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Training date: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10 ~ 20.Sep</a:t>
          </a:r>
          <a:endParaRPr lang="en-US" sz="1200" b="1" kern="1200" dirty="0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sp:txBody>
      <dsp:txXfrm>
        <a:off x="38341" y="34464"/>
        <a:ext cx="1626273" cy="1107757"/>
      </dsp:txXfrm>
    </dsp:sp>
    <dsp:sp modelId="{A21055DE-877B-4D99-A331-8EC81BB7C8CB}">
      <dsp:nvSpPr>
        <dsp:cNvPr id="0" name=""/>
        <dsp:cNvSpPr/>
      </dsp:nvSpPr>
      <dsp:spPr>
        <a:xfrm>
          <a:off x="1868598" y="378137"/>
          <a:ext cx="359382" cy="420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sp:txBody>
      <dsp:txXfrm>
        <a:off x="1868598" y="462219"/>
        <a:ext cx="251567" cy="252245"/>
      </dsp:txXfrm>
    </dsp:sp>
    <dsp:sp modelId="{C4A977DE-C100-4FBF-9E9C-29BFC4F25B17}">
      <dsp:nvSpPr>
        <dsp:cNvPr id="0" name=""/>
        <dsp:cNvSpPr/>
      </dsp:nvSpPr>
      <dsp:spPr>
        <a:xfrm>
          <a:off x="2377158" y="0"/>
          <a:ext cx="1695201" cy="1176685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Q’ty</a:t>
          </a:r>
          <a:r>
            <a:rPr lang="en-US" sz="1200" b="1" kern="1200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 class: 2 (19.5h/class)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Q’ty</a:t>
          </a:r>
          <a:r>
            <a:rPr lang="en-US" sz="1200" b="1" kern="1200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 trainee: 12</a:t>
          </a:r>
        </a:p>
      </dsp:txBody>
      <dsp:txXfrm>
        <a:off x="2411622" y="34464"/>
        <a:ext cx="1626273" cy="1107757"/>
      </dsp:txXfrm>
    </dsp:sp>
    <dsp:sp modelId="{DC9A8319-8D4B-4862-9AFF-1B9C6551C30A}">
      <dsp:nvSpPr>
        <dsp:cNvPr id="0" name=""/>
        <dsp:cNvSpPr/>
      </dsp:nvSpPr>
      <dsp:spPr>
        <a:xfrm>
          <a:off x="4241879" y="378137"/>
          <a:ext cx="359382" cy="420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sp:txBody>
      <dsp:txXfrm>
        <a:off x="4241879" y="462219"/>
        <a:ext cx="251567" cy="252245"/>
      </dsp:txXfrm>
    </dsp:sp>
    <dsp:sp modelId="{5BE8A654-05CA-4785-90B2-A3023D81B9D8}">
      <dsp:nvSpPr>
        <dsp:cNvPr id="0" name=""/>
        <dsp:cNvSpPr/>
      </dsp:nvSpPr>
      <dsp:spPr>
        <a:xfrm>
          <a:off x="4750440" y="0"/>
          <a:ext cx="1695201" cy="1176685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Training content: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Level 1: basic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Level 2: Advance</a:t>
          </a:r>
          <a:endParaRPr lang="en-US" sz="1200" b="1" kern="1200" dirty="0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sp:txBody>
      <dsp:txXfrm>
        <a:off x="4784904" y="34464"/>
        <a:ext cx="1626273" cy="1107757"/>
      </dsp:txXfrm>
    </dsp:sp>
    <dsp:sp modelId="{6BC85FE3-39CD-4D8D-B113-DA772A2936B4}">
      <dsp:nvSpPr>
        <dsp:cNvPr id="0" name=""/>
        <dsp:cNvSpPr/>
      </dsp:nvSpPr>
      <dsp:spPr>
        <a:xfrm>
          <a:off x="6615161" y="378137"/>
          <a:ext cx="359382" cy="420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sp:txBody>
      <dsp:txXfrm>
        <a:off x="6615161" y="462219"/>
        <a:ext cx="251567" cy="252245"/>
      </dsp:txXfrm>
    </dsp:sp>
    <dsp:sp modelId="{FFBED9E0-2D01-4997-BB5C-347DC8B2835A}">
      <dsp:nvSpPr>
        <dsp:cNvPr id="0" name=""/>
        <dsp:cNvSpPr/>
      </dsp:nvSpPr>
      <dsp:spPr>
        <a:xfrm>
          <a:off x="7123721" y="0"/>
          <a:ext cx="1695201" cy="117668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rPr>
            <a:t>Training method: online &amp; offline</a:t>
          </a:r>
          <a:endParaRPr lang="en-US" sz="1200" b="1" kern="1200" dirty="0">
            <a:solidFill>
              <a:schemeClr val="tx1"/>
            </a:solidFill>
            <a:latin typeface="Meiryo" panose="020B0604030504040204" pitchFamily="34" charset="-128"/>
            <a:ea typeface="Meiryo" panose="020B0604030504040204" pitchFamily="34" charset="-128"/>
          </a:endParaRPr>
        </a:p>
      </dsp:txBody>
      <dsp:txXfrm>
        <a:off x="7158185" y="34464"/>
        <a:ext cx="1626273" cy="1107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C456-4406-41E4-A226-DFDB21E2FCC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C9BE-1AA6-44CD-AC42-E8661FE4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C456-4406-41E4-A226-DFDB21E2FCC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C9BE-1AA6-44CD-AC42-E8661FE4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3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C456-4406-41E4-A226-DFDB21E2FCC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C9BE-1AA6-44CD-AC42-E8661FE4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C456-4406-41E4-A226-DFDB21E2FCC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C9BE-1AA6-44CD-AC42-E8661FE4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C456-4406-41E4-A226-DFDB21E2FCC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C9BE-1AA6-44CD-AC42-E8661FE4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C456-4406-41E4-A226-DFDB21E2FCC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C9BE-1AA6-44CD-AC42-E8661FE4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C456-4406-41E4-A226-DFDB21E2FCC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C9BE-1AA6-44CD-AC42-E8661FE4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C456-4406-41E4-A226-DFDB21E2FCC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C9BE-1AA6-44CD-AC42-E8661FE4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8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C456-4406-41E4-A226-DFDB21E2FCC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C9BE-1AA6-44CD-AC42-E8661FE4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9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C456-4406-41E4-A226-DFDB21E2FCC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C9BE-1AA6-44CD-AC42-E8661FE4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5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C456-4406-41E4-A226-DFDB21E2FCC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C9BE-1AA6-44CD-AC42-E8661FE4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8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C456-4406-41E4-A226-DFDB21E2FCC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C9BE-1AA6-44CD-AC42-E8661FE4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47800" y="76200"/>
            <a:ext cx="6400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Meiryo" panose="020B0604030504040204" pitchFamily="34" charset="-128"/>
                <a:ea typeface="Meiryo" panose="020B0604030504040204" pitchFamily="34" charset="-128"/>
                <a:cs typeface="Calibri" pitchFamily="34" charset="0"/>
              </a:rPr>
              <a:t>WEB APIs TRAINING</a:t>
            </a:r>
            <a:endParaRPr lang="en-US" sz="3000" b="1" dirty="0">
              <a:latin typeface="Meiryo" panose="020B0604030504040204" pitchFamily="34" charset="-128"/>
              <a:ea typeface="Meiryo" panose="020B0604030504040204" pitchFamily="34" charset="-128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250" y="79057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I. Purpose</a:t>
            </a:r>
            <a:endParaRPr 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5250" y="1146691"/>
            <a:ext cx="60864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Provide basic programming </a:t>
            </a:r>
            <a:r>
              <a:rPr 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to newcomers 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Quality up </a:t>
            </a:r>
            <a:r>
              <a:rPr 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application jobs </a:t>
            </a:r>
            <a:r>
              <a:rPr 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by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s</a:t>
            </a:r>
            <a:r>
              <a:rPr 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haring extended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knowledge &amp; </a:t>
            </a:r>
            <a:r>
              <a:rPr 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typical notes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Standardize </a:t>
            </a:r>
            <a:r>
              <a:rPr 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programming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with all components (security, middleware, extension method, data provider</a:t>
            </a:r>
            <a:r>
              <a:rPr 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,…)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50" y="3062466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II. Training result</a:t>
            </a:r>
            <a:endParaRPr 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49" y="4695994"/>
            <a:ext cx="2202471" cy="1861016"/>
          </a:xfrm>
          <a:prstGeom prst="rect">
            <a:avLst/>
          </a:prstGeom>
        </p:spPr>
      </p:pic>
      <p:pic>
        <p:nvPicPr>
          <p:cNvPr id="1026" name="Picture 2" descr="Web API là gì? Tính năng và cách hoạt động của Web A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98" y="520539"/>
            <a:ext cx="2276475" cy="127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ting Started With Web API With Sample Applic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98" y="1857712"/>
            <a:ext cx="2384223" cy="104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4123354572"/>
              </p:ext>
            </p:extLst>
          </p:nvPr>
        </p:nvGraphicFramePr>
        <p:xfrm>
          <a:off x="218621" y="3392041"/>
          <a:ext cx="8822800" cy="1176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4137" y="4695994"/>
            <a:ext cx="2178200" cy="1861016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0" y="4686189"/>
            <a:ext cx="5038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dirty="0" smtClean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General </a:t>
            </a:r>
            <a:r>
              <a:rPr lang="en-US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assessment </a:t>
            </a:r>
            <a:r>
              <a:rPr lang="en-US" dirty="0" smtClean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after training: </a:t>
            </a:r>
          </a:p>
          <a:p>
            <a:pPr marL="285750" lvl="0" indent="-285750" defTabSz="914400"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Useful course!</a:t>
            </a:r>
          </a:p>
          <a:p>
            <a:pPr marL="285750" lvl="0" indent="-285750" defTabSz="91440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</a:t>
            </a:r>
            <a:r>
              <a:rPr lang="en-US" dirty="0" smtClean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asy </a:t>
            </a:r>
            <a:r>
              <a:rPr lang="en-US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to learn and </a:t>
            </a:r>
            <a:r>
              <a:rPr lang="en-US" dirty="0" smtClean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make </a:t>
            </a:r>
            <a:r>
              <a:rPr lang="en-US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immediately improve the job!</a:t>
            </a:r>
            <a:endParaRPr lang="en-US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553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94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Meiryo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Xuan</dc:creator>
  <cp:lastModifiedBy>Nguyen Thi Xuan</cp:lastModifiedBy>
  <cp:revision>9</cp:revision>
  <dcterms:created xsi:type="dcterms:W3CDTF">2024-10-07T08:08:21Z</dcterms:created>
  <dcterms:modified xsi:type="dcterms:W3CDTF">2024-10-07T08:39:51Z</dcterms:modified>
</cp:coreProperties>
</file>