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photoAlbum layout="4picTitle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7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0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D65C-A008-403E-B2A7-FB9EBFBA5EB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BF85-1174-413C-BCB8-B0E6B755D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981339" y="2525903"/>
            <a:ext cx="1828800" cy="1219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981339" y="667384"/>
            <a:ext cx="1828800" cy="1219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5257938" y="2535306"/>
            <a:ext cx="1828800" cy="1219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1981339" y="4418915"/>
            <a:ext cx="1828800" cy="1219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5257942" y="4418915"/>
            <a:ext cx="1828800" cy="1219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3150749" y="3633228"/>
            <a:ext cx="2750976" cy="186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3128389" y="826233"/>
            <a:ext cx="2782321" cy="18553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5257938" y="657983"/>
            <a:ext cx="1828800" cy="12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0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 SON</dc:creator>
  <cp:lastModifiedBy>TU SON</cp:lastModifiedBy>
  <cp:revision>1</cp:revision>
  <dcterms:created xsi:type="dcterms:W3CDTF">2025-05-06T15:26:54Z</dcterms:created>
  <dcterms:modified xsi:type="dcterms:W3CDTF">2025-05-06T15:37:29Z</dcterms:modified>
</cp:coreProperties>
</file>