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29260800"/>
  <p:notesSz cx="9144000" cy="6858000"/>
  <p:defaultTextStyle>
    <a:defPPr>
      <a:defRPr lang="en-US"/>
    </a:defPPr>
    <a:lvl1pPr marL="0" algn="l" defTabSz="438857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288" algn="l" defTabSz="438857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8576" algn="l" defTabSz="438857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2864" algn="l" defTabSz="438857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7153" algn="l" defTabSz="438857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1441" algn="l" defTabSz="438857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5729" algn="l" defTabSz="438857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0017" algn="l" defTabSz="438857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4305" algn="l" defTabSz="438857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" d="100"/>
          <a:sy n="16" d="100"/>
        </p:scale>
        <p:origin x="-546" y="-156"/>
      </p:cViewPr>
      <p:guideLst>
        <p:guide orient="horz" pos="9216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9089816"/>
            <a:ext cx="37307520" cy="62721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6581120"/>
            <a:ext cx="3072384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5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0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80F6-62C0-4AB3-864B-267D3BB243AE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D6B-CA86-41EB-8C86-F0E08373B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80F6-62C0-4AB3-864B-267D3BB243AE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D6B-CA86-41EB-8C86-F0E08373B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5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171791"/>
            <a:ext cx="9875520" cy="249665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171791"/>
            <a:ext cx="28895040" cy="249665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80F6-62C0-4AB3-864B-267D3BB243AE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D6B-CA86-41EB-8C86-F0E08373B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0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80F6-62C0-4AB3-864B-267D3BB243AE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D6B-CA86-41EB-8C86-F0E08373B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2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18802775"/>
            <a:ext cx="37307520" cy="581152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2401978"/>
            <a:ext cx="37307520" cy="64007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288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857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86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715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144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572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001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4305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80F6-62C0-4AB3-864B-267D3BB243AE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D6B-CA86-41EB-8C86-F0E08373B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0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6827524"/>
            <a:ext cx="19385280" cy="19310775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6827524"/>
            <a:ext cx="19385280" cy="19310775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80F6-62C0-4AB3-864B-267D3BB243AE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D6B-CA86-41EB-8C86-F0E08373B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7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6549816"/>
            <a:ext cx="19392902" cy="2729652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288" indent="0">
              <a:buNone/>
              <a:defRPr sz="9600" b="1"/>
            </a:lvl2pPr>
            <a:lvl3pPr marL="4388576" indent="0">
              <a:buNone/>
              <a:defRPr sz="8600" b="1"/>
            </a:lvl3pPr>
            <a:lvl4pPr marL="6582864" indent="0">
              <a:buNone/>
              <a:defRPr sz="7700" b="1"/>
            </a:lvl4pPr>
            <a:lvl5pPr marL="8777153" indent="0">
              <a:buNone/>
              <a:defRPr sz="7700" b="1"/>
            </a:lvl5pPr>
            <a:lvl6pPr marL="10971441" indent="0">
              <a:buNone/>
              <a:defRPr sz="7700" b="1"/>
            </a:lvl6pPr>
            <a:lvl7pPr marL="13165729" indent="0">
              <a:buNone/>
              <a:defRPr sz="7700" b="1"/>
            </a:lvl7pPr>
            <a:lvl8pPr marL="15360017" indent="0">
              <a:buNone/>
              <a:defRPr sz="7700" b="1"/>
            </a:lvl8pPr>
            <a:lvl9pPr marL="17554305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9279468"/>
            <a:ext cx="19392902" cy="16858828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6549816"/>
            <a:ext cx="19400520" cy="2729652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288" indent="0">
              <a:buNone/>
              <a:defRPr sz="9600" b="1"/>
            </a:lvl2pPr>
            <a:lvl3pPr marL="4388576" indent="0">
              <a:buNone/>
              <a:defRPr sz="8600" b="1"/>
            </a:lvl3pPr>
            <a:lvl4pPr marL="6582864" indent="0">
              <a:buNone/>
              <a:defRPr sz="7700" b="1"/>
            </a:lvl4pPr>
            <a:lvl5pPr marL="8777153" indent="0">
              <a:buNone/>
              <a:defRPr sz="7700" b="1"/>
            </a:lvl5pPr>
            <a:lvl6pPr marL="10971441" indent="0">
              <a:buNone/>
              <a:defRPr sz="7700" b="1"/>
            </a:lvl6pPr>
            <a:lvl7pPr marL="13165729" indent="0">
              <a:buNone/>
              <a:defRPr sz="7700" b="1"/>
            </a:lvl7pPr>
            <a:lvl8pPr marL="15360017" indent="0">
              <a:buNone/>
              <a:defRPr sz="7700" b="1"/>
            </a:lvl8pPr>
            <a:lvl9pPr marL="17554305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9279468"/>
            <a:ext cx="19400520" cy="16858828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80F6-62C0-4AB3-864B-267D3BB243AE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D6B-CA86-41EB-8C86-F0E08373B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9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80F6-62C0-4AB3-864B-267D3BB243AE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D6B-CA86-41EB-8C86-F0E08373B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8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80F6-62C0-4AB3-864B-267D3BB243AE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D6B-CA86-41EB-8C86-F0E08373B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5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165013"/>
            <a:ext cx="14439902" cy="495808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165016"/>
            <a:ext cx="24536400" cy="24973282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123096"/>
            <a:ext cx="14439902" cy="20015202"/>
          </a:xfrm>
        </p:spPr>
        <p:txBody>
          <a:bodyPr/>
          <a:lstStyle>
            <a:lvl1pPr marL="0" indent="0">
              <a:buNone/>
              <a:defRPr sz="6700"/>
            </a:lvl1pPr>
            <a:lvl2pPr marL="2194288" indent="0">
              <a:buNone/>
              <a:defRPr sz="5700"/>
            </a:lvl2pPr>
            <a:lvl3pPr marL="4388576" indent="0">
              <a:buNone/>
              <a:defRPr sz="4800"/>
            </a:lvl3pPr>
            <a:lvl4pPr marL="6582864" indent="0">
              <a:buNone/>
              <a:defRPr sz="4300"/>
            </a:lvl4pPr>
            <a:lvl5pPr marL="8777153" indent="0">
              <a:buNone/>
              <a:defRPr sz="4300"/>
            </a:lvl5pPr>
            <a:lvl6pPr marL="10971441" indent="0">
              <a:buNone/>
              <a:defRPr sz="4300"/>
            </a:lvl6pPr>
            <a:lvl7pPr marL="13165729" indent="0">
              <a:buNone/>
              <a:defRPr sz="4300"/>
            </a:lvl7pPr>
            <a:lvl8pPr marL="15360017" indent="0">
              <a:buNone/>
              <a:defRPr sz="4300"/>
            </a:lvl8pPr>
            <a:lvl9pPr marL="17554305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80F6-62C0-4AB3-864B-267D3BB243AE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D6B-CA86-41EB-8C86-F0E08373B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5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0482561"/>
            <a:ext cx="26334720" cy="241808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614507"/>
            <a:ext cx="26334720" cy="17556480"/>
          </a:xfrm>
        </p:spPr>
        <p:txBody>
          <a:bodyPr/>
          <a:lstStyle>
            <a:lvl1pPr marL="0" indent="0">
              <a:buNone/>
              <a:defRPr sz="15300"/>
            </a:lvl1pPr>
            <a:lvl2pPr marL="2194288" indent="0">
              <a:buNone/>
              <a:defRPr sz="13400"/>
            </a:lvl2pPr>
            <a:lvl3pPr marL="4388576" indent="0">
              <a:buNone/>
              <a:defRPr sz="11500"/>
            </a:lvl3pPr>
            <a:lvl4pPr marL="6582864" indent="0">
              <a:buNone/>
              <a:defRPr sz="9600"/>
            </a:lvl4pPr>
            <a:lvl5pPr marL="8777153" indent="0">
              <a:buNone/>
              <a:defRPr sz="9600"/>
            </a:lvl5pPr>
            <a:lvl6pPr marL="10971441" indent="0">
              <a:buNone/>
              <a:defRPr sz="9600"/>
            </a:lvl6pPr>
            <a:lvl7pPr marL="13165729" indent="0">
              <a:buNone/>
              <a:defRPr sz="9600"/>
            </a:lvl7pPr>
            <a:lvl8pPr marL="15360017" indent="0">
              <a:buNone/>
              <a:defRPr sz="9600"/>
            </a:lvl8pPr>
            <a:lvl9pPr marL="17554305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2900643"/>
            <a:ext cx="26334720" cy="3434078"/>
          </a:xfrm>
        </p:spPr>
        <p:txBody>
          <a:bodyPr/>
          <a:lstStyle>
            <a:lvl1pPr marL="0" indent="0">
              <a:buNone/>
              <a:defRPr sz="6700"/>
            </a:lvl1pPr>
            <a:lvl2pPr marL="2194288" indent="0">
              <a:buNone/>
              <a:defRPr sz="5700"/>
            </a:lvl2pPr>
            <a:lvl3pPr marL="4388576" indent="0">
              <a:buNone/>
              <a:defRPr sz="4800"/>
            </a:lvl3pPr>
            <a:lvl4pPr marL="6582864" indent="0">
              <a:buNone/>
              <a:defRPr sz="4300"/>
            </a:lvl4pPr>
            <a:lvl5pPr marL="8777153" indent="0">
              <a:buNone/>
              <a:defRPr sz="4300"/>
            </a:lvl5pPr>
            <a:lvl6pPr marL="10971441" indent="0">
              <a:buNone/>
              <a:defRPr sz="4300"/>
            </a:lvl6pPr>
            <a:lvl7pPr marL="13165729" indent="0">
              <a:buNone/>
              <a:defRPr sz="4300"/>
            </a:lvl7pPr>
            <a:lvl8pPr marL="15360017" indent="0">
              <a:buNone/>
              <a:defRPr sz="4300"/>
            </a:lvl8pPr>
            <a:lvl9pPr marL="17554305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80F6-62C0-4AB3-864B-267D3BB243AE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D6B-CA86-41EB-8C86-F0E08373B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5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171788"/>
            <a:ext cx="39502080" cy="4876800"/>
          </a:xfrm>
          <a:prstGeom prst="rect">
            <a:avLst/>
          </a:prstGeom>
        </p:spPr>
        <p:txBody>
          <a:bodyPr vert="horz" lIns="438858" tIns="219429" rIns="438858" bIns="21942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6827524"/>
            <a:ext cx="39502080" cy="19310775"/>
          </a:xfrm>
          <a:prstGeom prst="rect">
            <a:avLst/>
          </a:prstGeom>
        </p:spPr>
        <p:txBody>
          <a:bodyPr vert="horz" lIns="438858" tIns="219429" rIns="438858" bIns="2194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27120428"/>
            <a:ext cx="10241280" cy="1557867"/>
          </a:xfrm>
          <a:prstGeom prst="rect">
            <a:avLst/>
          </a:prstGeom>
        </p:spPr>
        <p:txBody>
          <a:bodyPr vert="horz" lIns="438858" tIns="219429" rIns="438858" bIns="219429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F80F6-62C0-4AB3-864B-267D3BB243AE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27120428"/>
            <a:ext cx="13898880" cy="1557867"/>
          </a:xfrm>
          <a:prstGeom prst="rect">
            <a:avLst/>
          </a:prstGeom>
        </p:spPr>
        <p:txBody>
          <a:bodyPr vert="horz" lIns="438858" tIns="219429" rIns="438858" bIns="219429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27120428"/>
            <a:ext cx="10241280" cy="1557867"/>
          </a:xfrm>
          <a:prstGeom prst="rect">
            <a:avLst/>
          </a:prstGeom>
        </p:spPr>
        <p:txBody>
          <a:bodyPr vert="horz" lIns="438858" tIns="219429" rIns="438858" bIns="219429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85D6B-CA86-41EB-8C86-F0E08373B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4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576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716" indent="-1645716" algn="l" defTabSz="438857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718" indent="-1371430" algn="l" defTabSz="4388576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720" indent="-1097144" algn="l" defTabSz="4388576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009" indent="-1097144" algn="l" defTabSz="4388576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4297" indent="-1097144" algn="l" defTabSz="4388576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8585" indent="-1097144" algn="l" defTabSz="4388576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2873" indent="-1097144" algn="l" defTabSz="4388576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7161" indent="-1097144" algn="l" defTabSz="4388576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1449" indent="-1097144" algn="l" defTabSz="4388576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57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288" algn="l" defTabSz="438857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576" algn="l" defTabSz="438857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864" algn="l" defTabSz="438857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153" algn="l" defTabSz="438857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441" algn="l" defTabSz="438857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5729" algn="l" defTabSz="438857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0017" algn="l" defTabSz="438857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4305" algn="l" defTabSz="438857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24578" y="996534"/>
            <a:ext cx="20861216" cy="75184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>
              <a:lnSpc>
                <a:spcPts val="9400"/>
              </a:lnSpc>
            </a:pPr>
            <a:r>
              <a:rPr lang="en-US" sz="8000" dirty="0" smtClean="0"/>
              <a:t>The </a:t>
            </a:r>
            <a:r>
              <a:rPr lang="en-US" sz="8000" dirty="0"/>
              <a:t>Influence of Positive and Negative Verbal Feedback on Motivation in a Timed and Repeated Task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Huong Nguyen and Jane’t Morrison</a:t>
            </a:r>
            <a:b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Eastern Oregon University</a:t>
            </a:r>
            <a:b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Grande, OR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97850-2807 USA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83816" y="17976427"/>
            <a:ext cx="4741985" cy="4049077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Table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0615" y="802380"/>
            <a:ext cx="20726400" cy="751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869400" y="677334"/>
            <a:ext cx="20878800" cy="7643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0615" y="8711548"/>
            <a:ext cx="20726400" cy="751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869400" y="8711548"/>
            <a:ext cx="20878800" cy="751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32275" y="16615507"/>
            <a:ext cx="7942385" cy="12124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575823" y="16615507"/>
            <a:ext cx="7942385" cy="12124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212801" y="16675425"/>
            <a:ext cx="7942385" cy="12124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788231" y="16646769"/>
            <a:ext cx="7942385" cy="12124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8200" y="16662400"/>
            <a:ext cx="7924800" cy="12124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518207" y="10430933"/>
            <a:ext cx="420871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95600" y="10430933"/>
            <a:ext cx="575433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95600" y="19371733"/>
            <a:ext cx="43434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659600" y="19371733"/>
            <a:ext cx="335418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726923" y="20000965"/>
            <a:ext cx="377045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005303" y="17542933"/>
            <a:ext cx="550823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pic>
        <p:nvPicPr>
          <p:cNvPr id="1030" name="Picture 6" descr="https://scontent-sea1-1.xx.fbcdn.net/hphotos-xfa1/v/t1.0-9/1935835_128665972240_7383896_n.jpg?oh=e1ba1079166768c5d90c37927f89e3a5&amp;oe=55F66E3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041" y="5547099"/>
            <a:ext cx="41148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content-sea1-1.xx.fbcdn.net/hphotos-xfa1/v/t1.0-9/1935835_128665972240_7383896_n.jpg?oh=e1ba1079166768c5d90c37927f89e3a5&amp;oe=55F66E3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5816" y="5547098"/>
            <a:ext cx="41148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838200" y="802380"/>
            <a:ext cx="2070881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26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The Influence of Positive and Negative Verbal Feedback on Motivation in a Timed and Repeated Task Huong Nguyen and Jane’t Morrison Eastern Oregon University La Grande, OR 97850-2807 USA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Huongdini</dc:creator>
  <cp:lastModifiedBy>Huongdini</cp:lastModifiedBy>
  <cp:revision>12</cp:revision>
  <dcterms:created xsi:type="dcterms:W3CDTF">2015-06-05T19:33:06Z</dcterms:created>
  <dcterms:modified xsi:type="dcterms:W3CDTF">2015-06-07T16:39:11Z</dcterms:modified>
</cp:coreProperties>
</file>