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302" r:id="rId4"/>
    <p:sldId id="271" r:id="rId5"/>
    <p:sldId id="264" r:id="rId6"/>
    <p:sldId id="303" r:id="rId7"/>
    <p:sldId id="293" r:id="rId8"/>
    <p:sldId id="299" r:id="rId9"/>
    <p:sldId id="300" r:id="rId10"/>
    <p:sldId id="301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/>
    <p:restoredTop sz="94807"/>
  </p:normalViewPr>
  <p:slideViewPr>
    <p:cSldViewPr>
      <p:cViewPr varScale="1">
        <p:scale>
          <a:sx n="165" d="100"/>
          <a:sy n="165" d="100"/>
        </p:scale>
        <p:origin x="640" y="19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2022. 2. 28.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ADB0E-ABF6-0146-BA64-CF2B0ECF4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dirty="0"/>
              <a:t>Base React Native 2022</a:t>
            </a:r>
            <a:endParaRPr lang="ko-KR" altLang="en-US" dirty="0"/>
          </a:p>
          <a:p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AA51C-CA7F-F546-A534-EF31091807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5821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dirty="0"/>
              <a:t>Mục đích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4290" y="722837"/>
            <a:ext cx="8449710" cy="333047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02815" y="1949125"/>
            <a:ext cx="2911241" cy="461665"/>
            <a:chOff x="785669" y="3564633"/>
            <a:chExt cx="2083021" cy="461665"/>
          </a:xfrm>
        </p:grpSpPr>
        <p:sp>
          <p:nvSpPr>
            <p:cNvPr id="94" name="TextBox 93"/>
            <p:cNvSpPr txBox="1"/>
            <p:nvPr/>
          </p:nvSpPr>
          <p:spPr>
            <a:xfrm>
              <a:off x="809033" y="3710784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5669" y="356463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Áp dụng công nghệ,kỹ thuật mới để đáp ứng những dự án mới,khó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0462" y="2853927"/>
            <a:ext cx="2884443" cy="461665"/>
            <a:chOff x="799451" y="3485793"/>
            <a:chExt cx="2063846" cy="461665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9451" y="348579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bộ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coding convention, clean code,..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857242"/>
            <a:ext cx="2891707" cy="461665"/>
            <a:chOff x="803640" y="3494484"/>
            <a:chExt cx="2069044" cy="461665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13027" y="3494484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Giảm thời gian tìm hiểu,support, review code,…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154560"/>
            <a:ext cx="5148064" cy="576064"/>
          </a:xfrm>
        </p:spPr>
        <p:txBody>
          <a:bodyPr/>
          <a:lstStyle/>
          <a:p>
            <a:r>
              <a:rPr lang="vi-VN" altLang="ko-KR" dirty="0"/>
              <a:t>Coding Convention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154560"/>
            <a:ext cx="5148064" cy="576064"/>
          </a:xfrm>
        </p:spPr>
        <p:txBody>
          <a:bodyPr/>
          <a:lstStyle/>
          <a:p>
            <a:r>
              <a:rPr lang="vi-VN" altLang="ko-KR" dirty="0"/>
              <a:t>Base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45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altLang="ko-KR" dirty="0"/>
              <a:t>Giới thiệu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2396589"/>
            <a:chOff x="3687661" y="1203598"/>
            <a:chExt cx="2252491" cy="2396589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Version : 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 17.0.2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 Native 0.67.3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Language: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Javascript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Typescript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Function component + hooks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hình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Redux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hợp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cùng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saga 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879562"/>
            <a:ext cx="2303282" cy="1368152"/>
          </a:xfrm>
        </p:spPr>
        <p:txBody>
          <a:bodyPr/>
          <a:lstStyle/>
          <a:p>
            <a:r>
              <a:rPr lang="vi-VN" altLang="ko-KR" dirty="0"/>
              <a:t>Các thư viện sử dụng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3568" y="3579862"/>
            <a:ext cx="2303282" cy="504056"/>
          </a:xfrm>
        </p:spPr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3042920"/>
            <a:chOff x="3687661" y="1203598"/>
            <a:chExt cx="2252491" cy="3042920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Eslint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 toolkit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 saga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Axios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 navigation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Native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 Hook 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Ramda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Room,push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notify,firebase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,...)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63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32EDDC7-9F51-9B40-9D9B-7FF79EFAE2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57" b="-29257"/>
          <a:stretch/>
        </p:blipFill>
        <p:spPr>
          <a:xfrm>
            <a:off x="0" y="-2"/>
            <a:ext cx="9148235" cy="365187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0B871F-1B65-2343-BCCB-4B6FEE528106}"/>
              </a:ext>
            </a:extLst>
          </p:cNvPr>
          <p:cNvSpPr txBox="1"/>
          <p:nvPr/>
        </p:nvSpPr>
        <p:spPr>
          <a:xfrm>
            <a:off x="3851920" y="415592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/>
              <a:t>Cấu trúc</a:t>
            </a:r>
          </a:p>
        </p:txBody>
      </p:sp>
    </p:spTree>
    <p:extLst>
      <p:ext uri="{BB962C8B-B14F-4D97-AF65-F5344CB8AC3E}">
        <p14:creationId xmlns:p14="http://schemas.microsoft.com/office/powerpoint/2010/main" val="90496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27EE15-CB70-7C4F-9557-AE60F40D7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7B89-6BAC-B349-870D-1B61C434B9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86F09C-8ECF-2F4C-872E-CF3CD2C80F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642" r="1264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1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Question ?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111</Words>
  <Application>Microsoft Macintosh PowerPoint</Application>
  <PresentationFormat>On-screen Show (16:9)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102</cp:revision>
  <dcterms:created xsi:type="dcterms:W3CDTF">2016-12-05T23:26:54Z</dcterms:created>
  <dcterms:modified xsi:type="dcterms:W3CDTF">2022-02-28T09:50:16Z</dcterms:modified>
</cp:coreProperties>
</file>