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76ADB-043D-374F-9C50-9C052D766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A4FE67-3B07-D043-B0D0-863368B86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5E302-8989-1A44-86C3-B3257D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4AFFE-6CBD-E14C-9E13-BA23EE16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1D49F-041A-7B4E-80D7-32336A7B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9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4A81-1808-5644-9BCB-0CA8AC68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C7F4E-6546-FA43-9358-0B3E38CD3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C0035-C540-8248-84E6-C20D50CB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B4155-3DF2-DC48-A129-777CBB26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56131-4FAC-6C45-A8BC-12A47C31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97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C2C9E9-A3CC-9A46-8AFD-D4ECFE6A8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477B0-17DD-D34A-AD70-546FCFE55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2CEEC-C7C2-C848-8EC2-D5AFD569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11D2E-5A6E-5246-89B2-B785D272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0F439-1C66-1648-B75A-1D5BE042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22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05DD3-34B1-8B48-91DB-90636CE3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99166-933E-9C4E-89DB-0F48FB46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9539C-B18A-924B-BFED-F3416BF1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024BF-EDCF-364E-8ABC-CA73B720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A18F9-9BFE-C742-B981-808DA41A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3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E1184-1765-F04B-AFCA-B548B4ED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D0CC18-1667-7048-A39A-F8A2A38A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3AADE-DB9E-CC40-9898-AAA1259E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A13FE-B267-1E4D-8FFD-9FD7192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C0FB6-9951-254C-89B6-9CE9929B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1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39B8-4776-6246-B2D2-00A2A30B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3832E-B714-7142-8178-6B3E62E06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1FB2A-8AAE-544C-818E-DD0F760C3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9AC1E9-69DE-4642-BD40-3CE127F2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5B744C-2DC0-B941-A2C8-18927C1D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554BA-114A-4645-9042-63CF3CDE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19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2E153-D5CB-CA43-B8CE-A89ACE58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922BC-6FF7-854E-B44D-DC40BB00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93F1C9-DCB5-DF46-AD45-C0D4DC96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78B23F-CF5D-0840-B14F-D2D0C06BC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80159C-C75E-A947-9D83-D554D1234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FD1246-591D-664E-ACB7-5A674D9A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5EA02D-0B03-D346-8F5F-18D5B63B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8BB5BE-E5ED-ED44-977D-C500BDC1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9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6D432-8BAE-764A-94B1-184B98BC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416A64-37C3-2A4D-8227-8E908A63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5CBE7C-10C1-FB45-B76A-D4B34DE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E4F7F-84F8-804B-8766-244322D0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A57C4E-F6C4-6542-AE14-C7FA6E9E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0A23BE-6D04-1E46-BD9C-8F95C4D7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7EB92-6946-B143-9100-AC20336D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84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0EFB-6A8B-9C48-8319-C15DB974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B8203-DD7B-1140-94B4-1D794924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D670E-7849-F845-8658-188557C4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14B06-5A13-B546-981B-37D94FEF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74893-91D6-EB4C-B9E7-148BE63B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B6938-42AB-164B-B991-AB79019C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84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1F09E-2991-7647-ADA0-B1706DD7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294621-BC71-174F-8E96-6BD239C09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2F3EF-3988-7D45-A614-5B82C5BC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5B7499-B934-574C-9879-B9B3548E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E7E4C-42CB-DE4C-8B08-193BE6BD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15DB9-9F33-E940-AEA3-004BE62F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18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D48B6A-F1BC-8548-8337-4D38F935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9F97A-CB0F-A744-B63A-EBF48910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5A3C6-C858-9243-8793-29CC06CA2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EFA5-E24A-3D42-8869-53BE814E1E8F}" type="datetimeFigureOut">
              <a:rPr kumimoji="1" lang="zh-CN" altLang="en-US" smtClean="0"/>
              <a:t>2024/9/11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C66C3-2DC7-1D45-8977-3116E0CEF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CE3E9-668F-9647-AA70-D18188125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0FBD-DC59-334A-804A-10CA54B80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11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5D82-859A-DE4D-8261-8FE74B6A3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LPARaaS</a:t>
            </a:r>
            <a:r>
              <a:rPr kumimoji="1" lang="en-US" altLang="zh-CN" dirty="0"/>
              <a:t> and LPAR-Manager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0AE9A7-A8F7-E840-AD38-31E55FC40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huoqif@cn.ibm.com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78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BF287-D2CF-E340-A813-40615EE1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14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LPAR </a:t>
            </a:r>
            <a:br>
              <a:rPr kumimoji="1" lang="en-US" altLang="zh-CN" dirty="0"/>
            </a:br>
            <a:r>
              <a:rPr kumimoji="1" lang="en-US" altLang="zh-CN" dirty="0"/>
              <a:t>Manager </a:t>
            </a:r>
            <a:br>
              <a:rPr kumimoji="1" lang="en-US" altLang="zh-CN" dirty="0"/>
            </a:br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14022163-8A83-074C-A3AD-810C788E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0"/>
            <a:ext cx="8555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1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49C0D-A362-6A46-85EF-42B9EA2F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54" y="21034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Thanks!</a:t>
            </a:r>
            <a:br>
              <a:rPr kumimoji="1" lang="en-US" altLang="zh-CN" dirty="0"/>
            </a:br>
            <a:r>
              <a:rPr kumimoji="1" lang="zh-CN" altLang="en-US" dirty="0"/>
              <a:t>                  谢谢！</a:t>
            </a:r>
          </a:p>
        </p:txBody>
      </p:sp>
    </p:spTree>
    <p:extLst>
      <p:ext uri="{BB962C8B-B14F-4D97-AF65-F5344CB8AC3E}">
        <p14:creationId xmlns:p14="http://schemas.microsoft.com/office/powerpoint/2010/main" val="182805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21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LPARaaS and LPAR-Manager</vt:lpstr>
      <vt:lpstr>LPAR  Manager  overview</vt:lpstr>
      <vt:lpstr>Thanks!                  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FENG HUO</dc:creator>
  <cp:lastModifiedBy>QI FENG HUO</cp:lastModifiedBy>
  <cp:revision>22</cp:revision>
  <dcterms:created xsi:type="dcterms:W3CDTF">2021-09-01T02:53:05Z</dcterms:created>
  <dcterms:modified xsi:type="dcterms:W3CDTF">2024-09-11T05:46:44Z</dcterms:modified>
</cp:coreProperties>
</file>