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DE"/>
    <a:srgbClr val="F6CC98"/>
    <a:srgbClr val="E81913"/>
    <a:srgbClr val="FEF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5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3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2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1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6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4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1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1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E1E5-B665-41E4-B2B2-21EED494631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E1E5-B665-41E4-B2B2-21EED494631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7420-2710-4FA9-BF91-26C47ECE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3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5117EA4-CB67-4886-B0DA-FADEF1E47648}"/>
              </a:ext>
            </a:extLst>
          </p:cNvPr>
          <p:cNvSpPr/>
          <p:nvPr/>
        </p:nvSpPr>
        <p:spPr>
          <a:xfrm>
            <a:off x="1428425" y="4278700"/>
            <a:ext cx="3702842" cy="667491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$position</a:t>
            </a:r>
            <a:endParaRPr lang="zh-CN" altLang="en-US" sz="4000" dirty="0">
              <a:ln w="0"/>
              <a:solidFill>
                <a:srgbClr val="FEFED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446AEA-56A5-4AF2-A519-85CA09E2A28F}"/>
              </a:ext>
            </a:extLst>
          </p:cNvPr>
          <p:cNvSpPr/>
          <p:nvPr/>
        </p:nvSpPr>
        <p:spPr>
          <a:xfrm>
            <a:off x="672645" y="5675709"/>
            <a:ext cx="5512705" cy="544381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$company</a:t>
            </a:r>
            <a:endParaRPr lang="zh-CN" altLang="en-US" sz="3200" dirty="0">
              <a:ln w="0"/>
              <a:solidFill>
                <a:srgbClr val="FEFED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434061-9A37-452C-B5EB-A6970166BFA3}"/>
              </a:ext>
            </a:extLst>
          </p:cNvPr>
          <p:cNvSpPr/>
          <p:nvPr/>
        </p:nvSpPr>
        <p:spPr>
          <a:xfrm>
            <a:off x="2580047" y="6501467"/>
            <a:ext cx="1697900" cy="667491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$seller</a:t>
            </a:r>
            <a:endParaRPr lang="zh-CN" altLang="en-US" sz="4000" dirty="0">
              <a:ln w="0"/>
              <a:solidFill>
                <a:srgbClr val="FEFED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62E7AA-EFAB-4BAD-BEBD-5134E20E7476}"/>
              </a:ext>
            </a:extLst>
          </p:cNvPr>
          <p:cNvSpPr/>
          <p:nvPr/>
        </p:nvSpPr>
        <p:spPr>
          <a:xfrm>
            <a:off x="1913057" y="7960093"/>
            <a:ext cx="3014542" cy="667491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$</a:t>
            </a:r>
            <a:r>
              <a:rPr lang="en-US" altLang="zh-CN" sz="4000" dirty="0" err="1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orderType</a:t>
            </a:r>
            <a:endParaRPr lang="zh-CN" altLang="en-US" sz="4000" dirty="0">
              <a:ln w="0"/>
              <a:solidFill>
                <a:srgbClr val="FEFED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B49455-DFE0-4472-A79E-563A617C9881}"/>
              </a:ext>
            </a:extLst>
          </p:cNvPr>
          <p:cNvSpPr/>
          <p:nvPr/>
        </p:nvSpPr>
        <p:spPr>
          <a:xfrm>
            <a:off x="1635761" y="9059703"/>
            <a:ext cx="3495506" cy="1067601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altLang="zh-CN" sz="6600" dirty="0">
                <a:ln w="0"/>
                <a:solidFill>
                  <a:srgbClr val="E8191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$price</a:t>
            </a:r>
            <a:endParaRPr lang="zh-CN" altLang="en-US" sz="6600" dirty="0">
              <a:ln w="0"/>
              <a:solidFill>
                <a:srgbClr val="E8191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0F68C7-9B1A-453E-8430-A2A3A67FE005}"/>
              </a:ext>
            </a:extLst>
          </p:cNvPr>
          <p:cNvSpPr/>
          <p:nvPr/>
        </p:nvSpPr>
        <p:spPr>
          <a:xfrm>
            <a:off x="2447773" y="11164229"/>
            <a:ext cx="1962447" cy="359715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EFED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$date</a:t>
            </a:r>
            <a:endParaRPr lang="zh-CN" altLang="en-US" sz="2000" dirty="0">
              <a:ln w="0"/>
              <a:solidFill>
                <a:srgbClr val="FEFED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51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阿里巴巴普惠体 Medium</vt:lpstr>
      <vt:lpstr>Arial</vt:lpstr>
      <vt:lpstr>Calibri</vt:lpstr>
      <vt:lpstr>Calibri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liangyiqi</dc:creator>
  <cp:lastModifiedBy>Taihe Huo </cp:lastModifiedBy>
  <cp:revision>23</cp:revision>
  <dcterms:created xsi:type="dcterms:W3CDTF">2024-04-26T08:22:19Z</dcterms:created>
  <dcterms:modified xsi:type="dcterms:W3CDTF">2024-08-09T11:06:36Z</dcterms:modified>
</cp:coreProperties>
</file>