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DE"/>
    <a:srgbClr val="F6CC98"/>
    <a:srgbClr val="E81913"/>
    <a:srgbClr val="FEF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3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1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E1E5-B665-41E4-B2B2-21EED4946319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0A734A-3E4C-4196-80C9-D05CD44C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117EA4-CB67-4886-B0DA-FADEF1E47648}"/>
              </a:ext>
            </a:extLst>
          </p:cNvPr>
          <p:cNvSpPr/>
          <p:nvPr/>
        </p:nvSpPr>
        <p:spPr>
          <a:xfrm>
            <a:off x="1428425" y="4278700"/>
            <a:ext cx="3702842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南分</a:t>
            </a:r>
            <a:r>
              <a:rPr lang="en-US" altLang="zh-CN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-</a:t>
            </a:r>
            <a:r>
              <a:rPr lang="zh-CN" altLang="en-US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广州区域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446AEA-56A5-4AF2-A519-85CA09E2A28F}"/>
              </a:ext>
            </a:extLst>
          </p:cNvPr>
          <p:cNvSpPr/>
          <p:nvPr/>
        </p:nvSpPr>
        <p:spPr>
          <a:xfrm>
            <a:off x="672645" y="5675709"/>
            <a:ext cx="5512705" cy="54438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深圳里弦科技有限公司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434061-9A37-452C-B5EB-A6970166BFA3}"/>
              </a:ext>
            </a:extLst>
          </p:cNvPr>
          <p:cNvSpPr/>
          <p:nvPr/>
        </p:nvSpPr>
        <p:spPr>
          <a:xfrm>
            <a:off x="2580047" y="6501467"/>
            <a:ext cx="1697900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王迪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62E7AA-EFAB-4BAD-BEBD-5134E20E7476}"/>
              </a:ext>
            </a:extLst>
          </p:cNvPr>
          <p:cNvSpPr/>
          <p:nvPr/>
        </p:nvSpPr>
        <p:spPr>
          <a:xfrm>
            <a:off x="2207697" y="7960093"/>
            <a:ext cx="2442603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新购订单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B49455-DFE0-4472-A79E-563A617C9881}"/>
              </a:ext>
            </a:extLst>
          </p:cNvPr>
          <p:cNvSpPr/>
          <p:nvPr/>
        </p:nvSpPr>
        <p:spPr>
          <a:xfrm>
            <a:off x="2370059" y="9059703"/>
            <a:ext cx="2312821" cy="106760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E8191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9K+</a:t>
            </a:r>
            <a:endParaRPr lang="zh-CN" altLang="en-US" sz="6600" dirty="0">
              <a:ln w="0"/>
              <a:solidFill>
                <a:srgbClr val="E8191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F68C7-9B1A-453E-8430-A2A3A67FE005}"/>
              </a:ext>
            </a:extLst>
          </p:cNvPr>
          <p:cNvSpPr/>
          <p:nvPr/>
        </p:nvSpPr>
        <p:spPr>
          <a:xfrm>
            <a:off x="2447773" y="11164229"/>
            <a:ext cx="1962447" cy="359715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2024.06.21</a:t>
            </a:r>
            <a:endParaRPr lang="zh-CN" altLang="en-US" sz="20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5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阿里巴巴普惠体 Medium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liangyiqi</dc:creator>
  <cp:lastModifiedBy>liangyiqi</cp:lastModifiedBy>
  <cp:revision>23</cp:revision>
  <dcterms:created xsi:type="dcterms:W3CDTF">2024-04-26T08:22:19Z</dcterms:created>
  <dcterms:modified xsi:type="dcterms:W3CDTF">2024-08-12T11:19:47Z</dcterms:modified>
</cp:coreProperties>
</file>