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9" r:id="rId3"/>
    <p:sldId id="256" r:id="rId4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B10FB1"/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1485" y="-1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934EB-8BE8-469B-8D4E-767F0B2FF7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57C0A2-3657-4A75-9E98-CB8A9130B95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1290660" y="275633"/>
            <a:ext cx="1027715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两个蛇线程的注意事项：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一共三个线程、两个蛇线程和主线程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共享资源有蛇数组和食物数组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蛇数组只受蛇类影响，因此创建了一个蛇类的互斥锁成员变量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食物数组不仅受食物类影响还受蛇类影响，因此在外部创建了一个互斥锁变量，并传给两个类中影响食物数组的方法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互相影响的线程只有蛇线程</a:t>
            </a:r>
            <a:r>
              <a:rPr lang="en-US" altLang="zh-CN" dirty="0"/>
              <a:t>-</a:t>
            </a:r>
            <a:r>
              <a:rPr lang="zh-CN" altLang="en-US" dirty="0"/>
              <a:t>主线程（食物的处理放在主线程中，主线程还控制了各类图像的绘制）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蛇</a:t>
            </a:r>
            <a:r>
              <a:rPr lang="en-US" altLang="zh-CN" dirty="0"/>
              <a:t>1</a:t>
            </a:r>
            <a:r>
              <a:rPr lang="zh-CN" altLang="en-US" dirty="0"/>
              <a:t>吃蛇</a:t>
            </a:r>
            <a:r>
              <a:rPr lang="en-US" altLang="zh-CN" dirty="0"/>
              <a:t>2</a:t>
            </a:r>
            <a:r>
              <a:rPr lang="zh-CN" altLang="en-US" dirty="0"/>
              <a:t>的蛇尾时，蛇</a:t>
            </a:r>
            <a:r>
              <a:rPr lang="en-US" altLang="zh-CN" dirty="0"/>
              <a:t>1</a:t>
            </a:r>
            <a:r>
              <a:rPr lang="zh-CN" altLang="en-US" dirty="0"/>
              <a:t>增加，此时不允许主线程绘制蛇</a:t>
            </a:r>
            <a:r>
              <a:rPr lang="en-US" altLang="zh-CN" dirty="0"/>
              <a:t>1</a:t>
            </a:r>
            <a:r>
              <a:rPr lang="zh-CN" altLang="en-US" dirty="0"/>
              <a:t>的身体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蛇</a:t>
            </a:r>
            <a:r>
              <a:rPr lang="en-US" altLang="zh-CN" dirty="0"/>
              <a:t>1</a:t>
            </a:r>
            <a:r>
              <a:rPr lang="zh-CN" altLang="en-US" dirty="0"/>
              <a:t>吃蛇</a:t>
            </a:r>
            <a:r>
              <a:rPr lang="en-US" altLang="zh-CN" dirty="0"/>
              <a:t>2</a:t>
            </a:r>
            <a:r>
              <a:rPr lang="zh-CN" altLang="en-US" dirty="0"/>
              <a:t>的蛇尾时，蛇</a:t>
            </a:r>
            <a:r>
              <a:rPr lang="en-US" altLang="zh-CN" dirty="0"/>
              <a:t>2</a:t>
            </a:r>
            <a:r>
              <a:rPr lang="zh-CN" altLang="en-US" dirty="0"/>
              <a:t>减少，此时不允许主线程绘制蛇</a:t>
            </a:r>
            <a:r>
              <a:rPr lang="en-US" altLang="zh-CN" dirty="0"/>
              <a:t>2</a:t>
            </a:r>
            <a:r>
              <a:rPr lang="zh-CN" altLang="en-US" dirty="0"/>
              <a:t>的身体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蛇吃食物时，蛇身增加，不允许主线程绘制蛇身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蛇吃食物时，食物减少，不允许主线程绘制食物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主线程绘制蛇身时，不允许蛇身变化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主线程绘制食物时，不允许食物变化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/>
              <a:t>主线程中调用食物增加函数时，不允许蛇吃食物</a:t>
            </a:r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组合 54"/>
          <p:cNvGrpSpPr/>
          <p:nvPr/>
        </p:nvGrpSpPr>
        <p:grpSpPr>
          <a:xfrm>
            <a:off x="5894434" y="1380947"/>
            <a:ext cx="3053528" cy="3053528"/>
            <a:chOff x="5891501" y="1365026"/>
            <a:chExt cx="3053528" cy="3053528"/>
          </a:xfrm>
        </p:grpSpPr>
        <p:sp>
          <p:nvSpPr>
            <p:cNvPr id="35" name="矩形 34"/>
            <p:cNvSpPr/>
            <p:nvPr/>
          </p:nvSpPr>
          <p:spPr>
            <a:xfrm>
              <a:off x="5892229" y="1365754"/>
              <a:ext cx="3052800" cy="305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不完整圆 52"/>
            <p:cNvSpPr/>
            <p:nvPr/>
          </p:nvSpPr>
          <p:spPr>
            <a:xfrm rot="9096808" flipV="1">
              <a:off x="5891501" y="1365026"/>
              <a:ext cx="3053528" cy="3053528"/>
            </a:xfrm>
            <a:prstGeom prst="pie">
              <a:avLst>
                <a:gd name="adj1" fmla="val 19963946"/>
                <a:gd name="adj2" fmla="val 19817814"/>
              </a:avLst>
            </a:prstGeom>
            <a:solidFill>
              <a:srgbClr val="B10F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54" name="圆: 空心 53"/>
            <p:cNvSpPr/>
            <p:nvPr/>
          </p:nvSpPr>
          <p:spPr>
            <a:xfrm rot="5400000" flipV="1">
              <a:off x="6250416" y="2128361"/>
              <a:ext cx="393760" cy="393760"/>
            </a:xfrm>
            <a:prstGeom prst="don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2" name="圆: 空心 31"/>
            <p:cNvSpPr/>
            <p:nvPr/>
          </p:nvSpPr>
          <p:spPr>
            <a:xfrm rot="5400000" flipV="1">
              <a:off x="6250416" y="3265257"/>
              <a:ext cx="393760" cy="393760"/>
            </a:xfrm>
            <a:prstGeom prst="donu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9067108" y="3639359"/>
            <a:ext cx="3053528" cy="3053528"/>
            <a:chOff x="5891501" y="1365026"/>
            <a:chExt cx="3053528" cy="3053528"/>
          </a:xfrm>
        </p:grpSpPr>
        <p:sp>
          <p:nvSpPr>
            <p:cNvPr id="28" name="矩形 27"/>
            <p:cNvSpPr/>
            <p:nvPr/>
          </p:nvSpPr>
          <p:spPr>
            <a:xfrm>
              <a:off x="5892229" y="1365754"/>
              <a:ext cx="3052800" cy="3052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不完整圆 28"/>
            <p:cNvSpPr/>
            <p:nvPr/>
          </p:nvSpPr>
          <p:spPr>
            <a:xfrm rot="9096808" flipV="1">
              <a:off x="5891501" y="1365026"/>
              <a:ext cx="3053528" cy="3053528"/>
            </a:xfrm>
            <a:prstGeom prst="pie">
              <a:avLst>
                <a:gd name="adj1" fmla="val 20230145"/>
                <a:gd name="adj2" fmla="val 20201693"/>
              </a:avLst>
            </a:prstGeom>
            <a:solidFill>
              <a:srgbClr val="B10FB1"/>
            </a:solidFill>
            <a:ln>
              <a:solidFill>
                <a:srgbClr val="B10F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132844" y="1413159"/>
            <a:ext cx="3053528" cy="3053528"/>
            <a:chOff x="1398624" y="1336959"/>
            <a:chExt cx="3053528" cy="3053528"/>
          </a:xfrm>
        </p:grpSpPr>
        <p:grpSp>
          <p:nvGrpSpPr>
            <p:cNvPr id="52" name="组合 51"/>
            <p:cNvGrpSpPr/>
            <p:nvPr/>
          </p:nvGrpSpPr>
          <p:grpSpPr>
            <a:xfrm>
              <a:off x="1398624" y="1336959"/>
              <a:ext cx="3053528" cy="3053528"/>
              <a:chOff x="5891501" y="1365026"/>
              <a:chExt cx="3053528" cy="3053528"/>
            </a:xfrm>
          </p:grpSpPr>
          <p:sp>
            <p:nvSpPr>
              <p:cNvPr id="56" name="矩形 55"/>
              <p:cNvSpPr/>
              <p:nvPr/>
            </p:nvSpPr>
            <p:spPr>
              <a:xfrm>
                <a:off x="5892229" y="1365754"/>
                <a:ext cx="3052800" cy="305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sp>
            <p:nvSpPr>
              <p:cNvPr id="57" name="不完整圆 56"/>
              <p:cNvSpPr/>
              <p:nvPr/>
            </p:nvSpPr>
            <p:spPr>
              <a:xfrm rot="9096808" flipV="1">
                <a:off x="5891501" y="1365026"/>
                <a:ext cx="3053528" cy="3053528"/>
              </a:xfrm>
              <a:prstGeom prst="pie">
                <a:avLst>
                  <a:gd name="adj1" fmla="val 21105690"/>
                  <a:gd name="adj2" fmla="val 18763248"/>
                </a:avLst>
              </a:prstGeom>
              <a:solidFill>
                <a:srgbClr val="B10FB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圆: 空心 57"/>
              <p:cNvSpPr/>
              <p:nvPr/>
            </p:nvSpPr>
            <p:spPr>
              <a:xfrm rot="5400000" flipV="1">
                <a:off x="6250416" y="2128361"/>
                <a:ext cx="393760" cy="393760"/>
              </a:xfrm>
              <a:prstGeom prst="don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圆: 空心 58"/>
              <p:cNvSpPr/>
              <p:nvPr/>
            </p:nvSpPr>
            <p:spPr>
              <a:xfrm rot="5400000" flipV="1">
                <a:off x="6250416" y="3265257"/>
                <a:ext cx="393760" cy="393760"/>
              </a:xfrm>
              <a:prstGeom prst="donu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 rot="562561">
              <a:off x="1448401" y="2450528"/>
              <a:ext cx="1066563" cy="387302"/>
              <a:chOff x="1291203" y="2710669"/>
              <a:chExt cx="1066563" cy="387302"/>
            </a:xfrm>
          </p:grpSpPr>
          <p:cxnSp>
            <p:nvCxnSpPr>
              <p:cNvPr id="61" name="直接连接符 60"/>
              <p:cNvCxnSpPr/>
              <p:nvPr/>
            </p:nvCxnSpPr>
            <p:spPr>
              <a:xfrm rot="10800000" flipV="1">
                <a:off x="1394592" y="2738294"/>
                <a:ext cx="163764" cy="2122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10800000" flipH="1" flipV="1">
                <a:off x="1291203" y="2710669"/>
                <a:ext cx="113753" cy="251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rot="10800000" flipV="1">
                <a:off x="1665599" y="2798776"/>
                <a:ext cx="163764" cy="2122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rot="10800000" flipH="1" flipV="1">
                <a:off x="1560283" y="2759485"/>
                <a:ext cx="113753" cy="251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/>
              <p:cNvCxnSpPr/>
              <p:nvPr/>
            </p:nvCxnSpPr>
            <p:spPr>
              <a:xfrm rot="10800000" flipV="1">
                <a:off x="1926242" y="2838067"/>
                <a:ext cx="163764" cy="2122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/>
              <p:cNvCxnSpPr/>
              <p:nvPr/>
            </p:nvCxnSpPr>
            <p:spPr>
              <a:xfrm rot="10800000" flipH="1" flipV="1">
                <a:off x="1820926" y="2798776"/>
                <a:ext cx="113753" cy="251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直接连接符 66"/>
              <p:cNvCxnSpPr/>
              <p:nvPr/>
            </p:nvCxnSpPr>
            <p:spPr>
              <a:xfrm rot="10800000" flipV="1">
                <a:off x="2194002" y="2885692"/>
                <a:ext cx="163764" cy="2122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rot="10800000" flipH="1" flipV="1">
                <a:off x="2088686" y="2846401"/>
                <a:ext cx="113753" cy="251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9" name="组合 68"/>
            <p:cNvGrpSpPr/>
            <p:nvPr/>
          </p:nvGrpSpPr>
          <p:grpSpPr>
            <a:xfrm rot="9037098">
              <a:off x="1428959" y="2911097"/>
              <a:ext cx="1066563" cy="387302"/>
              <a:chOff x="1291203" y="2710669"/>
              <a:chExt cx="1066563" cy="387302"/>
            </a:xfrm>
          </p:grpSpPr>
          <p:cxnSp>
            <p:nvCxnSpPr>
              <p:cNvPr id="70" name="直接连接符 69"/>
              <p:cNvCxnSpPr/>
              <p:nvPr/>
            </p:nvCxnSpPr>
            <p:spPr>
              <a:xfrm rot="10800000" flipV="1">
                <a:off x="1396519" y="2749960"/>
                <a:ext cx="163764" cy="2122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直接连接符 70"/>
              <p:cNvCxnSpPr/>
              <p:nvPr/>
            </p:nvCxnSpPr>
            <p:spPr>
              <a:xfrm rot="10800000" flipH="1" flipV="1">
                <a:off x="1291203" y="2710669"/>
                <a:ext cx="113753" cy="251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连接符 71"/>
              <p:cNvCxnSpPr/>
              <p:nvPr/>
            </p:nvCxnSpPr>
            <p:spPr>
              <a:xfrm rot="10800000" flipV="1">
                <a:off x="1665599" y="2798776"/>
                <a:ext cx="163764" cy="2122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10800000" flipH="1" flipV="1">
                <a:off x="1560283" y="2759485"/>
                <a:ext cx="113753" cy="251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直接连接符 73"/>
              <p:cNvCxnSpPr/>
              <p:nvPr/>
            </p:nvCxnSpPr>
            <p:spPr>
              <a:xfrm rot="10800000" flipV="1">
                <a:off x="1926242" y="2838067"/>
                <a:ext cx="163764" cy="2122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 rot="10800000" flipH="1" flipV="1">
                <a:off x="1820926" y="2798776"/>
                <a:ext cx="113753" cy="251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rot="10800000" flipV="1">
                <a:off x="2194002" y="2885692"/>
                <a:ext cx="163764" cy="212279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 rot="10800000" flipH="1" flipV="1">
                <a:off x="2088686" y="2846401"/>
                <a:ext cx="113753" cy="251570"/>
              </a:xfrm>
              <a:prstGeom prst="line">
                <a:avLst/>
              </a:prstGeom>
              <a:ln w="19050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7289359" y="1782517"/>
            <a:ext cx="3052800" cy="3052800"/>
            <a:chOff x="7289359" y="1782517"/>
            <a:chExt cx="3052800" cy="3052800"/>
          </a:xfrm>
        </p:grpSpPr>
        <p:sp>
          <p:nvSpPr>
            <p:cNvPr id="5" name="矩形 4"/>
            <p:cNvSpPr/>
            <p:nvPr/>
          </p:nvSpPr>
          <p:spPr>
            <a:xfrm>
              <a:off x="7289359" y="1782517"/>
              <a:ext cx="3052800" cy="30528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6" name="椭圆 5"/>
            <p:cNvSpPr/>
            <p:nvPr/>
          </p:nvSpPr>
          <p:spPr>
            <a:xfrm>
              <a:off x="7289359" y="1782517"/>
              <a:ext cx="3052800" cy="30528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691269" y="945026"/>
            <a:ext cx="3052800" cy="3052800"/>
            <a:chOff x="1233784" y="1605669"/>
            <a:chExt cx="3052800" cy="3052800"/>
          </a:xfrm>
        </p:grpSpPr>
        <p:grpSp>
          <p:nvGrpSpPr>
            <p:cNvPr id="7" name="组合 6"/>
            <p:cNvGrpSpPr/>
            <p:nvPr/>
          </p:nvGrpSpPr>
          <p:grpSpPr>
            <a:xfrm>
              <a:off x="1233784" y="1605669"/>
              <a:ext cx="3052800" cy="3052800"/>
              <a:chOff x="1233784" y="1605669"/>
              <a:chExt cx="3052800" cy="305280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1233784" y="1605669"/>
                <a:ext cx="3052800" cy="305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9" name="笑脸 8"/>
              <p:cNvSpPr/>
              <p:nvPr/>
            </p:nvSpPr>
            <p:spPr>
              <a:xfrm>
                <a:off x="1233784" y="1605669"/>
                <a:ext cx="3052800" cy="3052800"/>
              </a:xfrm>
              <a:prstGeom prst="smileyFac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0" name="椭圆 9"/>
            <p:cNvSpPr/>
            <p:nvPr/>
          </p:nvSpPr>
          <p:spPr>
            <a:xfrm>
              <a:off x="1787604" y="2207007"/>
              <a:ext cx="888572" cy="888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2959603" y="2207007"/>
              <a:ext cx="888572" cy="888572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弦形 11"/>
            <p:cNvSpPr/>
            <p:nvPr/>
          </p:nvSpPr>
          <p:spPr>
            <a:xfrm rot="21423247">
              <a:off x="1879783" y="3012092"/>
              <a:ext cx="1788610" cy="1211220"/>
            </a:xfrm>
            <a:prstGeom prst="chord">
              <a:avLst>
                <a:gd name="adj1" fmla="val 637517"/>
                <a:gd name="adj2" fmla="val 10448909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3990314" y="830544"/>
            <a:ext cx="3052800" cy="3052800"/>
            <a:chOff x="1233784" y="1605669"/>
            <a:chExt cx="3052800" cy="3052800"/>
          </a:xfrm>
        </p:grpSpPr>
        <p:grpSp>
          <p:nvGrpSpPr>
            <p:cNvPr id="14" name="组合 13"/>
            <p:cNvGrpSpPr/>
            <p:nvPr/>
          </p:nvGrpSpPr>
          <p:grpSpPr>
            <a:xfrm>
              <a:off x="1233784" y="1605669"/>
              <a:ext cx="3052800" cy="3052800"/>
              <a:chOff x="1233784" y="1605669"/>
              <a:chExt cx="3052800" cy="305280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1233784" y="1605669"/>
                <a:ext cx="3052800" cy="30528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笑脸 18"/>
              <p:cNvSpPr/>
              <p:nvPr/>
            </p:nvSpPr>
            <p:spPr>
              <a:xfrm>
                <a:off x="1233784" y="1605669"/>
                <a:ext cx="3052800" cy="3052800"/>
              </a:xfrm>
              <a:prstGeom prst="smileyFace">
                <a:avLst/>
              </a:prstGeom>
              <a:solidFill>
                <a:srgbClr val="00B05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</p:grpSp>
        <p:sp>
          <p:nvSpPr>
            <p:cNvPr id="15" name="椭圆 14"/>
            <p:cNvSpPr/>
            <p:nvPr/>
          </p:nvSpPr>
          <p:spPr>
            <a:xfrm>
              <a:off x="1787604" y="2207007"/>
              <a:ext cx="888572" cy="88857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2959603" y="2207007"/>
              <a:ext cx="888572" cy="888572"/>
            </a:xfrm>
            <a:prstGeom prst="ellipse">
              <a:avLst/>
            </a:prstGeom>
            <a:solidFill>
              <a:srgbClr val="ED7D31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弦形 16"/>
            <p:cNvSpPr/>
            <p:nvPr/>
          </p:nvSpPr>
          <p:spPr>
            <a:xfrm rot="21423247">
              <a:off x="1879783" y="3012092"/>
              <a:ext cx="1788610" cy="1211220"/>
            </a:xfrm>
            <a:prstGeom prst="chord">
              <a:avLst>
                <a:gd name="adj1" fmla="val 637517"/>
                <a:gd name="adj2" fmla="val 1044890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795574" y="1436250"/>
            <a:ext cx="4335875" cy="3240000"/>
            <a:chOff x="2951128" y="1142552"/>
            <a:chExt cx="4335875" cy="3240000"/>
          </a:xfrm>
        </p:grpSpPr>
        <p:sp>
          <p:nvSpPr>
            <p:cNvPr id="3" name="矩形 2"/>
            <p:cNvSpPr/>
            <p:nvPr/>
          </p:nvSpPr>
          <p:spPr>
            <a:xfrm>
              <a:off x="5257800" y="1142552"/>
              <a:ext cx="2029203" cy="3240000"/>
            </a:xfrm>
            <a:prstGeom prst="rect">
              <a:avLst/>
            </a:prstGeom>
            <a:pattFill prst="pct5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矩形 3"/>
            <p:cNvSpPr/>
            <p:nvPr/>
          </p:nvSpPr>
          <p:spPr>
            <a:xfrm>
              <a:off x="2951128" y="1142552"/>
              <a:ext cx="3240000" cy="3240000"/>
            </a:xfrm>
            <a:prstGeom prst="rect">
              <a:avLst/>
            </a:prstGeom>
            <a:pattFill prst="dotGrid">
              <a:fgClr>
                <a:schemeClr val="bg1">
                  <a:lumMod val="85000"/>
                </a:schemeClr>
              </a:fgClr>
              <a:bgClr>
                <a:schemeClr val="bg1"/>
              </a:bgClr>
            </a:pattFill>
            <a:ln w="12700">
              <a:solidFill>
                <a:schemeClr val="accent4">
                  <a:lumMod val="50000"/>
                </a:schemeClr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763191" y="1937782"/>
            <a:ext cx="2160000" cy="2880000"/>
            <a:chOff x="6763191" y="1937782"/>
            <a:chExt cx="2164548" cy="2880000"/>
          </a:xfrm>
        </p:grpSpPr>
        <p:grpSp>
          <p:nvGrpSpPr>
            <p:cNvPr id="16" name="组合 15"/>
            <p:cNvGrpSpPr/>
            <p:nvPr/>
          </p:nvGrpSpPr>
          <p:grpSpPr>
            <a:xfrm>
              <a:off x="6763191" y="1937782"/>
              <a:ext cx="2164548" cy="2880000"/>
              <a:chOff x="6763191" y="1937782"/>
              <a:chExt cx="2164548" cy="2880000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6767739" y="1937782"/>
                <a:ext cx="2160000" cy="2880000"/>
              </a:xfrm>
              <a:prstGeom prst="rect">
                <a:avLst/>
              </a:prstGeom>
              <a:pattFill prst="lgCheck">
                <a:fgClr>
                  <a:schemeClr val="bg1">
                    <a:lumMod val="75000"/>
                  </a:schemeClr>
                </a:fgClr>
                <a:bgClr>
                  <a:schemeClr val="bg1"/>
                </a:bgClr>
              </a:patt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" name="直接连接符 6"/>
              <p:cNvCxnSpPr/>
              <p:nvPr/>
            </p:nvCxnSpPr>
            <p:spPr>
              <a:xfrm>
                <a:off x="6763191" y="2648064"/>
                <a:ext cx="2164548" cy="0"/>
              </a:xfrm>
              <a:prstGeom prst="line">
                <a:avLst/>
              </a:prstGeom>
              <a:ln w="127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接连接符 7"/>
              <p:cNvCxnSpPr/>
              <p:nvPr/>
            </p:nvCxnSpPr>
            <p:spPr>
              <a:xfrm>
                <a:off x="6763191" y="3353028"/>
                <a:ext cx="2164548" cy="0"/>
              </a:xfrm>
              <a:prstGeom prst="line">
                <a:avLst/>
              </a:prstGeom>
              <a:ln w="12700">
                <a:solidFill>
                  <a:srgbClr val="7F7F7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/>
              <p:cNvSpPr/>
              <p:nvPr/>
            </p:nvSpPr>
            <p:spPr>
              <a:xfrm>
                <a:off x="7108230" y="2074257"/>
                <a:ext cx="1474470" cy="54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简单</a:t>
                </a:r>
                <a:endPara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108230" y="2749931"/>
                <a:ext cx="1474470" cy="54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中等</a:t>
                </a:r>
                <a:endPara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7108230" y="3454894"/>
                <a:ext cx="1474470" cy="54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困难</a:t>
                </a:r>
                <a:endPara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7131449" y="4206160"/>
                <a:ext cx="1474470" cy="54102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2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华文行楷" panose="02010800040101010101" pitchFamily="2" charset="-122"/>
                    <a:ea typeface="华文行楷" panose="02010800040101010101" pitchFamily="2" charset="-122"/>
                  </a:rPr>
                  <a:t>退出</a:t>
                </a:r>
                <a:endParaRPr lang="zh-CN" altLang="en-US" sz="2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endParaRPr>
              </a:p>
            </p:txBody>
          </p:sp>
        </p:grpSp>
        <p:cxnSp>
          <p:nvCxnSpPr>
            <p:cNvPr id="22" name="直接连接符 21"/>
            <p:cNvCxnSpPr/>
            <p:nvPr/>
          </p:nvCxnSpPr>
          <p:spPr>
            <a:xfrm>
              <a:off x="6763191" y="4099788"/>
              <a:ext cx="2164548" cy="0"/>
            </a:xfrm>
            <a:prstGeom prst="line">
              <a:avLst/>
            </a:prstGeom>
            <a:ln w="12700">
              <a:solidFill>
                <a:srgbClr val="7F7F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箭头: 右 24"/>
          <p:cNvSpPr/>
          <p:nvPr/>
        </p:nvSpPr>
        <p:spPr>
          <a:xfrm>
            <a:off x="6835236" y="2176658"/>
            <a:ext cx="540000" cy="278814"/>
          </a:xfrm>
          <a:custGeom>
            <a:avLst/>
            <a:gdLst>
              <a:gd name="connsiteX0" fmla="*/ 0 w 540000"/>
              <a:gd name="connsiteY0" fmla="*/ 69704 h 278814"/>
              <a:gd name="connsiteX1" fmla="*/ 400593 w 540000"/>
              <a:gd name="connsiteY1" fmla="*/ 69704 h 278814"/>
              <a:gd name="connsiteX2" fmla="*/ 400593 w 540000"/>
              <a:gd name="connsiteY2" fmla="*/ 0 h 278814"/>
              <a:gd name="connsiteX3" fmla="*/ 540000 w 540000"/>
              <a:gd name="connsiteY3" fmla="*/ 139407 h 278814"/>
              <a:gd name="connsiteX4" fmla="*/ 400593 w 540000"/>
              <a:gd name="connsiteY4" fmla="*/ 278814 h 278814"/>
              <a:gd name="connsiteX5" fmla="*/ 400593 w 540000"/>
              <a:gd name="connsiteY5" fmla="*/ 209111 h 278814"/>
              <a:gd name="connsiteX6" fmla="*/ 0 w 540000"/>
              <a:gd name="connsiteY6" fmla="*/ 209111 h 278814"/>
              <a:gd name="connsiteX7" fmla="*/ 0 w 540000"/>
              <a:gd name="connsiteY7" fmla="*/ 69704 h 278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0000" h="278814" fill="none" extrusionOk="0">
                <a:moveTo>
                  <a:pt x="0" y="69704"/>
                </a:moveTo>
                <a:cubicBezTo>
                  <a:pt x="126163" y="68236"/>
                  <a:pt x="212115" y="76738"/>
                  <a:pt x="400593" y="69704"/>
                </a:cubicBezTo>
                <a:cubicBezTo>
                  <a:pt x="398733" y="49484"/>
                  <a:pt x="402920" y="21616"/>
                  <a:pt x="400593" y="0"/>
                </a:cubicBezTo>
                <a:cubicBezTo>
                  <a:pt x="453939" y="44550"/>
                  <a:pt x="486681" y="115280"/>
                  <a:pt x="540000" y="139407"/>
                </a:cubicBezTo>
                <a:cubicBezTo>
                  <a:pt x="511061" y="180305"/>
                  <a:pt x="444931" y="224795"/>
                  <a:pt x="400593" y="278814"/>
                </a:cubicBezTo>
                <a:cubicBezTo>
                  <a:pt x="393621" y="251071"/>
                  <a:pt x="408260" y="243910"/>
                  <a:pt x="400593" y="209111"/>
                </a:cubicBezTo>
                <a:cubicBezTo>
                  <a:pt x="247157" y="211752"/>
                  <a:pt x="196280" y="184872"/>
                  <a:pt x="0" y="209111"/>
                </a:cubicBezTo>
                <a:cubicBezTo>
                  <a:pt x="-10113" y="144666"/>
                  <a:pt x="10469" y="129763"/>
                  <a:pt x="0" y="69704"/>
                </a:cubicBezTo>
                <a:close/>
              </a:path>
              <a:path w="540000" h="278814" stroke="0" extrusionOk="0">
                <a:moveTo>
                  <a:pt x="0" y="69704"/>
                </a:moveTo>
                <a:cubicBezTo>
                  <a:pt x="131424" y="29654"/>
                  <a:pt x="217241" y="99468"/>
                  <a:pt x="400593" y="69704"/>
                </a:cubicBezTo>
                <a:cubicBezTo>
                  <a:pt x="394356" y="55377"/>
                  <a:pt x="407789" y="30426"/>
                  <a:pt x="400593" y="0"/>
                </a:cubicBezTo>
                <a:cubicBezTo>
                  <a:pt x="458465" y="40933"/>
                  <a:pt x="492628" y="108840"/>
                  <a:pt x="540000" y="139407"/>
                </a:cubicBezTo>
                <a:cubicBezTo>
                  <a:pt x="484381" y="203330"/>
                  <a:pt x="467541" y="210764"/>
                  <a:pt x="400593" y="278814"/>
                </a:cubicBezTo>
                <a:cubicBezTo>
                  <a:pt x="394327" y="264177"/>
                  <a:pt x="404039" y="227159"/>
                  <a:pt x="400593" y="209111"/>
                </a:cubicBezTo>
                <a:cubicBezTo>
                  <a:pt x="314602" y="227002"/>
                  <a:pt x="107548" y="192911"/>
                  <a:pt x="0" y="209111"/>
                </a:cubicBezTo>
                <a:cubicBezTo>
                  <a:pt x="-16455" y="152670"/>
                  <a:pt x="14356" y="128175"/>
                  <a:pt x="0" y="69704"/>
                </a:cubicBezTo>
                <a:close/>
              </a:path>
            </a:pathLst>
          </a:custGeom>
          <a:solidFill>
            <a:schemeClr val="bg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WPS 演示</Application>
  <PresentationFormat>宽屏</PresentationFormat>
  <Paragraphs>22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华文行楷</vt:lpstr>
      <vt:lpstr>等线</vt:lpstr>
      <vt:lpstr>微软雅黑</vt:lpstr>
      <vt:lpstr>Arial Unicode MS</vt:lpstr>
      <vt:lpstr>等线 Light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Tianyu Huo</dc:creator>
  <cp:lastModifiedBy>huoti</cp:lastModifiedBy>
  <cp:revision>27</cp:revision>
  <dcterms:created xsi:type="dcterms:W3CDTF">2024-04-12T02:16:00Z</dcterms:created>
  <dcterms:modified xsi:type="dcterms:W3CDTF">2025-06-17T13:35:21Z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ABE61BC79FA0427D9648CED43F5342E7_12</vt:lpwstr>
  </property>
  <property fmtid="{D5CDD505-2E9C-101B-9397-08002B2CF9AE}" pid="3" name="KSOProductBuildVer">
    <vt:lpwstr>2052-12.1.0.21541</vt:lpwstr>
  </property>
</Properties>
</file>