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7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5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40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23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6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4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7FE9-DEF4-CF44-A66F-F470962B97C5}" type="datetimeFigureOut">
              <a:rPr kumimoji="1" lang="zh-CN" altLang="en-US" smtClean="0"/>
              <a:t>2017/11/13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AE02-8121-824A-87A8-16F5D56039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55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算法的</a:t>
            </a:r>
            <a:br>
              <a:rPr kumimoji="1" lang="zh-CN" altLang="en-US" dirty="0" smtClean="0"/>
            </a:b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参数估计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汇报人：霍文君</a:t>
            </a:r>
            <a:r>
              <a:rPr kumimoji="1" lang="en-US" altLang="zh-CN" dirty="0" smtClean="0"/>
              <a:t>   1732976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3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170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实验平台：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语言</a:t>
            </a:r>
          </a:p>
          <a:p>
            <a:r>
              <a:rPr kumimoji="1" lang="zh-CN" altLang="en-US" dirty="0" smtClean="0"/>
              <a:t>算法步骤：随机生成服从</a:t>
            </a: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个样本点，并在样本数据集上调用</a:t>
            </a:r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算法求解模型参数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37" y="2585437"/>
            <a:ext cx="6337126" cy="36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4771"/>
            <a:ext cx="10515600" cy="45141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随机</a:t>
            </a:r>
            <a:r>
              <a:rPr kumimoji="1" lang="zh-CN" altLang="en-US" smtClean="0"/>
              <a:t>生成数据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9124" y="2199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84" y="2096061"/>
            <a:ext cx="5935172" cy="3975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5" y="2096061"/>
            <a:ext cx="3327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86" y="2435898"/>
            <a:ext cx="2159000" cy="280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93" y="1690688"/>
            <a:ext cx="60833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绘制收敛图线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594"/>
            <a:ext cx="5994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61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phi</a:t>
            </a:r>
            <a:r>
              <a:rPr kumimoji="1" lang="zh-CN" altLang="en-US" dirty="0" smtClean="0"/>
              <a:t>的初始参数分别为：</a:t>
            </a:r>
            <a:r>
              <a:rPr kumimoji="1" lang="en-US" altLang="zh-CN" dirty="0" smtClean="0"/>
              <a:t>0.3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0.2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0.5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91" y="2432796"/>
            <a:ext cx="6607217" cy="44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Miu</a:t>
            </a:r>
            <a:r>
              <a:rPr kumimoji="1" lang="zh-CN" altLang="en-US" dirty="0" smtClean="0"/>
              <a:t>的初始参数为：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50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16" y="2286950"/>
            <a:ext cx="6461568" cy="43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程序展示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Sigma</a:t>
            </a:r>
            <a:r>
              <a:rPr kumimoji="1" lang="zh-CN" altLang="en-US" dirty="0" smtClean="0"/>
              <a:t>初始参数为：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24" y="2266447"/>
            <a:ext cx="6178952" cy="4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/>
              <a:t>议程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高斯混合分布</a:t>
            </a:r>
            <a:r>
              <a:rPr kumimoji="1" lang="en-US" altLang="zh-CN" sz="3600" dirty="0" smtClean="0"/>
              <a:t>(GMM)</a:t>
            </a:r>
          </a:p>
          <a:p>
            <a:r>
              <a:rPr kumimoji="1" lang="zh-CN" altLang="en-US" sz="3600" dirty="0" smtClean="0"/>
              <a:t>期望最大化算法</a:t>
            </a:r>
            <a:r>
              <a:rPr kumimoji="1" lang="en-US" altLang="zh-CN" sz="3600" dirty="0" smtClean="0"/>
              <a:t>(EM)</a:t>
            </a:r>
          </a:p>
          <a:p>
            <a:r>
              <a:rPr kumimoji="1" lang="en-US" altLang="zh-CN" sz="3600" dirty="0" smtClean="0"/>
              <a:t>EM</a:t>
            </a:r>
            <a:r>
              <a:rPr kumimoji="1" lang="zh-CN" altLang="en-US" sz="3600" dirty="0" smtClean="0"/>
              <a:t>算法在</a:t>
            </a:r>
            <a:r>
              <a:rPr kumimoji="1" lang="en-US" altLang="zh-CN" sz="3600" dirty="0" smtClean="0"/>
              <a:t>GMM</a:t>
            </a:r>
            <a:r>
              <a:rPr kumimoji="1" lang="zh-CN" altLang="en-US" sz="3600" dirty="0" smtClean="0"/>
              <a:t>参数估计中的实现</a:t>
            </a:r>
          </a:p>
          <a:p>
            <a:r>
              <a:rPr kumimoji="1" lang="zh-CN" altLang="en-US" sz="3600" dirty="0" smtClean="0"/>
              <a:t>程序展示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57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高斯混合分布</a:t>
            </a:r>
            <a:r>
              <a:rPr kumimoji="1" lang="en-US" altLang="zh-CN" dirty="0" smtClean="0"/>
              <a:t>(Gaussian Mixture Model)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高斯混合模型是多个高斯模型的加权和，概率密度函数如下：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其中每个高斯模型的概率函数如下所示：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10" y="2520789"/>
            <a:ext cx="2768600" cy="77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060" y="4001294"/>
            <a:ext cx="3467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高斯混合分布</a:t>
            </a:r>
            <a:r>
              <a:rPr kumimoji="1" lang="en-US" altLang="zh-CN" dirty="0" smtClean="0"/>
              <a:t>(Gaussian Mixture Model)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36" y="1825625"/>
            <a:ext cx="6496928" cy="4351337"/>
          </a:xfrm>
        </p:spPr>
      </p:pic>
    </p:spTree>
    <p:extLst>
      <p:ext uri="{BB962C8B-B14F-4D97-AF65-F5344CB8AC3E}">
        <p14:creationId xmlns:p14="http://schemas.microsoft.com/office/powerpoint/2010/main" val="174345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期望最大化算法</a:t>
            </a:r>
            <a:r>
              <a:rPr kumimoji="1" lang="en-US" altLang="zh-CN" dirty="0" smtClean="0"/>
              <a:t>(Expectation Maximization)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算法主要思想：利用样本数据递归估计模型参数，主要方法是求解参数使得似然函数最大化</a:t>
            </a:r>
          </a:p>
          <a:p>
            <a:r>
              <a:rPr kumimoji="1" lang="zh-CN" altLang="en-US" dirty="0" smtClean="0"/>
              <a:t>算法步骤：</a:t>
            </a:r>
          </a:p>
          <a:p>
            <a:pPr lvl="1"/>
            <a:r>
              <a:rPr kumimoji="1" lang="zh-CN" altLang="en-US" dirty="0" smtClean="0"/>
              <a:t>重复以下过程直到收敛</a:t>
            </a:r>
          </a:p>
          <a:p>
            <a:pPr lvl="2"/>
            <a:r>
              <a:rPr kumimoji="1" lang="en-US" altLang="zh-CN" dirty="0" smtClean="0"/>
              <a:t>E</a:t>
            </a:r>
            <a:r>
              <a:rPr kumimoji="1" lang="zh-CN" altLang="en-US" dirty="0" smtClean="0"/>
              <a:t>过程：根据参数初始值或者上一次迭代的模型参数计算后验概率</a:t>
            </a:r>
          </a:p>
          <a:p>
            <a:pPr lvl="2"/>
            <a:r>
              <a:rPr kumimoji="1" lang="en-US" altLang="zh-CN" dirty="0" smtClean="0"/>
              <a:t>M</a:t>
            </a:r>
            <a:r>
              <a:rPr kumimoji="1" lang="zh-CN" altLang="en-US" dirty="0" smtClean="0"/>
              <a:t>过程：将似然函数最大化以求得新的参数</a:t>
            </a:r>
          </a:p>
          <a:p>
            <a:pPr lvl="2"/>
            <a:r>
              <a:rPr kumimoji="1" lang="zh-CN" altLang="en-US" dirty="0" smtClean="0"/>
              <a:t>具体证明过程请参考相关文献（比如   </a:t>
            </a:r>
            <a:r>
              <a:rPr lang="en-US" altLang="zh-CN" dirty="0" smtClean="0"/>
              <a:t>Andrew </a:t>
            </a:r>
            <a:r>
              <a:rPr lang="en-US" altLang="zh-CN" dirty="0" err="1"/>
              <a:t>Ng《The</a:t>
            </a:r>
            <a:r>
              <a:rPr lang="en-US" altLang="zh-CN" dirty="0"/>
              <a:t> EM algorithm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59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算法在</a:t>
            </a: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模型中的参数估计实现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个训练样本，其中每个样本都服从混合高斯分布，概率密度函数为：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则对数似然函数为：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98" y="2447308"/>
            <a:ext cx="1874455" cy="854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161" y="3706278"/>
            <a:ext cx="3522561" cy="24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算法在</a:t>
            </a: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模型中的参数估计实现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zh-CN" altLang="en-US" dirty="0" smtClean="0"/>
              <a:t>过程：根据初始参数或者上一步迭代的模型参数求后验概率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316163"/>
            <a:ext cx="5257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算法在</a:t>
            </a: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模型中的参数估计实现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</a:t>
            </a:r>
            <a:r>
              <a:rPr kumimoji="1" lang="zh-CN" altLang="en-US" dirty="0" smtClean="0"/>
              <a:t>过程：根据</a:t>
            </a:r>
            <a:r>
              <a:rPr kumimoji="1" lang="en-US" altLang="zh-CN" dirty="0" smtClean="0"/>
              <a:t>E</a:t>
            </a:r>
            <a:r>
              <a:rPr kumimoji="1" lang="zh-CN" altLang="en-US" dirty="0" smtClean="0"/>
              <a:t>过程求得的后验概率，最大化对数似然函数，即求得参数。                  使得下面的函数最大：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01" y="2238578"/>
            <a:ext cx="1685965" cy="397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39" y="2771445"/>
            <a:ext cx="5261899" cy="30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EM</a:t>
            </a:r>
            <a:r>
              <a:rPr kumimoji="1" lang="zh-CN" altLang="en-US" dirty="0" smtClean="0"/>
              <a:t>算法在</a:t>
            </a:r>
            <a:r>
              <a:rPr kumimoji="1" lang="en-US" altLang="zh-CN" dirty="0" smtClean="0"/>
              <a:t>GMM</a:t>
            </a:r>
            <a:r>
              <a:rPr kumimoji="1" lang="zh-CN" altLang="en-US" dirty="0" smtClean="0"/>
              <a:t>模型中的参数估计实现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对数似然函数对每个参数求偏导并令其为零，求得参数为：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重复上述过程直至收敛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04" y="2203424"/>
            <a:ext cx="3254574" cy="21064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04" y="4309913"/>
            <a:ext cx="2398048" cy="9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373</Words>
  <Application>Microsoft Macintosh PowerPoint</Application>
  <PresentationFormat>宽屏</PresentationFormat>
  <Paragraphs>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宋体</vt:lpstr>
      <vt:lpstr>Arial</vt:lpstr>
      <vt:lpstr>Office 主题</vt:lpstr>
      <vt:lpstr>基于EM算法的 GMM参数估计</vt:lpstr>
      <vt:lpstr>议程</vt:lpstr>
      <vt:lpstr>高斯混合分布(Gaussian Mixture Model)</vt:lpstr>
      <vt:lpstr>高斯混合分布(Gaussian Mixture Model)</vt:lpstr>
      <vt:lpstr>期望最大化算法(Expectation Maximization)</vt:lpstr>
      <vt:lpstr>EM算法在GMM模型中的参数估计实现</vt:lpstr>
      <vt:lpstr>EM算法在GMM模型中的参数估计实现</vt:lpstr>
      <vt:lpstr>EM算法在GMM模型中的参数估计实现</vt:lpstr>
      <vt:lpstr>EM算法在GMM模型中的参数估计实现</vt:lpstr>
      <vt:lpstr>程序展示</vt:lpstr>
      <vt:lpstr>程序展示</vt:lpstr>
      <vt:lpstr>程序展示</vt:lpstr>
      <vt:lpstr>程序展示</vt:lpstr>
      <vt:lpstr>程序展示</vt:lpstr>
      <vt:lpstr>程序展示</vt:lpstr>
      <vt:lpstr>程序展示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基于EM算法的 GMM参数估计</dc:title>
  <dc:creator>Microsoft Office 用户</dc:creator>
  <cp:lastModifiedBy>Microsoft Office 用户</cp:lastModifiedBy>
  <cp:revision>11</cp:revision>
  <dcterms:created xsi:type="dcterms:W3CDTF">2017-11-13T14:02:58Z</dcterms:created>
  <dcterms:modified xsi:type="dcterms:W3CDTF">2017-11-13T15:58:30Z</dcterms:modified>
</cp:coreProperties>
</file>