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1" r:id="rId6"/>
    <p:sldId id="272" r:id="rId7"/>
    <p:sldId id="257" r:id="rId8"/>
    <p:sldId id="264" r:id="rId9"/>
    <p:sldId id="266" r:id="rId10"/>
    <p:sldId id="268" r:id="rId11"/>
    <p:sldId id="265" r:id="rId12"/>
    <p:sldId id="267" r:id="rId13"/>
    <p:sldId id="269" r:id="rId14"/>
    <p:sldId id="273" r:id="rId15"/>
    <p:sldId id="278" r:id="rId16"/>
    <p:sldId id="271" r:id="rId17"/>
    <p:sldId id="270" r:id="rId18"/>
    <p:sldId id="274" r:id="rId19"/>
    <p:sldId id="275" r:id="rId20"/>
    <p:sldId id="260" r:id="rId21"/>
    <p:sldId id="263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/>
    <p:restoredTop sz="87957"/>
  </p:normalViewPr>
  <p:slideViewPr>
    <p:cSldViewPr snapToGrid="0" snapToObjects="1">
      <p:cViewPr>
        <p:scale>
          <a:sx n="100" d="100"/>
          <a:sy n="100" d="100"/>
        </p:scale>
        <p:origin x="9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4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2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2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48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37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22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1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18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8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3CBB0-FF44-4A4F-91BC-15FC2742E769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38F9-EA8E-1B4E-B489-B2F5D00B82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12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一种基于距离度量的</a:t>
            </a:r>
            <a:br>
              <a:rPr kumimoji="1" lang="zh-CN" altLang="en-US" dirty="0" smtClean="0"/>
            </a:br>
            <a:r>
              <a:rPr kumimoji="1" lang="zh-CN" altLang="en-US" dirty="0" smtClean="0"/>
              <a:t>异常检测算法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32238"/>
            <a:ext cx="9144000" cy="1655762"/>
          </a:xfrm>
        </p:spPr>
        <p:txBody>
          <a:bodyPr/>
          <a:lstStyle/>
          <a:p>
            <a:r>
              <a:rPr kumimoji="1" lang="zh-CN" altLang="en-US" dirty="0" smtClean="0"/>
              <a:t>汇报人：霍文君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83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时间序列异常检测的一些性质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由于时间序列是一整条数据作为样本，因此计算机的某些算法比方说动态规划、分治算法、自底向上方法等并不适用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78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Brute Force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对时间序列中的任一子序列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，找到该时间序列中与其距离最短（最相似）的非几子序列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与其配对，计算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之间的距离（相似性）</a:t>
            </a:r>
            <a:r>
              <a:rPr kumimoji="1" lang="en-US" altLang="zh-CN" dirty="0" err="1" smtClean="0"/>
              <a:t>A.dist</a:t>
            </a:r>
            <a:r>
              <a:rPr kumimoji="1" lang="zh-CN" altLang="en-US" dirty="0" smtClean="0"/>
              <a:t>，并对时间序列中所有的子序列的</a:t>
            </a:r>
            <a:r>
              <a:rPr kumimoji="1" lang="en-US" altLang="zh-CN" dirty="0" err="1" smtClean="0"/>
              <a:t>dist</a:t>
            </a:r>
            <a:r>
              <a:rPr kumimoji="1" lang="zh-CN" altLang="en-US" dirty="0" smtClean="0"/>
              <a:t>进行排序，其中</a:t>
            </a:r>
            <a:r>
              <a:rPr kumimoji="1" lang="en-US" altLang="zh-CN" dirty="0" err="1" smtClean="0"/>
              <a:t>dist</a:t>
            </a:r>
            <a:r>
              <a:rPr kumimoji="1" lang="zh-CN" altLang="en-US" dirty="0" smtClean="0"/>
              <a:t>较大的前几个被视为异常序列或异常值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30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算法优越性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准确度高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参数少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通用于点异常和序列异常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算法局限性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两层循环导致时间复杂度较高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效果受滑动窗口影响较大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1825625"/>
            <a:ext cx="5892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Brute Force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5486400" cy="36576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5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Brute Force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5486400" cy="36576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84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Brute Force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5486400" cy="36576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不同滑动窗口大小对算法效果的影响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794"/>
            <a:ext cx="4152900" cy="2768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690688"/>
            <a:ext cx="3895876" cy="2475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4166393"/>
            <a:ext cx="4038600" cy="256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4131086"/>
            <a:ext cx="3902561" cy="260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论文中改进复杂度的方法策略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symbolic aggregate approximation (SAX) representation of time </a:t>
            </a:r>
            <a:r>
              <a:rPr lang="en-US" altLang="zh-CN" dirty="0" smtClean="0"/>
              <a:t>series </a:t>
            </a:r>
          </a:p>
          <a:p>
            <a:r>
              <a:rPr kumimoji="1" lang="zh-CN" altLang="en-US" dirty="0" smtClean="0"/>
              <a:t>一种将时间序列离散化表示的方法：</a:t>
            </a:r>
          </a:p>
          <a:p>
            <a:pPr lvl="1"/>
            <a:r>
              <a:rPr kumimoji="1" lang="zh-CN" altLang="en-US" dirty="0" smtClean="0"/>
              <a:t>首先将整条时间序列取值看为正态分布，将每个时间子序列均分为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个小部分，计算每一部分的均值，均值落在正态分布某个区间内被标记为固定的字母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01294"/>
            <a:ext cx="8382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3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论文中改进复杂度的方法策略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上述离散化表示方法可以简化寻找最相似非几子序列的步骤：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将每一个时间子序列转化为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形式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将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生成数组和字典树两个数据结构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在外层循环首先查找数组中出现次数</a:t>
            </a:r>
            <a:br>
              <a:rPr kumimoji="1" lang="zh-CN" altLang="en-US" dirty="0" smtClean="0"/>
            </a:br>
            <a:r>
              <a:rPr kumimoji="1" lang="zh-CN" altLang="en-US" dirty="0" smtClean="0"/>
              <a:t>最少的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所对应的非几配对子序列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在内层循环中首先查找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相同或相近</a:t>
            </a:r>
            <a:br>
              <a:rPr kumimoji="1" lang="zh-CN" altLang="en-US" dirty="0" smtClean="0"/>
            </a:br>
            <a:r>
              <a:rPr kumimoji="1" lang="zh-CN" altLang="en-US" dirty="0" smtClean="0"/>
              <a:t>的非几子序列，并计算距离大小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225694"/>
            <a:ext cx="3981450" cy="42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4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算法应用点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心电图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病人监控系统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智能运维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搜索算法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690688"/>
            <a:ext cx="5765800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3330575"/>
            <a:ext cx="58674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现有异常检测算法的介绍与分析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一种基于距离度量的异常检测算法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算法应用点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算法改进点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1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算法改进点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适应运维场景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实际运维场景是流数据，所以算法的在线性比较重要，具体改进点可以引进两个滑动窗口，在大窗口中加入小窗口，计算小窗口子序列在大窗口中异常度量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确定异常的阈值选择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异常序列的距离值一定较大，但是多大才算异常，不同数据集的阈值是不确定的，这个暂时的想法是数据标准化，把距离划定为一定范围内，可以考虑是否能讲阈值变为常数，通用于所有的时间</a:t>
            </a:r>
            <a:r>
              <a:rPr kumimoji="1" lang="zh-CN" altLang="en-US" dirty="0" smtClean="0"/>
              <a:t>序列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027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算法改进点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zh-CN" altLang="en-US" dirty="0" smtClean="0"/>
              <a:t>大窗口和小窗口长度的确定</a:t>
            </a:r>
          </a:p>
          <a:p>
            <a:pPr lvl="1">
              <a:lnSpc>
                <a:spcPct val="160000"/>
              </a:lnSpc>
            </a:pPr>
            <a:r>
              <a:rPr kumimoji="1" lang="zh-CN" altLang="en-US" dirty="0" smtClean="0"/>
              <a:t>如果阈值选择问题解决好，那么该算法就只会涉及到另外两个参数：大窗口和小窗口的长度选择，由于不同时间序列的性质不同（稳定型、周期性或者其他），因此不同时间序列窗口大小应该也有所不同，这个要看时间序列和异常值的性质</a:t>
            </a:r>
          </a:p>
        </p:txBody>
      </p:sp>
    </p:spTree>
    <p:extLst>
      <p:ext uri="{BB962C8B-B14F-4D97-AF65-F5344CB8AC3E}">
        <p14:creationId xmlns:p14="http://schemas.microsoft.com/office/powerpoint/2010/main" val="673555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算法改进点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kumimoji="1" lang="zh-CN" altLang="en-US" dirty="0" smtClean="0"/>
              <a:t>时间复杂度的降低方法</a:t>
            </a:r>
          </a:p>
          <a:p>
            <a:pPr lvl="1">
              <a:lnSpc>
                <a:spcPct val="160000"/>
              </a:lnSpc>
            </a:pPr>
            <a:r>
              <a:rPr kumimoji="1" lang="zh-CN" altLang="en-US" dirty="0" smtClean="0"/>
              <a:t>论文中的复杂度降低方法按道理完全可行，但是我还没实现，我的想法是复杂度的降低方法有比较多种，另外为了适应运维场景应该选择较为合适的复杂度降低方法</a:t>
            </a:r>
          </a:p>
          <a:p>
            <a:pPr>
              <a:lnSpc>
                <a:spcPct val="160000"/>
              </a:lnSpc>
            </a:pPr>
            <a:r>
              <a:rPr kumimoji="1" lang="zh-CN" altLang="en-US" dirty="0" smtClean="0"/>
              <a:t>距离算法</a:t>
            </a:r>
          </a:p>
          <a:p>
            <a:pPr lvl="1">
              <a:lnSpc>
                <a:spcPct val="160000"/>
              </a:lnSpc>
            </a:pPr>
            <a:r>
              <a:rPr kumimoji="1" lang="zh-CN" altLang="en-US" dirty="0" smtClean="0"/>
              <a:t>除了欧式距离，另外的可以选择的距离计算方法：</a:t>
            </a:r>
            <a:r>
              <a:rPr kumimoji="1" lang="en-US" altLang="zh-CN" dirty="0" smtClean="0"/>
              <a:t>DTW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Heming distance</a:t>
            </a:r>
            <a:r>
              <a:rPr kumimoji="1" lang="zh-CN" altLang="en-US" dirty="0" smtClean="0"/>
              <a:t>等等</a:t>
            </a:r>
          </a:p>
          <a:p>
            <a:pPr>
              <a:lnSpc>
                <a:spcPct val="160000"/>
              </a:lnSpc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21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算法效果评价方法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滑动窗口的使用实际上是增大了异常区域，按道理应该是检测到的异常区间减去一个窗口值大小，在这个问题基础上的一个算法评价方法（是不是可以考虑一下在线性）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算法改进点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12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常用的异常检测算法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时间序列分解：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STL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WoW</a:t>
            </a:r>
            <a:r>
              <a:rPr kumimoji="1" lang="zh-CN" altLang="en-US" dirty="0" smtClean="0"/>
              <a:t>、傅立叶变换等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适用于周期性较为明显的时间序列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ARIMA</a:t>
            </a:r>
            <a:r>
              <a:rPr kumimoji="1" lang="zh-CN" altLang="en-US" dirty="0" smtClean="0"/>
              <a:t>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滑动平均、指数平滑等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适用于比较稳定的时间序列</a:t>
            </a:r>
            <a:endParaRPr kumimoji="1" lang="zh-CN" altLang="en-US" dirty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其他算法：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支持向量回归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线性回归</a:t>
            </a:r>
          </a:p>
          <a:p>
            <a:pPr lvl="1">
              <a:lnSpc>
                <a:spcPct val="150000"/>
              </a:lnSpc>
            </a:pPr>
            <a:r>
              <a:rPr kumimoji="1" lang="zh-CN" altLang="en-US" dirty="0" smtClean="0"/>
              <a:t>神经网络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7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现有异常检测算法分析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大部分是离线算法，得到一整个时间序列检测其中的异常点或异常序列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一些算法需要训练集来建立模型，验证集选择参数，这些对于变化较大的真实的运维数据并不能适用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算法涉及到的参数较多并且实验效果收到参数设置影响较大</a:t>
            </a:r>
          </a:p>
        </p:txBody>
      </p:sp>
    </p:spTree>
    <p:extLst>
      <p:ext uri="{BB962C8B-B14F-4D97-AF65-F5344CB8AC3E}">
        <p14:creationId xmlns:p14="http://schemas.microsoft.com/office/powerpoint/2010/main" val="206220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真实运维数据举例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486400" cy="3657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819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真实运维数据举例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4694"/>
            <a:ext cx="5486400" cy="36576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69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Finding Unusual Medical </a:t>
            </a:r>
            <a:r>
              <a:rPr lang="en-US" altLang="zh-CN" sz="4000" dirty="0" smtClean="0"/>
              <a:t>Time-Series Subsequences</a:t>
            </a:r>
            <a:r>
              <a:rPr lang="en-US" altLang="zh-CN" sz="4000" dirty="0"/>
              <a:t>: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/>
              <a:t>Algorithms and Applications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Eamonn Keogh, Jessica Lin, Ada </a:t>
            </a:r>
            <a:r>
              <a:rPr lang="en-US" altLang="zh-CN" dirty="0" err="1"/>
              <a:t>Waichee</a:t>
            </a:r>
            <a:r>
              <a:rPr lang="en-US" altLang="zh-CN" dirty="0"/>
              <a:t> Fu, and Helga Van </a:t>
            </a:r>
            <a:r>
              <a:rPr lang="en-US" altLang="zh-CN" dirty="0" err="1"/>
              <a:t>Herle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IEEE TRANSACTIONS ON INFORMATION TECHNOLOGY IN BIOMEDICINE, VOL. 10, NO. 3, JULY 2006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556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概念</a:t>
            </a:r>
            <a:r>
              <a:rPr kumimoji="1" lang="zh-CN" altLang="en-US" dirty="0" smtClean="0"/>
              <a:t>定义</a:t>
            </a:r>
            <a:endParaRPr kumimoji="1" lang="zh-CN" altLang="en-US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Series</a:t>
            </a:r>
            <a:r>
              <a:rPr kumimoji="1" lang="zh-CN" altLang="en-US" dirty="0" smtClean="0"/>
              <a:t>（时间序列，按时间排列的随机事件）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Subsequence</a:t>
            </a:r>
            <a:r>
              <a:rPr kumimoji="1" lang="zh-CN" altLang="en-US" dirty="0" smtClean="0"/>
              <a:t>（时间序列子序列）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Sliding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（滑动窗口，大小同子序列相同）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（距离度量计算方法，满足非负性、自反性、对称性、三角不等式）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Non-self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</a:t>
            </a:r>
            <a:r>
              <a:rPr kumimoji="1" lang="zh-CN" altLang="en-US" dirty="0" smtClean="0"/>
              <a:t>（非几配对）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Time Series Discords</a:t>
            </a:r>
            <a:r>
              <a:rPr kumimoji="1" lang="zh-CN" altLang="en-US" dirty="0" smtClean="0"/>
              <a:t>（时间序列异常）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err="1" smtClean="0"/>
              <a:t>Kth</a:t>
            </a:r>
            <a:r>
              <a:rPr kumimoji="1" lang="en-US" altLang="zh-CN" dirty="0" smtClean="0"/>
              <a:t> Time Series Discords</a:t>
            </a:r>
            <a:r>
              <a:rPr kumimoji="1" lang="zh-CN" altLang="en-US" dirty="0" smtClean="0"/>
              <a:t>（第</a:t>
            </a:r>
            <a:r>
              <a:rPr kumimoji="1" lang="en-US" altLang="zh-CN" dirty="0" smtClean="0"/>
              <a:t>K</a:t>
            </a:r>
            <a:r>
              <a:rPr kumimoji="1" lang="zh-CN" altLang="en-US" dirty="0" smtClean="0"/>
              <a:t>个时间序列异常）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</a:pPr>
            <a:r>
              <a:rPr kumimoji="1" lang="en-US" altLang="zh-CN" dirty="0" smtClean="0"/>
              <a:t>Euclidean Distance</a:t>
            </a:r>
            <a:r>
              <a:rPr kumimoji="1" lang="zh-CN" altLang="en-US" dirty="0" smtClean="0"/>
              <a:t>（欧式距离）</a:t>
            </a:r>
          </a:p>
          <a:p>
            <a:pPr lvl="1"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0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时间序列异常检测的一些性质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异常并非出现在稀疏区域，因此基于密度的算法并不适用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515660"/>
            <a:ext cx="6572250" cy="353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934</Words>
  <Application>Microsoft Macintosh PowerPoint</Application>
  <PresentationFormat>宽屏</PresentationFormat>
  <Paragraphs>86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宋体</vt:lpstr>
      <vt:lpstr>Arial</vt:lpstr>
      <vt:lpstr>Office 主题</vt:lpstr>
      <vt:lpstr>一种基于距离度量的 异常检测算法</vt:lpstr>
      <vt:lpstr>目录</vt:lpstr>
      <vt:lpstr>常用的异常检测算法</vt:lpstr>
      <vt:lpstr>现有异常检测算法分析</vt:lpstr>
      <vt:lpstr>真实运维数据举例</vt:lpstr>
      <vt:lpstr>真实运维数据举例</vt:lpstr>
      <vt:lpstr>Finding Unusual Medical Time-Series Subsequences:  Algorithms and Applications </vt:lpstr>
      <vt:lpstr>背景介绍</vt:lpstr>
      <vt:lpstr>时间序列异常检测的一些性质</vt:lpstr>
      <vt:lpstr>时间序列异常检测的一些性质</vt:lpstr>
      <vt:lpstr>Brute Force</vt:lpstr>
      <vt:lpstr>Brute Force</vt:lpstr>
      <vt:lpstr>Brute Force</vt:lpstr>
      <vt:lpstr>Brute Force</vt:lpstr>
      <vt:lpstr>Brute Force</vt:lpstr>
      <vt:lpstr>不同滑动窗口大小对算法效果的影响</vt:lpstr>
      <vt:lpstr>论文中改进复杂度的方法策略</vt:lpstr>
      <vt:lpstr>论文中改进复杂度的方法策略</vt:lpstr>
      <vt:lpstr>算法应用点</vt:lpstr>
      <vt:lpstr>算法改进点</vt:lpstr>
      <vt:lpstr>算法改进点</vt:lpstr>
      <vt:lpstr>算法改进点</vt:lpstr>
      <vt:lpstr>算法改进点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40</cp:revision>
  <dcterms:created xsi:type="dcterms:W3CDTF">2017-12-23T12:23:00Z</dcterms:created>
  <dcterms:modified xsi:type="dcterms:W3CDTF">2017-12-25T05:08:39Z</dcterms:modified>
</cp:coreProperties>
</file>