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6" r:id="rId5"/>
    <p:sldId id="263" r:id="rId6"/>
    <p:sldId id="262" r:id="rId7"/>
    <p:sldId id="264" r:id="rId8"/>
    <p:sldId id="265" r:id="rId9"/>
    <p:sldId id="266" r:id="rId10"/>
    <p:sldId id="269" r:id="rId11"/>
    <p:sldId id="267" r:id="rId12"/>
    <p:sldId id="268" r:id="rId13"/>
    <p:sldId id="272" r:id="rId14"/>
    <p:sldId id="274" r:id="rId15"/>
    <p:sldId id="275" r:id="rId16"/>
    <p:sldId id="271" r:id="rId17"/>
    <p:sldId id="276" r:id="rId18"/>
    <p:sldId id="277" r:id="rId19"/>
    <p:sldId id="283" r:id="rId20"/>
    <p:sldId id="284" r:id="rId21"/>
    <p:sldId id="285" r:id="rId22"/>
    <p:sldId id="280" r:id="rId23"/>
    <p:sldId id="286" r:id="rId24"/>
    <p:sldId id="289" r:id="rId25"/>
    <p:sldId id="288" r:id="rId26"/>
    <p:sldId id="282" r:id="rId27"/>
    <p:sldId id="29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3A7"/>
    <a:srgbClr val="4472C4"/>
    <a:srgbClr val="375DA1"/>
    <a:srgbClr val="A7B5DB"/>
    <a:srgbClr val="DD4E4A"/>
    <a:srgbClr val="6E0F6D"/>
    <a:srgbClr val="006766"/>
    <a:srgbClr val="002855"/>
    <a:srgbClr val="E6E6E6"/>
    <a:srgbClr val="995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0" autoAdjust="0"/>
    <p:restoredTop sz="95097" autoAdjust="0"/>
  </p:normalViewPr>
  <p:slideViewPr>
    <p:cSldViewPr>
      <p:cViewPr>
        <p:scale>
          <a:sx n="50" d="100"/>
          <a:sy n="50" d="100"/>
        </p:scale>
        <p:origin x="149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chartColorStyle" Target="colors2.xml"/><Relationship Id="rId1" Type="http://schemas.microsoft.com/office/2011/relationships/chartStyle" Target="style2.xml"/><Relationship Id="rId6" Type="http://schemas.openxmlformats.org/officeDocument/2006/relationships/oleObject" Target="file:///C:\Users\apple\Desktop\&#25968;&#25454;&#20449;&#24687;&#22270;&#34920;&#36164;&#26009;\Excel&#22270;&#34920;&#32654;&#21270;7-8.xlsx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6.png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10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A-4195-853F-B7C186E794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18</c:v>
                </c:pt>
                <c:pt idx="2">
                  <c:v>12</c:v>
                </c:pt>
                <c:pt idx="3">
                  <c:v>14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7A-4195-853F-B7C186E794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7A-4195-853F-B7C186E79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3026496"/>
        <c:axId val="653025376"/>
      </c:areaChart>
      <c:catAx>
        <c:axId val="653026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3025376"/>
        <c:crosses val="autoZero"/>
        <c:auto val="1"/>
        <c:lblAlgn val="ctr"/>
        <c:lblOffset val="100"/>
        <c:noMultiLvlLbl val="0"/>
      </c:catAx>
      <c:valAx>
        <c:axId val="653025376"/>
        <c:scaling>
          <c:orientation val="minMax"/>
          <c:max val="20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3026496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4-4B8C-89F1-8126A0F04F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204-4B8C-89F1-8126A0F04F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204-4B8C-89F1-8126A0F04F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204-4B8C-89F1-8126A0F04F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204-4B8C-89F1-8126A0F04F7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204-4B8C-89F1-8126A0F04F7B}"/>
              </c:ext>
            </c:extLst>
          </c:dPt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3.4</c:v>
                </c:pt>
                <c:pt idx="1">
                  <c:v>1.8</c:v>
                </c:pt>
                <c:pt idx="2">
                  <c:v>2.8</c:v>
                </c:pt>
                <c:pt idx="3">
                  <c:v>3.8</c:v>
                </c:pt>
                <c:pt idx="4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204-4B8C-89F1-8126A0F04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9117360"/>
        <c:axId val="739117920"/>
      </c:barChart>
      <c:catAx>
        <c:axId val="7391173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39117920"/>
        <c:crosses val="autoZero"/>
        <c:auto val="1"/>
        <c:lblAlgn val="ctr"/>
        <c:lblOffset val="100"/>
        <c:noMultiLvlLbl val="0"/>
      </c:catAx>
      <c:valAx>
        <c:axId val="739117920"/>
        <c:scaling>
          <c:orientation val="minMax"/>
        </c:scaling>
        <c:delete val="0"/>
        <c:axPos val="t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911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D-4670-9776-13889CDF43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0D-4670-9776-13889CDF43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0D-4670-9776-13889CDF4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9947256"/>
        <c:axId val="719945296"/>
      </c:barChart>
      <c:catAx>
        <c:axId val="71994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19945296"/>
        <c:crosses val="autoZero"/>
        <c:auto val="1"/>
        <c:lblAlgn val="ctr"/>
        <c:lblOffset val="100"/>
        <c:noMultiLvlLbl val="0"/>
      </c:catAx>
      <c:valAx>
        <c:axId val="719945296"/>
        <c:scaling>
          <c:orientation val="minMax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1994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数据图表!$A$21</c:f>
              <c:strCache>
                <c:ptCount val="1"/>
                <c:pt idx="0">
                  <c:v>China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数据图表!$B$20:$D$20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数据图表!$B$21:$D$21</c:f>
              <c:numCache>
                <c:formatCode>General</c:formatCode>
                <c:ptCount val="3"/>
                <c:pt idx="0">
                  <c:v>450</c:v>
                </c:pt>
                <c:pt idx="1">
                  <c:v>500</c:v>
                </c:pt>
                <c:pt idx="2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7-43F8-B6DE-EBCF9BF18484}"/>
            </c:ext>
          </c:extLst>
        </c:ser>
        <c:ser>
          <c:idx val="1"/>
          <c:order val="1"/>
          <c:tx>
            <c:strRef>
              <c:f>数据图表!$A$22</c:f>
              <c:strCache>
                <c:ptCount val="1"/>
                <c:pt idx="0">
                  <c:v>U.S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数据图表!$B$20:$D$20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数据图表!$B$22:$D$22</c:f>
              <c:numCache>
                <c:formatCode>General</c:formatCode>
                <c:ptCount val="3"/>
                <c:pt idx="0">
                  <c:v>320</c:v>
                </c:pt>
                <c:pt idx="1">
                  <c:v>400</c:v>
                </c:pt>
                <c:pt idx="2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07-43F8-B6DE-EBCF9BF18484}"/>
            </c:ext>
          </c:extLst>
        </c:ser>
        <c:ser>
          <c:idx val="2"/>
          <c:order val="2"/>
          <c:tx>
            <c:strRef>
              <c:f>数据图表!$A$23</c:f>
              <c:strCache>
                <c:ptCount val="1"/>
                <c:pt idx="0">
                  <c:v>Japan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数据图表!$B$20:$D$20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数据图表!$B$23:$D$23</c:f>
              <c:numCache>
                <c:formatCode>General</c:formatCode>
                <c:ptCount val="3"/>
                <c:pt idx="0">
                  <c:v>150</c:v>
                </c:pt>
                <c:pt idx="1">
                  <c:v>170</c:v>
                </c:pt>
                <c:pt idx="2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07-43F8-B6DE-EBCF9BF18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6889824"/>
        <c:axId val="646890384"/>
      </c:barChart>
      <c:catAx>
        <c:axId val="64688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6890384"/>
        <c:crosses val="autoZero"/>
        <c:auto val="1"/>
        <c:lblAlgn val="ctr"/>
        <c:lblOffset val="100"/>
        <c:noMultiLvlLbl val="0"/>
      </c:catAx>
      <c:valAx>
        <c:axId val="646890384"/>
        <c:scaling>
          <c:orientation val="minMax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688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6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5-47F3-9EAA-B7D0991104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95-47F3-9EAA-B7D0991104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12</c:v>
                </c:pt>
                <c:pt idx="3">
                  <c:v>15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95-47F3-9EAA-B7D099110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785568"/>
        <c:axId val="736786128"/>
      </c:radarChart>
      <c:catAx>
        <c:axId val="73678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36786128"/>
        <c:crosses val="autoZero"/>
        <c:auto val="1"/>
        <c:lblAlgn val="ctr"/>
        <c:lblOffset val="100"/>
        <c:noMultiLvlLbl val="0"/>
      </c:catAx>
      <c:valAx>
        <c:axId val="736786128"/>
        <c:scaling>
          <c:orientation val="minMax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3678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>
                    <a:shade val="65000"/>
                  </a:schemeClr>
                </a:solidFill>
                <a:ln w="9525">
                  <a:solidFill>
                    <a:schemeClr val="accent1">
                      <a:shade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E15-449F-B00C-EF80E94081E8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shade val="65000"/>
                  </a:schemeClr>
                </a:solidFill>
                <a:ln w="9525">
                  <a:solidFill>
                    <a:schemeClr val="accent1">
                      <a:shade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E15-449F-B00C-EF80E94081E8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shade val="65000"/>
                  </a:schemeClr>
                </a:solidFill>
                <a:ln w="9525">
                  <a:solidFill>
                    <a:schemeClr val="accent1">
                      <a:shade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E15-449F-B00C-EF80E94081E8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15-449F-B00C-EF80E94081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E15-449F-B00C-EF80E94081E8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E15-449F-B00C-EF80E94081E8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E15-449F-B00C-EF80E94081E8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E15-449F-B00C-EF80E94081E8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3.2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E15-449F-B00C-EF80E94081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tint val="65000"/>
                  </a:schemeClr>
                </a:solidFill>
                <a:ln w="9525">
                  <a:solidFill>
                    <a:schemeClr val="accent1">
                      <a:tint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E15-449F-B00C-EF80E94081E8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tint val="65000"/>
                  </a:schemeClr>
                </a:solidFill>
                <a:ln w="9525">
                  <a:solidFill>
                    <a:schemeClr val="accent1">
                      <a:tint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E15-449F-B00C-EF80E94081E8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tint val="65000"/>
                  </a:schemeClr>
                </a:solidFill>
                <a:ln w="9525">
                  <a:solidFill>
                    <a:schemeClr val="accent1">
                      <a:tint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E15-449F-B00C-EF80E94081E8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2.2999999999999998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E15-449F-B00C-EF80E9408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8277984"/>
        <c:axId val="738278544"/>
      </c:lineChart>
      <c:catAx>
        <c:axId val="73827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8278544"/>
        <c:crosses val="autoZero"/>
        <c:auto val="1"/>
        <c:lblAlgn val="ctr"/>
        <c:lblOffset val="100"/>
        <c:noMultiLvlLbl val="0"/>
      </c:catAx>
      <c:valAx>
        <c:axId val="738278544"/>
        <c:scaling>
          <c:orientation val="minMax"/>
          <c:max val="5"/>
          <c:min val="1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827798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D-44DF-B428-18D88F9D55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AD-44DF-B428-18D88F9D5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56"/>
        <c:axId val="742269568"/>
        <c:axId val="742270128"/>
      </c:barChart>
      <c:scatterChart>
        <c:scatterStyle val="smooth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0553A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</a:ln>
              <a:effectLst/>
            </c:spPr>
          </c:marker>
          <c:xVal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4AD-44DF-B428-18D88F9D5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271248"/>
        <c:axId val="742270688"/>
      </c:scatterChart>
      <c:catAx>
        <c:axId val="7422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2270128"/>
        <c:crosses val="autoZero"/>
        <c:auto val="1"/>
        <c:lblAlgn val="ctr"/>
        <c:lblOffset val="100"/>
        <c:noMultiLvlLbl val="0"/>
      </c:catAx>
      <c:valAx>
        <c:axId val="742270128"/>
        <c:scaling>
          <c:orientation val="minMax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2269568"/>
        <c:crosses val="autoZero"/>
        <c:crossBetween val="between"/>
      </c:valAx>
      <c:valAx>
        <c:axId val="742270688"/>
        <c:scaling>
          <c:orientation val="minMax"/>
          <c:max val="5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2271248"/>
        <c:crosses val="max"/>
        <c:crossBetween val="midCat"/>
        <c:majorUnit val="1"/>
      </c:valAx>
      <c:valAx>
        <c:axId val="742271248"/>
        <c:scaling>
          <c:orientation val="minMax"/>
        </c:scaling>
        <c:delete val="0"/>
        <c:axPos val="t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2270688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3-49F0-99F2-DF875431B9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A3-49F0-99F2-DF875431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3"/>
        <c:overlap val="-27"/>
        <c:axId val="740780848"/>
        <c:axId val="7422662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tint val="65000"/>
                  </a:schemeClr>
                </a:solidFill>
                <a:ln w="9525">
                  <a:solidFill>
                    <a:schemeClr val="accent1">
                      <a:tint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AA3-49F0-99F2-DF875431B9C9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tint val="65000"/>
                  </a:schemeClr>
                </a:solidFill>
                <a:ln w="9525">
                  <a:solidFill>
                    <a:schemeClr val="accent1">
                      <a:tint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AA3-49F0-99F2-DF875431B9C9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tint val="65000"/>
                  </a:schemeClr>
                </a:solidFill>
                <a:ln w="9525">
                  <a:solidFill>
                    <a:schemeClr val="accent1">
                      <a:tint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AA3-49F0-99F2-DF875431B9C9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tint val="65000"/>
                  </a:schemeClr>
                </a:solidFill>
                <a:ln w="9525">
                  <a:solidFill>
                    <a:schemeClr val="accent1">
                      <a:tint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AA3-49F0-99F2-DF875431B9C9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>
                    <a:tint val="65000"/>
                  </a:schemeClr>
                </a:solidFill>
                <a:ln w="9525">
                  <a:solidFill>
                    <a:schemeClr val="accent1">
                      <a:tint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AA3-49F0-99F2-DF875431B9C9}"/>
              </c:ext>
            </c:extLst>
          </c:dPt>
          <c:cat>
            <c:strRef>
              <c:f>Sheet1!$A$2:$A$6</c:f>
              <c:strCach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AA3-49F0-99F2-DF875431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780848"/>
        <c:axId val="742266208"/>
      </c:lineChart>
      <c:catAx>
        <c:axId val="74078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2266208"/>
        <c:crosses val="autoZero"/>
        <c:auto val="1"/>
        <c:lblAlgn val="ctr"/>
        <c:lblOffset val="100"/>
        <c:noMultiLvlLbl val="0"/>
      </c:catAx>
      <c:valAx>
        <c:axId val="742266208"/>
        <c:scaling>
          <c:orientation val="minMax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078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B-4FF6-82B5-3FD23112A4CB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AB-4FF6-82B5-3FD23112A4C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B-4FF6-82B5-3FD23112A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B-4FF6-82B5-3FD23112A4CB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AB-4FF6-82B5-3FD23112A4C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B-4FF6-82B5-3FD23112A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B-4FF6-82B5-3FD23112A4CB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AB-4FF6-82B5-3FD23112A4C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B-4FF6-82B5-3FD23112A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3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4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0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668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571201" y="2016866"/>
            <a:ext cx="5020571" cy="2824268"/>
            <a:chOff x="3271753" y="1988840"/>
            <a:chExt cx="5020571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4667856" y="2987220"/>
              <a:ext cx="3624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 </a:t>
              </a:r>
              <a:r>
                <a:rPr lang="zh-CN" altLang="en-US" sz="4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论文绪论</a:t>
              </a:r>
            </a:p>
          </p:txBody>
        </p: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/>
            <a:srcRect l="27538" t="10685" r="17187" b="13227"/>
            <a:stretch/>
          </p:blipFill>
          <p:spPr>
            <a:xfrm flipH="1">
              <a:off x="3271753" y="2764295"/>
              <a:ext cx="1082533" cy="1270677"/>
            </a:xfrm>
            <a:custGeom>
              <a:avLst/>
              <a:gdLst>
                <a:gd name="connsiteX0" fmla="*/ 420702 w 1080120"/>
                <a:gd name="connsiteY0" fmla="*/ 0 h 1270677"/>
                <a:gd name="connsiteX1" fmla="*/ 479228 w 1080120"/>
                <a:gd name="connsiteY1" fmla="*/ 0 h 1270677"/>
                <a:gd name="connsiteX2" fmla="*/ 578671 w 1080120"/>
                <a:gd name="connsiteY2" fmla="*/ 10025 h 1270677"/>
                <a:gd name="connsiteX3" fmla="*/ 1075619 w 1080120"/>
                <a:gd name="connsiteY3" fmla="*/ 506973 h 1270677"/>
                <a:gd name="connsiteX4" fmla="*/ 1080120 w 1080120"/>
                <a:gd name="connsiteY4" fmla="*/ 551621 h 1270677"/>
                <a:gd name="connsiteX5" fmla="*/ 1080120 w 1080120"/>
                <a:gd name="connsiteY5" fmla="*/ 719737 h 1270677"/>
                <a:gd name="connsiteX6" fmla="*/ 1075619 w 1080120"/>
                <a:gd name="connsiteY6" fmla="*/ 764385 h 1270677"/>
                <a:gd name="connsiteX7" fmla="*/ 578671 w 1080120"/>
                <a:gd name="connsiteY7" fmla="*/ 1261332 h 1270677"/>
                <a:gd name="connsiteX8" fmla="*/ 485973 w 1080120"/>
                <a:gd name="connsiteY8" fmla="*/ 1270677 h 1270677"/>
                <a:gd name="connsiteX9" fmla="*/ 413957 w 1080120"/>
                <a:gd name="connsiteY9" fmla="*/ 1270677 h 1270677"/>
                <a:gd name="connsiteX10" fmla="*/ 321259 w 1080120"/>
                <a:gd name="connsiteY10" fmla="*/ 1261332 h 1270677"/>
                <a:gd name="connsiteX11" fmla="*/ 92902 w 1080120"/>
                <a:gd name="connsiteY11" fmla="*/ 1165239 h 1270677"/>
                <a:gd name="connsiteX12" fmla="*/ 0 w 1080120"/>
                <a:gd name="connsiteY12" fmla="*/ 1088588 h 1270677"/>
                <a:gd name="connsiteX13" fmla="*/ 0 w 1080120"/>
                <a:gd name="connsiteY13" fmla="*/ 182769 h 1270677"/>
                <a:gd name="connsiteX14" fmla="*/ 92902 w 1080120"/>
                <a:gd name="connsiteY14" fmla="*/ 106118 h 1270677"/>
                <a:gd name="connsiteX15" fmla="*/ 321259 w 1080120"/>
                <a:gd name="connsiteY15" fmla="*/ 10025 h 1270677"/>
                <a:gd name="connsiteX16" fmla="*/ 420702 w 1080120"/>
                <a:gd name="connsiteY16" fmla="*/ 0 h 127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80120" h="1270677">
                  <a:moveTo>
                    <a:pt x="420702" y="0"/>
                  </a:moveTo>
                  <a:lnTo>
                    <a:pt x="479228" y="0"/>
                  </a:lnTo>
                  <a:lnTo>
                    <a:pt x="578671" y="10025"/>
                  </a:lnTo>
                  <a:cubicBezTo>
                    <a:pt x="828110" y="61067"/>
                    <a:pt x="1024577" y="257534"/>
                    <a:pt x="1075619" y="506973"/>
                  </a:cubicBezTo>
                  <a:lnTo>
                    <a:pt x="1080120" y="551621"/>
                  </a:lnTo>
                  <a:lnTo>
                    <a:pt x="1080120" y="719737"/>
                  </a:lnTo>
                  <a:lnTo>
                    <a:pt x="1075619" y="764385"/>
                  </a:lnTo>
                  <a:cubicBezTo>
                    <a:pt x="1024577" y="1013823"/>
                    <a:pt x="828110" y="1210290"/>
                    <a:pt x="578671" y="1261332"/>
                  </a:cubicBezTo>
                  <a:lnTo>
                    <a:pt x="485973" y="1270677"/>
                  </a:lnTo>
                  <a:lnTo>
                    <a:pt x="413957" y="1270677"/>
                  </a:lnTo>
                  <a:lnTo>
                    <a:pt x="321259" y="1261332"/>
                  </a:lnTo>
                  <a:cubicBezTo>
                    <a:pt x="238113" y="1244318"/>
                    <a:pt x="160853" y="1211146"/>
                    <a:pt x="92902" y="1165239"/>
                  </a:cubicBezTo>
                  <a:lnTo>
                    <a:pt x="0" y="1088588"/>
                  </a:lnTo>
                  <a:lnTo>
                    <a:pt x="0" y="182769"/>
                  </a:lnTo>
                  <a:lnTo>
                    <a:pt x="92902" y="106118"/>
                  </a:lnTo>
                  <a:cubicBezTo>
                    <a:pt x="160853" y="60211"/>
                    <a:pt x="238113" y="27039"/>
                    <a:pt x="321259" y="10025"/>
                  </a:cubicBezTo>
                  <a:lnTo>
                    <a:pt x="420702" y="0"/>
                  </a:lnTo>
                  <a:close/>
                </a:path>
              </a:pathLst>
            </a:cu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200150"/>
            <a:ext cx="79438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856" y="1113066"/>
            <a:ext cx="16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4721" y="2199821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4721" y="3247571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4721" y="4276271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4721" y="5324021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3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0893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67692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78664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735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30384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612103" y="1678230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3392" y="1925381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2103" y="3337696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3392" y="3584847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2103" y="4997163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3392" y="5244314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00312" y="636177"/>
            <a:ext cx="10382250" cy="57626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846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0893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67692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78664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735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30384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1" name="椭圆 30"/>
          <p:cNvSpPr/>
          <p:nvPr/>
        </p:nvSpPr>
        <p:spPr>
          <a:xfrm>
            <a:off x="4578206" y="2448004"/>
            <a:ext cx="2745305" cy="2745305"/>
          </a:xfrm>
          <a:prstGeom prst="ellipse">
            <a:avLst/>
          </a:prstGeom>
          <a:noFill/>
          <a:ln>
            <a:solidFill>
              <a:srgbClr val="354B5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213173" y="2448004"/>
            <a:ext cx="2745305" cy="2745305"/>
          </a:xfrm>
          <a:prstGeom prst="ellipse">
            <a:avLst/>
          </a:prstGeom>
          <a:noFill/>
          <a:ln>
            <a:solidFill>
              <a:srgbClr val="354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44857" y="3724248"/>
            <a:ext cx="2589265" cy="34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8202" y="28610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71048" y="35972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58492" y="2835664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986782" y="2448004"/>
            <a:ext cx="2745305" cy="2745305"/>
          </a:xfrm>
          <a:prstGeom prst="ellipse">
            <a:avLst/>
          </a:prstGeom>
          <a:noFill/>
          <a:ln>
            <a:solidFill>
              <a:srgbClr val="354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09125" y="2817136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sz="1600" b="1" dirty="0">
              <a:solidFill>
                <a:srgbClr val="354B5E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5330" y="2684126"/>
            <a:ext cx="393948" cy="393948"/>
          </a:xfrm>
          <a:prstGeom prst="ellips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746820" y="2684126"/>
            <a:ext cx="393948" cy="393948"/>
          </a:xfrm>
          <a:prstGeom prst="ellips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2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184424" y="2684126"/>
            <a:ext cx="393948" cy="393948"/>
          </a:xfrm>
          <a:prstGeom prst="ellips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3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1848" y="3686148"/>
            <a:ext cx="215962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2120" y="1210597"/>
            <a:ext cx="8048625" cy="44958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580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5965241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504055" y="2207680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19370" y="2207680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19370" y="4776709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055" y="4776708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rot="2700000">
            <a:off x="4512345" y="2236611"/>
            <a:ext cx="3167308" cy="3197576"/>
            <a:chOff x="1932258" y="760101"/>
            <a:chExt cx="3767316" cy="3803319"/>
          </a:xfrm>
        </p:grpSpPr>
        <p:sp>
          <p:nvSpPr>
            <p:cNvPr id="11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09844" y="1269590"/>
            <a:ext cx="8020050" cy="44958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238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05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7830" y="37464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5407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5750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5965241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1" name="任意多边形 44"/>
          <p:cNvSpPr/>
          <p:nvPr/>
        </p:nvSpPr>
        <p:spPr>
          <a:xfrm>
            <a:off x="4677667" y="2474217"/>
            <a:ext cx="2861380" cy="2861380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653951" rIns="338217" bIns="1572389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>
              <a:cs typeface="+mn-ea"/>
              <a:sym typeface="+mn-lt"/>
            </a:endParaRPr>
          </a:p>
        </p:txBody>
      </p:sp>
      <p:sp>
        <p:nvSpPr>
          <p:cNvPr id="22" name="任意多边形 45"/>
          <p:cNvSpPr/>
          <p:nvPr/>
        </p:nvSpPr>
        <p:spPr>
          <a:xfrm>
            <a:off x="4677667" y="2474217"/>
            <a:ext cx="2861380" cy="2861380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0553A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1572388" rIns="338217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>
              <a:cs typeface="+mn-ea"/>
              <a:sym typeface="+mn-lt"/>
            </a:endParaRPr>
          </a:p>
        </p:txBody>
      </p:sp>
      <p:sp>
        <p:nvSpPr>
          <p:cNvPr id="23" name="任意多边形 46"/>
          <p:cNvSpPr/>
          <p:nvPr/>
        </p:nvSpPr>
        <p:spPr>
          <a:xfrm>
            <a:off x="4677667" y="2474217"/>
            <a:ext cx="2861380" cy="2861380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216" tIns="1572388" rIns="1607471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>
              <a:cs typeface="+mn-ea"/>
              <a:sym typeface="+mn-lt"/>
            </a:endParaRPr>
          </a:p>
        </p:txBody>
      </p:sp>
      <p:sp>
        <p:nvSpPr>
          <p:cNvPr id="24" name="任意多边形 47"/>
          <p:cNvSpPr/>
          <p:nvPr/>
        </p:nvSpPr>
        <p:spPr>
          <a:xfrm>
            <a:off x="4677667" y="2474217"/>
            <a:ext cx="2861380" cy="2861380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0553A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806" tIns="675541" rIns="1629061" bIns="1593979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>
              <a:cs typeface="+mn-ea"/>
              <a:sym typeface="+mn-lt"/>
            </a:endParaRPr>
          </a:p>
        </p:txBody>
      </p:sp>
      <p:sp>
        <p:nvSpPr>
          <p:cNvPr id="25" name="环形箭头 48"/>
          <p:cNvSpPr/>
          <p:nvPr/>
        </p:nvSpPr>
        <p:spPr>
          <a:xfrm>
            <a:off x="4500534" y="22970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环形箭头 49"/>
          <p:cNvSpPr/>
          <p:nvPr/>
        </p:nvSpPr>
        <p:spPr>
          <a:xfrm>
            <a:off x="4500534" y="22970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环形箭头 50"/>
          <p:cNvSpPr/>
          <p:nvPr/>
        </p:nvSpPr>
        <p:spPr>
          <a:xfrm>
            <a:off x="4500534" y="22970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环形箭头 51"/>
          <p:cNvSpPr/>
          <p:nvPr/>
        </p:nvSpPr>
        <p:spPr>
          <a:xfrm>
            <a:off x="4500534" y="22970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26573" y="2914648"/>
            <a:ext cx="1216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00630" y="2987220"/>
            <a:ext cx="1216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83030" y="4061277"/>
            <a:ext cx="1216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31258" y="4061277"/>
            <a:ext cx="1216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1140" y="1815793"/>
            <a:ext cx="3922802" cy="15079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659598" y="1815793"/>
            <a:ext cx="3922802" cy="15079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659598" y="4486421"/>
            <a:ext cx="3922802" cy="15079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76627" y="4486421"/>
            <a:ext cx="3922802" cy="150797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17116" y="1235330"/>
            <a:ext cx="8067675" cy="45053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748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3288162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21" name="组合 20"/>
          <p:cNvGrpSpPr/>
          <p:nvPr/>
        </p:nvGrpSpPr>
        <p:grpSpPr>
          <a:xfrm>
            <a:off x="5705804" y="1992613"/>
            <a:ext cx="681529" cy="3888724"/>
            <a:chOff x="4211959" y="663538"/>
            <a:chExt cx="612068" cy="3492388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4517993" y="1020043"/>
              <a:ext cx="0" cy="2880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211959" y="663538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1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211959" y="1623645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2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211959" y="2583752"/>
              <a:ext cx="612068" cy="612068"/>
            </a:xfrm>
            <a:prstGeom prst="ellips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3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211959" y="3543858"/>
              <a:ext cx="612068" cy="61206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4</a:t>
              </a: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600056" y="1844824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600056" y="4021968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07255" y="2933395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07256" y="5096023"/>
            <a:ext cx="4752528" cy="936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6283042" y="2245795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9" name="等腰三角形 38"/>
          <p:cNvSpPr/>
          <p:nvPr/>
        </p:nvSpPr>
        <p:spPr>
          <a:xfrm rot="5400000">
            <a:off x="6283042" y="4379396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0" name="等腰三角形 39"/>
          <p:cNvSpPr/>
          <p:nvPr/>
        </p:nvSpPr>
        <p:spPr>
          <a:xfrm rot="16200000" flipH="1">
            <a:off x="5521043" y="334117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1" name="等腰三角形 40"/>
          <p:cNvSpPr/>
          <p:nvPr/>
        </p:nvSpPr>
        <p:spPr>
          <a:xfrm rot="16200000" flipH="1">
            <a:off x="5521044" y="5486063"/>
            <a:ext cx="290416" cy="17810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76109" y="1260066"/>
            <a:ext cx="8067675" cy="45148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471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6" name="组合 15"/>
          <p:cNvGrpSpPr/>
          <p:nvPr/>
        </p:nvGrpSpPr>
        <p:grpSpPr>
          <a:xfrm>
            <a:off x="779624" y="3683000"/>
            <a:ext cx="10632752" cy="455228"/>
            <a:chOff x="949648" y="3606800"/>
            <a:chExt cx="10632752" cy="455228"/>
          </a:xfrm>
        </p:grpSpPr>
        <p:sp>
          <p:nvSpPr>
            <p:cNvPr id="15" name="平行四边形 14"/>
            <p:cNvSpPr/>
            <p:nvPr/>
          </p:nvSpPr>
          <p:spPr>
            <a:xfrm>
              <a:off x="949648" y="3606800"/>
              <a:ext cx="1387152" cy="455228"/>
            </a:xfrm>
            <a:prstGeom prst="parallelogram">
              <a:avLst>
                <a:gd name="adj" fmla="val 69637"/>
              </a:avLst>
            </a:prstGeom>
            <a:solidFill>
              <a:srgbClr val="0553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>
              <a:off x="2397448" y="3606800"/>
              <a:ext cx="1387152" cy="455228"/>
            </a:xfrm>
            <a:prstGeom prst="parallelogram">
              <a:avLst>
                <a:gd name="adj" fmla="val 6963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>
              <a:off x="3921448" y="3606800"/>
              <a:ext cx="1387152" cy="455228"/>
            </a:xfrm>
            <a:prstGeom prst="parallelogram">
              <a:avLst>
                <a:gd name="adj" fmla="val 69637"/>
              </a:avLst>
            </a:prstGeom>
            <a:solidFill>
              <a:srgbClr val="0553A7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>
              <a:off x="5508948" y="3606800"/>
              <a:ext cx="1387152" cy="455228"/>
            </a:xfrm>
            <a:prstGeom prst="parallelogram">
              <a:avLst>
                <a:gd name="adj" fmla="val 6963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>
              <a:off x="7083748" y="3606800"/>
              <a:ext cx="1387152" cy="455228"/>
            </a:xfrm>
            <a:prstGeom prst="parallelogram">
              <a:avLst>
                <a:gd name="adj" fmla="val 69637"/>
              </a:avLst>
            </a:prstGeom>
            <a:solidFill>
              <a:srgbClr val="0553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8683948" y="3606800"/>
              <a:ext cx="1387152" cy="455228"/>
            </a:xfrm>
            <a:prstGeom prst="parallelogram">
              <a:avLst>
                <a:gd name="adj" fmla="val 6963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>
              <a:off x="10195248" y="3606800"/>
              <a:ext cx="1387152" cy="455228"/>
            </a:xfrm>
            <a:prstGeom prst="parallelogram">
              <a:avLst>
                <a:gd name="adj" fmla="val 69637"/>
              </a:avLst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1507332" y="2730500"/>
            <a:ext cx="0" cy="110884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</p:cNvCxnSpPr>
          <p:nvPr/>
        </p:nvCxnSpPr>
        <p:spPr>
          <a:xfrm>
            <a:off x="4339432" y="3975100"/>
            <a:ext cx="0" cy="110884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/>
        </p:nvCxnSpPr>
        <p:spPr>
          <a:xfrm>
            <a:off x="7666832" y="2730500"/>
            <a:ext cx="0" cy="110884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</p:cNvCxnSpPr>
          <p:nvPr/>
        </p:nvCxnSpPr>
        <p:spPr>
          <a:xfrm>
            <a:off x="10702132" y="3975100"/>
            <a:ext cx="0" cy="110884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49300" y="1752600"/>
            <a:ext cx="1549400" cy="95249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921500" y="1752600"/>
            <a:ext cx="1549400" cy="95249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594100" y="5118100"/>
            <a:ext cx="1549400" cy="95249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931400" y="5118100"/>
            <a:ext cx="1549400" cy="95249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61784" y="692696"/>
            <a:ext cx="9191625" cy="51054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704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1" name="组合 10"/>
          <p:cNvGrpSpPr/>
          <p:nvPr/>
        </p:nvGrpSpPr>
        <p:grpSpPr>
          <a:xfrm>
            <a:off x="1840074" y="1802656"/>
            <a:ext cx="8511852" cy="4483844"/>
            <a:chOff x="1254448" y="1955056"/>
            <a:chExt cx="8511852" cy="4483844"/>
          </a:xfrm>
        </p:grpSpPr>
        <p:sp>
          <p:nvSpPr>
            <p:cNvPr id="10" name="矩形 9"/>
            <p:cNvSpPr/>
            <p:nvPr/>
          </p:nvSpPr>
          <p:spPr>
            <a:xfrm>
              <a:off x="1254448" y="1955056"/>
              <a:ext cx="2504752" cy="2096244"/>
            </a:xfrm>
            <a:prstGeom prst="rect">
              <a:avLst/>
            </a:prstGeom>
            <a:solidFill>
              <a:srgbClr val="0553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26248" y="1955056"/>
              <a:ext cx="2504752" cy="20962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261548" y="1955056"/>
              <a:ext cx="2504752" cy="2096244"/>
            </a:xfrm>
            <a:prstGeom prst="rect">
              <a:avLst/>
            </a:prstGeom>
            <a:solidFill>
              <a:srgbClr val="0553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54448" y="4342656"/>
              <a:ext cx="2504752" cy="20962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26248" y="4342656"/>
              <a:ext cx="2504752" cy="2096244"/>
            </a:xfrm>
            <a:prstGeom prst="rect">
              <a:avLst/>
            </a:prstGeom>
            <a:solidFill>
              <a:srgbClr val="0553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61548" y="4342656"/>
              <a:ext cx="2504752" cy="20962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79135" y="26352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假装是图片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363635" y="26352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真的是文字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437035" y="26352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假装是图片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341035" y="49847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真的是文字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386235" y="49847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真的是文字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350935" y="50101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假装是图片</a:t>
            </a:r>
          </a:p>
        </p:txBody>
      </p:sp>
      <p:sp>
        <p:nvSpPr>
          <p:cNvPr id="41" name="等腰三角形 40"/>
          <p:cNvSpPr/>
          <p:nvPr/>
        </p:nvSpPr>
        <p:spPr>
          <a:xfrm rot="10800000">
            <a:off x="2952519" y="3912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2" name="等腰三角形 41"/>
          <p:cNvSpPr/>
          <p:nvPr/>
        </p:nvSpPr>
        <p:spPr>
          <a:xfrm rot="10800000">
            <a:off x="2952519" y="4192220"/>
            <a:ext cx="290416" cy="17810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3" name="等腰三角形 42"/>
          <p:cNvSpPr/>
          <p:nvPr/>
        </p:nvSpPr>
        <p:spPr>
          <a:xfrm rot="10800000">
            <a:off x="9035819" y="3912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4" name="等腰三角形 43"/>
          <p:cNvSpPr/>
          <p:nvPr/>
        </p:nvSpPr>
        <p:spPr>
          <a:xfrm rot="10800000">
            <a:off x="9035819" y="4192220"/>
            <a:ext cx="290416" cy="17810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5" name="等腰三角形 44"/>
          <p:cNvSpPr/>
          <p:nvPr/>
        </p:nvSpPr>
        <p:spPr>
          <a:xfrm rot="10800000" flipV="1">
            <a:off x="5949719" y="3735020"/>
            <a:ext cx="290416" cy="17810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6" name="等腰三角形 45"/>
          <p:cNvSpPr/>
          <p:nvPr/>
        </p:nvSpPr>
        <p:spPr>
          <a:xfrm rot="10800000" flipV="1">
            <a:off x="5949719" y="40144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39798" y="857250"/>
            <a:ext cx="9182100" cy="51435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299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553A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712684338"/>
              </p:ext>
            </p:extLst>
          </p:nvPr>
        </p:nvGraphicFramePr>
        <p:xfrm>
          <a:off x="2044299" y="1981365"/>
          <a:ext cx="8103403" cy="404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509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0" y="1826823"/>
            <a:ext cx="123063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25902" y="2454797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毕业论文答辩模板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15881" y="38676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答辩人：过过过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54381" y="387904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指导老师：好好好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65208" y="400051"/>
            <a:ext cx="3815620" cy="1027699"/>
            <a:chOff x="165207" y="400050"/>
            <a:chExt cx="3815619" cy="1027699"/>
          </a:xfrm>
        </p:grpSpPr>
        <p:sp>
          <p:nvSpPr>
            <p:cNvPr id="13" name="文本框 12"/>
            <p:cNvSpPr txBox="1"/>
            <p:nvPr/>
          </p:nvSpPr>
          <p:spPr>
            <a:xfrm>
              <a:off x="1218532" y="450447"/>
              <a:ext cx="2762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>
                  <a:solidFill>
                    <a:srgbClr val="0553A7"/>
                  </a:solidFill>
                  <a:latin typeface="中山行书百年纪念版" panose="02010609000101010101" pitchFamily="49" charset="-122"/>
                  <a:ea typeface="中山行书百年纪念版" panose="02010609000101010101" pitchFamily="49" charset="-122"/>
                </a:rPr>
                <a:t>华中科技大学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5631" y="994296"/>
              <a:ext cx="2512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rgbClr val="0553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r>
                <a:rPr lang="zh-CN" altLang="en-US" sz="1600">
                  <a:solidFill>
                    <a:srgbClr val="0553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某某学院毕业生答辩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07" y="400050"/>
              <a:ext cx="1202535" cy="1027699"/>
            </a:xfrm>
            <a:prstGeom prst="rect">
              <a:avLst/>
            </a:prstGeom>
          </p:spPr>
        </p:pic>
      </p:grp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3009900" y="3959871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6262387" y="3959871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1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553A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499022"/>
              </p:ext>
            </p:extLst>
          </p:nvPr>
        </p:nvGraphicFramePr>
        <p:xfrm>
          <a:off x="2062302" y="2251236"/>
          <a:ext cx="8067397" cy="3649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47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553A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506692048"/>
              </p:ext>
            </p:extLst>
          </p:nvPr>
        </p:nvGraphicFramePr>
        <p:xfrm>
          <a:off x="2385477" y="1646615"/>
          <a:ext cx="7421046" cy="4947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8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64" name="图表 63"/>
          <p:cNvGraphicFramePr/>
          <p:nvPr>
            <p:extLst>
              <p:ext uri="{D42A27DB-BD31-4B8C-83A1-F6EECF244321}">
                <p14:modId xmlns:p14="http://schemas.microsoft.com/office/powerpoint/2010/main" val="458438976"/>
              </p:ext>
            </p:extLst>
          </p:nvPr>
        </p:nvGraphicFramePr>
        <p:xfrm>
          <a:off x="1847528" y="2060848"/>
          <a:ext cx="8541004" cy="375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15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6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6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6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" grpId="0" uiExpand="1">
        <p:bldSub>
          <a:bldChart bld="series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553A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246978599"/>
              </p:ext>
            </p:extLst>
          </p:nvPr>
        </p:nvGraphicFramePr>
        <p:xfrm>
          <a:off x="1750578" y="2176041"/>
          <a:ext cx="8690844" cy="3539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70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Chart bld="series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79" y="0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553A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23287022"/>
              </p:ext>
            </p:extLst>
          </p:nvPr>
        </p:nvGraphicFramePr>
        <p:xfrm>
          <a:off x="2656932" y="1643985"/>
          <a:ext cx="6820080" cy="454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57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553A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57" name="Char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791982"/>
              </p:ext>
            </p:extLst>
          </p:nvPr>
        </p:nvGraphicFramePr>
        <p:xfrm>
          <a:off x="482600" y="2443163"/>
          <a:ext cx="3556000" cy="311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812799" y="2566965"/>
            <a:ext cx="2872611" cy="2872611"/>
            <a:chOff x="721485" y="2462951"/>
            <a:chExt cx="3078226" cy="3078226"/>
          </a:xfrm>
        </p:grpSpPr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2260122" y="2462951"/>
              <a:ext cx="905305" cy="1538637"/>
            </a:xfrm>
            <a:custGeom>
              <a:avLst/>
              <a:gdLst>
                <a:gd name="T0" fmla="*/ 0 w 1903"/>
                <a:gd name="T1" fmla="*/ 3236 h 3236"/>
                <a:gd name="T2" fmla="*/ 1903 w 1903"/>
                <a:gd name="T3" fmla="*/ 618 h 3236"/>
                <a:gd name="T4" fmla="*/ 1797 w 1903"/>
                <a:gd name="T5" fmla="*/ 543 h 3236"/>
                <a:gd name="T6" fmla="*/ 1690 w 1903"/>
                <a:gd name="T7" fmla="*/ 476 h 3236"/>
                <a:gd name="T8" fmla="*/ 1580 w 1903"/>
                <a:gd name="T9" fmla="*/ 410 h 3236"/>
                <a:gd name="T10" fmla="*/ 1467 w 1903"/>
                <a:gd name="T11" fmla="*/ 351 h 3236"/>
                <a:gd name="T12" fmla="*/ 1354 w 1903"/>
                <a:gd name="T13" fmla="*/ 295 h 3236"/>
                <a:gd name="T14" fmla="*/ 1237 w 1903"/>
                <a:gd name="T15" fmla="*/ 245 h 3236"/>
                <a:gd name="T16" fmla="*/ 1119 w 1903"/>
                <a:gd name="T17" fmla="*/ 199 h 3236"/>
                <a:gd name="T18" fmla="*/ 1000 w 1903"/>
                <a:gd name="T19" fmla="*/ 157 h 3236"/>
                <a:gd name="T20" fmla="*/ 879 w 1903"/>
                <a:gd name="T21" fmla="*/ 121 h 3236"/>
                <a:gd name="T22" fmla="*/ 756 w 1903"/>
                <a:gd name="T23" fmla="*/ 88 h 3236"/>
                <a:gd name="T24" fmla="*/ 632 w 1903"/>
                <a:gd name="T25" fmla="*/ 61 h 3236"/>
                <a:gd name="T26" fmla="*/ 507 w 1903"/>
                <a:gd name="T27" fmla="*/ 38 h 3236"/>
                <a:gd name="T28" fmla="*/ 382 w 1903"/>
                <a:gd name="T29" fmla="*/ 21 h 3236"/>
                <a:gd name="T30" fmla="*/ 255 w 1903"/>
                <a:gd name="T31" fmla="*/ 9 h 3236"/>
                <a:gd name="T32" fmla="*/ 127 w 1903"/>
                <a:gd name="T33" fmla="*/ 2 h 3236"/>
                <a:gd name="T34" fmla="*/ 0 w 1903"/>
                <a:gd name="T35" fmla="*/ 0 h 3236"/>
                <a:gd name="T36" fmla="*/ 0 w 1903"/>
                <a:gd name="T37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0" y="3236"/>
                  </a:moveTo>
                  <a:lnTo>
                    <a:pt x="1903" y="618"/>
                  </a:lnTo>
                  <a:lnTo>
                    <a:pt x="1797" y="543"/>
                  </a:lnTo>
                  <a:lnTo>
                    <a:pt x="1690" y="476"/>
                  </a:lnTo>
                  <a:lnTo>
                    <a:pt x="1580" y="410"/>
                  </a:lnTo>
                  <a:lnTo>
                    <a:pt x="1467" y="351"/>
                  </a:lnTo>
                  <a:lnTo>
                    <a:pt x="1354" y="295"/>
                  </a:lnTo>
                  <a:lnTo>
                    <a:pt x="1237" y="245"/>
                  </a:lnTo>
                  <a:lnTo>
                    <a:pt x="1119" y="199"/>
                  </a:lnTo>
                  <a:lnTo>
                    <a:pt x="1000" y="157"/>
                  </a:lnTo>
                  <a:lnTo>
                    <a:pt x="879" y="121"/>
                  </a:lnTo>
                  <a:lnTo>
                    <a:pt x="756" y="88"/>
                  </a:lnTo>
                  <a:lnTo>
                    <a:pt x="632" y="61"/>
                  </a:lnTo>
                  <a:lnTo>
                    <a:pt x="507" y="38"/>
                  </a:lnTo>
                  <a:lnTo>
                    <a:pt x="382" y="21"/>
                  </a:lnTo>
                  <a:lnTo>
                    <a:pt x="255" y="9"/>
                  </a:lnTo>
                  <a:lnTo>
                    <a:pt x="127" y="2"/>
                  </a:lnTo>
                  <a:lnTo>
                    <a:pt x="0" y="0"/>
                  </a:lnTo>
                  <a:lnTo>
                    <a:pt x="0" y="3236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260122" y="2756795"/>
              <a:ext cx="1463513" cy="1244794"/>
            </a:xfrm>
            <a:custGeom>
              <a:avLst/>
              <a:gdLst>
                <a:gd name="T0" fmla="*/ 0 w 3078"/>
                <a:gd name="T1" fmla="*/ 2618 h 2618"/>
                <a:gd name="T2" fmla="*/ 3078 w 3078"/>
                <a:gd name="T3" fmla="*/ 1618 h 2618"/>
                <a:gd name="T4" fmla="*/ 3038 w 3078"/>
                <a:gd name="T5" fmla="*/ 1497 h 2618"/>
                <a:gd name="T6" fmla="*/ 2990 w 3078"/>
                <a:gd name="T7" fmla="*/ 1378 h 2618"/>
                <a:gd name="T8" fmla="*/ 2940 w 3078"/>
                <a:gd name="T9" fmla="*/ 1261 h 2618"/>
                <a:gd name="T10" fmla="*/ 2884 w 3078"/>
                <a:gd name="T11" fmla="*/ 1148 h 2618"/>
                <a:gd name="T12" fmla="*/ 2824 w 3078"/>
                <a:gd name="T13" fmla="*/ 1034 h 2618"/>
                <a:gd name="T14" fmla="*/ 2759 w 3078"/>
                <a:gd name="T15" fmla="*/ 925 h 2618"/>
                <a:gd name="T16" fmla="*/ 2692 w 3078"/>
                <a:gd name="T17" fmla="*/ 819 h 2618"/>
                <a:gd name="T18" fmla="*/ 2619 w 3078"/>
                <a:gd name="T19" fmla="*/ 716 h 2618"/>
                <a:gd name="T20" fmla="*/ 2542 w 3078"/>
                <a:gd name="T21" fmla="*/ 614 h 2618"/>
                <a:gd name="T22" fmla="*/ 2462 w 3078"/>
                <a:gd name="T23" fmla="*/ 516 h 2618"/>
                <a:gd name="T24" fmla="*/ 2377 w 3078"/>
                <a:gd name="T25" fmla="*/ 422 h 2618"/>
                <a:gd name="T26" fmla="*/ 2291 w 3078"/>
                <a:gd name="T27" fmla="*/ 330 h 2618"/>
                <a:gd name="T28" fmla="*/ 2198 w 3078"/>
                <a:gd name="T29" fmla="*/ 242 h 2618"/>
                <a:gd name="T30" fmla="*/ 2102 w 3078"/>
                <a:gd name="T31" fmla="*/ 157 h 2618"/>
                <a:gd name="T32" fmla="*/ 2005 w 3078"/>
                <a:gd name="T33" fmla="*/ 76 h 2618"/>
                <a:gd name="T34" fmla="*/ 1903 w 3078"/>
                <a:gd name="T35" fmla="*/ 0 h 2618"/>
                <a:gd name="T36" fmla="*/ 0 w 3078"/>
                <a:gd name="T37" fmla="*/ 2618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8" h="2618">
                  <a:moveTo>
                    <a:pt x="0" y="2618"/>
                  </a:moveTo>
                  <a:lnTo>
                    <a:pt x="3078" y="1618"/>
                  </a:lnTo>
                  <a:lnTo>
                    <a:pt x="3038" y="1497"/>
                  </a:lnTo>
                  <a:lnTo>
                    <a:pt x="2990" y="1378"/>
                  </a:lnTo>
                  <a:lnTo>
                    <a:pt x="2940" y="1261"/>
                  </a:lnTo>
                  <a:lnTo>
                    <a:pt x="2884" y="1148"/>
                  </a:lnTo>
                  <a:lnTo>
                    <a:pt x="2824" y="1034"/>
                  </a:lnTo>
                  <a:lnTo>
                    <a:pt x="2759" y="925"/>
                  </a:lnTo>
                  <a:lnTo>
                    <a:pt x="2692" y="819"/>
                  </a:lnTo>
                  <a:lnTo>
                    <a:pt x="2619" y="716"/>
                  </a:lnTo>
                  <a:lnTo>
                    <a:pt x="2542" y="614"/>
                  </a:lnTo>
                  <a:lnTo>
                    <a:pt x="2462" y="516"/>
                  </a:lnTo>
                  <a:lnTo>
                    <a:pt x="2377" y="422"/>
                  </a:lnTo>
                  <a:lnTo>
                    <a:pt x="2291" y="330"/>
                  </a:lnTo>
                  <a:lnTo>
                    <a:pt x="2198" y="242"/>
                  </a:lnTo>
                  <a:lnTo>
                    <a:pt x="2102" y="157"/>
                  </a:lnTo>
                  <a:lnTo>
                    <a:pt x="2005" y="76"/>
                  </a:lnTo>
                  <a:lnTo>
                    <a:pt x="1903" y="0"/>
                  </a:lnTo>
                  <a:lnTo>
                    <a:pt x="0" y="261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2260122" y="3526113"/>
              <a:ext cx="1539589" cy="951901"/>
            </a:xfrm>
            <a:custGeom>
              <a:avLst/>
              <a:gdLst>
                <a:gd name="T0" fmla="*/ 0 w 3237"/>
                <a:gd name="T1" fmla="*/ 1000 h 2000"/>
                <a:gd name="T2" fmla="*/ 3078 w 3237"/>
                <a:gd name="T3" fmla="*/ 2000 h 2000"/>
                <a:gd name="T4" fmla="*/ 3116 w 3237"/>
                <a:gd name="T5" fmla="*/ 1877 h 2000"/>
                <a:gd name="T6" fmla="*/ 3149 w 3237"/>
                <a:gd name="T7" fmla="*/ 1754 h 2000"/>
                <a:gd name="T8" fmla="*/ 3176 w 3237"/>
                <a:gd name="T9" fmla="*/ 1630 h 2000"/>
                <a:gd name="T10" fmla="*/ 3197 w 3237"/>
                <a:gd name="T11" fmla="*/ 1505 h 2000"/>
                <a:gd name="T12" fmla="*/ 3214 w 3237"/>
                <a:gd name="T13" fmla="*/ 1378 h 2000"/>
                <a:gd name="T14" fmla="*/ 3228 w 3237"/>
                <a:gd name="T15" fmla="*/ 1253 h 2000"/>
                <a:gd name="T16" fmla="*/ 3235 w 3237"/>
                <a:gd name="T17" fmla="*/ 1127 h 2000"/>
                <a:gd name="T18" fmla="*/ 3237 w 3237"/>
                <a:gd name="T19" fmla="*/ 1000 h 2000"/>
                <a:gd name="T20" fmla="*/ 3235 w 3237"/>
                <a:gd name="T21" fmla="*/ 873 h 2000"/>
                <a:gd name="T22" fmla="*/ 3228 w 3237"/>
                <a:gd name="T23" fmla="*/ 747 h 2000"/>
                <a:gd name="T24" fmla="*/ 3214 w 3237"/>
                <a:gd name="T25" fmla="*/ 620 h 2000"/>
                <a:gd name="T26" fmla="*/ 3197 w 3237"/>
                <a:gd name="T27" fmla="*/ 495 h 2000"/>
                <a:gd name="T28" fmla="*/ 3176 w 3237"/>
                <a:gd name="T29" fmla="*/ 370 h 2000"/>
                <a:gd name="T30" fmla="*/ 3149 w 3237"/>
                <a:gd name="T31" fmla="*/ 246 h 2000"/>
                <a:gd name="T32" fmla="*/ 3116 w 3237"/>
                <a:gd name="T33" fmla="*/ 121 h 2000"/>
                <a:gd name="T34" fmla="*/ 3078 w 3237"/>
                <a:gd name="T35" fmla="*/ 0 h 2000"/>
                <a:gd name="T36" fmla="*/ 0 w 3237"/>
                <a:gd name="T37" fmla="*/ 1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37" h="2000">
                  <a:moveTo>
                    <a:pt x="0" y="1000"/>
                  </a:moveTo>
                  <a:lnTo>
                    <a:pt x="3078" y="2000"/>
                  </a:lnTo>
                  <a:lnTo>
                    <a:pt x="3116" y="1877"/>
                  </a:lnTo>
                  <a:lnTo>
                    <a:pt x="3149" y="1754"/>
                  </a:lnTo>
                  <a:lnTo>
                    <a:pt x="3176" y="1630"/>
                  </a:lnTo>
                  <a:lnTo>
                    <a:pt x="3197" y="1505"/>
                  </a:lnTo>
                  <a:lnTo>
                    <a:pt x="3214" y="1378"/>
                  </a:lnTo>
                  <a:lnTo>
                    <a:pt x="3228" y="1253"/>
                  </a:lnTo>
                  <a:lnTo>
                    <a:pt x="3235" y="1127"/>
                  </a:lnTo>
                  <a:lnTo>
                    <a:pt x="3237" y="1000"/>
                  </a:lnTo>
                  <a:lnTo>
                    <a:pt x="3235" y="873"/>
                  </a:lnTo>
                  <a:lnTo>
                    <a:pt x="3228" y="747"/>
                  </a:lnTo>
                  <a:lnTo>
                    <a:pt x="3214" y="620"/>
                  </a:lnTo>
                  <a:lnTo>
                    <a:pt x="3197" y="495"/>
                  </a:lnTo>
                  <a:lnTo>
                    <a:pt x="3176" y="370"/>
                  </a:lnTo>
                  <a:lnTo>
                    <a:pt x="3149" y="246"/>
                  </a:lnTo>
                  <a:lnTo>
                    <a:pt x="3116" y="121"/>
                  </a:lnTo>
                  <a:lnTo>
                    <a:pt x="3078" y="0"/>
                  </a:lnTo>
                  <a:lnTo>
                    <a:pt x="0" y="10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2260122" y="4001588"/>
              <a:ext cx="1463513" cy="1245744"/>
            </a:xfrm>
            <a:custGeom>
              <a:avLst/>
              <a:gdLst>
                <a:gd name="T0" fmla="*/ 0 w 3078"/>
                <a:gd name="T1" fmla="*/ 0 h 2618"/>
                <a:gd name="T2" fmla="*/ 1903 w 3078"/>
                <a:gd name="T3" fmla="*/ 2618 h 2618"/>
                <a:gd name="T4" fmla="*/ 2005 w 3078"/>
                <a:gd name="T5" fmla="*/ 2541 h 2618"/>
                <a:gd name="T6" fmla="*/ 2102 w 3078"/>
                <a:gd name="T7" fmla="*/ 2459 h 2618"/>
                <a:gd name="T8" fmla="*/ 2198 w 3078"/>
                <a:gd name="T9" fmla="*/ 2374 h 2618"/>
                <a:gd name="T10" fmla="*/ 2291 w 3078"/>
                <a:gd name="T11" fmla="*/ 2288 h 2618"/>
                <a:gd name="T12" fmla="*/ 2377 w 3078"/>
                <a:gd name="T13" fmla="*/ 2196 h 2618"/>
                <a:gd name="T14" fmla="*/ 2462 w 3078"/>
                <a:gd name="T15" fmla="*/ 2100 h 2618"/>
                <a:gd name="T16" fmla="*/ 2542 w 3078"/>
                <a:gd name="T17" fmla="*/ 2002 h 2618"/>
                <a:gd name="T18" fmla="*/ 2619 w 3078"/>
                <a:gd name="T19" fmla="*/ 1902 h 2618"/>
                <a:gd name="T20" fmla="*/ 2692 w 3078"/>
                <a:gd name="T21" fmla="*/ 1799 h 2618"/>
                <a:gd name="T22" fmla="*/ 2759 w 3078"/>
                <a:gd name="T23" fmla="*/ 1691 h 2618"/>
                <a:gd name="T24" fmla="*/ 2824 w 3078"/>
                <a:gd name="T25" fmla="*/ 1582 h 2618"/>
                <a:gd name="T26" fmla="*/ 2884 w 3078"/>
                <a:gd name="T27" fmla="*/ 1470 h 2618"/>
                <a:gd name="T28" fmla="*/ 2940 w 3078"/>
                <a:gd name="T29" fmla="*/ 1355 h 2618"/>
                <a:gd name="T30" fmla="*/ 2990 w 3078"/>
                <a:gd name="T31" fmla="*/ 1240 h 2618"/>
                <a:gd name="T32" fmla="*/ 3038 w 3078"/>
                <a:gd name="T33" fmla="*/ 1121 h 2618"/>
                <a:gd name="T34" fmla="*/ 3078 w 3078"/>
                <a:gd name="T35" fmla="*/ 1000 h 2618"/>
                <a:gd name="T36" fmla="*/ 0 w 3078"/>
                <a:gd name="T37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8" h="2618">
                  <a:moveTo>
                    <a:pt x="0" y="0"/>
                  </a:moveTo>
                  <a:lnTo>
                    <a:pt x="1903" y="2618"/>
                  </a:lnTo>
                  <a:lnTo>
                    <a:pt x="2005" y="2541"/>
                  </a:lnTo>
                  <a:lnTo>
                    <a:pt x="2102" y="2459"/>
                  </a:lnTo>
                  <a:lnTo>
                    <a:pt x="2198" y="2374"/>
                  </a:lnTo>
                  <a:lnTo>
                    <a:pt x="2291" y="2288"/>
                  </a:lnTo>
                  <a:lnTo>
                    <a:pt x="2377" y="2196"/>
                  </a:lnTo>
                  <a:lnTo>
                    <a:pt x="2462" y="2100"/>
                  </a:lnTo>
                  <a:lnTo>
                    <a:pt x="2542" y="2002"/>
                  </a:lnTo>
                  <a:lnTo>
                    <a:pt x="2619" y="1902"/>
                  </a:lnTo>
                  <a:lnTo>
                    <a:pt x="2692" y="1799"/>
                  </a:lnTo>
                  <a:lnTo>
                    <a:pt x="2759" y="1691"/>
                  </a:lnTo>
                  <a:lnTo>
                    <a:pt x="2824" y="1582"/>
                  </a:lnTo>
                  <a:lnTo>
                    <a:pt x="2884" y="1470"/>
                  </a:lnTo>
                  <a:lnTo>
                    <a:pt x="2940" y="1355"/>
                  </a:lnTo>
                  <a:lnTo>
                    <a:pt x="2990" y="1240"/>
                  </a:lnTo>
                  <a:lnTo>
                    <a:pt x="3038" y="1121"/>
                  </a:lnTo>
                  <a:lnTo>
                    <a:pt x="3078" y="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2260122" y="4001588"/>
              <a:ext cx="905305" cy="1539589"/>
            </a:xfrm>
            <a:custGeom>
              <a:avLst/>
              <a:gdLst>
                <a:gd name="T0" fmla="*/ 0 w 1903"/>
                <a:gd name="T1" fmla="*/ 0 h 3236"/>
                <a:gd name="T2" fmla="*/ 0 w 1903"/>
                <a:gd name="T3" fmla="*/ 3236 h 3236"/>
                <a:gd name="T4" fmla="*/ 127 w 1903"/>
                <a:gd name="T5" fmla="*/ 3232 h 3236"/>
                <a:gd name="T6" fmla="*/ 255 w 1903"/>
                <a:gd name="T7" fmla="*/ 3225 h 3236"/>
                <a:gd name="T8" fmla="*/ 382 w 1903"/>
                <a:gd name="T9" fmla="*/ 3213 h 3236"/>
                <a:gd name="T10" fmla="*/ 507 w 1903"/>
                <a:gd name="T11" fmla="*/ 3196 h 3236"/>
                <a:gd name="T12" fmla="*/ 632 w 1903"/>
                <a:gd name="T13" fmla="*/ 3173 h 3236"/>
                <a:gd name="T14" fmla="*/ 756 w 1903"/>
                <a:gd name="T15" fmla="*/ 3146 h 3236"/>
                <a:gd name="T16" fmla="*/ 879 w 1903"/>
                <a:gd name="T17" fmla="*/ 3113 h 3236"/>
                <a:gd name="T18" fmla="*/ 1000 w 1903"/>
                <a:gd name="T19" fmla="*/ 3077 h 3236"/>
                <a:gd name="T20" fmla="*/ 1119 w 1903"/>
                <a:gd name="T21" fmla="*/ 3037 h 3236"/>
                <a:gd name="T22" fmla="*/ 1237 w 1903"/>
                <a:gd name="T23" fmla="*/ 2991 h 3236"/>
                <a:gd name="T24" fmla="*/ 1354 w 1903"/>
                <a:gd name="T25" fmla="*/ 2939 h 3236"/>
                <a:gd name="T26" fmla="*/ 1467 w 1903"/>
                <a:gd name="T27" fmla="*/ 2883 h 3236"/>
                <a:gd name="T28" fmla="*/ 1580 w 1903"/>
                <a:gd name="T29" fmla="*/ 2824 h 3236"/>
                <a:gd name="T30" fmla="*/ 1690 w 1903"/>
                <a:gd name="T31" fmla="*/ 2760 h 3236"/>
                <a:gd name="T32" fmla="*/ 1797 w 1903"/>
                <a:gd name="T33" fmla="*/ 2691 h 3236"/>
                <a:gd name="T34" fmla="*/ 1903 w 1903"/>
                <a:gd name="T35" fmla="*/ 2618 h 3236"/>
                <a:gd name="T36" fmla="*/ 0 w 1903"/>
                <a:gd name="T3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0" y="0"/>
                  </a:moveTo>
                  <a:lnTo>
                    <a:pt x="0" y="3236"/>
                  </a:lnTo>
                  <a:lnTo>
                    <a:pt x="127" y="3232"/>
                  </a:lnTo>
                  <a:lnTo>
                    <a:pt x="255" y="3225"/>
                  </a:lnTo>
                  <a:lnTo>
                    <a:pt x="382" y="3213"/>
                  </a:lnTo>
                  <a:lnTo>
                    <a:pt x="507" y="3196"/>
                  </a:lnTo>
                  <a:lnTo>
                    <a:pt x="632" y="3173"/>
                  </a:lnTo>
                  <a:lnTo>
                    <a:pt x="756" y="3146"/>
                  </a:lnTo>
                  <a:lnTo>
                    <a:pt x="879" y="3113"/>
                  </a:lnTo>
                  <a:lnTo>
                    <a:pt x="1000" y="3077"/>
                  </a:lnTo>
                  <a:lnTo>
                    <a:pt x="1119" y="3037"/>
                  </a:lnTo>
                  <a:lnTo>
                    <a:pt x="1237" y="2991"/>
                  </a:lnTo>
                  <a:lnTo>
                    <a:pt x="1354" y="2939"/>
                  </a:lnTo>
                  <a:lnTo>
                    <a:pt x="1467" y="2883"/>
                  </a:lnTo>
                  <a:lnTo>
                    <a:pt x="1580" y="2824"/>
                  </a:lnTo>
                  <a:lnTo>
                    <a:pt x="1690" y="2760"/>
                  </a:lnTo>
                  <a:lnTo>
                    <a:pt x="1797" y="2691"/>
                  </a:lnTo>
                  <a:lnTo>
                    <a:pt x="1903" y="26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1355769" y="4001588"/>
              <a:ext cx="904354" cy="1539589"/>
            </a:xfrm>
            <a:custGeom>
              <a:avLst/>
              <a:gdLst>
                <a:gd name="T0" fmla="*/ 1903 w 1903"/>
                <a:gd name="T1" fmla="*/ 0 h 3236"/>
                <a:gd name="T2" fmla="*/ 0 w 1903"/>
                <a:gd name="T3" fmla="*/ 2618 h 3236"/>
                <a:gd name="T4" fmla="*/ 104 w 1903"/>
                <a:gd name="T5" fmla="*/ 2691 h 3236"/>
                <a:gd name="T6" fmla="*/ 211 w 1903"/>
                <a:gd name="T7" fmla="*/ 2760 h 3236"/>
                <a:gd name="T8" fmla="*/ 321 w 1903"/>
                <a:gd name="T9" fmla="*/ 2824 h 3236"/>
                <a:gd name="T10" fmla="*/ 434 w 1903"/>
                <a:gd name="T11" fmla="*/ 2883 h 3236"/>
                <a:gd name="T12" fmla="*/ 547 w 1903"/>
                <a:gd name="T13" fmla="*/ 2939 h 3236"/>
                <a:gd name="T14" fmla="*/ 664 w 1903"/>
                <a:gd name="T15" fmla="*/ 2991 h 3236"/>
                <a:gd name="T16" fmla="*/ 782 w 1903"/>
                <a:gd name="T17" fmla="*/ 3037 h 3236"/>
                <a:gd name="T18" fmla="*/ 903 w 1903"/>
                <a:gd name="T19" fmla="*/ 3077 h 3236"/>
                <a:gd name="T20" fmla="*/ 1024 w 1903"/>
                <a:gd name="T21" fmla="*/ 3113 h 3236"/>
                <a:gd name="T22" fmla="*/ 1146 w 1903"/>
                <a:gd name="T23" fmla="*/ 3146 h 3236"/>
                <a:gd name="T24" fmla="*/ 1269 w 1903"/>
                <a:gd name="T25" fmla="*/ 3173 h 3236"/>
                <a:gd name="T26" fmla="*/ 1394 w 1903"/>
                <a:gd name="T27" fmla="*/ 3196 h 3236"/>
                <a:gd name="T28" fmla="*/ 1521 w 1903"/>
                <a:gd name="T29" fmla="*/ 3213 h 3236"/>
                <a:gd name="T30" fmla="*/ 1648 w 1903"/>
                <a:gd name="T31" fmla="*/ 3225 h 3236"/>
                <a:gd name="T32" fmla="*/ 1774 w 1903"/>
                <a:gd name="T33" fmla="*/ 3232 h 3236"/>
                <a:gd name="T34" fmla="*/ 1903 w 1903"/>
                <a:gd name="T35" fmla="*/ 3236 h 3236"/>
                <a:gd name="T36" fmla="*/ 1903 w 1903"/>
                <a:gd name="T3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1903" y="0"/>
                  </a:moveTo>
                  <a:lnTo>
                    <a:pt x="0" y="2618"/>
                  </a:lnTo>
                  <a:lnTo>
                    <a:pt x="104" y="2691"/>
                  </a:lnTo>
                  <a:lnTo>
                    <a:pt x="211" y="2760"/>
                  </a:lnTo>
                  <a:lnTo>
                    <a:pt x="321" y="2824"/>
                  </a:lnTo>
                  <a:lnTo>
                    <a:pt x="434" y="2883"/>
                  </a:lnTo>
                  <a:lnTo>
                    <a:pt x="547" y="2939"/>
                  </a:lnTo>
                  <a:lnTo>
                    <a:pt x="664" y="2991"/>
                  </a:lnTo>
                  <a:lnTo>
                    <a:pt x="782" y="3037"/>
                  </a:lnTo>
                  <a:lnTo>
                    <a:pt x="903" y="3077"/>
                  </a:lnTo>
                  <a:lnTo>
                    <a:pt x="1024" y="3113"/>
                  </a:lnTo>
                  <a:lnTo>
                    <a:pt x="1146" y="3146"/>
                  </a:lnTo>
                  <a:lnTo>
                    <a:pt x="1269" y="3173"/>
                  </a:lnTo>
                  <a:lnTo>
                    <a:pt x="1394" y="3196"/>
                  </a:lnTo>
                  <a:lnTo>
                    <a:pt x="1521" y="3213"/>
                  </a:lnTo>
                  <a:lnTo>
                    <a:pt x="1648" y="3225"/>
                  </a:lnTo>
                  <a:lnTo>
                    <a:pt x="1774" y="3232"/>
                  </a:lnTo>
                  <a:lnTo>
                    <a:pt x="1903" y="3236"/>
                  </a:lnTo>
                  <a:lnTo>
                    <a:pt x="1903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7"/>
            <p:cNvSpPr>
              <a:spLocks/>
            </p:cNvSpPr>
            <p:nvPr/>
          </p:nvSpPr>
          <p:spPr bwMode="auto">
            <a:xfrm>
              <a:off x="796610" y="4001588"/>
              <a:ext cx="1463513" cy="1245745"/>
            </a:xfrm>
            <a:custGeom>
              <a:avLst/>
              <a:gdLst>
                <a:gd name="T0" fmla="*/ 3080 w 3080"/>
                <a:gd name="T1" fmla="*/ 0 h 2618"/>
                <a:gd name="T2" fmla="*/ 0 w 3080"/>
                <a:gd name="T3" fmla="*/ 1000 h 2618"/>
                <a:gd name="T4" fmla="*/ 42 w 3080"/>
                <a:gd name="T5" fmla="*/ 1121 h 2618"/>
                <a:gd name="T6" fmla="*/ 88 w 3080"/>
                <a:gd name="T7" fmla="*/ 1240 h 2618"/>
                <a:gd name="T8" fmla="*/ 140 w 3080"/>
                <a:gd name="T9" fmla="*/ 1355 h 2618"/>
                <a:gd name="T10" fmla="*/ 196 w 3080"/>
                <a:gd name="T11" fmla="*/ 1470 h 2618"/>
                <a:gd name="T12" fmla="*/ 255 w 3080"/>
                <a:gd name="T13" fmla="*/ 1582 h 2618"/>
                <a:gd name="T14" fmla="*/ 319 w 3080"/>
                <a:gd name="T15" fmla="*/ 1691 h 2618"/>
                <a:gd name="T16" fmla="*/ 388 w 3080"/>
                <a:gd name="T17" fmla="*/ 1799 h 2618"/>
                <a:gd name="T18" fmla="*/ 461 w 3080"/>
                <a:gd name="T19" fmla="*/ 1902 h 2618"/>
                <a:gd name="T20" fmla="*/ 536 w 3080"/>
                <a:gd name="T21" fmla="*/ 2002 h 2618"/>
                <a:gd name="T22" fmla="*/ 616 w 3080"/>
                <a:gd name="T23" fmla="*/ 2100 h 2618"/>
                <a:gd name="T24" fmla="*/ 701 w 3080"/>
                <a:gd name="T25" fmla="*/ 2196 h 2618"/>
                <a:gd name="T26" fmla="*/ 789 w 3080"/>
                <a:gd name="T27" fmla="*/ 2286 h 2618"/>
                <a:gd name="T28" fmla="*/ 881 w 3080"/>
                <a:gd name="T29" fmla="*/ 2374 h 2618"/>
                <a:gd name="T30" fmla="*/ 976 w 3080"/>
                <a:gd name="T31" fmla="*/ 2459 h 2618"/>
                <a:gd name="T32" fmla="*/ 1073 w 3080"/>
                <a:gd name="T33" fmla="*/ 2540 h 2618"/>
                <a:gd name="T34" fmla="*/ 1177 w 3080"/>
                <a:gd name="T35" fmla="*/ 2618 h 2618"/>
                <a:gd name="T36" fmla="*/ 3080 w 3080"/>
                <a:gd name="T37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0" h="2618">
                  <a:moveTo>
                    <a:pt x="3080" y="0"/>
                  </a:moveTo>
                  <a:lnTo>
                    <a:pt x="0" y="1000"/>
                  </a:lnTo>
                  <a:lnTo>
                    <a:pt x="42" y="1121"/>
                  </a:lnTo>
                  <a:lnTo>
                    <a:pt x="88" y="1240"/>
                  </a:lnTo>
                  <a:lnTo>
                    <a:pt x="140" y="1355"/>
                  </a:lnTo>
                  <a:lnTo>
                    <a:pt x="196" y="1470"/>
                  </a:lnTo>
                  <a:lnTo>
                    <a:pt x="255" y="1582"/>
                  </a:lnTo>
                  <a:lnTo>
                    <a:pt x="319" y="1691"/>
                  </a:lnTo>
                  <a:lnTo>
                    <a:pt x="388" y="1799"/>
                  </a:lnTo>
                  <a:lnTo>
                    <a:pt x="461" y="1902"/>
                  </a:lnTo>
                  <a:lnTo>
                    <a:pt x="536" y="2002"/>
                  </a:lnTo>
                  <a:lnTo>
                    <a:pt x="616" y="2100"/>
                  </a:lnTo>
                  <a:lnTo>
                    <a:pt x="701" y="2196"/>
                  </a:lnTo>
                  <a:lnTo>
                    <a:pt x="789" y="2286"/>
                  </a:lnTo>
                  <a:lnTo>
                    <a:pt x="881" y="2374"/>
                  </a:lnTo>
                  <a:lnTo>
                    <a:pt x="976" y="2459"/>
                  </a:lnTo>
                  <a:lnTo>
                    <a:pt x="1073" y="2540"/>
                  </a:lnTo>
                  <a:lnTo>
                    <a:pt x="1177" y="2618"/>
                  </a:lnTo>
                  <a:lnTo>
                    <a:pt x="308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9"/>
            <p:cNvSpPr>
              <a:spLocks/>
            </p:cNvSpPr>
            <p:nvPr/>
          </p:nvSpPr>
          <p:spPr bwMode="auto">
            <a:xfrm>
              <a:off x="721485" y="3526113"/>
              <a:ext cx="1538637" cy="951901"/>
            </a:xfrm>
            <a:custGeom>
              <a:avLst/>
              <a:gdLst>
                <a:gd name="T0" fmla="*/ 3237 w 3237"/>
                <a:gd name="T1" fmla="*/ 1000 h 2000"/>
                <a:gd name="T2" fmla="*/ 157 w 3237"/>
                <a:gd name="T3" fmla="*/ 0 h 2000"/>
                <a:gd name="T4" fmla="*/ 121 w 3237"/>
                <a:gd name="T5" fmla="*/ 121 h 2000"/>
                <a:gd name="T6" fmla="*/ 88 w 3237"/>
                <a:gd name="T7" fmla="*/ 246 h 2000"/>
                <a:gd name="T8" fmla="*/ 61 w 3237"/>
                <a:gd name="T9" fmla="*/ 368 h 2000"/>
                <a:gd name="T10" fmla="*/ 38 w 3237"/>
                <a:gd name="T11" fmla="*/ 495 h 2000"/>
                <a:gd name="T12" fmla="*/ 21 w 3237"/>
                <a:gd name="T13" fmla="*/ 620 h 2000"/>
                <a:gd name="T14" fmla="*/ 9 w 3237"/>
                <a:gd name="T15" fmla="*/ 747 h 2000"/>
                <a:gd name="T16" fmla="*/ 2 w 3237"/>
                <a:gd name="T17" fmla="*/ 873 h 2000"/>
                <a:gd name="T18" fmla="*/ 0 w 3237"/>
                <a:gd name="T19" fmla="*/ 1000 h 2000"/>
                <a:gd name="T20" fmla="*/ 2 w 3237"/>
                <a:gd name="T21" fmla="*/ 1127 h 2000"/>
                <a:gd name="T22" fmla="*/ 9 w 3237"/>
                <a:gd name="T23" fmla="*/ 1251 h 2000"/>
                <a:gd name="T24" fmla="*/ 21 w 3237"/>
                <a:gd name="T25" fmla="*/ 1378 h 2000"/>
                <a:gd name="T26" fmla="*/ 38 w 3237"/>
                <a:gd name="T27" fmla="*/ 1505 h 2000"/>
                <a:gd name="T28" fmla="*/ 61 w 3237"/>
                <a:gd name="T29" fmla="*/ 1630 h 2000"/>
                <a:gd name="T30" fmla="*/ 88 w 3237"/>
                <a:gd name="T31" fmla="*/ 1754 h 2000"/>
                <a:gd name="T32" fmla="*/ 121 w 3237"/>
                <a:gd name="T33" fmla="*/ 1877 h 2000"/>
                <a:gd name="T34" fmla="*/ 157 w 3237"/>
                <a:gd name="T35" fmla="*/ 2000 h 2000"/>
                <a:gd name="T36" fmla="*/ 3237 w 3237"/>
                <a:gd name="T37" fmla="*/ 1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37" h="2000">
                  <a:moveTo>
                    <a:pt x="3237" y="1000"/>
                  </a:moveTo>
                  <a:lnTo>
                    <a:pt x="157" y="0"/>
                  </a:lnTo>
                  <a:lnTo>
                    <a:pt x="121" y="121"/>
                  </a:lnTo>
                  <a:lnTo>
                    <a:pt x="88" y="246"/>
                  </a:lnTo>
                  <a:lnTo>
                    <a:pt x="61" y="368"/>
                  </a:lnTo>
                  <a:lnTo>
                    <a:pt x="38" y="495"/>
                  </a:lnTo>
                  <a:lnTo>
                    <a:pt x="21" y="620"/>
                  </a:lnTo>
                  <a:lnTo>
                    <a:pt x="9" y="747"/>
                  </a:lnTo>
                  <a:lnTo>
                    <a:pt x="2" y="873"/>
                  </a:lnTo>
                  <a:lnTo>
                    <a:pt x="0" y="1000"/>
                  </a:lnTo>
                  <a:lnTo>
                    <a:pt x="2" y="1127"/>
                  </a:lnTo>
                  <a:lnTo>
                    <a:pt x="9" y="1251"/>
                  </a:lnTo>
                  <a:lnTo>
                    <a:pt x="21" y="1378"/>
                  </a:lnTo>
                  <a:lnTo>
                    <a:pt x="38" y="1505"/>
                  </a:lnTo>
                  <a:lnTo>
                    <a:pt x="61" y="1630"/>
                  </a:lnTo>
                  <a:lnTo>
                    <a:pt x="88" y="1754"/>
                  </a:lnTo>
                  <a:lnTo>
                    <a:pt x="121" y="1877"/>
                  </a:lnTo>
                  <a:lnTo>
                    <a:pt x="157" y="2000"/>
                  </a:lnTo>
                  <a:lnTo>
                    <a:pt x="3237" y="10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796610" y="2756795"/>
              <a:ext cx="1463513" cy="1244794"/>
            </a:xfrm>
            <a:custGeom>
              <a:avLst/>
              <a:gdLst>
                <a:gd name="T0" fmla="*/ 3080 w 3080"/>
                <a:gd name="T1" fmla="*/ 2618 h 2618"/>
                <a:gd name="T2" fmla="*/ 1177 w 3080"/>
                <a:gd name="T3" fmla="*/ 0 h 2618"/>
                <a:gd name="T4" fmla="*/ 1073 w 3080"/>
                <a:gd name="T5" fmla="*/ 76 h 2618"/>
                <a:gd name="T6" fmla="*/ 976 w 3080"/>
                <a:gd name="T7" fmla="*/ 157 h 2618"/>
                <a:gd name="T8" fmla="*/ 881 w 3080"/>
                <a:gd name="T9" fmla="*/ 242 h 2618"/>
                <a:gd name="T10" fmla="*/ 789 w 3080"/>
                <a:gd name="T11" fmla="*/ 330 h 2618"/>
                <a:gd name="T12" fmla="*/ 701 w 3080"/>
                <a:gd name="T13" fmla="*/ 422 h 2618"/>
                <a:gd name="T14" fmla="*/ 616 w 3080"/>
                <a:gd name="T15" fmla="*/ 516 h 2618"/>
                <a:gd name="T16" fmla="*/ 536 w 3080"/>
                <a:gd name="T17" fmla="*/ 614 h 2618"/>
                <a:gd name="T18" fmla="*/ 461 w 3080"/>
                <a:gd name="T19" fmla="*/ 716 h 2618"/>
                <a:gd name="T20" fmla="*/ 388 w 3080"/>
                <a:gd name="T21" fmla="*/ 819 h 2618"/>
                <a:gd name="T22" fmla="*/ 319 w 3080"/>
                <a:gd name="T23" fmla="*/ 925 h 2618"/>
                <a:gd name="T24" fmla="*/ 255 w 3080"/>
                <a:gd name="T25" fmla="*/ 1034 h 2618"/>
                <a:gd name="T26" fmla="*/ 196 w 3080"/>
                <a:gd name="T27" fmla="*/ 1146 h 2618"/>
                <a:gd name="T28" fmla="*/ 140 w 3080"/>
                <a:gd name="T29" fmla="*/ 1261 h 2618"/>
                <a:gd name="T30" fmla="*/ 88 w 3080"/>
                <a:gd name="T31" fmla="*/ 1378 h 2618"/>
                <a:gd name="T32" fmla="*/ 42 w 3080"/>
                <a:gd name="T33" fmla="*/ 1497 h 2618"/>
                <a:gd name="T34" fmla="*/ 0 w 3080"/>
                <a:gd name="T35" fmla="*/ 1618 h 2618"/>
                <a:gd name="T36" fmla="*/ 3080 w 3080"/>
                <a:gd name="T37" fmla="*/ 2618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0" h="2618">
                  <a:moveTo>
                    <a:pt x="3080" y="2618"/>
                  </a:moveTo>
                  <a:lnTo>
                    <a:pt x="1177" y="0"/>
                  </a:lnTo>
                  <a:lnTo>
                    <a:pt x="1073" y="76"/>
                  </a:lnTo>
                  <a:lnTo>
                    <a:pt x="976" y="157"/>
                  </a:lnTo>
                  <a:lnTo>
                    <a:pt x="881" y="242"/>
                  </a:lnTo>
                  <a:lnTo>
                    <a:pt x="789" y="330"/>
                  </a:lnTo>
                  <a:lnTo>
                    <a:pt x="701" y="422"/>
                  </a:lnTo>
                  <a:lnTo>
                    <a:pt x="616" y="516"/>
                  </a:lnTo>
                  <a:lnTo>
                    <a:pt x="536" y="614"/>
                  </a:lnTo>
                  <a:lnTo>
                    <a:pt x="461" y="716"/>
                  </a:lnTo>
                  <a:lnTo>
                    <a:pt x="388" y="819"/>
                  </a:lnTo>
                  <a:lnTo>
                    <a:pt x="319" y="925"/>
                  </a:lnTo>
                  <a:lnTo>
                    <a:pt x="255" y="1034"/>
                  </a:lnTo>
                  <a:lnTo>
                    <a:pt x="196" y="1146"/>
                  </a:lnTo>
                  <a:lnTo>
                    <a:pt x="140" y="1261"/>
                  </a:lnTo>
                  <a:lnTo>
                    <a:pt x="88" y="1378"/>
                  </a:lnTo>
                  <a:lnTo>
                    <a:pt x="42" y="1497"/>
                  </a:lnTo>
                  <a:lnTo>
                    <a:pt x="0" y="1618"/>
                  </a:lnTo>
                  <a:lnTo>
                    <a:pt x="3080" y="261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1355769" y="2462951"/>
              <a:ext cx="904354" cy="1538637"/>
            </a:xfrm>
            <a:custGeom>
              <a:avLst/>
              <a:gdLst>
                <a:gd name="T0" fmla="*/ 1903 w 1903"/>
                <a:gd name="T1" fmla="*/ 3236 h 3236"/>
                <a:gd name="T2" fmla="*/ 1903 w 1903"/>
                <a:gd name="T3" fmla="*/ 0 h 3236"/>
                <a:gd name="T4" fmla="*/ 1774 w 1903"/>
                <a:gd name="T5" fmla="*/ 2 h 3236"/>
                <a:gd name="T6" fmla="*/ 1648 w 1903"/>
                <a:gd name="T7" fmla="*/ 9 h 3236"/>
                <a:gd name="T8" fmla="*/ 1521 w 1903"/>
                <a:gd name="T9" fmla="*/ 21 h 3236"/>
                <a:gd name="T10" fmla="*/ 1394 w 1903"/>
                <a:gd name="T11" fmla="*/ 38 h 3236"/>
                <a:gd name="T12" fmla="*/ 1269 w 1903"/>
                <a:gd name="T13" fmla="*/ 61 h 3236"/>
                <a:gd name="T14" fmla="*/ 1146 w 1903"/>
                <a:gd name="T15" fmla="*/ 88 h 3236"/>
                <a:gd name="T16" fmla="*/ 1024 w 1903"/>
                <a:gd name="T17" fmla="*/ 121 h 3236"/>
                <a:gd name="T18" fmla="*/ 903 w 1903"/>
                <a:gd name="T19" fmla="*/ 157 h 3236"/>
                <a:gd name="T20" fmla="*/ 782 w 1903"/>
                <a:gd name="T21" fmla="*/ 199 h 3236"/>
                <a:gd name="T22" fmla="*/ 664 w 1903"/>
                <a:gd name="T23" fmla="*/ 245 h 3236"/>
                <a:gd name="T24" fmla="*/ 547 w 1903"/>
                <a:gd name="T25" fmla="*/ 295 h 3236"/>
                <a:gd name="T26" fmla="*/ 434 w 1903"/>
                <a:gd name="T27" fmla="*/ 351 h 3236"/>
                <a:gd name="T28" fmla="*/ 321 w 1903"/>
                <a:gd name="T29" fmla="*/ 410 h 3236"/>
                <a:gd name="T30" fmla="*/ 211 w 1903"/>
                <a:gd name="T31" fmla="*/ 476 h 3236"/>
                <a:gd name="T32" fmla="*/ 104 w 1903"/>
                <a:gd name="T33" fmla="*/ 543 h 3236"/>
                <a:gd name="T34" fmla="*/ 0 w 1903"/>
                <a:gd name="T35" fmla="*/ 618 h 3236"/>
                <a:gd name="T36" fmla="*/ 1903 w 1903"/>
                <a:gd name="T37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1903" y="3236"/>
                  </a:moveTo>
                  <a:lnTo>
                    <a:pt x="1903" y="0"/>
                  </a:lnTo>
                  <a:lnTo>
                    <a:pt x="1774" y="2"/>
                  </a:lnTo>
                  <a:lnTo>
                    <a:pt x="1648" y="9"/>
                  </a:lnTo>
                  <a:lnTo>
                    <a:pt x="1521" y="21"/>
                  </a:lnTo>
                  <a:lnTo>
                    <a:pt x="1394" y="38"/>
                  </a:lnTo>
                  <a:lnTo>
                    <a:pt x="1269" y="61"/>
                  </a:lnTo>
                  <a:lnTo>
                    <a:pt x="1146" y="88"/>
                  </a:lnTo>
                  <a:lnTo>
                    <a:pt x="1024" y="121"/>
                  </a:lnTo>
                  <a:lnTo>
                    <a:pt x="903" y="157"/>
                  </a:lnTo>
                  <a:lnTo>
                    <a:pt x="782" y="199"/>
                  </a:lnTo>
                  <a:lnTo>
                    <a:pt x="664" y="245"/>
                  </a:lnTo>
                  <a:lnTo>
                    <a:pt x="547" y="295"/>
                  </a:lnTo>
                  <a:lnTo>
                    <a:pt x="434" y="351"/>
                  </a:lnTo>
                  <a:lnTo>
                    <a:pt x="321" y="410"/>
                  </a:lnTo>
                  <a:lnTo>
                    <a:pt x="211" y="476"/>
                  </a:lnTo>
                  <a:lnTo>
                    <a:pt x="104" y="543"/>
                  </a:lnTo>
                  <a:lnTo>
                    <a:pt x="0" y="618"/>
                  </a:lnTo>
                  <a:lnTo>
                    <a:pt x="1903" y="3236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89" name="Char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738880"/>
              </p:ext>
            </p:extLst>
          </p:nvPr>
        </p:nvGraphicFramePr>
        <p:xfrm>
          <a:off x="4279900" y="2443163"/>
          <a:ext cx="3556000" cy="311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0" name="组合 89"/>
          <p:cNvGrpSpPr/>
          <p:nvPr/>
        </p:nvGrpSpPr>
        <p:grpSpPr>
          <a:xfrm>
            <a:off x="4610099" y="2566965"/>
            <a:ext cx="2872611" cy="2872611"/>
            <a:chOff x="721485" y="2462951"/>
            <a:chExt cx="3078226" cy="3078226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260122" y="2462951"/>
              <a:ext cx="905305" cy="1538637"/>
            </a:xfrm>
            <a:custGeom>
              <a:avLst/>
              <a:gdLst>
                <a:gd name="T0" fmla="*/ 0 w 1903"/>
                <a:gd name="T1" fmla="*/ 3236 h 3236"/>
                <a:gd name="T2" fmla="*/ 1903 w 1903"/>
                <a:gd name="T3" fmla="*/ 618 h 3236"/>
                <a:gd name="T4" fmla="*/ 1797 w 1903"/>
                <a:gd name="T5" fmla="*/ 543 h 3236"/>
                <a:gd name="T6" fmla="*/ 1690 w 1903"/>
                <a:gd name="T7" fmla="*/ 476 h 3236"/>
                <a:gd name="T8" fmla="*/ 1580 w 1903"/>
                <a:gd name="T9" fmla="*/ 410 h 3236"/>
                <a:gd name="T10" fmla="*/ 1467 w 1903"/>
                <a:gd name="T11" fmla="*/ 351 h 3236"/>
                <a:gd name="T12" fmla="*/ 1354 w 1903"/>
                <a:gd name="T13" fmla="*/ 295 h 3236"/>
                <a:gd name="T14" fmla="*/ 1237 w 1903"/>
                <a:gd name="T15" fmla="*/ 245 h 3236"/>
                <a:gd name="T16" fmla="*/ 1119 w 1903"/>
                <a:gd name="T17" fmla="*/ 199 h 3236"/>
                <a:gd name="T18" fmla="*/ 1000 w 1903"/>
                <a:gd name="T19" fmla="*/ 157 h 3236"/>
                <a:gd name="T20" fmla="*/ 879 w 1903"/>
                <a:gd name="T21" fmla="*/ 121 h 3236"/>
                <a:gd name="T22" fmla="*/ 756 w 1903"/>
                <a:gd name="T23" fmla="*/ 88 h 3236"/>
                <a:gd name="T24" fmla="*/ 632 w 1903"/>
                <a:gd name="T25" fmla="*/ 61 h 3236"/>
                <a:gd name="T26" fmla="*/ 507 w 1903"/>
                <a:gd name="T27" fmla="*/ 38 h 3236"/>
                <a:gd name="T28" fmla="*/ 382 w 1903"/>
                <a:gd name="T29" fmla="*/ 21 h 3236"/>
                <a:gd name="T30" fmla="*/ 255 w 1903"/>
                <a:gd name="T31" fmla="*/ 9 h 3236"/>
                <a:gd name="T32" fmla="*/ 127 w 1903"/>
                <a:gd name="T33" fmla="*/ 2 h 3236"/>
                <a:gd name="T34" fmla="*/ 0 w 1903"/>
                <a:gd name="T35" fmla="*/ 0 h 3236"/>
                <a:gd name="T36" fmla="*/ 0 w 1903"/>
                <a:gd name="T37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0" y="3236"/>
                  </a:moveTo>
                  <a:lnTo>
                    <a:pt x="1903" y="618"/>
                  </a:lnTo>
                  <a:lnTo>
                    <a:pt x="1797" y="543"/>
                  </a:lnTo>
                  <a:lnTo>
                    <a:pt x="1690" y="476"/>
                  </a:lnTo>
                  <a:lnTo>
                    <a:pt x="1580" y="410"/>
                  </a:lnTo>
                  <a:lnTo>
                    <a:pt x="1467" y="351"/>
                  </a:lnTo>
                  <a:lnTo>
                    <a:pt x="1354" y="295"/>
                  </a:lnTo>
                  <a:lnTo>
                    <a:pt x="1237" y="245"/>
                  </a:lnTo>
                  <a:lnTo>
                    <a:pt x="1119" y="199"/>
                  </a:lnTo>
                  <a:lnTo>
                    <a:pt x="1000" y="157"/>
                  </a:lnTo>
                  <a:lnTo>
                    <a:pt x="879" y="121"/>
                  </a:lnTo>
                  <a:lnTo>
                    <a:pt x="756" y="88"/>
                  </a:lnTo>
                  <a:lnTo>
                    <a:pt x="632" y="61"/>
                  </a:lnTo>
                  <a:lnTo>
                    <a:pt x="507" y="38"/>
                  </a:lnTo>
                  <a:lnTo>
                    <a:pt x="382" y="21"/>
                  </a:lnTo>
                  <a:lnTo>
                    <a:pt x="255" y="9"/>
                  </a:lnTo>
                  <a:lnTo>
                    <a:pt x="127" y="2"/>
                  </a:lnTo>
                  <a:lnTo>
                    <a:pt x="0" y="0"/>
                  </a:lnTo>
                  <a:lnTo>
                    <a:pt x="0" y="3236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2260122" y="2756795"/>
              <a:ext cx="1463513" cy="1244794"/>
            </a:xfrm>
            <a:custGeom>
              <a:avLst/>
              <a:gdLst>
                <a:gd name="T0" fmla="*/ 0 w 3078"/>
                <a:gd name="T1" fmla="*/ 2618 h 2618"/>
                <a:gd name="T2" fmla="*/ 3078 w 3078"/>
                <a:gd name="T3" fmla="*/ 1618 h 2618"/>
                <a:gd name="T4" fmla="*/ 3038 w 3078"/>
                <a:gd name="T5" fmla="*/ 1497 h 2618"/>
                <a:gd name="T6" fmla="*/ 2990 w 3078"/>
                <a:gd name="T7" fmla="*/ 1378 h 2618"/>
                <a:gd name="T8" fmla="*/ 2940 w 3078"/>
                <a:gd name="T9" fmla="*/ 1261 h 2618"/>
                <a:gd name="T10" fmla="*/ 2884 w 3078"/>
                <a:gd name="T11" fmla="*/ 1148 h 2618"/>
                <a:gd name="T12" fmla="*/ 2824 w 3078"/>
                <a:gd name="T13" fmla="*/ 1034 h 2618"/>
                <a:gd name="T14" fmla="*/ 2759 w 3078"/>
                <a:gd name="T15" fmla="*/ 925 h 2618"/>
                <a:gd name="T16" fmla="*/ 2692 w 3078"/>
                <a:gd name="T17" fmla="*/ 819 h 2618"/>
                <a:gd name="T18" fmla="*/ 2619 w 3078"/>
                <a:gd name="T19" fmla="*/ 716 h 2618"/>
                <a:gd name="T20" fmla="*/ 2542 w 3078"/>
                <a:gd name="T21" fmla="*/ 614 h 2618"/>
                <a:gd name="T22" fmla="*/ 2462 w 3078"/>
                <a:gd name="T23" fmla="*/ 516 h 2618"/>
                <a:gd name="T24" fmla="*/ 2377 w 3078"/>
                <a:gd name="T25" fmla="*/ 422 h 2618"/>
                <a:gd name="T26" fmla="*/ 2291 w 3078"/>
                <a:gd name="T27" fmla="*/ 330 h 2618"/>
                <a:gd name="T28" fmla="*/ 2198 w 3078"/>
                <a:gd name="T29" fmla="*/ 242 h 2618"/>
                <a:gd name="T30" fmla="*/ 2102 w 3078"/>
                <a:gd name="T31" fmla="*/ 157 h 2618"/>
                <a:gd name="T32" fmla="*/ 2005 w 3078"/>
                <a:gd name="T33" fmla="*/ 76 h 2618"/>
                <a:gd name="T34" fmla="*/ 1903 w 3078"/>
                <a:gd name="T35" fmla="*/ 0 h 2618"/>
                <a:gd name="T36" fmla="*/ 0 w 3078"/>
                <a:gd name="T37" fmla="*/ 2618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8" h="2618">
                  <a:moveTo>
                    <a:pt x="0" y="2618"/>
                  </a:moveTo>
                  <a:lnTo>
                    <a:pt x="3078" y="1618"/>
                  </a:lnTo>
                  <a:lnTo>
                    <a:pt x="3038" y="1497"/>
                  </a:lnTo>
                  <a:lnTo>
                    <a:pt x="2990" y="1378"/>
                  </a:lnTo>
                  <a:lnTo>
                    <a:pt x="2940" y="1261"/>
                  </a:lnTo>
                  <a:lnTo>
                    <a:pt x="2884" y="1148"/>
                  </a:lnTo>
                  <a:lnTo>
                    <a:pt x="2824" y="1034"/>
                  </a:lnTo>
                  <a:lnTo>
                    <a:pt x="2759" y="925"/>
                  </a:lnTo>
                  <a:lnTo>
                    <a:pt x="2692" y="819"/>
                  </a:lnTo>
                  <a:lnTo>
                    <a:pt x="2619" y="716"/>
                  </a:lnTo>
                  <a:lnTo>
                    <a:pt x="2542" y="614"/>
                  </a:lnTo>
                  <a:lnTo>
                    <a:pt x="2462" y="516"/>
                  </a:lnTo>
                  <a:lnTo>
                    <a:pt x="2377" y="422"/>
                  </a:lnTo>
                  <a:lnTo>
                    <a:pt x="2291" y="330"/>
                  </a:lnTo>
                  <a:lnTo>
                    <a:pt x="2198" y="242"/>
                  </a:lnTo>
                  <a:lnTo>
                    <a:pt x="2102" y="157"/>
                  </a:lnTo>
                  <a:lnTo>
                    <a:pt x="2005" y="76"/>
                  </a:lnTo>
                  <a:lnTo>
                    <a:pt x="1903" y="0"/>
                  </a:lnTo>
                  <a:lnTo>
                    <a:pt x="0" y="261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2260122" y="3526113"/>
              <a:ext cx="1539589" cy="951901"/>
            </a:xfrm>
            <a:custGeom>
              <a:avLst/>
              <a:gdLst>
                <a:gd name="T0" fmla="*/ 0 w 3237"/>
                <a:gd name="T1" fmla="*/ 1000 h 2000"/>
                <a:gd name="T2" fmla="*/ 3078 w 3237"/>
                <a:gd name="T3" fmla="*/ 2000 h 2000"/>
                <a:gd name="T4" fmla="*/ 3116 w 3237"/>
                <a:gd name="T5" fmla="*/ 1877 h 2000"/>
                <a:gd name="T6" fmla="*/ 3149 w 3237"/>
                <a:gd name="T7" fmla="*/ 1754 h 2000"/>
                <a:gd name="T8" fmla="*/ 3176 w 3237"/>
                <a:gd name="T9" fmla="*/ 1630 h 2000"/>
                <a:gd name="T10" fmla="*/ 3197 w 3237"/>
                <a:gd name="T11" fmla="*/ 1505 h 2000"/>
                <a:gd name="T12" fmla="*/ 3214 w 3237"/>
                <a:gd name="T13" fmla="*/ 1378 h 2000"/>
                <a:gd name="T14" fmla="*/ 3228 w 3237"/>
                <a:gd name="T15" fmla="*/ 1253 h 2000"/>
                <a:gd name="T16" fmla="*/ 3235 w 3237"/>
                <a:gd name="T17" fmla="*/ 1127 h 2000"/>
                <a:gd name="T18" fmla="*/ 3237 w 3237"/>
                <a:gd name="T19" fmla="*/ 1000 h 2000"/>
                <a:gd name="T20" fmla="*/ 3235 w 3237"/>
                <a:gd name="T21" fmla="*/ 873 h 2000"/>
                <a:gd name="T22" fmla="*/ 3228 w 3237"/>
                <a:gd name="T23" fmla="*/ 747 h 2000"/>
                <a:gd name="T24" fmla="*/ 3214 w 3237"/>
                <a:gd name="T25" fmla="*/ 620 h 2000"/>
                <a:gd name="T26" fmla="*/ 3197 w 3237"/>
                <a:gd name="T27" fmla="*/ 495 h 2000"/>
                <a:gd name="T28" fmla="*/ 3176 w 3237"/>
                <a:gd name="T29" fmla="*/ 370 h 2000"/>
                <a:gd name="T30" fmla="*/ 3149 w 3237"/>
                <a:gd name="T31" fmla="*/ 246 h 2000"/>
                <a:gd name="T32" fmla="*/ 3116 w 3237"/>
                <a:gd name="T33" fmla="*/ 121 h 2000"/>
                <a:gd name="T34" fmla="*/ 3078 w 3237"/>
                <a:gd name="T35" fmla="*/ 0 h 2000"/>
                <a:gd name="T36" fmla="*/ 0 w 3237"/>
                <a:gd name="T37" fmla="*/ 1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37" h="2000">
                  <a:moveTo>
                    <a:pt x="0" y="1000"/>
                  </a:moveTo>
                  <a:lnTo>
                    <a:pt x="3078" y="2000"/>
                  </a:lnTo>
                  <a:lnTo>
                    <a:pt x="3116" y="1877"/>
                  </a:lnTo>
                  <a:lnTo>
                    <a:pt x="3149" y="1754"/>
                  </a:lnTo>
                  <a:lnTo>
                    <a:pt x="3176" y="1630"/>
                  </a:lnTo>
                  <a:lnTo>
                    <a:pt x="3197" y="1505"/>
                  </a:lnTo>
                  <a:lnTo>
                    <a:pt x="3214" y="1378"/>
                  </a:lnTo>
                  <a:lnTo>
                    <a:pt x="3228" y="1253"/>
                  </a:lnTo>
                  <a:lnTo>
                    <a:pt x="3235" y="1127"/>
                  </a:lnTo>
                  <a:lnTo>
                    <a:pt x="3237" y="1000"/>
                  </a:lnTo>
                  <a:lnTo>
                    <a:pt x="3235" y="873"/>
                  </a:lnTo>
                  <a:lnTo>
                    <a:pt x="3228" y="747"/>
                  </a:lnTo>
                  <a:lnTo>
                    <a:pt x="3214" y="620"/>
                  </a:lnTo>
                  <a:lnTo>
                    <a:pt x="3197" y="495"/>
                  </a:lnTo>
                  <a:lnTo>
                    <a:pt x="3176" y="370"/>
                  </a:lnTo>
                  <a:lnTo>
                    <a:pt x="3149" y="246"/>
                  </a:lnTo>
                  <a:lnTo>
                    <a:pt x="3116" y="121"/>
                  </a:lnTo>
                  <a:lnTo>
                    <a:pt x="3078" y="0"/>
                  </a:lnTo>
                  <a:lnTo>
                    <a:pt x="0" y="10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2260122" y="4001588"/>
              <a:ext cx="1463513" cy="1245744"/>
            </a:xfrm>
            <a:custGeom>
              <a:avLst/>
              <a:gdLst>
                <a:gd name="T0" fmla="*/ 0 w 3078"/>
                <a:gd name="T1" fmla="*/ 0 h 2618"/>
                <a:gd name="T2" fmla="*/ 1903 w 3078"/>
                <a:gd name="T3" fmla="*/ 2618 h 2618"/>
                <a:gd name="T4" fmla="*/ 2005 w 3078"/>
                <a:gd name="T5" fmla="*/ 2541 h 2618"/>
                <a:gd name="T6" fmla="*/ 2102 w 3078"/>
                <a:gd name="T7" fmla="*/ 2459 h 2618"/>
                <a:gd name="T8" fmla="*/ 2198 w 3078"/>
                <a:gd name="T9" fmla="*/ 2374 h 2618"/>
                <a:gd name="T10" fmla="*/ 2291 w 3078"/>
                <a:gd name="T11" fmla="*/ 2288 h 2618"/>
                <a:gd name="T12" fmla="*/ 2377 w 3078"/>
                <a:gd name="T13" fmla="*/ 2196 h 2618"/>
                <a:gd name="T14" fmla="*/ 2462 w 3078"/>
                <a:gd name="T15" fmla="*/ 2100 h 2618"/>
                <a:gd name="T16" fmla="*/ 2542 w 3078"/>
                <a:gd name="T17" fmla="*/ 2002 h 2618"/>
                <a:gd name="T18" fmla="*/ 2619 w 3078"/>
                <a:gd name="T19" fmla="*/ 1902 h 2618"/>
                <a:gd name="T20" fmla="*/ 2692 w 3078"/>
                <a:gd name="T21" fmla="*/ 1799 h 2618"/>
                <a:gd name="T22" fmla="*/ 2759 w 3078"/>
                <a:gd name="T23" fmla="*/ 1691 h 2618"/>
                <a:gd name="T24" fmla="*/ 2824 w 3078"/>
                <a:gd name="T25" fmla="*/ 1582 h 2618"/>
                <a:gd name="T26" fmla="*/ 2884 w 3078"/>
                <a:gd name="T27" fmla="*/ 1470 h 2618"/>
                <a:gd name="T28" fmla="*/ 2940 w 3078"/>
                <a:gd name="T29" fmla="*/ 1355 h 2618"/>
                <a:gd name="T30" fmla="*/ 2990 w 3078"/>
                <a:gd name="T31" fmla="*/ 1240 h 2618"/>
                <a:gd name="T32" fmla="*/ 3038 w 3078"/>
                <a:gd name="T33" fmla="*/ 1121 h 2618"/>
                <a:gd name="T34" fmla="*/ 3078 w 3078"/>
                <a:gd name="T35" fmla="*/ 1000 h 2618"/>
                <a:gd name="T36" fmla="*/ 0 w 3078"/>
                <a:gd name="T37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8" h="2618">
                  <a:moveTo>
                    <a:pt x="0" y="0"/>
                  </a:moveTo>
                  <a:lnTo>
                    <a:pt x="1903" y="2618"/>
                  </a:lnTo>
                  <a:lnTo>
                    <a:pt x="2005" y="2541"/>
                  </a:lnTo>
                  <a:lnTo>
                    <a:pt x="2102" y="2459"/>
                  </a:lnTo>
                  <a:lnTo>
                    <a:pt x="2198" y="2374"/>
                  </a:lnTo>
                  <a:lnTo>
                    <a:pt x="2291" y="2288"/>
                  </a:lnTo>
                  <a:lnTo>
                    <a:pt x="2377" y="2196"/>
                  </a:lnTo>
                  <a:lnTo>
                    <a:pt x="2462" y="2100"/>
                  </a:lnTo>
                  <a:lnTo>
                    <a:pt x="2542" y="2002"/>
                  </a:lnTo>
                  <a:lnTo>
                    <a:pt x="2619" y="1902"/>
                  </a:lnTo>
                  <a:lnTo>
                    <a:pt x="2692" y="1799"/>
                  </a:lnTo>
                  <a:lnTo>
                    <a:pt x="2759" y="1691"/>
                  </a:lnTo>
                  <a:lnTo>
                    <a:pt x="2824" y="1582"/>
                  </a:lnTo>
                  <a:lnTo>
                    <a:pt x="2884" y="1470"/>
                  </a:lnTo>
                  <a:lnTo>
                    <a:pt x="2940" y="1355"/>
                  </a:lnTo>
                  <a:lnTo>
                    <a:pt x="2990" y="1240"/>
                  </a:lnTo>
                  <a:lnTo>
                    <a:pt x="3038" y="1121"/>
                  </a:lnTo>
                  <a:lnTo>
                    <a:pt x="3078" y="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2260122" y="4001588"/>
              <a:ext cx="905305" cy="1539589"/>
            </a:xfrm>
            <a:custGeom>
              <a:avLst/>
              <a:gdLst>
                <a:gd name="T0" fmla="*/ 0 w 1903"/>
                <a:gd name="T1" fmla="*/ 0 h 3236"/>
                <a:gd name="T2" fmla="*/ 0 w 1903"/>
                <a:gd name="T3" fmla="*/ 3236 h 3236"/>
                <a:gd name="T4" fmla="*/ 127 w 1903"/>
                <a:gd name="T5" fmla="*/ 3232 h 3236"/>
                <a:gd name="T6" fmla="*/ 255 w 1903"/>
                <a:gd name="T7" fmla="*/ 3225 h 3236"/>
                <a:gd name="T8" fmla="*/ 382 w 1903"/>
                <a:gd name="T9" fmla="*/ 3213 h 3236"/>
                <a:gd name="T10" fmla="*/ 507 w 1903"/>
                <a:gd name="T11" fmla="*/ 3196 h 3236"/>
                <a:gd name="T12" fmla="*/ 632 w 1903"/>
                <a:gd name="T13" fmla="*/ 3173 h 3236"/>
                <a:gd name="T14" fmla="*/ 756 w 1903"/>
                <a:gd name="T15" fmla="*/ 3146 h 3236"/>
                <a:gd name="T16" fmla="*/ 879 w 1903"/>
                <a:gd name="T17" fmla="*/ 3113 h 3236"/>
                <a:gd name="T18" fmla="*/ 1000 w 1903"/>
                <a:gd name="T19" fmla="*/ 3077 h 3236"/>
                <a:gd name="T20" fmla="*/ 1119 w 1903"/>
                <a:gd name="T21" fmla="*/ 3037 h 3236"/>
                <a:gd name="T22" fmla="*/ 1237 w 1903"/>
                <a:gd name="T23" fmla="*/ 2991 h 3236"/>
                <a:gd name="T24" fmla="*/ 1354 w 1903"/>
                <a:gd name="T25" fmla="*/ 2939 h 3236"/>
                <a:gd name="T26" fmla="*/ 1467 w 1903"/>
                <a:gd name="T27" fmla="*/ 2883 h 3236"/>
                <a:gd name="T28" fmla="*/ 1580 w 1903"/>
                <a:gd name="T29" fmla="*/ 2824 h 3236"/>
                <a:gd name="T30" fmla="*/ 1690 w 1903"/>
                <a:gd name="T31" fmla="*/ 2760 h 3236"/>
                <a:gd name="T32" fmla="*/ 1797 w 1903"/>
                <a:gd name="T33" fmla="*/ 2691 h 3236"/>
                <a:gd name="T34" fmla="*/ 1903 w 1903"/>
                <a:gd name="T35" fmla="*/ 2618 h 3236"/>
                <a:gd name="T36" fmla="*/ 0 w 1903"/>
                <a:gd name="T3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0" y="0"/>
                  </a:moveTo>
                  <a:lnTo>
                    <a:pt x="0" y="3236"/>
                  </a:lnTo>
                  <a:lnTo>
                    <a:pt x="127" y="3232"/>
                  </a:lnTo>
                  <a:lnTo>
                    <a:pt x="255" y="3225"/>
                  </a:lnTo>
                  <a:lnTo>
                    <a:pt x="382" y="3213"/>
                  </a:lnTo>
                  <a:lnTo>
                    <a:pt x="507" y="3196"/>
                  </a:lnTo>
                  <a:lnTo>
                    <a:pt x="632" y="3173"/>
                  </a:lnTo>
                  <a:lnTo>
                    <a:pt x="756" y="3146"/>
                  </a:lnTo>
                  <a:lnTo>
                    <a:pt x="879" y="3113"/>
                  </a:lnTo>
                  <a:lnTo>
                    <a:pt x="1000" y="3077"/>
                  </a:lnTo>
                  <a:lnTo>
                    <a:pt x="1119" y="3037"/>
                  </a:lnTo>
                  <a:lnTo>
                    <a:pt x="1237" y="2991"/>
                  </a:lnTo>
                  <a:lnTo>
                    <a:pt x="1354" y="2939"/>
                  </a:lnTo>
                  <a:lnTo>
                    <a:pt x="1467" y="2883"/>
                  </a:lnTo>
                  <a:lnTo>
                    <a:pt x="1580" y="2824"/>
                  </a:lnTo>
                  <a:lnTo>
                    <a:pt x="1690" y="2760"/>
                  </a:lnTo>
                  <a:lnTo>
                    <a:pt x="1797" y="2691"/>
                  </a:lnTo>
                  <a:lnTo>
                    <a:pt x="1903" y="26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1355769" y="4001588"/>
              <a:ext cx="904354" cy="1539589"/>
            </a:xfrm>
            <a:custGeom>
              <a:avLst/>
              <a:gdLst>
                <a:gd name="T0" fmla="*/ 1903 w 1903"/>
                <a:gd name="T1" fmla="*/ 0 h 3236"/>
                <a:gd name="T2" fmla="*/ 0 w 1903"/>
                <a:gd name="T3" fmla="*/ 2618 h 3236"/>
                <a:gd name="T4" fmla="*/ 104 w 1903"/>
                <a:gd name="T5" fmla="*/ 2691 h 3236"/>
                <a:gd name="T6" fmla="*/ 211 w 1903"/>
                <a:gd name="T7" fmla="*/ 2760 h 3236"/>
                <a:gd name="T8" fmla="*/ 321 w 1903"/>
                <a:gd name="T9" fmla="*/ 2824 h 3236"/>
                <a:gd name="T10" fmla="*/ 434 w 1903"/>
                <a:gd name="T11" fmla="*/ 2883 h 3236"/>
                <a:gd name="T12" fmla="*/ 547 w 1903"/>
                <a:gd name="T13" fmla="*/ 2939 h 3236"/>
                <a:gd name="T14" fmla="*/ 664 w 1903"/>
                <a:gd name="T15" fmla="*/ 2991 h 3236"/>
                <a:gd name="T16" fmla="*/ 782 w 1903"/>
                <a:gd name="T17" fmla="*/ 3037 h 3236"/>
                <a:gd name="T18" fmla="*/ 903 w 1903"/>
                <a:gd name="T19" fmla="*/ 3077 h 3236"/>
                <a:gd name="T20" fmla="*/ 1024 w 1903"/>
                <a:gd name="T21" fmla="*/ 3113 h 3236"/>
                <a:gd name="T22" fmla="*/ 1146 w 1903"/>
                <a:gd name="T23" fmla="*/ 3146 h 3236"/>
                <a:gd name="T24" fmla="*/ 1269 w 1903"/>
                <a:gd name="T25" fmla="*/ 3173 h 3236"/>
                <a:gd name="T26" fmla="*/ 1394 w 1903"/>
                <a:gd name="T27" fmla="*/ 3196 h 3236"/>
                <a:gd name="T28" fmla="*/ 1521 w 1903"/>
                <a:gd name="T29" fmla="*/ 3213 h 3236"/>
                <a:gd name="T30" fmla="*/ 1648 w 1903"/>
                <a:gd name="T31" fmla="*/ 3225 h 3236"/>
                <a:gd name="T32" fmla="*/ 1774 w 1903"/>
                <a:gd name="T33" fmla="*/ 3232 h 3236"/>
                <a:gd name="T34" fmla="*/ 1903 w 1903"/>
                <a:gd name="T35" fmla="*/ 3236 h 3236"/>
                <a:gd name="T36" fmla="*/ 1903 w 1903"/>
                <a:gd name="T3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1903" y="0"/>
                  </a:moveTo>
                  <a:lnTo>
                    <a:pt x="0" y="2618"/>
                  </a:lnTo>
                  <a:lnTo>
                    <a:pt x="104" y="2691"/>
                  </a:lnTo>
                  <a:lnTo>
                    <a:pt x="211" y="2760"/>
                  </a:lnTo>
                  <a:lnTo>
                    <a:pt x="321" y="2824"/>
                  </a:lnTo>
                  <a:lnTo>
                    <a:pt x="434" y="2883"/>
                  </a:lnTo>
                  <a:lnTo>
                    <a:pt x="547" y="2939"/>
                  </a:lnTo>
                  <a:lnTo>
                    <a:pt x="664" y="2991"/>
                  </a:lnTo>
                  <a:lnTo>
                    <a:pt x="782" y="3037"/>
                  </a:lnTo>
                  <a:lnTo>
                    <a:pt x="903" y="3077"/>
                  </a:lnTo>
                  <a:lnTo>
                    <a:pt x="1024" y="3113"/>
                  </a:lnTo>
                  <a:lnTo>
                    <a:pt x="1146" y="3146"/>
                  </a:lnTo>
                  <a:lnTo>
                    <a:pt x="1269" y="3173"/>
                  </a:lnTo>
                  <a:lnTo>
                    <a:pt x="1394" y="3196"/>
                  </a:lnTo>
                  <a:lnTo>
                    <a:pt x="1521" y="3213"/>
                  </a:lnTo>
                  <a:lnTo>
                    <a:pt x="1648" y="3225"/>
                  </a:lnTo>
                  <a:lnTo>
                    <a:pt x="1774" y="3232"/>
                  </a:lnTo>
                  <a:lnTo>
                    <a:pt x="1903" y="3236"/>
                  </a:lnTo>
                  <a:lnTo>
                    <a:pt x="1903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796610" y="4001588"/>
              <a:ext cx="1463513" cy="1245745"/>
            </a:xfrm>
            <a:custGeom>
              <a:avLst/>
              <a:gdLst>
                <a:gd name="T0" fmla="*/ 3080 w 3080"/>
                <a:gd name="T1" fmla="*/ 0 h 2618"/>
                <a:gd name="T2" fmla="*/ 0 w 3080"/>
                <a:gd name="T3" fmla="*/ 1000 h 2618"/>
                <a:gd name="T4" fmla="*/ 42 w 3080"/>
                <a:gd name="T5" fmla="*/ 1121 h 2618"/>
                <a:gd name="T6" fmla="*/ 88 w 3080"/>
                <a:gd name="T7" fmla="*/ 1240 h 2618"/>
                <a:gd name="T8" fmla="*/ 140 w 3080"/>
                <a:gd name="T9" fmla="*/ 1355 h 2618"/>
                <a:gd name="T10" fmla="*/ 196 w 3080"/>
                <a:gd name="T11" fmla="*/ 1470 h 2618"/>
                <a:gd name="T12" fmla="*/ 255 w 3080"/>
                <a:gd name="T13" fmla="*/ 1582 h 2618"/>
                <a:gd name="T14" fmla="*/ 319 w 3080"/>
                <a:gd name="T15" fmla="*/ 1691 h 2618"/>
                <a:gd name="T16" fmla="*/ 388 w 3080"/>
                <a:gd name="T17" fmla="*/ 1799 h 2618"/>
                <a:gd name="T18" fmla="*/ 461 w 3080"/>
                <a:gd name="T19" fmla="*/ 1902 h 2618"/>
                <a:gd name="T20" fmla="*/ 536 w 3080"/>
                <a:gd name="T21" fmla="*/ 2002 h 2618"/>
                <a:gd name="T22" fmla="*/ 616 w 3080"/>
                <a:gd name="T23" fmla="*/ 2100 h 2618"/>
                <a:gd name="T24" fmla="*/ 701 w 3080"/>
                <a:gd name="T25" fmla="*/ 2196 h 2618"/>
                <a:gd name="T26" fmla="*/ 789 w 3080"/>
                <a:gd name="T27" fmla="*/ 2286 h 2618"/>
                <a:gd name="T28" fmla="*/ 881 w 3080"/>
                <a:gd name="T29" fmla="*/ 2374 h 2618"/>
                <a:gd name="T30" fmla="*/ 976 w 3080"/>
                <a:gd name="T31" fmla="*/ 2459 h 2618"/>
                <a:gd name="T32" fmla="*/ 1073 w 3080"/>
                <a:gd name="T33" fmla="*/ 2540 h 2618"/>
                <a:gd name="T34" fmla="*/ 1177 w 3080"/>
                <a:gd name="T35" fmla="*/ 2618 h 2618"/>
                <a:gd name="T36" fmla="*/ 3080 w 3080"/>
                <a:gd name="T37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0" h="2618">
                  <a:moveTo>
                    <a:pt x="3080" y="0"/>
                  </a:moveTo>
                  <a:lnTo>
                    <a:pt x="0" y="1000"/>
                  </a:lnTo>
                  <a:lnTo>
                    <a:pt x="42" y="1121"/>
                  </a:lnTo>
                  <a:lnTo>
                    <a:pt x="88" y="1240"/>
                  </a:lnTo>
                  <a:lnTo>
                    <a:pt x="140" y="1355"/>
                  </a:lnTo>
                  <a:lnTo>
                    <a:pt x="196" y="1470"/>
                  </a:lnTo>
                  <a:lnTo>
                    <a:pt x="255" y="1582"/>
                  </a:lnTo>
                  <a:lnTo>
                    <a:pt x="319" y="1691"/>
                  </a:lnTo>
                  <a:lnTo>
                    <a:pt x="388" y="1799"/>
                  </a:lnTo>
                  <a:lnTo>
                    <a:pt x="461" y="1902"/>
                  </a:lnTo>
                  <a:lnTo>
                    <a:pt x="536" y="2002"/>
                  </a:lnTo>
                  <a:lnTo>
                    <a:pt x="616" y="2100"/>
                  </a:lnTo>
                  <a:lnTo>
                    <a:pt x="701" y="2196"/>
                  </a:lnTo>
                  <a:lnTo>
                    <a:pt x="789" y="2286"/>
                  </a:lnTo>
                  <a:lnTo>
                    <a:pt x="881" y="2374"/>
                  </a:lnTo>
                  <a:lnTo>
                    <a:pt x="976" y="2459"/>
                  </a:lnTo>
                  <a:lnTo>
                    <a:pt x="1073" y="2540"/>
                  </a:lnTo>
                  <a:lnTo>
                    <a:pt x="1177" y="2618"/>
                  </a:lnTo>
                  <a:lnTo>
                    <a:pt x="308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721485" y="3526113"/>
              <a:ext cx="1538637" cy="951901"/>
            </a:xfrm>
            <a:custGeom>
              <a:avLst/>
              <a:gdLst>
                <a:gd name="T0" fmla="*/ 3237 w 3237"/>
                <a:gd name="T1" fmla="*/ 1000 h 2000"/>
                <a:gd name="T2" fmla="*/ 157 w 3237"/>
                <a:gd name="T3" fmla="*/ 0 h 2000"/>
                <a:gd name="T4" fmla="*/ 121 w 3237"/>
                <a:gd name="T5" fmla="*/ 121 h 2000"/>
                <a:gd name="T6" fmla="*/ 88 w 3237"/>
                <a:gd name="T7" fmla="*/ 246 h 2000"/>
                <a:gd name="T8" fmla="*/ 61 w 3237"/>
                <a:gd name="T9" fmla="*/ 368 h 2000"/>
                <a:gd name="T10" fmla="*/ 38 w 3237"/>
                <a:gd name="T11" fmla="*/ 495 h 2000"/>
                <a:gd name="T12" fmla="*/ 21 w 3237"/>
                <a:gd name="T13" fmla="*/ 620 h 2000"/>
                <a:gd name="T14" fmla="*/ 9 w 3237"/>
                <a:gd name="T15" fmla="*/ 747 h 2000"/>
                <a:gd name="T16" fmla="*/ 2 w 3237"/>
                <a:gd name="T17" fmla="*/ 873 h 2000"/>
                <a:gd name="T18" fmla="*/ 0 w 3237"/>
                <a:gd name="T19" fmla="*/ 1000 h 2000"/>
                <a:gd name="T20" fmla="*/ 2 w 3237"/>
                <a:gd name="T21" fmla="*/ 1127 h 2000"/>
                <a:gd name="T22" fmla="*/ 9 w 3237"/>
                <a:gd name="T23" fmla="*/ 1251 h 2000"/>
                <a:gd name="T24" fmla="*/ 21 w 3237"/>
                <a:gd name="T25" fmla="*/ 1378 h 2000"/>
                <a:gd name="T26" fmla="*/ 38 w 3237"/>
                <a:gd name="T27" fmla="*/ 1505 h 2000"/>
                <a:gd name="T28" fmla="*/ 61 w 3237"/>
                <a:gd name="T29" fmla="*/ 1630 h 2000"/>
                <a:gd name="T30" fmla="*/ 88 w 3237"/>
                <a:gd name="T31" fmla="*/ 1754 h 2000"/>
                <a:gd name="T32" fmla="*/ 121 w 3237"/>
                <a:gd name="T33" fmla="*/ 1877 h 2000"/>
                <a:gd name="T34" fmla="*/ 157 w 3237"/>
                <a:gd name="T35" fmla="*/ 2000 h 2000"/>
                <a:gd name="T36" fmla="*/ 3237 w 3237"/>
                <a:gd name="T37" fmla="*/ 1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37" h="2000">
                  <a:moveTo>
                    <a:pt x="3237" y="1000"/>
                  </a:moveTo>
                  <a:lnTo>
                    <a:pt x="157" y="0"/>
                  </a:lnTo>
                  <a:lnTo>
                    <a:pt x="121" y="121"/>
                  </a:lnTo>
                  <a:lnTo>
                    <a:pt x="88" y="246"/>
                  </a:lnTo>
                  <a:lnTo>
                    <a:pt x="61" y="368"/>
                  </a:lnTo>
                  <a:lnTo>
                    <a:pt x="38" y="495"/>
                  </a:lnTo>
                  <a:lnTo>
                    <a:pt x="21" y="620"/>
                  </a:lnTo>
                  <a:lnTo>
                    <a:pt x="9" y="747"/>
                  </a:lnTo>
                  <a:lnTo>
                    <a:pt x="2" y="873"/>
                  </a:lnTo>
                  <a:lnTo>
                    <a:pt x="0" y="1000"/>
                  </a:lnTo>
                  <a:lnTo>
                    <a:pt x="2" y="1127"/>
                  </a:lnTo>
                  <a:lnTo>
                    <a:pt x="9" y="1251"/>
                  </a:lnTo>
                  <a:lnTo>
                    <a:pt x="21" y="1378"/>
                  </a:lnTo>
                  <a:lnTo>
                    <a:pt x="38" y="1505"/>
                  </a:lnTo>
                  <a:lnTo>
                    <a:pt x="61" y="1630"/>
                  </a:lnTo>
                  <a:lnTo>
                    <a:pt x="88" y="1754"/>
                  </a:lnTo>
                  <a:lnTo>
                    <a:pt x="121" y="1877"/>
                  </a:lnTo>
                  <a:lnTo>
                    <a:pt x="157" y="2000"/>
                  </a:lnTo>
                  <a:lnTo>
                    <a:pt x="3237" y="10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"/>
            <p:cNvSpPr>
              <a:spLocks/>
            </p:cNvSpPr>
            <p:nvPr/>
          </p:nvSpPr>
          <p:spPr bwMode="auto">
            <a:xfrm>
              <a:off x="796610" y="2756795"/>
              <a:ext cx="1463513" cy="1244794"/>
            </a:xfrm>
            <a:custGeom>
              <a:avLst/>
              <a:gdLst>
                <a:gd name="T0" fmla="*/ 3080 w 3080"/>
                <a:gd name="T1" fmla="*/ 2618 h 2618"/>
                <a:gd name="T2" fmla="*/ 1177 w 3080"/>
                <a:gd name="T3" fmla="*/ 0 h 2618"/>
                <a:gd name="T4" fmla="*/ 1073 w 3080"/>
                <a:gd name="T5" fmla="*/ 76 h 2618"/>
                <a:gd name="T6" fmla="*/ 976 w 3080"/>
                <a:gd name="T7" fmla="*/ 157 h 2618"/>
                <a:gd name="T8" fmla="*/ 881 w 3080"/>
                <a:gd name="T9" fmla="*/ 242 h 2618"/>
                <a:gd name="T10" fmla="*/ 789 w 3080"/>
                <a:gd name="T11" fmla="*/ 330 h 2618"/>
                <a:gd name="T12" fmla="*/ 701 w 3080"/>
                <a:gd name="T13" fmla="*/ 422 h 2618"/>
                <a:gd name="T14" fmla="*/ 616 w 3080"/>
                <a:gd name="T15" fmla="*/ 516 h 2618"/>
                <a:gd name="T16" fmla="*/ 536 w 3080"/>
                <a:gd name="T17" fmla="*/ 614 h 2618"/>
                <a:gd name="T18" fmla="*/ 461 w 3080"/>
                <a:gd name="T19" fmla="*/ 716 h 2618"/>
                <a:gd name="T20" fmla="*/ 388 w 3080"/>
                <a:gd name="T21" fmla="*/ 819 h 2618"/>
                <a:gd name="T22" fmla="*/ 319 w 3080"/>
                <a:gd name="T23" fmla="*/ 925 h 2618"/>
                <a:gd name="T24" fmla="*/ 255 w 3080"/>
                <a:gd name="T25" fmla="*/ 1034 h 2618"/>
                <a:gd name="T26" fmla="*/ 196 w 3080"/>
                <a:gd name="T27" fmla="*/ 1146 h 2618"/>
                <a:gd name="T28" fmla="*/ 140 w 3080"/>
                <a:gd name="T29" fmla="*/ 1261 h 2618"/>
                <a:gd name="T30" fmla="*/ 88 w 3080"/>
                <a:gd name="T31" fmla="*/ 1378 h 2618"/>
                <a:gd name="T32" fmla="*/ 42 w 3080"/>
                <a:gd name="T33" fmla="*/ 1497 h 2618"/>
                <a:gd name="T34" fmla="*/ 0 w 3080"/>
                <a:gd name="T35" fmla="*/ 1618 h 2618"/>
                <a:gd name="T36" fmla="*/ 3080 w 3080"/>
                <a:gd name="T37" fmla="*/ 2618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0" h="2618">
                  <a:moveTo>
                    <a:pt x="3080" y="2618"/>
                  </a:moveTo>
                  <a:lnTo>
                    <a:pt x="1177" y="0"/>
                  </a:lnTo>
                  <a:lnTo>
                    <a:pt x="1073" y="76"/>
                  </a:lnTo>
                  <a:lnTo>
                    <a:pt x="976" y="157"/>
                  </a:lnTo>
                  <a:lnTo>
                    <a:pt x="881" y="242"/>
                  </a:lnTo>
                  <a:lnTo>
                    <a:pt x="789" y="330"/>
                  </a:lnTo>
                  <a:lnTo>
                    <a:pt x="701" y="422"/>
                  </a:lnTo>
                  <a:lnTo>
                    <a:pt x="616" y="516"/>
                  </a:lnTo>
                  <a:lnTo>
                    <a:pt x="536" y="614"/>
                  </a:lnTo>
                  <a:lnTo>
                    <a:pt x="461" y="716"/>
                  </a:lnTo>
                  <a:lnTo>
                    <a:pt x="388" y="819"/>
                  </a:lnTo>
                  <a:lnTo>
                    <a:pt x="319" y="925"/>
                  </a:lnTo>
                  <a:lnTo>
                    <a:pt x="255" y="1034"/>
                  </a:lnTo>
                  <a:lnTo>
                    <a:pt x="196" y="1146"/>
                  </a:lnTo>
                  <a:lnTo>
                    <a:pt x="140" y="1261"/>
                  </a:lnTo>
                  <a:lnTo>
                    <a:pt x="88" y="1378"/>
                  </a:lnTo>
                  <a:lnTo>
                    <a:pt x="42" y="1497"/>
                  </a:lnTo>
                  <a:lnTo>
                    <a:pt x="0" y="1618"/>
                  </a:lnTo>
                  <a:lnTo>
                    <a:pt x="3080" y="261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/>
          </p:nvSpPr>
          <p:spPr bwMode="auto">
            <a:xfrm>
              <a:off x="1355769" y="2462951"/>
              <a:ext cx="904354" cy="1538637"/>
            </a:xfrm>
            <a:custGeom>
              <a:avLst/>
              <a:gdLst>
                <a:gd name="T0" fmla="*/ 1903 w 1903"/>
                <a:gd name="T1" fmla="*/ 3236 h 3236"/>
                <a:gd name="T2" fmla="*/ 1903 w 1903"/>
                <a:gd name="T3" fmla="*/ 0 h 3236"/>
                <a:gd name="T4" fmla="*/ 1774 w 1903"/>
                <a:gd name="T5" fmla="*/ 2 h 3236"/>
                <a:gd name="T6" fmla="*/ 1648 w 1903"/>
                <a:gd name="T7" fmla="*/ 9 h 3236"/>
                <a:gd name="T8" fmla="*/ 1521 w 1903"/>
                <a:gd name="T9" fmla="*/ 21 h 3236"/>
                <a:gd name="T10" fmla="*/ 1394 w 1903"/>
                <a:gd name="T11" fmla="*/ 38 h 3236"/>
                <a:gd name="T12" fmla="*/ 1269 w 1903"/>
                <a:gd name="T13" fmla="*/ 61 h 3236"/>
                <a:gd name="T14" fmla="*/ 1146 w 1903"/>
                <a:gd name="T15" fmla="*/ 88 h 3236"/>
                <a:gd name="T16" fmla="*/ 1024 w 1903"/>
                <a:gd name="T17" fmla="*/ 121 h 3236"/>
                <a:gd name="T18" fmla="*/ 903 w 1903"/>
                <a:gd name="T19" fmla="*/ 157 h 3236"/>
                <a:gd name="T20" fmla="*/ 782 w 1903"/>
                <a:gd name="T21" fmla="*/ 199 h 3236"/>
                <a:gd name="T22" fmla="*/ 664 w 1903"/>
                <a:gd name="T23" fmla="*/ 245 h 3236"/>
                <a:gd name="T24" fmla="*/ 547 w 1903"/>
                <a:gd name="T25" fmla="*/ 295 h 3236"/>
                <a:gd name="T26" fmla="*/ 434 w 1903"/>
                <a:gd name="T27" fmla="*/ 351 h 3236"/>
                <a:gd name="T28" fmla="*/ 321 w 1903"/>
                <a:gd name="T29" fmla="*/ 410 h 3236"/>
                <a:gd name="T30" fmla="*/ 211 w 1903"/>
                <a:gd name="T31" fmla="*/ 476 h 3236"/>
                <a:gd name="T32" fmla="*/ 104 w 1903"/>
                <a:gd name="T33" fmla="*/ 543 h 3236"/>
                <a:gd name="T34" fmla="*/ 0 w 1903"/>
                <a:gd name="T35" fmla="*/ 618 h 3236"/>
                <a:gd name="T36" fmla="*/ 1903 w 1903"/>
                <a:gd name="T37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1903" y="3236"/>
                  </a:moveTo>
                  <a:lnTo>
                    <a:pt x="1903" y="0"/>
                  </a:lnTo>
                  <a:lnTo>
                    <a:pt x="1774" y="2"/>
                  </a:lnTo>
                  <a:lnTo>
                    <a:pt x="1648" y="9"/>
                  </a:lnTo>
                  <a:lnTo>
                    <a:pt x="1521" y="21"/>
                  </a:lnTo>
                  <a:lnTo>
                    <a:pt x="1394" y="38"/>
                  </a:lnTo>
                  <a:lnTo>
                    <a:pt x="1269" y="61"/>
                  </a:lnTo>
                  <a:lnTo>
                    <a:pt x="1146" y="88"/>
                  </a:lnTo>
                  <a:lnTo>
                    <a:pt x="1024" y="121"/>
                  </a:lnTo>
                  <a:lnTo>
                    <a:pt x="903" y="157"/>
                  </a:lnTo>
                  <a:lnTo>
                    <a:pt x="782" y="199"/>
                  </a:lnTo>
                  <a:lnTo>
                    <a:pt x="664" y="245"/>
                  </a:lnTo>
                  <a:lnTo>
                    <a:pt x="547" y="295"/>
                  </a:lnTo>
                  <a:lnTo>
                    <a:pt x="434" y="351"/>
                  </a:lnTo>
                  <a:lnTo>
                    <a:pt x="321" y="410"/>
                  </a:lnTo>
                  <a:lnTo>
                    <a:pt x="211" y="476"/>
                  </a:lnTo>
                  <a:lnTo>
                    <a:pt x="104" y="543"/>
                  </a:lnTo>
                  <a:lnTo>
                    <a:pt x="0" y="618"/>
                  </a:lnTo>
                  <a:lnTo>
                    <a:pt x="1903" y="3236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3" name="Char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254463"/>
              </p:ext>
            </p:extLst>
          </p:nvPr>
        </p:nvGraphicFramePr>
        <p:xfrm>
          <a:off x="8115300" y="2443163"/>
          <a:ext cx="3556000" cy="311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14" name="组合 113"/>
          <p:cNvGrpSpPr/>
          <p:nvPr/>
        </p:nvGrpSpPr>
        <p:grpSpPr>
          <a:xfrm>
            <a:off x="8445499" y="2566965"/>
            <a:ext cx="2872611" cy="2872611"/>
            <a:chOff x="721485" y="2462951"/>
            <a:chExt cx="3078226" cy="3078226"/>
          </a:xfrm>
        </p:grpSpPr>
        <p:sp>
          <p:nvSpPr>
            <p:cNvPr id="115" name="Freeform 5"/>
            <p:cNvSpPr>
              <a:spLocks/>
            </p:cNvSpPr>
            <p:nvPr/>
          </p:nvSpPr>
          <p:spPr bwMode="auto">
            <a:xfrm>
              <a:off x="2260122" y="2462951"/>
              <a:ext cx="905305" cy="1538637"/>
            </a:xfrm>
            <a:custGeom>
              <a:avLst/>
              <a:gdLst>
                <a:gd name="T0" fmla="*/ 0 w 1903"/>
                <a:gd name="T1" fmla="*/ 3236 h 3236"/>
                <a:gd name="T2" fmla="*/ 1903 w 1903"/>
                <a:gd name="T3" fmla="*/ 618 h 3236"/>
                <a:gd name="T4" fmla="*/ 1797 w 1903"/>
                <a:gd name="T5" fmla="*/ 543 h 3236"/>
                <a:gd name="T6" fmla="*/ 1690 w 1903"/>
                <a:gd name="T7" fmla="*/ 476 h 3236"/>
                <a:gd name="T8" fmla="*/ 1580 w 1903"/>
                <a:gd name="T9" fmla="*/ 410 h 3236"/>
                <a:gd name="T10" fmla="*/ 1467 w 1903"/>
                <a:gd name="T11" fmla="*/ 351 h 3236"/>
                <a:gd name="T12" fmla="*/ 1354 w 1903"/>
                <a:gd name="T13" fmla="*/ 295 h 3236"/>
                <a:gd name="T14" fmla="*/ 1237 w 1903"/>
                <a:gd name="T15" fmla="*/ 245 h 3236"/>
                <a:gd name="T16" fmla="*/ 1119 w 1903"/>
                <a:gd name="T17" fmla="*/ 199 h 3236"/>
                <a:gd name="T18" fmla="*/ 1000 w 1903"/>
                <a:gd name="T19" fmla="*/ 157 h 3236"/>
                <a:gd name="T20" fmla="*/ 879 w 1903"/>
                <a:gd name="T21" fmla="*/ 121 h 3236"/>
                <a:gd name="T22" fmla="*/ 756 w 1903"/>
                <a:gd name="T23" fmla="*/ 88 h 3236"/>
                <a:gd name="T24" fmla="*/ 632 w 1903"/>
                <a:gd name="T25" fmla="*/ 61 h 3236"/>
                <a:gd name="T26" fmla="*/ 507 w 1903"/>
                <a:gd name="T27" fmla="*/ 38 h 3236"/>
                <a:gd name="T28" fmla="*/ 382 w 1903"/>
                <a:gd name="T29" fmla="*/ 21 h 3236"/>
                <a:gd name="T30" fmla="*/ 255 w 1903"/>
                <a:gd name="T31" fmla="*/ 9 h 3236"/>
                <a:gd name="T32" fmla="*/ 127 w 1903"/>
                <a:gd name="T33" fmla="*/ 2 h 3236"/>
                <a:gd name="T34" fmla="*/ 0 w 1903"/>
                <a:gd name="T35" fmla="*/ 0 h 3236"/>
                <a:gd name="T36" fmla="*/ 0 w 1903"/>
                <a:gd name="T37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0" y="3236"/>
                  </a:moveTo>
                  <a:lnTo>
                    <a:pt x="1903" y="618"/>
                  </a:lnTo>
                  <a:lnTo>
                    <a:pt x="1797" y="543"/>
                  </a:lnTo>
                  <a:lnTo>
                    <a:pt x="1690" y="476"/>
                  </a:lnTo>
                  <a:lnTo>
                    <a:pt x="1580" y="410"/>
                  </a:lnTo>
                  <a:lnTo>
                    <a:pt x="1467" y="351"/>
                  </a:lnTo>
                  <a:lnTo>
                    <a:pt x="1354" y="295"/>
                  </a:lnTo>
                  <a:lnTo>
                    <a:pt x="1237" y="245"/>
                  </a:lnTo>
                  <a:lnTo>
                    <a:pt x="1119" y="199"/>
                  </a:lnTo>
                  <a:lnTo>
                    <a:pt x="1000" y="157"/>
                  </a:lnTo>
                  <a:lnTo>
                    <a:pt x="879" y="121"/>
                  </a:lnTo>
                  <a:lnTo>
                    <a:pt x="756" y="88"/>
                  </a:lnTo>
                  <a:lnTo>
                    <a:pt x="632" y="61"/>
                  </a:lnTo>
                  <a:lnTo>
                    <a:pt x="507" y="38"/>
                  </a:lnTo>
                  <a:lnTo>
                    <a:pt x="382" y="21"/>
                  </a:lnTo>
                  <a:lnTo>
                    <a:pt x="255" y="9"/>
                  </a:lnTo>
                  <a:lnTo>
                    <a:pt x="127" y="2"/>
                  </a:lnTo>
                  <a:lnTo>
                    <a:pt x="0" y="0"/>
                  </a:lnTo>
                  <a:lnTo>
                    <a:pt x="0" y="3236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"/>
            <p:cNvSpPr>
              <a:spLocks/>
            </p:cNvSpPr>
            <p:nvPr/>
          </p:nvSpPr>
          <p:spPr bwMode="auto">
            <a:xfrm>
              <a:off x="2260122" y="2756795"/>
              <a:ext cx="1463513" cy="1244794"/>
            </a:xfrm>
            <a:custGeom>
              <a:avLst/>
              <a:gdLst>
                <a:gd name="T0" fmla="*/ 0 w 3078"/>
                <a:gd name="T1" fmla="*/ 2618 h 2618"/>
                <a:gd name="T2" fmla="*/ 3078 w 3078"/>
                <a:gd name="T3" fmla="*/ 1618 h 2618"/>
                <a:gd name="T4" fmla="*/ 3038 w 3078"/>
                <a:gd name="T5" fmla="*/ 1497 h 2618"/>
                <a:gd name="T6" fmla="*/ 2990 w 3078"/>
                <a:gd name="T7" fmla="*/ 1378 h 2618"/>
                <a:gd name="T8" fmla="*/ 2940 w 3078"/>
                <a:gd name="T9" fmla="*/ 1261 h 2618"/>
                <a:gd name="T10" fmla="*/ 2884 w 3078"/>
                <a:gd name="T11" fmla="*/ 1148 h 2618"/>
                <a:gd name="T12" fmla="*/ 2824 w 3078"/>
                <a:gd name="T13" fmla="*/ 1034 h 2618"/>
                <a:gd name="T14" fmla="*/ 2759 w 3078"/>
                <a:gd name="T15" fmla="*/ 925 h 2618"/>
                <a:gd name="T16" fmla="*/ 2692 w 3078"/>
                <a:gd name="T17" fmla="*/ 819 h 2618"/>
                <a:gd name="T18" fmla="*/ 2619 w 3078"/>
                <a:gd name="T19" fmla="*/ 716 h 2618"/>
                <a:gd name="T20" fmla="*/ 2542 w 3078"/>
                <a:gd name="T21" fmla="*/ 614 h 2618"/>
                <a:gd name="T22" fmla="*/ 2462 w 3078"/>
                <a:gd name="T23" fmla="*/ 516 h 2618"/>
                <a:gd name="T24" fmla="*/ 2377 w 3078"/>
                <a:gd name="T25" fmla="*/ 422 h 2618"/>
                <a:gd name="T26" fmla="*/ 2291 w 3078"/>
                <a:gd name="T27" fmla="*/ 330 h 2618"/>
                <a:gd name="T28" fmla="*/ 2198 w 3078"/>
                <a:gd name="T29" fmla="*/ 242 h 2618"/>
                <a:gd name="T30" fmla="*/ 2102 w 3078"/>
                <a:gd name="T31" fmla="*/ 157 h 2618"/>
                <a:gd name="T32" fmla="*/ 2005 w 3078"/>
                <a:gd name="T33" fmla="*/ 76 h 2618"/>
                <a:gd name="T34" fmla="*/ 1903 w 3078"/>
                <a:gd name="T35" fmla="*/ 0 h 2618"/>
                <a:gd name="T36" fmla="*/ 0 w 3078"/>
                <a:gd name="T37" fmla="*/ 2618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8" h="2618">
                  <a:moveTo>
                    <a:pt x="0" y="2618"/>
                  </a:moveTo>
                  <a:lnTo>
                    <a:pt x="3078" y="1618"/>
                  </a:lnTo>
                  <a:lnTo>
                    <a:pt x="3038" y="1497"/>
                  </a:lnTo>
                  <a:lnTo>
                    <a:pt x="2990" y="1378"/>
                  </a:lnTo>
                  <a:lnTo>
                    <a:pt x="2940" y="1261"/>
                  </a:lnTo>
                  <a:lnTo>
                    <a:pt x="2884" y="1148"/>
                  </a:lnTo>
                  <a:lnTo>
                    <a:pt x="2824" y="1034"/>
                  </a:lnTo>
                  <a:lnTo>
                    <a:pt x="2759" y="925"/>
                  </a:lnTo>
                  <a:lnTo>
                    <a:pt x="2692" y="819"/>
                  </a:lnTo>
                  <a:lnTo>
                    <a:pt x="2619" y="716"/>
                  </a:lnTo>
                  <a:lnTo>
                    <a:pt x="2542" y="614"/>
                  </a:lnTo>
                  <a:lnTo>
                    <a:pt x="2462" y="516"/>
                  </a:lnTo>
                  <a:lnTo>
                    <a:pt x="2377" y="422"/>
                  </a:lnTo>
                  <a:lnTo>
                    <a:pt x="2291" y="330"/>
                  </a:lnTo>
                  <a:lnTo>
                    <a:pt x="2198" y="242"/>
                  </a:lnTo>
                  <a:lnTo>
                    <a:pt x="2102" y="157"/>
                  </a:lnTo>
                  <a:lnTo>
                    <a:pt x="2005" y="76"/>
                  </a:lnTo>
                  <a:lnTo>
                    <a:pt x="1903" y="0"/>
                  </a:lnTo>
                  <a:lnTo>
                    <a:pt x="0" y="261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2260122" y="3526113"/>
              <a:ext cx="1539589" cy="951901"/>
            </a:xfrm>
            <a:custGeom>
              <a:avLst/>
              <a:gdLst>
                <a:gd name="T0" fmla="*/ 0 w 3237"/>
                <a:gd name="T1" fmla="*/ 1000 h 2000"/>
                <a:gd name="T2" fmla="*/ 3078 w 3237"/>
                <a:gd name="T3" fmla="*/ 2000 h 2000"/>
                <a:gd name="T4" fmla="*/ 3116 w 3237"/>
                <a:gd name="T5" fmla="*/ 1877 h 2000"/>
                <a:gd name="T6" fmla="*/ 3149 w 3237"/>
                <a:gd name="T7" fmla="*/ 1754 h 2000"/>
                <a:gd name="T8" fmla="*/ 3176 w 3237"/>
                <a:gd name="T9" fmla="*/ 1630 h 2000"/>
                <a:gd name="T10" fmla="*/ 3197 w 3237"/>
                <a:gd name="T11" fmla="*/ 1505 h 2000"/>
                <a:gd name="T12" fmla="*/ 3214 w 3237"/>
                <a:gd name="T13" fmla="*/ 1378 h 2000"/>
                <a:gd name="T14" fmla="*/ 3228 w 3237"/>
                <a:gd name="T15" fmla="*/ 1253 h 2000"/>
                <a:gd name="T16" fmla="*/ 3235 w 3237"/>
                <a:gd name="T17" fmla="*/ 1127 h 2000"/>
                <a:gd name="T18" fmla="*/ 3237 w 3237"/>
                <a:gd name="T19" fmla="*/ 1000 h 2000"/>
                <a:gd name="T20" fmla="*/ 3235 w 3237"/>
                <a:gd name="T21" fmla="*/ 873 h 2000"/>
                <a:gd name="T22" fmla="*/ 3228 w 3237"/>
                <a:gd name="T23" fmla="*/ 747 h 2000"/>
                <a:gd name="T24" fmla="*/ 3214 w 3237"/>
                <a:gd name="T25" fmla="*/ 620 h 2000"/>
                <a:gd name="T26" fmla="*/ 3197 w 3237"/>
                <a:gd name="T27" fmla="*/ 495 h 2000"/>
                <a:gd name="T28" fmla="*/ 3176 w 3237"/>
                <a:gd name="T29" fmla="*/ 370 h 2000"/>
                <a:gd name="T30" fmla="*/ 3149 w 3237"/>
                <a:gd name="T31" fmla="*/ 246 h 2000"/>
                <a:gd name="T32" fmla="*/ 3116 w 3237"/>
                <a:gd name="T33" fmla="*/ 121 h 2000"/>
                <a:gd name="T34" fmla="*/ 3078 w 3237"/>
                <a:gd name="T35" fmla="*/ 0 h 2000"/>
                <a:gd name="T36" fmla="*/ 0 w 3237"/>
                <a:gd name="T37" fmla="*/ 1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37" h="2000">
                  <a:moveTo>
                    <a:pt x="0" y="1000"/>
                  </a:moveTo>
                  <a:lnTo>
                    <a:pt x="3078" y="2000"/>
                  </a:lnTo>
                  <a:lnTo>
                    <a:pt x="3116" y="1877"/>
                  </a:lnTo>
                  <a:lnTo>
                    <a:pt x="3149" y="1754"/>
                  </a:lnTo>
                  <a:lnTo>
                    <a:pt x="3176" y="1630"/>
                  </a:lnTo>
                  <a:lnTo>
                    <a:pt x="3197" y="1505"/>
                  </a:lnTo>
                  <a:lnTo>
                    <a:pt x="3214" y="1378"/>
                  </a:lnTo>
                  <a:lnTo>
                    <a:pt x="3228" y="1253"/>
                  </a:lnTo>
                  <a:lnTo>
                    <a:pt x="3235" y="1127"/>
                  </a:lnTo>
                  <a:lnTo>
                    <a:pt x="3237" y="1000"/>
                  </a:lnTo>
                  <a:lnTo>
                    <a:pt x="3235" y="873"/>
                  </a:lnTo>
                  <a:lnTo>
                    <a:pt x="3228" y="747"/>
                  </a:lnTo>
                  <a:lnTo>
                    <a:pt x="3214" y="620"/>
                  </a:lnTo>
                  <a:lnTo>
                    <a:pt x="3197" y="495"/>
                  </a:lnTo>
                  <a:lnTo>
                    <a:pt x="3176" y="370"/>
                  </a:lnTo>
                  <a:lnTo>
                    <a:pt x="3149" y="246"/>
                  </a:lnTo>
                  <a:lnTo>
                    <a:pt x="3116" y="121"/>
                  </a:lnTo>
                  <a:lnTo>
                    <a:pt x="3078" y="0"/>
                  </a:lnTo>
                  <a:lnTo>
                    <a:pt x="0" y="10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2260122" y="4001588"/>
              <a:ext cx="1463513" cy="1245744"/>
            </a:xfrm>
            <a:custGeom>
              <a:avLst/>
              <a:gdLst>
                <a:gd name="T0" fmla="*/ 0 w 3078"/>
                <a:gd name="T1" fmla="*/ 0 h 2618"/>
                <a:gd name="T2" fmla="*/ 1903 w 3078"/>
                <a:gd name="T3" fmla="*/ 2618 h 2618"/>
                <a:gd name="T4" fmla="*/ 2005 w 3078"/>
                <a:gd name="T5" fmla="*/ 2541 h 2618"/>
                <a:gd name="T6" fmla="*/ 2102 w 3078"/>
                <a:gd name="T7" fmla="*/ 2459 h 2618"/>
                <a:gd name="T8" fmla="*/ 2198 w 3078"/>
                <a:gd name="T9" fmla="*/ 2374 h 2618"/>
                <a:gd name="T10" fmla="*/ 2291 w 3078"/>
                <a:gd name="T11" fmla="*/ 2288 h 2618"/>
                <a:gd name="T12" fmla="*/ 2377 w 3078"/>
                <a:gd name="T13" fmla="*/ 2196 h 2618"/>
                <a:gd name="T14" fmla="*/ 2462 w 3078"/>
                <a:gd name="T15" fmla="*/ 2100 h 2618"/>
                <a:gd name="T16" fmla="*/ 2542 w 3078"/>
                <a:gd name="T17" fmla="*/ 2002 h 2618"/>
                <a:gd name="T18" fmla="*/ 2619 w 3078"/>
                <a:gd name="T19" fmla="*/ 1902 h 2618"/>
                <a:gd name="T20" fmla="*/ 2692 w 3078"/>
                <a:gd name="T21" fmla="*/ 1799 h 2618"/>
                <a:gd name="T22" fmla="*/ 2759 w 3078"/>
                <a:gd name="T23" fmla="*/ 1691 h 2618"/>
                <a:gd name="T24" fmla="*/ 2824 w 3078"/>
                <a:gd name="T25" fmla="*/ 1582 h 2618"/>
                <a:gd name="T26" fmla="*/ 2884 w 3078"/>
                <a:gd name="T27" fmla="*/ 1470 h 2618"/>
                <a:gd name="T28" fmla="*/ 2940 w 3078"/>
                <a:gd name="T29" fmla="*/ 1355 h 2618"/>
                <a:gd name="T30" fmla="*/ 2990 w 3078"/>
                <a:gd name="T31" fmla="*/ 1240 h 2618"/>
                <a:gd name="T32" fmla="*/ 3038 w 3078"/>
                <a:gd name="T33" fmla="*/ 1121 h 2618"/>
                <a:gd name="T34" fmla="*/ 3078 w 3078"/>
                <a:gd name="T35" fmla="*/ 1000 h 2618"/>
                <a:gd name="T36" fmla="*/ 0 w 3078"/>
                <a:gd name="T37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8" h="2618">
                  <a:moveTo>
                    <a:pt x="0" y="0"/>
                  </a:moveTo>
                  <a:lnTo>
                    <a:pt x="1903" y="2618"/>
                  </a:lnTo>
                  <a:lnTo>
                    <a:pt x="2005" y="2541"/>
                  </a:lnTo>
                  <a:lnTo>
                    <a:pt x="2102" y="2459"/>
                  </a:lnTo>
                  <a:lnTo>
                    <a:pt x="2198" y="2374"/>
                  </a:lnTo>
                  <a:lnTo>
                    <a:pt x="2291" y="2288"/>
                  </a:lnTo>
                  <a:lnTo>
                    <a:pt x="2377" y="2196"/>
                  </a:lnTo>
                  <a:lnTo>
                    <a:pt x="2462" y="2100"/>
                  </a:lnTo>
                  <a:lnTo>
                    <a:pt x="2542" y="2002"/>
                  </a:lnTo>
                  <a:lnTo>
                    <a:pt x="2619" y="1902"/>
                  </a:lnTo>
                  <a:lnTo>
                    <a:pt x="2692" y="1799"/>
                  </a:lnTo>
                  <a:lnTo>
                    <a:pt x="2759" y="1691"/>
                  </a:lnTo>
                  <a:lnTo>
                    <a:pt x="2824" y="1582"/>
                  </a:lnTo>
                  <a:lnTo>
                    <a:pt x="2884" y="1470"/>
                  </a:lnTo>
                  <a:lnTo>
                    <a:pt x="2940" y="1355"/>
                  </a:lnTo>
                  <a:lnTo>
                    <a:pt x="2990" y="1240"/>
                  </a:lnTo>
                  <a:lnTo>
                    <a:pt x="3038" y="1121"/>
                  </a:lnTo>
                  <a:lnTo>
                    <a:pt x="3078" y="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2260122" y="4001588"/>
              <a:ext cx="905305" cy="1539589"/>
            </a:xfrm>
            <a:custGeom>
              <a:avLst/>
              <a:gdLst>
                <a:gd name="T0" fmla="*/ 0 w 1903"/>
                <a:gd name="T1" fmla="*/ 0 h 3236"/>
                <a:gd name="T2" fmla="*/ 0 w 1903"/>
                <a:gd name="T3" fmla="*/ 3236 h 3236"/>
                <a:gd name="T4" fmla="*/ 127 w 1903"/>
                <a:gd name="T5" fmla="*/ 3232 h 3236"/>
                <a:gd name="T6" fmla="*/ 255 w 1903"/>
                <a:gd name="T7" fmla="*/ 3225 h 3236"/>
                <a:gd name="T8" fmla="*/ 382 w 1903"/>
                <a:gd name="T9" fmla="*/ 3213 h 3236"/>
                <a:gd name="T10" fmla="*/ 507 w 1903"/>
                <a:gd name="T11" fmla="*/ 3196 h 3236"/>
                <a:gd name="T12" fmla="*/ 632 w 1903"/>
                <a:gd name="T13" fmla="*/ 3173 h 3236"/>
                <a:gd name="T14" fmla="*/ 756 w 1903"/>
                <a:gd name="T15" fmla="*/ 3146 h 3236"/>
                <a:gd name="T16" fmla="*/ 879 w 1903"/>
                <a:gd name="T17" fmla="*/ 3113 h 3236"/>
                <a:gd name="T18" fmla="*/ 1000 w 1903"/>
                <a:gd name="T19" fmla="*/ 3077 h 3236"/>
                <a:gd name="T20" fmla="*/ 1119 w 1903"/>
                <a:gd name="T21" fmla="*/ 3037 h 3236"/>
                <a:gd name="T22" fmla="*/ 1237 w 1903"/>
                <a:gd name="T23" fmla="*/ 2991 h 3236"/>
                <a:gd name="T24" fmla="*/ 1354 w 1903"/>
                <a:gd name="T25" fmla="*/ 2939 h 3236"/>
                <a:gd name="T26" fmla="*/ 1467 w 1903"/>
                <a:gd name="T27" fmla="*/ 2883 h 3236"/>
                <a:gd name="T28" fmla="*/ 1580 w 1903"/>
                <a:gd name="T29" fmla="*/ 2824 h 3236"/>
                <a:gd name="T30" fmla="*/ 1690 w 1903"/>
                <a:gd name="T31" fmla="*/ 2760 h 3236"/>
                <a:gd name="T32" fmla="*/ 1797 w 1903"/>
                <a:gd name="T33" fmla="*/ 2691 h 3236"/>
                <a:gd name="T34" fmla="*/ 1903 w 1903"/>
                <a:gd name="T35" fmla="*/ 2618 h 3236"/>
                <a:gd name="T36" fmla="*/ 0 w 1903"/>
                <a:gd name="T3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0" y="0"/>
                  </a:moveTo>
                  <a:lnTo>
                    <a:pt x="0" y="3236"/>
                  </a:lnTo>
                  <a:lnTo>
                    <a:pt x="127" y="3232"/>
                  </a:lnTo>
                  <a:lnTo>
                    <a:pt x="255" y="3225"/>
                  </a:lnTo>
                  <a:lnTo>
                    <a:pt x="382" y="3213"/>
                  </a:lnTo>
                  <a:lnTo>
                    <a:pt x="507" y="3196"/>
                  </a:lnTo>
                  <a:lnTo>
                    <a:pt x="632" y="3173"/>
                  </a:lnTo>
                  <a:lnTo>
                    <a:pt x="756" y="3146"/>
                  </a:lnTo>
                  <a:lnTo>
                    <a:pt x="879" y="3113"/>
                  </a:lnTo>
                  <a:lnTo>
                    <a:pt x="1000" y="3077"/>
                  </a:lnTo>
                  <a:lnTo>
                    <a:pt x="1119" y="3037"/>
                  </a:lnTo>
                  <a:lnTo>
                    <a:pt x="1237" y="2991"/>
                  </a:lnTo>
                  <a:lnTo>
                    <a:pt x="1354" y="2939"/>
                  </a:lnTo>
                  <a:lnTo>
                    <a:pt x="1467" y="2883"/>
                  </a:lnTo>
                  <a:lnTo>
                    <a:pt x="1580" y="2824"/>
                  </a:lnTo>
                  <a:lnTo>
                    <a:pt x="1690" y="2760"/>
                  </a:lnTo>
                  <a:lnTo>
                    <a:pt x="1797" y="2691"/>
                  </a:lnTo>
                  <a:lnTo>
                    <a:pt x="1903" y="26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1355769" y="4001588"/>
              <a:ext cx="904354" cy="1539589"/>
            </a:xfrm>
            <a:custGeom>
              <a:avLst/>
              <a:gdLst>
                <a:gd name="T0" fmla="*/ 1903 w 1903"/>
                <a:gd name="T1" fmla="*/ 0 h 3236"/>
                <a:gd name="T2" fmla="*/ 0 w 1903"/>
                <a:gd name="T3" fmla="*/ 2618 h 3236"/>
                <a:gd name="T4" fmla="*/ 104 w 1903"/>
                <a:gd name="T5" fmla="*/ 2691 h 3236"/>
                <a:gd name="T6" fmla="*/ 211 w 1903"/>
                <a:gd name="T7" fmla="*/ 2760 h 3236"/>
                <a:gd name="T8" fmla="*/ 321 w 1903"/>
                <a:gd name="T9" fmla="*/ 2824 h 3236"/>
                <a:gd name="T10" fmla="*/ 434 w 1903"/>
                <a:gd name="T11" fmla="*/ 2883 h 3236"/>
                <a:gd name="T12" fmla="*/ 547 w 1903"/>
                <a:gd name="T13" fmla="*/ 2939 h 3236"/>
                <a:gd name="T14" fmla="*/ 664 w 1903"/>
                <a:gd name="T15" fmla="*/ 2991 h 3236"/>
                <a:gd name="T16" fmla="*/ 782 w 1903"/>
                <a:gd name="T17" fmla="*/ 3037 h 3236"/>
                <a:gd name="T18" fmla="*/ 903 w 1903"/>
                <a:gd name="T19" fmla="*/ 3077 h 3236"/>
                <a:gd name="T20" fmla="*/ 1024 w 1903"/>
                <a:gd name="T21" fmla="*/ 3113 h 3236"/>
                <a:gd name="T22" fmla="*/ 1146 w 1903"/>
                <a:gd name="T23" fmla="*/ 3146 h 3236"/>
                <a:gd name="T24" fmla="*/ 1269 w 1903"/>
                <a:gd name="T25" fmla="*/ 3173 h 3236"/>
                <a:gd name="T26" fmla="*/ 1394 w 1903"/>
                <a:gd name="T27" fmla="*/ 3196 h 3236"/>
                <a:gd name="T28" fmla="*/ 1521 w 1903"/>
                <a:gd name="T29" fmla="*/ 3213 h 3236"/>
                <a:gd name="T30" fmla="*/ 1648 w 1903"/>
                <a:gd name="T31" fmla="*/ 3225 h 3236"/>
                <a:gd name="T32" fmla="*/ 1774 w 1903"/>
                <a:gd name="T33" fmla="*/ 3232 h 3236"/>
                <a:gd name="T34" fmla="*/ 1903 w 1903"/>
                <a:gd name="T35" fmla="*/ 3236 h 3236"/>
                <a:gd name="T36" fmla="*/ 1903 w 1903"/>
                <a:gd name="T37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1903" y="0"/>
                  </a:moveTo>
                  <a:lnTo>
                    <a:pt x="0" y="2618"/>
                  </a:lnTo>
                  <a:lnTo>
                    <a:pt x="104" y="2691"/>
                  </a:lnTo>
                  <a:lnTo>
                    <a:pt x="211" y="2760"/>
                  </a:lnTo>
                  <a:lnTo>
                    <a:pt x="321" y="2824"/>
                  </a:lnTo>
                  <a:lnTo>
                    <a:pt x="434" y="2883"/>
                  </a:lnTo>
                  <a:lnTo>
                    <a:pt x="547" y="2939"/>
                  </a:lnTo>
                  <a:lnTo>
                    <a:pt x="664" y="2991"/>
                  </a:lnTo>
                  <a:lnTo>
                    <a:pt x="782" y="3037"/>
                  </a:lnTo>
                  <a:lnTo>
                    <a:pt x="903" y="3077"/>
                  </a:lnTo>
                  <a:lnTo>
                    <a:pt x="1024" y="3113"/>
                  </a:lnTo>
                  <a:lnTo>
                    <a:pt x="1146" y="3146"/>
                  </a:lnTo>
                  <a:lnTo>
                    <a:pt x="1269" y="3173"/>
                  </a:lnTo>
                  <a:lnTo>
                    <a:pt x="1394" y="3196"/>
                  </a:lnTo>
                  <a:lnTo>
                    <a:pt x="1521" y="3213"/>
                  </a:lnTo>
                  <a:lnTo>
                    <a:pt x="1648" y="3225"/>
                  </a:lnTo>
                  <a:lnTo>
                    <a:pt x="1774" y="3232"/>
                  </a:lnTo>
                  <a:lnTo>
                    <a:pt x="1903" y="3236"/>
                  </a:lnTo>
                  <a:lnTo>
                    <a:pt x="1903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"/>
            <p:cNvSpPr>
              <a:spLocks/>
            </p:cNvSpPr>
            <p:nvPr/>
          </p:nvSpPr>
          <p:spPr bwMode="auto">
            <a:xfrm>
              <a:off x="796610" y="4001588"/>
              <a:ext cx="1463513" cy="1245745"/>
            </a:xfrm>
            <a:custGeom>
              <a:avLst/>
              <a:gdLst>
                <a:gd name="T0" fmla="*/ 3080 w 3080"/>
                <a:gd name="T1" fmla="*/ 0 h 2618"/>
                <a:gd name="T2" fmla="*/ 0 w 3080"/>
                <a:gd name="T3" fmla="*/ 1000 h 2618"/>
                <a:gd name="T4" fmla="*/ 42 w 3080"/>
                <a:gd name="T5" fmla="*/ 1121 h 2618"/>
                <a:gd name="T6" fmla="*/ 88 w 3080"/>
                <a:gd name="T7" fmla="*/ 1240 h 2618"/>
                <a:gd name="T8" fmla="*/ 140 w 3080"/>
                <a:gd name="T9" fmla="*/ 1355 h 2618"/>
                <a:gd name="T10" fmla="*/ 196 w 3080"/>
                <a:gd name="T11" fmla="*/ 1470 h 2618"/>
                <a:gd name="T12" fmla="*/ 255 w 3080"/>
                <a:gd name="T13" fmla="*/ 1582 h 2618"/>
                <a:gd name="T14" fmla="*/ 319 w 3080"/>
                <a:gd name="T15" fmla="*/ 1691 h 2618"/>
                <a:gd name="T16" fmla="*/ 388 w 3080"/>
                <a:gd name="T17" fmla="*/ 1799 h 2618"/>
                <a:gd name="T18" fmla="*/ 461 w 3080"/>
                <a:gd name="T19" fmla="*/ 1902 h 2618"/>
                <a:gd name="T20" fmla="*/ 536 w 3080"/>
                <a:gd name="T21" fmla="*/ 2002 h 2618"/>
                <a:gd name="T22" fmla="*/ 616 w 3080"/>
                <a:gd name="T23" fmla="*/ 2100 h 2618"/>
                <a:gd name="T24" fmla="*/ 701 w 3080"/>
                <a:gd name="T25" fmla="*/ 2196 h 2618"/>
                <a:gd name="T26" fmla="*/ 789 w 3080"/>
                <a:gd name="T27" fmla="*/ 2286 h 2618"/>
                <a:gd name="T28" fmla="*/ 881 w 3080"/>
                <a:gd name="T29" fmla="*/ 2374 h 2618"/>
                <a:gd name="T30" fmla="*/ 976 w 3080"/>
                <a:gd name="T31" fmla="*/ 2459 h 2618"/>
                <a:gd name="T32" fmla="*/ 1073 w 3080"/>
                <a:gd name="T33" fmla="*/ 2540 h 2618"/>
                <a:gd name="T34" fmla="*/ 1177 w 3080"/>
                <a:gd name="T35" fmla="*/ 2618 h 2618"/>
                <a:gd name="T36" fmla="*/ 3080 w 3080"/>
                <a:gd name="T37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0" h="2618">
                  <a:moveTo>
                    <a:pt x="3080" y="0"/>
                  </a:moveTo>
                  <a:lnTo>
                    <a:pt x="0" y="1000"/>
                  </a:lnTo>
                  <a:lnTo>
                    <a:pt x="42" y="1121"/>
                  </a:lnTo>
                  <a:lnTo>
                    <a:pt x="88" y="1240"/>
                  </a:lnTo>
                  <a:lnTo>
                    <a:pt x="140" y="1355"/>
                  </a:lnTo>
                  <a:lnTo>
                    <a:pt x="196" y="1470"/>
                  </a:lnTo>
                  <a:lnTo>
                    <a:pt x="255" y="1582"/>
                  </a:lnTo>
                  <a:lnTo>
                    <a:pt x="319" y="1691"/>
                  </a:lnTo>
                  <a:lnTo>
                    <a:pt x="388" y="1799"/>
                  </a:lnTo>
                  <a:lnTo>
                    <a:pt x="461" y="1902"/>
                  </a:lnTo>
                  <a:lnTo>
                    <a:pt x="536" y="2002"/>
                  </a:lnTo>
                  <a:lnTo>
                    <a:pt x="616" y="2100"/>
                  </a:lnTo>
                  <a:lnTo>
                    <a:pt x="701" y="2196"/>
                  </a:lnTo>
                  <a:lnTo>
                    <a:pt x="789" y="2286"/>
                  </a:lnTo>
                  <a:lnTo>
                    <a:pt x="881" y="2374"/>
                  </a:lnTo>
                  <a:lnTo>
                    <a:pt x="976" y="2459"/>
                  </a:lnTo>
                  <a:lnTo>
                    <a:pt x="1073" y="2540"/>
                  </a:lnTo>
                  <a:lnTo>
                    <a:pt x="1177" y="2618"/>
                  </a:lnTo>
                  <a:lnTo>
                    <a:pt x="308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/>
            <p:cNvSpPr>
              <a:spLocks/>
            </p:cNvSpPr>
            <p:nvPr/>
          </p:nvSpPr>
          <p:spPr bwMode="auto">
            <a:xfrm>
              <a:off x="721485" y="3526113"/>
              <a:ext cx="1538637" cy="951901"/>
            </a:xfrm>
            <a:custGeom>
              <a:avLst/>
              <a:gdLst>
                <a:gd name="T0" fmla="*/ 3237 w 3237"/>
                <a:gd name="T1" fmla="*/ 1000 h 2000"/>
                <a:gd name="T2" fmla="*/ 157 w 3237"/>
                <a:gd name="T3" fmla="*/ 0 h 2000"/>
                <a:gd name="T4" fmla="*/ 121 w 3237"/>
                <a:gd name="T5" fmla="*/ 121 h 2000"/>
                <a:gd name="T6" fmla="*/ 88 w 3237"/>
                <a:gd name="T7" fmla="*/ 246 h 2000"/>
                <a:gd name="T8" fmla="*/ 61 w 3237"/>
                <a:gd name="T9" fmla="*/ 368 h 2000"/>
                <a:gd name="T10" fmla="*/ 38 w 3237"/>
                <a:gd name="T11" fmla="*/ 495 h 2000"/>
                <a:gd name="T12" fmla="*/ 21 w 3237"/>
                <a:gd name="T13" fmla="*/ 620 h 2000"/>
                <a:gd name="T14" fmla="*/ 9 w 3237"/>
                <a:gd name="T15" fmla="*/ 747 h 2000"/>
                <a:gd name="T16" fmla="*/ 2 w 3237"/>
                <a:gd name="T17" fmla="*/ 873 h 2000"/>
                <a:gd name="T18" fmla="*/ 0 w 3237"/>
                <a:gd name="T19" fmla="*/ 1000 h 2000"/>
                <a:gd name="T20" fmla="*/ 2 w 3237"/>
                <a:gd name="T21" fmla="*/ 1127 h 2000"/>
                <a:gd name="T22" fmla="*/ 9 w 3237"/>
                <a:gd name="T23" fmla="*/ 1251 h 2000"/>
                <a:gd name="T24" fmla="*/ 21 w 3237"/>
                <a:gd name="T25" fmla="*/ 1378 h 2000"/>
                <a:gd name="T26" fmla="*/ 38 w 3237"/>
                <a:gd name="T27" fmla="*/ 1505 h 2000"/>
                <a:gd name="T28" fmla="*/ 61 w 3237"/>
                <a:gd name="T29" fmla="*/ 1630 h 2000"/>
                <a:gd name="T30" fmla="*/ 88 w 3237"/>
                <a:gd name="T31" fmla="*/ 1754 h 2000"/>
                <a:gd name="T32" fmla="*/ 121 w 3237"/>
                <a:gd name="T33" fmla="*/ 1877 h 2000"/>
                <a:gd name="T34" fmla="*/ 157 w 3237"/>
                <a:gd name="T35" fmla="*/ 2000 h 2000"/>
                <a:gd name="T36" fmla="*/ 3237 w 3237"/>
                <a:gd name="T37" fmla="*/ 1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37" h="2000">
                  <a:moveTo>
                    <a:pt x="3237" y="1000"/>
                  </a:moveTo>
                  <a:lnTo>
                    <a:pt x="157" y="0"/>
                  </a:lnTo>
                  <a:lnTo>
                    <a:pt x="121" y="121"/>
                  </a:lnTo>
                  <a:lnTo>
                    <a:pt x="88" y="246"/>
                  </a:lnTo>
                  <a:lnTo>
                    <a:pt x="61" y="368"/>
                  </a:lnTo>
                  <a:lnTo>
                    <a:pt x="38" y="495"/>
                  </a:lnTo>
                  <a:lnTo>
                    <a:pt x="21" y="620"/>
                  </a:lnTo>
                  <a:lnTo>
                    <a:pt x="9" y="747"/>
                  </a:lnTo>
                  <a:lnTo>
                    <a:pt x="2" y="873"/>
                  </a:lnTo>
                  <a:lnTo>
                    <a:pt x="0" y="1000"/>
                  </a:lnTo>
                  <a:lnTo>
                    <a:pt x="2" y="1127"/>
                  </a:lnTo>
                  <a:lnTo>
                    <a:pt x="9" y="1251"/>
                  </a:lnTo>
                  <a:lnTo>
                    <a:pt x="21" y="1378"/>
                  </a:lnTo>
                  <a:lnTo>
                    <a:pt x="38" y="1505"/>
                  </a:lnTo>
                  <a:lnTo>
                    <a:pt x="61" y="1630"/>
                  </a:lnTo>
                  <a:lnTo>
                    <a:pt x="88" y="1754"/>
                  </a:lnTo>
                  <a:lnTo>
                    <a:pt x="121" y="1877"/>
                  </a:lnTo>
                  <a:lnTo>
                    <a:pt x="157" y="2000"/>
                  </a:lnTo>
                  <a:lnTo>
                    <a:pt x="3237" y="10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1"/>
            <p:cNvSpPr>
              <a:spLocks/>
            </p:cNvSpPr>
            <p:nvPr/>
          </p:nvSpPr>
          <p:spPr bwMode="auto">
            <a:xfrm>
              <a:off x="796610" y="2756795"/>
              <a:ext cx="1463513" cy="1244794"/>
            </a:xfrm>
            <a:custGeom>
              <a:avLst/>
              <a:gdLst>
                <a:gd name="T0" fmla="*/ 3080 w 3080"/>
                <a:gd name="T1" fmla="*/ 2618 h 2618"/>
                <a:gd name="T2" fmla="*/ 1177 w 3080"/>
                <a:gd name="T3" fmla="*/ 0 h 2618"/>
                <a:gd name="T4" fmla="*/ 1073 w 3080"/>
                <a:gd name="T5" fmla="*/ 76 h 2618"/>
                <a:gd name="T6" fmla="*/ 976 w 3080"/>
                <a:gd name="T7" fmla="*/ 157 h 2618"/>
                <a:gd name="T8" fmla="*/ 881 w 3080"/>
                <a:gd name="T9" fmla="*/ 242 h 2618"/>
                <a:gd name="T10" fmla="*/ 789 w 3080"/>
                <a:gd name="T11" fmla="*/ 330 h 2618"/>
                <a:gd name="T12" fmla="*/ 701 w 3080"/>
                <a:gd name="T13" fmla="*/ 422 h 2618"/>
                <a:gd name="T14" fmla="*/ 616 w 3080"/>
                <a:gd name="T15" fmla="*/ 516 h 2618"/>
                <a:gd name="T16" fmla="*/ 536 w 3080"/>
                <a:gd name="T17" fmla="*/ 614 h 2618"/>
                <a:gd name="T18" fmla="*/ 461 w 3080"/>
                <a:gd name="T19" fmla="*/ 716 h 2618"/>
                <a:gd name="T20" fmla="*/ 388 w 3080"/>
                <a:gd name="T21" fmla="*/ 819 h 2618"/>
                <a:gd name="T22" fmla="*/ 319 w 3080"/>
                <a:gd name="T23" fmla="*/ 925 h 2618"/>
                <a:gd name="T24" fmla="*/ 255 w 3080"/>
                <a:gd name="T25" fmla="*/ 1034 h 2618"/>
                <a:gd name="T26" fmla="*/ 196 w 3080"/>
                <a:gd name="T27" fmla="*/ 1146 h 2618"/>
                <a:gd name="T28" fmla="*/ 140 w 3080"/>
                <a:gd name="T29" fmla="*/ 1261 h 2618"/>
                <a:gd name="T30" fmla="*/ 88 w 3080"/>
                <a:gd name="T31" fmla="*/ 1378 h 2618"/>
                <a:gd name="T32" fmla="*/ 42 w 3080"/>
                <a:gd name="T33" fmla="*/ 1497 h 2618"/>
                <a:gd name="T34" fmla="*/ 0 w 3080"/>
                <a:gd name="T35" fmla="*/ 1618 h 2618"/>
                <a:gd name="T36" fmla="*/ 3080 w 3080"/>
                <a:gd name="T37" fmla="*/ 2618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0" h="2618">
                  <a:moveTo>
                    <a:pt x="3080" y="2618"/>
                  </a:moveTo>
                  <a:lnTo>
                    <a:pt x="1177" y="0"/>
                  </a:lnTo>
                  <a:lnTo>
                    <a:pt x="1073" y="76"/>
                  </a:lnTo>
                  <a:lnTo>
                    <a:pt x="976" y="157"/>
                  </a:lnTo>
                  <a:lnTo>
                    <a:pt x="881" y="242"/>
                  </a:lnTo>
                  <a:lnTo>
                    <a:pt x="789" y="330"/>
                  </a:lnTo>
                  <a:lnTo>
                    <a:pt x="701" y="422"/>
                  </a:lnTo>
                  <a:lnTo>
                    <a:pt x="616" y="516"/>
                  </a:lnTo>
                  <a:lnTo>
                    <a:pt x="536" y="614"/>
                  </a:lnTo>
                  <a:lnTo>
                    <a:pt x="461" y="716"/>
                  </a:lnTo>
                  <a:lnTo>
                    <a:pt x="388" y="819"/>
                  </a:lnTo>
                  <a:lnTo>
                    <a:pt x="319" y="925"/>
                  </a:lnTo>
                  <a:lnTo>
                    <a:pt x="255" y="1034"/>
                  </a:lnTo>
                  <a:lnTo>
                    <a:pt x="196" y="1146"/>
                  </a:lnTo>
                  <a:lnTo>
                    <a:pt x="140" y="1261"/>
                  </a:lnTo>
                  <a:lnTo>
                    <a:pt x="88" y="1378"/>
                  </a:lnTo>
                  <a:lnTo>
                    <a:pt x="42" y="1497"/>
                  </a:lnTo>
                  <a:lnTo>
                    <a:pt x="0" y="1618"/>
                  </a:lnTo>
                  <a:lnTo>
                    <a:pt x="3080" y="2618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3"/>
            <p:cNvSpPr>
              <a:spLocks/>
            </p:cNvSpPr>
            <p:nvPr/>
          </p:nvSpPr>
          <p:spPr bwMode="auto">
            <a:xfrm>
              <a:off x="1355769" y="2462951"/>
              <a:ext cx="904354" cy="1538637"/>
            </a:xfrm>
            <a:custGeom>
              <a:avLst/>
              <a:gdLst>
                <a:gd name="T0" fmla="*/ 1903 w 1903"/>
                <a:gd name="T1" fmla="*/ 3236 h 3236"/>
                <a:gd name="T2" fmla="*/ 1903 w 1903"/>
                <a:gd name="T3" fmla="*/ 0 h 3236"/>
                <a:gd name="T4" fmla="*/ 1774 w 1903"/>
                <a:gd name="T5" fmla="*/ 2 h 3236"/>
                <a:gd name="T6" fmla="*/ 1648 w 1903"/>
                <a:gd name="T7" fmla="*/ 9 h 3236"/>
                <a:gd name="T8" fmla="*/ 1521 w 1903"/>
                <a:gd name="T9" fmla="*/ 21 h 3236"/>
                <a:gd name="T10" fmla="*/ 1394 w 1903"/>
                <a:gd name="T11" fmla="*/ 38 h 3236"/>
                <a:gd name="T12" fmla="*/ 1269 w 1903"/>
                <a:gd name="T13" fmla="*/ 61 h 3236"/>
                <a:gd name="T14" fmla="*/ 1146 w 1903"/>
                <a:gd name="T15" fmla="*/ 88 h 3236"/>
                <a:gd name="T16" fmla="*/ 1024 w 1903"/>
                <a:gd name="T17" fmla="*/ 121 h 3236"/>
                <a:gd name="T18" fmla="*/ 903 w 1903"/>
                <a:gd name="T19" fmla="*/ 157 h 3236"/>
                <a:gd name="T20" fmla="*/ 782 w 1903"/>
                <a:gd name="T21" fmla="*/ 199 h 3236"/>
                <a:gd name="T22" fmla="*/ 664 w 1903"/>
                <a:gd name="T23" fmla="*/ 245 h 3236"/>
                <a:gd name="T24" fmla="*/ 547 w 1903"/>
                <a:gd name="T25" fmla="*/ 295 h 3236"/>
                <a:gd name="T26" fmla="*/ 434 w 1903"/>
                <a:gd name="T27" fmla="*/ 351 h 3236"/>
                <a:gd name="T28" fmla="*/ 321 w 1903"/>
                <a:gd name="T29" fmla="*/ 410 h 3236"/>
                <a:gd name="T30" fmla="*/ 211 w 1903"/>
                <a:gd name="T31" fmla="*/ 476 h 3236"/>
                <a:gd name="T32" fmla="*/ 104 w 1903"/>
                <a:gd name="T33" fmla="*/ 543 h 3236"/>
                <a:gd name="T34" fmla="*/ 0 w 1903"/>
                <a:gd name="T35" fmla="*/ 618 h 3236"/>
                <a:gd name="T36" fmla="*/ 1903 w 1903"/>
                <a:gd name="T37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3" h="3236">
                  <a:moveTo>
                    <a:pt x="1903" y="3236"/>
                  </a:moveTo>
                  <a:lnTo>
                    <a:pt x="1903" y="0"/>
                  </a:lnTo>
                  <a:lnTo>
                    <a:pt x="1774" y="2"/>
                  </a:lnTo>
                  <a:lnTo>
                    <a:pt x="1648" y="9"/>
                  </a:lnTo>
                  <a:lnTo>
                    <a:pt x="1521" y="21"/>
                  </a:lnTo>
                  <a:lnTo>
                    <a:pt x="1394" y="38"/>
                  </a:lnTo>
                  <a:lnTo>
                    <a:pt x="1269" y="61"/>
                  </a:lnTo>
                  <a:lnTo>
                    <a:pt x="1146" y="88"/>
                  </a:lnTo>
                  <a:lnTo>
                    <a:pt x="1024" y="121"/>
                  </a:lnTo>
                  <a:lnTo>
                    <a:pt x="903" y="157"/>
                  </a:lnTo>
                  <a:lnTo>
                    <a:pt x="782" y="199"/>
                  </a:lnTo>
                  <a:lnTo>
                    <a:pt x="664" y="245"/>
                  </a:lnTo>
                  <a:lnTo>
                    <a:pt x="547" y="295"/>
                  </a:lnTo>
                  <a:lnTo>
                    <a:pt x="434" y="351"/>
                  </a:lnTo>
                  <a:lnTo>
                    <a:pt x="321" y="410"/>
                  </a:lnTo>
                  <a:lnTo>
                    <a:pt x="211" y="476"/>
                  </a:lnTo>
                  <a:lnTo>
                    <a:pt x="104" y="543"/>
                  </a:lnTo>
                  <a:lnTo>
                    <a:pt x="0" y="618"/>
                  </a:lnTo>
                  <a:lnTo>
                    <a:pt x="1903" y="3236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5" name="椭圆 124"/>
          <p:cNvSpPr/>
          <p:nvPr/>
        </p:nvSpPr>
        <p:spPr>
          <a:xfrm>
            <a:off x="1539240" y="3287588"/>
            <a:ext cx="1441460" cy="1441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5334000" y="3287588"/>
            <a:ext cx="1441460" cy="1441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9163050" y="3287588"/>
            <a:ext cx="1441460" cy="1441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1738536" y="3749055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3200" b="1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548536" y="3749055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35%</a:t>
            </a:r>
            <a:endParaRPr lang="zh-CN" altLang="en-US" sz="3200" b="1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434736" y="3749055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72%</a:t>
            </a:r>
            <a:endParaRPr lang="zh-CN" altLang="en-US" sz="3200" b="1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87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553A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368201010"/>
              </p:ext>
            </p:extLst>
          </p:nvPr>
        </p:nvGraphicFramePr>
        <p:xfrm>
          <a:off x="1850245" y="2015066"/>
          <a:ext cx="8491511" cy="398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46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Chart bld="series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19579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9446" y="374648"/>
            <a:ext cx="123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内容阐述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52835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76721" y="37464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832461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1" name="Chart Placeholder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107847"/>
              </p:ext>
            </p:extLst>
          </p:nvPr>
        </p:nvGraphicFramePr>
        <p:xfrm>
          <a:off x="883511" y="2191657"/>
          <a:ext cx="10424978" cy="358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162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-780764" y="-2381944"/>
            <a:ext cx="13753528" cy="4032448"/>
          </a:xfrm>
          <a:prstGeom prst="ellipse">
            <a:avLst/>
          </a:prstGeom>
          <a:solidFill>
            <a:srgbClr val="00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0470" t="7103" r="9988" b="6494"/>
          <a:stretch/>
        </p:blipFill>
        <p:spPr>
          <a:xfrm>
            <a:off x="5420163" y="1043183"/>
            <a:ext cx="1351676" cy="1351676"/>
          </a:xfrm>
          <a:custGeom>
            <a:avLst/>
            <a:gdLst>
              <a:gd name="connsiteX0" fmla="*/ 675838 w 1351676"/>
              <a:gd name="connsiteY0" fmla="*/ 0 h 1351676"/>
              <a:gd name="connsiteX1" fmla="*/ 1351676 w 1351676"/>
              <a:gd name="connsiteY1" fmla="*/ 675838 h 1351676"/>
              <a:gd name="connsiteX2" fmla="*/ 675838 w 1351676"/>
              <a:gd name="connsiteY2" fmla="*/ 1351676 h 1351676"/>
              <a:gd name="connsiteX3" fmla="*/ 0 w 1351676"/>
              <a:gd name="connsiteY3" fmla="*/ 675838 h 1351676"/>
              <a:gd name="connsiteX4" fmla="*/ 675838 w 1351676"/>
              <a:gd name="connsiteY4" fmla="*/ 0 h 135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676" h="1351676">
                <a:moveTo>
                  <a:pt x="675838" y="0"/>
                </a:moveTo>
                <a:cubicBezTo>
                  <a:pt x="1049093" y="0"/>
                  <a:pt x="1351676" y="302583"/>
                  <a:pt x="1351676" y="675838"/>
                </a:cubicBezTo>
                <a:cubicBezTo>
                  <a:pt x="1351676" y="1049093"/>
                  <a:pt x="1049093" y="1351676"/>
                  <a:pt x="675838" y="1351676"/>
                </a:cubicBezTo>
                <a:cubicBezTo>
                  <a:pt x="302583" y="1351676"/>
                  <a:pt x="0" y="1049093"/>
                  <a:pt x="0" y="675838"/>
                </a:cubicBezTo>
                <a:cubicBezTo>
                  <a:pt x="0" y="302583"/>
                  <a:pt x="302583" y="0"/>
                  <a:pt x="675838" y="0"/>
                </a:cubicBez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2412942" y="3131525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rgbClr val="006766"/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毕业论文课题答辩汇报专用模板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05987" y="466187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6766"/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答辩人：过过过</a:t>
            </a:r>
          </a:p>
        </p:txBody>
      </p:sp>
      <p:sp>
        <p:nvSpPr>
          <p:cNvPr id="12" name="矩形 11"/>
          <p:cNvSpPr/>
          <p:nvPr/>
        </p:nvSpPr>
        <p:spPr>
          <a:xfrm>
            <a:off x="-653703" y="6408391"/>
            <a:ext cx="13609512" cy="1008112"/>
          </a:xfrm>
          <a:prstGeom prst="rect">
            <a:avLst/>
          </a:prstGeom>
          <a:solidFill>
            <a:srgbClr val="00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05987" y="496486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006766"/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导师：    好好好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80743" y="3735337"/>
            <a:ext cx="726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6766"/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THE  XX   UNIVERSITY   ACADEMIC  REPORT  &amp;  THESIS  DEFENSE</a:t>
            </a:r>
            <a:endParaRPr lang="zh-CN" altLang="en-US">
              <a:solidFill>
                <a:srgbClr val="006766"/>
              </a:solidFill>
              <a:latin typeface="造字工房言宋（非商用）常规体" pitchFamily="50" charset="-122"/>
              <a:ea typeface="造字工房言宋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22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8328248" y="1446837"/>
            <a:ext cx="2659067" cy="2685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401" y="1463222"/>
            <a:ext cx="1845787" cy="219264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57150" y="1468202"/>
            <a:ext cx="8419678" cy="2664296"/>
          </a:xfrm>
          <a:prstGeom prst="rect">
            <a:avLst/>
          </a:prstGeom>
          <a:solidFill>
            <a:srgbClr val="6E0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5401" y="186424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毕业论文答辩模板</a:t>
            </a:r>
          </a:p>
        </p:txBody>
      </p:sp>
      <p:sp>
        <p:nvSpPr>
          <p:cNvPr id="26" name="矩形 25"/>
          <p:cNvSpPr/>
          <p:nvPr/>
        </p:nvSpPr>
        <p:spPr>
          <a:xfrm>
            <a:off x="868681" y="3213100"/>
            <a:ext cx="83819" cy="362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960697" y="1468203"/>
            <a:ext cx="1231305" cy="2664296"/>
          </a:xfrm>
          <a:prstGeom prst="rect">
            <a:avLst/>
          </a:prstGeom>
          <a:solidFill>
            <a:srgbClr val="6E0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65654" y="3099018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年本科毕业答辩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227852" y="45238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6E0F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答辩人：你猜</a:t>
            </a:r>
            <a:endParaRPr lang="en-US" altLang="zh-CN" sz="2000">
              <a:solidFill>
                <a:srgbClr val="6E0F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27851" y="498681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6E0F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2000">
                <a:solidFill>
                  <a:srgbClr val="6E0F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53" y="4568384"/>
            <a:ext cx="275935" cy="32778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53" y="5019796"/>
            <a:ext cx="275935" cy="32778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53" y="5505934"/>
            <a:ext cx="275935" cy="32778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227852" y="54613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6E0F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专业：你再猜</a:t>
            </a:r>
            <a:endParaRPr lang="en-US" altLang="zh-CN" sz="2000">
              <a:solidFill>
                <a:srgbClr val="6E0F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949451" y="37491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6E0F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endParaRPr lang="en-US" altLang="zh-CN" sz="2400">
              <a:solidFill>
                <a:srgbClr val="6E0F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34958" y="575341"/>
            <a:ext cx="10077451" cy="5648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52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445224"/>
            <a:ext cx="12192000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1304" y="0"/>
            <a:ext cx="19891293" cy="5562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547143" y="-656878"/>
            <a:ext cx="15697744" cy="621947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56187" y="2060848"/>
            <a:ext cx="987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毕业论文课题答辩汇报专用模板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61544" y="2859039"/>
            <a:ext cx="9653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THE    XXX     UNIVERSITY    ACADEMIC   REPORT    &amp;    THESIS   DEFENSE    PPT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造字工房言宋（非商用）常规体" pitchFamily="50" charset="-122"/>
              <a:ea typeface="造字工房言宋（非商用）常规体" pitchFamily="5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1287" y="598514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答辩人：过过过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66646" y="598514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指导老师：好好好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042888" y="598514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专业：学学学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10470" t="7103" r="9988" b="6494"/>
          <a:stretch/>
        </p:blipFill>
        <p:spPr>
          <a:xfrm>
            <a:off x="1130301" y="6037021"/>
            <a:ext cx="269439" cy="269439"/>
          </a:xfrm>
          <a:custGeom>
            <a:avLst/>
            <a:gdLst>
              <a:gd name="connsiteX0" fmla="*/ 675838 w 1351676"/>
              <a:gd name="connsiteY0" fmla="*/ 0 h 1351676"/>
              <a:gd name="connsiteX1" fmla="*/ 1351676 w 1351676"/>
              <a:gd name="connsiteY1" fmla="*/ 675838 h 1351676"/>
              <a:gd name="connsiteX2" fmla="*/ 675838 w 1351676"/>
              <a:gd name="connsiteY2" fmla="*/ 1351676 h 1351676"/>
              <a:gd name="connsiteX3" fmla="*/ 0 w 1351676"/>
              <a:gd name="connsiteY3" fmla="*/ 675838 h 1351676"/>
              <a:gd name="connsiteX4" fmla="*/ 675838 w 1351676"/>
              <a:gd name="connsiteY4" fmla="*/ 0 h 135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676" h="1351676">
                <a:moveTo>
                  <a:pt x="675838" y="0"/>
                </a:moveTo>
                <a:cubicBezTo>
                  <a:pt x="1049093" y="0"/>
                  <a:pt x="1351676" y="302583"/>
                  <a:pt x="1351676" y="675838"/>
                </a:cubicBezTo>
                <a:cubicBezTo>
                  <a:pt x="1351676" y="1049093"/>
                  <a:pt x="1049093" y="1351676"/>
                  <a:pt x="675838" y="1351676"/>
                </a:cubicBezTo>
                <a:cubicBezTo>
                  <a:pt x="302583" y="1351676"/>
                  <a:pt x="0" y="1049093"/>
                  <a:pt x="0" y="675838"/>
                </a:cubicBezTo>
                <a:cubicBezTo>
                  <a:pt x="0" y="302583"/>
                  <a:pt x="302583" y="0"/>
                  <a:pt x="675838" y="0"/>
                </a:cubicBez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l="10470" t="7103" r="9988" b="6494"/>
          <a:stretch/>
        </p:blipFill>
        <p:spPr>
          <a:xfrm>
            <a:off x="4851401" y="6037021"/>
            <a:ext cx="269439" cy="269439"/>
          </a:xfrm>
          <a:custGeom>
            <a:avLst/>
            <a:gdLst>
              <a:gd name="connsiteX0" fmla="*/ 675838 w 1351676"/>
              <a:gd name="connsiteY0" fmla="*/ 0 h 1351676"/>
              <a:gd name="connsiteX1" fmla="*/ 1351676 w 1351676"/>
              <a:gd name="connsiteY1" fmla="*/ 675838 h 1351676"/>
              <a:gd name="connsiteX2" fmla="*/ 675838 w 1351676"/>
              <a:gd name="connsiteY2" fmla="*/ 1351676 h 1351676"/>
              <a:gd name="connsiteX3" fmla="*/ 0 w 1351676"/>
              <a:gd name="connsiteY3" fmla="*/ 675838 h 1351676"/>
              <a:gd name="connsiteX4" fmla="*/ 675838 w 1351676"/>
              <a:gd name="connsiteY4" fmla="*/ 0 h 135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676" h="1351676">
                <a:moveTo>
                  <a:pt x="675838" y="0"/>
                </a:moveTo>
                <a:cubicBezTo>
                  <a:pt x="1049093" y="0"/>
                  <a:pt x="1351676" y="302583"/>
                  <a:pt x="1351676" y="675838"/>
                </a:cubicBezTo>
                <a:cubicBezTo>
                  <a:pt x="1351676" y="1049093"/>
                  <a:pt x="1049093" y="1351676"/>
                  <a:pt x="675838" y="1351676"/>
                </a:cubicBezTo>
                <a:cubicBezTo>
                  <a:pt x="302583" y="1351676"/>
                  <a:pt x="0" y="1049093"/>
                  <a:pt x="0" y="675838"/>
                </a:cubicBezTo>
                <a:cubicBezTo>
                  <a:pt x="0" y="302583"/>
                  <a:pt x="302583" y="0"/>
                  <a:pt x="675838" y="0"/>
                </a:cubicBezTo>
                <a:close/>
              </a:path>
            </a:pathLst>
          </a:cu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10470" t="7103" r="9988" b="6494"/>
          <a:stretch/>
        </p:blipFill>
        <p:spPr>
          <a:xfrm>
            <a:off x="8864601" y="6037021"/>
            <a:ext cx="269439" cy="269439"/>
          </a:xfrm>
          <a:custGeom>
            <a:avLst/>
            <a:gdLst>
              <a:gd name="connsiteX0" fmla="*/ 675838 w 1351676"/>
              <a:gd name="connsiteY0" fmla="*/ 0 h 1351676"/>
              <a:gd name="connsiteX1" fmla="*/ 1351676 w 1351676"/>
              <a:gd name="connsiteY1" fmla="*/ 675838 h 1351676"/>
              <a:gd name="connsiteX2" fmla="*/ 675838 w 1351676"/>
              <a:gd name="connsiteY2" fmla="*/ 1351676 h 1351676"/>
              <a:gd name="connsiteX3" fmla="*/ 0 w 1351676"/>
              <a:gd name="connsiteY3" fmla="*/ 675838 h 1351676"/>
              <a:gd name="connsiteX4" fmla="*/ 675838 w 1351676"/>
              <a:gd name="connsiteY4" fmla="*/ 0 h 135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676" h="1351676">
                <a:moveTo>
                  <a:pt x="675838" y="0"/>
                </a:moveTo>
                <a:cubicBezTo>
                  <a:pt x="1049093" y="0"/>
                  <a:pt x="1351676" y="302583"/>
                  <a:pt x="1351676" y="675838"/>
                </a:cubicBezTo>
                <a:cubicBezTo>
                  <a:pt x="1351676" y="1049093"/>
                  <a:pt x="1049093" y="1351676"/>
                  <a:pt x="675838" y="1351676"/>
                </a:cubicBezTo>
                <a:cubicBezTo>
                  <a:pt x="302583" y="1351676"/>
                  <a:pt x="0" y="1049093"/>
                  <a:pt x="0" y="675838"/>
                </a:cubicBezTo>
                <a:cubicBezTo>
                  <a:pt x="0" y="302583"/>
                  <a:pt x="302583" y="0"/>
                  <a:pt x="675838" y="0"/>
                </a:cubicBezTo>
                <a:close/>
              </a:path>
            </a:pathLst>
          </a:cu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20927" y="1137317"/>
            <a:ext cx="8010525" cy="45243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954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57150" y="1826823"/>
            <a:ext cx="123063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25902" y="2454797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毕业论文答辩模板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15881" y="38676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答辩人：过过过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54381" y="387904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指导老师：好好好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l="17883" t="10508" r="16753" b="13010"/>
          <a:stretch/>
        </p:blipFill>
        <p:spPr>
          <a:xfrm>
            <a:off x="455019" y="533400"/>
            <a:ext cx="757064" cy="757064"/>
          </a:xfrm>
          <a:custGeom>
            <a:avLst/>
            <a:gdLst>
              <a:gd name="connsiteX0" fmla="*/ 792088 w 1584176"/>
              <a:gd name="connsiteY0" fmla="*/ 0 h 1584176"/>
              <a:gd name="connsiteX1" fmla="*/ 1584176 w 1584176"/>
              <a:gd name="connsiteY1" fmla="*/ 792088 h 1584176"/>
              <a:gd name="connsiteX2" fmla="*/ 792088 w 1584176"/>
              <a:gd name="connsiteY2" fmla="*/ 1584176 h 1584176"/>
              <a:gd name="connsiteX3" fmla="*/ 0 w 1584176"/>
              <a:gd name="connsiteY3" fmla="*/ 792088 h 1584176"/>
              <a:gd name="connsiteX4" fmla="*/ 792088 w 1584176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76" h="1584176">
                <a:moveTo>
                  <a:pt x="792088" y="0"/>
                </a:moveTo>
                <a:cubicBezTo>
                  <a:pt x="1229546" y="0"/>
                  <a:pt x="1584176" y="354630"/>
                  <a:pt x="1584176" y="792088"/>
                </a:cubicBezTo>
                <a:cubicBezTo>
                  <a:pt x="1584176" y="1229546"/>
                  <a:pt x="1229546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</p:spPr>
      </p:pic>
      <p:grpSp>
        <p:nvGrpSpPr>
          <p:cNvPr id="17" name="组合 16"/>
          <p:cNvGrpSpPr/>
          <p:nvPr/>
        </p:nvGrpSpPr>
        <p:grpSpPr>
          <a:xfrm>
            <a:off x="1218534" y="450447"/>
            <a:ext cx="2762295" cy="882404"/>
            <a:chOff x="1218532" y="450447"/>
            <a:chExt cx="2762296" cy="882403"/>
          </a:xfrm>
        </p:grpSpPr>
        <p:sp>
          <p:nvSpPr>
            <p:cNvPr id="13" name="文本框 12"/>
            <p:cNvSpPr txBox="1"/>
            <p:nvPr/>
          </p:nvSpPr>
          <p:spPr>
            <a:xfrm>
              <a:off x="1218532" y="450447"/>
              <a:ext cx="2762296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>
                  <a:solidFill>
                    <a:srgbClr val="0553A7"/>
                  </a:solidFill>
                  <a:latin typeface="中山行书百年纪念版" panose="02010609000101010101" pitchFamily="49" charset="-122"/>
                  <a:ea typeface="中山行书百年纪念版" panose="02010609000101010101" pitchFamily="49" charset="-122"/>
                </a:rPr>
                <a:t>华中科技大学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5631" y="994296"/>
              <a:ext cx="2512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rgbClr val="0553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r>
                <a:rPr lang="zh-CN" altLang="en-US" sz="1600">
                  <a:solidFill>
                    <a:srgbClr val="0553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某某学院毕业生答辩</a:t>
              </a:r>
            </a:p>
          </p:txBody>
        </p:sp>
      </p:grp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3009900" y="3959871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6262387" y="3959871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01127" y="1557491"/>
            <a:ext cx="6143625" cy="344805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376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-147461" y="1"/>
            <a:ext cx="12733161" cy="151130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9411" y="25134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03812" y="2077992"/>
            <a:ext cx="3384379" cy="639813"/>
            <a:chOff x="1343472" y="2420888"/>
            <a:chExt cx="3384378" cy="639812"/>
          </a:xfrm>
        </p:grpSpPr>
        <p:sp>
          <p:nvSpPr>
            <p:cNvPr id="5" name="矩形 4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solidFill>
              <a:srgbClr val="0553A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论文绪论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03812" y="2966992"/>
            <a:ext cx="3384379" cy="639813"/>
            <a:chOff x="1343472" y="2420888"/>
            <a:chExt cx="3384378" cy="639812"/>
          </a:xfrm>
        </p:grpSpPr>
        <p:sp>
          <p:nvSpPr>
            <p:cNvPr id="12" name="矩形 1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03812" y="3868692"/>
            <a:ext cx="3384379" cy="639813"/>
            <a:chOff x="1343472" y="2420888"/>
            <a:chExt cx="3384378" cy="639812"/>
          </a:xfrm>
        </p:grpSpPr>
        <p:sp>
          <p:nvSpPr>
            <p:cNvPr id="17" name="矩形 1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内容阐述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03812" y="4732292"/>
            <a:ext cx="3384379" cy="639813"/>
            <a:chOff x="1343472" y="2420888"/>
            <a:chExt cx="3384378" cy="639812"/>
          </a:xfrm>
        </p:grpSpPr>
        <p:sp>
          <p:nvSpPr>
            <p:cNvPr id="24" name="矩形 23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03812" y="5608592"/>
            <a:ext cx="3384379" cy="639813"/>
            <a:chOff x="1343472" y="2420888"/>
            <a:chExt cx="3384378" cy="639812"/>
          </a:xfrm>
        </p:grpSpPr>
        <p:sp>
          <p:nvSpPr>
            <p:cNvPr id="29" name="矩形 28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发展建议</a:t>
              </a: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69631" y="1176338"/>
            <a:ext cx="8067675" cy="45053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254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5424059" y="-244932"/>
            <a:ext cx="12733161" cy="2001162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5311" y="2705726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457913" y="1343795"/>
            <a:ext cx="3384379" cy="4170413"/>
            <a:chOff x="5457912" y="1392188"/>
            <a:chExt cx="3384378" cy="4170412"/>
          </a:xfrm>
        </p:grpSpPr>
        <p:grpSp>
          <p:nvGrpSpPr>
            <p:cNvPr id="5" name="组合 4"/>
            <p:cNvGrpSpPr/>
            <p:nvPr/>
          </p:nvGrpSpPr>
          <p:grpSpPr>
            <a:xfrm>
              <a:off x="5457912" y="1392188"/>
              <a:ext cx="3384378" cy="639812"/>
              <a:chOff x="1343472" y="2420888"/>
              <a:chExt cx="3384378" cy="63981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346259" y="2463800"/>
                <a:ext cx="6329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387658" y="2476500"/>
                <a:ext cx="2340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论文绪论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457912" y="2281188"/>
              <a:ext cx="3384378" cy="639812"/>
              <a:chOff x="1343472" y="2420888"/>
              <a:chExt cx="3384378" cy="6398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46259" y="2463800"/>
                <a:ext cx="6329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387658" y="2476500"/>
                <a:ext cx="2340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457912" y="3182888"/>
              <a:ext cx="3384378" cy="639812"/>
              <a:chOff x="1343472" y="2420888"/>
              <a:chExt cx="3384378" cy="63981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346259" y="2463800"/>
                <a:ext cx="6329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387658" y="2476500"/>
                <a:ext cx="2340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内容阐述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457912" y="4046488"/>
              <a:ext cx="3384378" cy="639812"/>
              <a:chOff x="1343472" y="2420888"/>
              <a:chExt cx="3384378" cy="6398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346259" y="2463800"/>
                <a:ext cx="6329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87658" y="2476500"/>
                <a:ext cx="2340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研究成果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457912" y="4922788"/>
              <a:ext cx="3384378" cy="639812"/>
              <a:chOff x="1343472" y="2420888"/>
              <a:chExt cx="3384378" cy="63981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46259" y="2463800"/>
                <a:ext cx="6329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387658" y="2476500"/>
                <a:ext cx="2340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发展建议</a:t>
                </a:r>
              </a:p>
            </p:txBody>
          </p:sp>
        </p:grp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66355" y="1268169"/>
            <a:ext cx="8048625" cy="4552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206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reeform 5"/>
          <p:cNvSpPr>
            <a:spLocks noEditPoints="1"/>
          </p:cNvSpPr>
          <p:nvPr/>
        </p:nvSpPr>
        <p:spPr bwMode="auto">
          <a:xfrm>
            <a:off x="4526429" y="2196963"/>
            <a:ext cx="3139145" cy="2464077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0553A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9411" y="257544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椭圆 4"/>
          <p:cNvSpPr/>
          <p:nvPr/>
        </p:nvSpPr>
        <p:spPr>
          <a:xfrm>
            <a:off x="4007768" y="1340768"/>
            <a:ext cx="4176464" cy="4176464"/>
          </a:xfrm>
          <a:prstGeom prst="ellipse">
            <a:avLst/>
          </a:prstGeom>
          <a:noFill/>
          <a:ln w="254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14412" y="1517379"/>
            <a:ext cx="3384379" cy="639813"/>
            <a:chOff x="1343472" y="2420888"/>
            <a:chExt cx="3384378" cy="639812"/>
          </a:xfrm>
        </p:grpSpPr>
        <p:sp>
          <p:nvSpPr>
            <p:cNvPr id="7" name="矩形 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论文绪论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384" y="3001463"/>
            <a:ext cx="3384379" cy="639813"/>
            <a:chOff x="1343472" y="2420888"/>
            <a:chExt cx="3384378" cy="639812"/>
          </a:xfrm>
        </p:grpSpPr>
        <p:sp>
          <p:nvSpPr>
            <p:cNvPr id="12" name="矩形 1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0871" y="4570821"/>
            <a:ext cx="3384379" cy="639813"/>
            <a:chOff x="1343472" y="2420888"/>
            <a:chExt cx="3384378" cy="639812"/>
          </a:xfrm>
        </p:grpSpPr>
        <p:sp>
          <p:nvSpPr>
            <p:cNvPr id="17" name="矩形 1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内容阐述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689155" y="1530079"/>
            <a:ext cx="3384379" cy="639813"/>
            <a:chOff x="1343472" y="2420888"/>
            <a:chExt cx="3384378" cy="639812"/>
          </a:xfrm>
        </p:grpSpPr>
        <p:sp>
          <p:nvSpPr>
            <p:cNvPr id="22" name="矩形 2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03669" y="2986949"/>
            <a:ext cx="3384379" cy="639813"/>
            <a:chOff x="1343472" y="2420888"/>
            <a:chExt cx="3384378" cy="639812"/>
          </a:xfrm>
        </p:grpSpPr>
        <p:sp>
          <p:nvSpPr>
            <p:cNvPr id="27" name="矩形 2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发展建议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703669" y="4569007"/>
            <a:ext cx="3384379" cy="639813"/>
            <a:chOff x="1343472" y="2420888"/>
            <a:chExt cx="3384378" cy="639812"/>
          </a:xfrm>
        </p:grpSpPr>
        <p:sp>
          <p:nvSpPr>
            <p:cNvPr id="32" name="矩形 3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不足之处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65894" y="1070897"/>
            <a:ext cx="7326371" cy="410686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16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379</Words>
  <Application>Microsoft Office PowerPoint</Application>
  <PresentationFormat>宽屏</PresentationFormat>
  <Paragraphs>167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微软雅黑</vt:lpstr>
      <vt:lpstr>造字工房言宋（非商用）常规体</vt:lpstr>
      <vt:lpstr>中山行书百年纪念版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113</cp:revision>
  <dcterms:created xsi:type="dcterms:W3CDTF">2017-03-29T13:55:45Z</dcterms:created>
  <dcterms:modified xsi:type="dcterms:W3CDTF">2017-03-31T05:30:01Z</dcterms:modified>
</cp:coreProperties>
</file>