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" Type="http://schemas.openxmlformats.org/officeDocument/2006/relationships/slide" Target="slides/slide6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" Type="http://schemas.openxmlformats.org/officeDocument/2006/relationships/slide" Target="slides/slide7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" Type="http://schemas.openxmlformats.org/officeDocument/2006/relationships/slide" Target="slides/slide8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" Type="http://schemas.openxmlformats.org/officeDocument/2006/relationships/slide" Target="slides/slide9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" Type="http://schemas.openxmlformats.org/officeDocument/2006/relationships/slide" Target="slides/slide10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" Type="http://schemas.openxmlformats.org/officeDocument/2006/relationships/slide" Target="slides/slide12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" Type="http://schemas.openxmlformats.org/officeDocument/2006/relationships/slide" Target="slides/slide13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" Type="http://schemas.openxmlformats.org/officeDocument/2006/relationships/slide" Target="slides/slide1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" Type="http://schemas.openxmlformats.org/officeDocument/2006/relationships/slide" Target="slides/slide16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" Type="http://schemas.openxmlformats.org/officeDocument/2006/relationships/slide" Target="slides/slide17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" Type="http://schemas.openxmlformats.org/officeDocument/2006/relationships/slide" Target="slides/slide18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" Type="http://schemas.openxmlformats.org/officeDocument/2006/relationships/slide" Target="slides/slide19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" Type="http://schemas.openxmlformats.org/officeDocument/2006/relationships/slide" Target="slides/slide20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" Type="http://schemas.openxmlformats.org/officeDocument/2006/relationships/slide" Target="slides/slide21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" Type="http://schemas.openxmlformats.org/officeDocument/2006/relationships/slide" Target="slides/slide22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" Type="http://schemas.openxmlformats.org/officeDocument/2006/relationships/slide" Target="slides/slide23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" Type="http://schemas.openxmlformats.org/officeDocument/2006/relationships/slide" Target="slides/slide2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" Type="http://schemas.openxmlformats.org/officeDocument/2006/relationships/viewProps" Target="viewProps.xml"/><Relationship Id="rId30" Type="http://schemas.openxmlformats.org/officeDocument/2006/relationships/slide" Target="slides/slide25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" Type="http://schemas.openxmlformats.org/officeDocument/2006/relationships/slide" Target="slides/slide26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" Type="http://schemas.openxmlformats.org/officeDocument/2006/relationships/slide" Target="slides/slide27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" Type="http://schemas.openxmlformats.org/officeDocument/2006/relationships/slide" Target="slides/slide28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" Type="http://schemas.openxmlformats.org/officeDocument/2006/relationships/slide" Target="slides/slide29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" Type="http://schemas.openxmlformats.org/officeDocument/2006/relationships/slide" Target="slides/slide30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59" Type="http://schemas.openxmlformats.org/officeDocument/2006/relationships/slide" Target="slides/slide354.xml"/><Relationship Id="rId36" Type="http://schemas.openxmlformats.org/officeDocument/2006/relationships/slide" Target="slides/slide31.xml"/><Relationship Id="rId360" Type="http://schemas.openxmlformats.org/officeDocument/2006/relationships/slide" Target="slides/slide355.xml"/><Relationship Id="rId361" Type="http://schemas.openxmlformats.org/officeDocument/2006/relationships/slide" Target="slides/slide356.xml"/><Relationship Id="rId362" Type="http://schemas.openxmlformats.org/officeDocument/2006/relationships/slide" Target="slides/slide357.xml"/><Relationship Id="rId363" Type="http://schemas.openxmlformats.org/officeDocument/2006/relationships/slide" Target="slides/slide358.xml"/><Relationship Id="rId364" Type="http://schemas.openxmlformats.org/officeDocument/2006/relationships/slide" Target="slides/slide359.xml"/><Relationship Id="rId365" Type="http://schemas.openxmlformats.org/officeDocument/2006/relationships/slide" Target="slides/slide360.xml"/><Relationship Id="rId366" Type="http://schemas.openxmlformats.org/officeDocument/2006/relationships/slide" Target="slides/slide361.xml"/><Relationship Id="rId367" Type="http://schemas.openxmlformats.org/officeDocument/2006/relationships/slide" Target="slides/slide362.xml"/><Relationship Id="rId368" Type="http://schemas.openxmlformats.org/officeDocument/2006/relationships/slide" Target="slides/slide363.xml"/><Relationship Id="rId369" Type="http://schemas.openxmlformats.org/officeDocument/2006/relationships/slide" Target="slides/slide364.xml"/><Relationship Id="rId37" Type="http://schemas.openxmlformats.org/officeDocument/2006/relationships/slide" Target="slides/slide32.xml"/><Relationship Id="rId370" Type="http://schemas.openxmlformats.org/officeDocument/2006/relationships/slide" Target="slides/slide365.xml"/><Relationship Id="rId371" Type="http://schemas.openxmlformats.org/officeDocument/2006/relationships/slide" Target="slides/slide366.xml"/><Relationship Id="rId372" Type="http://schemas.openxmlformats.org/officeDocument/2006/relationships/slide" Target="slides/slide367.xml"/><Relationship Id="rId373" Type="http://schemas.openxmlformats.org/officeDocument/2006/relationships/slide" Target="slides/slide368.xml"/><Relationship Id="rId374" Type="http://schemas.openxmlformats.org/officeDocument/2006/relationships/slide" Target="slides/slide369.xml"/><Relationship Id="rId375" Type="http://schemas.openxmlformats.org/officeDocument/2006/relationships/slide" Target="slides/slide370.xml"/><Relationship Id="rId376" Type="http://schemas.openxmlformats.org/officeDocument/2006/relationships/slide" Target="slides/slide371.xml"/><Relationship Id="rId377" Type="http://schemas.openxmlformats.org/officeDocument/2006/relationships/slide" Target="slides/slide372.xml"/><Relationship Id="rId378" Type="http://schemas.openxmlformats.org/officeDocument/2006/relationships/slide" Target="slides/slide373.xml"/><Relationship Id="rId379" Type="http://schemas.openxmlformats.org/officeDocument/2006/relationships/slide" Target="slides/slide374.xml"/><Relationship Id="rId38" Type="http://schemas.openxmlformats.org/officeDocument/2006/relationships/slide" Target="slides/slide33.xml"/><Relationship Id="rId380" Type="http://schemas.openxmlformats.org/officeDocument/2006/relationships/slide" Target="slides/slide375.xml"/><Relationship Id="rId381" Type="http://schemas.openxmlformats.org/officeDocument/2006/relationships/slide" Target="slides/slide376.xml"/><Relationship Id="rId382" Type="http://schemas.openxmlformats.org/officeDocument/2006/relationships/slide" Target="slides/slide377.xml"/><Relationship Id="rId383" Type="http://schemas.openxmlformats.org/officeDocument/2006/relationships/slide" Target="slides/slide378.xml"/><Relationship Id="rId384" Type="http://schemas.openxmlformats.org/officeDocument/2006/relationships/slide" Target="slides/slide379.xml"/><Relationship Id="rId385" Type="http://schemas.openxmlformats.org/officeDocument/2006/relationships/slide" Target="slides/slide380.xml"/><Relationship Id="rId386" Type="http://schemas.openxmlformats.org/officeDocument/2006/relationships/slide" Target="slides/slide381.xml"/><Relationship Id="rId387" Type="http://schemas.openxmlformats.org/officeDocument/2006/relationships/slide" Target="slides/slide382.xml"/><Relationship Id="rId388" Type="http://schemas.openxmlformats.org/officeDocument/2006/relationships/slide" Target="slides/slide383.xml"/><Relationship Id="rId389" Type="http://schemas.openxmlformats.org/officeDocument/2006/relationships/slide" Target="slides/slide384.xml"/><Relationship Id="rId39" Type="http://schemas.openxmlformats.org/officeDocument/2006/relationships/slide" Target="slides/slide34.xml"/><Relationship Id="rId390" Type="http://schemas.openxmlformats.org/officeDocument/2006/relationships/slide" Target="slides/slide385.xml"/><Relationship Id="rId391" Type="http://schemas.openxmlformats.org/officeDocument/2006/relationships/slide" Target="slides/slide386.xml"/><Relationship Id="rId392" Type="http://schemas.openxmlformats.org/officeDocument/2006/relationships/slide" Target="slides/slide387.xml"/><Relationship Id="rId393" Type="http://schemas.openxmlformats.org/officeDocument/2006/relationships/slide" Target="slides/slide388.xml"/><Relationship Id="rId394" Type="http://schemas.openxmlformats.org/officeDocument/2006/relationships/slide" Target="slides/slide389.xml"/><Relationship Id="rId395" Type="http://schemas.openxmlformats.org/officeDocument/2006/relationships/slide" Target="slides/slide390.xml"/><Relationship Id="rId396" Type="http://schemas.openxmlformats.org/officeDocument/2006/relationships/slide" Target="slides/slide391.xml"/><Relationship Id="rId397" Type="http://schemas.openxmlformats.org/officeDocument/2006/relationships/slide" Target="slides/slide392.xml"/><Relationship Id="rId398" Type="http://schemas.openxmlformats.org/officeDocument/2006/relationships/slide" Target="slides/slide393.xml"/><Relationship Id="rId399" Type="http://schemas.openxmlformats.org/officeDocument/2006/relationships/slide" Target="slides/slide394.xml"/><Relationship Id="rId4" Type="http://schemas.openxmlformats.org/officeDocument/2006/relationships/theme" Target="theme/theme1.xml"/><Relationship Id="rId40" Type="http://schemas.openxmlformats.org/officeDocument/2006/relationships/slide" Target="slides/slide35.xml"/><Relationship Id="rId400" Type="http://schemas.openxmlformats.org/officeDocument/2006/relationships/slide" Target="slides/slide395.xml"/><Relationship Id="rId401" Type="http://schemas.openxmlformats.org/officeDocument/2006/relationships/slide" Target="slides/slide396.xml"/><Relationship Id="rId402" Type="http://schemas.openxmlformats.org/officeDocument/2006/relationships/slide" Target="slides/slide397.xml"/><Relationship Id="rId403" Type="http://schemas.openxmlformats.org/officeDocument/2006/relationships/slide" Target="slides/slide398.xml"/><Relationship Id="rId404" Type="http://schemas.openxmlformats.org/officeDocument/2006/relationships/slide" Target="slides/slide399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slide" Target="slides/slide1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荣誉证书(花边)22">
            <a:extLst>
              <a:ext uri="{FF2B5EF4-FFF2-40B4-BE49-F238E27FC236}">
                <a16:creationId xmlns:a16="http://schemas.microsoft.com/office/drawing/2014/main" id="{2B710042-8D7A-4544-A80F-C89155648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5915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906C-A87C-4824-AB62-FD4F1BCB57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600" y="2060848"/>
            <a:ext cx="7488238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b="1" dirty="0"/>
              <a:t>xx班 </a:t>
            </a:r>
            <a:r>
              <a:rPr lang="en-US" altLang="zh-CN" sz="3200" b="1" dirty="0" err="1"/>
              <a:t>yy</a:t>
            </a:r>
            <a:r>
              <a:rPr lang="zh-CN" altLang="zh-CN" sz="3200" b="1" dirty="0"/>
              <a:t> 同学</a:t>
            </a:r>
            <a:r>
              <a:rPr lang="zh-CN" altLang="en-US" sz="3200" dirty="0"/>
              <a:t>：</a:t>
            </a:r>
            <a:endParaRPr lang="zh-CN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9647AE-D699-4F7F-9D56-5FCAE37B07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9672" y="2708920"/>
            <a:ext cx="6480720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在201</a:t>
            </a:r>
            <a:r>
              <a:rPr lang="en-US" altLang="zh-CN" sz="3200" dirty="0"/>
              <a:t>9</a:t>
            </a:r>
            <a:r>
              <a:rPr lang="zh-CN" altLang="zh-CN" sz="3200" dirty="0"/>
              <a:t>-20</a:t>
            </a:r>
            <a:r>
              <a:rPr lang="en-US" altLang="zh-CN" sz="3200" dirty="0"/>
              <a:t>20</a:t>
            </a:r>
            <a:r>
              <a:rPr lang="zh-CN" altLang="zh-CN" sz="3200" dirty="0"/>
              <a:t>学年度第一学期</a:t>
            </a:r>
            <a:r>
              <a:rPr lang="zh-CN" altLang="en-US" sz="3200" dirty="0"/>
              <a:t>获得</a:t>
            </a:r>
            <a:endParaRPr lang="zh-CN" altLang="zh-CN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6E9B7F-5F51-4514-BB09-7A213C8DBF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1600" y="3379771"/>
            <a:ext cx="421715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“好孩子”称号</a:t>
            </a:r>
            <a:r>
              <a:rPr lang="zh-CN" altLang="zh-CN" sz="3200" dirty="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592633-F8D9-4493-B327-7633F0665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19672" y="4077072"/>
            <a:ext cx="4536504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特发此证，以资鼓励</a:t>
            </a:r>
            <a:r>
              <a:rPr lang="zh-CN" altLang="zh-CN" sz="28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4463414-3E5C-454F-8CBA-97F79F403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12810" y="4520340"/>
            <a:ext cx="1903201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市幼儿园</a:t>
            </a:r>
            <a:r>
              <a:rPr lang="zh-CN" altLang="zh-CN" sz="3200" dirty="0"/>
              <a:t>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DEE405-F97D-4925-B34A-A38F1B9C19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64088" y="5107787"/>
            <a:ext cx="240064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sz="3200" dirty="0"/>
              <a:t>2020</a:t>
            </a:r>
            <a:r>
              <a:rPr lang="zh-CN" altLang="zh-CN" sz="3200" dirty="0"/>
              <a:t>年</a:t>
            </a:r>
            <a:r>
              <a:rPr lang="en-US" altLang="zh-CN" sz="3200" dirty="0"/>
              <a:t>1</a:t>
            </a:r>
            <a:r>
              <a:rPr lang="zh-CN" altLang="zh-CN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44897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7050D-2E6D-4DEB-92CA-B797662A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637"/>
            <a:ext cx="7039694" cy="47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张10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王90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张9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李9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王89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王102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王101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刘93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刘105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张2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李2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李14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王94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王106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刘98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张3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李3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李15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王95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王107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刘99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李10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张4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李4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李16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王96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王108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刘100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张1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李1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李13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王93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王105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刘94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刘97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刘109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张6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李6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刘106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王98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刘90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刘102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张7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李7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王99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刘91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刘103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张8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李8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张11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王100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李11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刘92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刘104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张5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李5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王97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王109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刘89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刘101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王91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王103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刘95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刘107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张12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李12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王92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王104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刘96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刘108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方正粗黑宋简体</vt:lpstr>
      <vt:lpstr>Arial</vt:lpstr>
      <vt:lpstr>默认设计模板</vt:lpstr>
    </vt:vector>
  </TitlesOfParts>
  <Manager/>
  <Company>Founder PC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wei dylan</cp:lastModifiedBy>
  <cp:revision>28</cp:revision>
  <dcterms:created xsi:type="dcterms:W3CDTF">2011-05-30T00:40:25Z</dcterms:created>
  <dcterms:modified xsi:type="dcterms:W3CDTF">2020-05-17T09:12:48Z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