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14" d="100"/>
          <a:sy n="114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43.4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50 86 18541,'-27'66'705,"5"14"-593,22 19-983,0-47 0,0 1 865,0-1 1,0-1 5,0 37-87,0-15-1023,0-23 189,0-24-143,0-13-1110,0-27 549,0-24 1625,0-33 185,0 22 1,0-3 325,0-5 0,0 0 77,0 0 1,0 1 486,0-37-123,6 25-750,3 33-135,11 19-67,8 18 403,12 21 169,9 18-202,9 25-26,0 13-215,-30-36 0,-1 0-39,25 38 45,-11-9-12,-6-18 179,-11-19 113,-10-18 325,-3-28-651,-4-30 1,3-35-90,-5 26 0,1-3-45,-1-3 0,0-1-22,-2 4 0,1 0-7,-1-4 1,0 5-330,-1-8-661,4 8-1177,1 45-141,1 4 2382,5 8 0,-9-3 0,2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48.5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1 212 16983,'82'-51'-930,"-13"14"796,-55 55 134,-1 12 246,-6 16 68,0 10 246,-2 1-190,2 0-281,3-6 68,5-8-101,-1-11-56,5-8-168,1-12-179,9-6-291,8-26-69,10-14 349,-1-26 257,-4-11-415,-13-7 315,-12-1 201,-11 4 527,-5 14 537,-1 19-112,0 18-638,0 15-303,0 6 12,0 3-23,0 6 235,0 13-44,0 17 100,0 18 23,2 14-23,4 7-140,3-18 0,1 0-117,10 29-34,-6-32 0,2-4-370,11 4-1030,4-19-494,6-17-3473,33-16 2835,-8-20 2532,2-4 0,-33 3 0,-23 6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4:50.7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710 174 15280,'-34'-44'1014,"1"0"0,-34-28-454,14 64-22,-8 3 0,-6 5-12,-2 13-178,0 15 55,3 22-78,6 18-157,9 4-22,13 4-124,13-9 12,13-6-34,8-15-45,10-10-22,15-15-12,17-10-189,24-7-35,15-10 1,12-7-362,7-7 473,-2-2 113,-8 10-62,2 5 140,-32 15 168,-1 11-45,-33 12 46,-6 12 134,-10 2 1008,-12 23-571,-19-20-23,-20 14-257,-23-28-408,-16-6 172,-12-8-140,46-15 0,0-1 84,-46 2-101,16-6-45,18-3-22,20-4-101,17-6-817,13-6 133,5 5-380,7-2-281,7 5-840,14-4-1826,2 3 4112,13 0 0,-20 7 0,-2 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4:51.0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54 79 20233,'14'-49'716,"-3"20"-121,-11 54-69,-8 24-156,-1 19-78,-8 16-414,0 6 189,4 4-11,3-3-34,7-8-22,2-11-234,1-13-741,0-15-739,0-15-449,0-12-806,4-10-3452,-1-9 6498,3-13 1,-4 7 0,0-5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4:51.2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49 184 15258,'-27'-29'4247,"5"6"-3385,22 23-392,0 0-447,28-35-23,19 18-11,33-29-393,13 30-554,-7 5-375,-6 5-875,-12 5-940,-8 1-2724,-26 5 5872,-11 2 0,-21 0 0,-2-1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4:51.6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167 0 19022,'-11'66'452,"-1"-1"0,2-1 0,-3-2-323,-2-14 0,-2-1-147,2 2 1,1 0 386,-10 48-145,4-11-157,10-14 1,4-15 105,6-16-106,0-10 27,5-10-38,14-6-34,12-4-22,19-6-11,9-2-23,8-3 139,1 0-295,1-7-370,-8-7-180,-9-7-392,-16-8-851,-16 1-2365,-12-5-2766,-6 8 7114,-10 0 0,6 17 0,-6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4:51.8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0 161 18955,'54'-26'0,"-2"-1"-1457,-2 5-1041,-16-1-1491,-17-1-1288,-11 8 5277,-17 1 0,9 10 0,-9 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4:51.9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14 138 13341,'-7'-11'3642,"1"1"-3306,6 10-179,0 0-56,80-34-101,-20 17-304,4-4 0,4 0-1275,25 9-2568,-26 5 4147,-11 4 0,-39 1 0,-7 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4:52.5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119 56 20636,'-4'53'646,"1"-1"0,-1 1 1,-1-1-233,-3 38-212,-1 5-1346,1-4 1178,1-12 366,0-19-691,1-19-253,2-20-307,-1-11 100,0-7-437,-3-25 202,-2-17 885,-1-34-437,3-17 280,4-7 381,2 5 78,2 17 450,0 21-405,5 24 236,-3 16-258,9 10-56,3 4 336,8 8 392,10 15-302,5 15-258,2 16-101,0 4-123,-3 0-112,-1-9 0,-6-9-33,-4-15-595,0-12 370,1-7-167,6-25-12,4-16 179,1-27 113,-5-17 32,-9-3 113,-12-1 202,-6 13 246,-5 16-89,0 21 425,0 18-470,0 9-202,0 6-34,3 6 449,2 47-157,2 1-297,-3-5 0,-1 2-51,1 37-151,-3-22 0,-1 2-1249,0 30 347,0-35 0,0-6-2913,0-14 3944,0-15 0,0-27 0,0-1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4:53.1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74 201 20748,'-3'84'201,"0"1"1,0-7 0,0-7-146,-2 4-56,-2-13-101,4-17-291,-2-19 101,1-15-57,-2-9-492,0-23 246,-4-17 370,3-30-224,2-17 303,2-8-363,3 3 642,0 16 236,0 21-113,0 22-44,1 18-157,7 9 336,8 13 68,11 13-169,8 18-89,6 16 11,1 6-112,-2 1-34,-3-7-45,-9-12 486,-6-14-508,-7-15-235,-3-10 100,3-8-335,2-18-1,9-17-112,1-26-223,1-15 649,-13 19 0,-1-1 157,4-23 549,-3-12 90,-11 59 179,0 17-359,-4 13-336,1 6-78,2 1 369,3 16-223,6 13 89,11 53-212,-6-5-40,-4-24 0,-3 0-28,-1 33-796,-4-3-1243,-4-1 2039,-1-30 0,0-18 0,0-27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4:53.3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 0 20221,'6'74'175,"0"0"1,0-4 0,-2-4-176,-4 21-202,0-2-986,-6-2-1724,-4-12-4159,-1-24 7071,2-19 0,5-24 0,3-4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4:53.8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1 233 19067,'10'93'314,"1"1"0,-3-21 0,-1-5-303,-5-14 0,-1-5 11,-1 2-10,0-18-24,0-14 12,0-12-100,0-6-427,0-20 258,0-13 56,0-30-179,0-15 179,0-9 180,0-1 33,4 11 459,2 20-325,3 24-33,0 18-56,5 11 358,5 21-22,11 15-45,6 28-179,9 12 213,0 5-236,0-8-55,-3-10-57,-6-18 23,-9-15 67,-8-15 336,-6-6-212,-1-17-214,0-17-22,1-19-213,-5-20-156,-2-15-413,-6-10 278,-11-7 45,0 4 324,-8 15 57,4 23-124,6 22-1804,4 20-694,3 13-2208,2 12 4908,0 6 0,0-4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49.4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210 168 15168,'9'-86'2375,"-7"19"-1579,-26 64-124,-7 5-145,-2 13-269,-4 11-124,5 18-89,4 10-45,9 5-101,8 1-123,5-6-247,6-8-268,0-16-214,12-13-324,10-15 0,16-27 179,5-17 89,0-23 169,-9-6 840,-8 5 168,-11 13 650,-7 13 112,-4 17-729,-3 13-201,-1 6 0,0 4 314,0 15-68,5 9-89,0 18-78,10 7 112,4-1-191,8-3-23,8-10 12,5-10 11,8-13 0,5-6-56,5-10 56,4-12 269,-2-9-258,-3-10-11,-10-3 370,-14-1 167,-13 0 2,-12 3 245,-6 4-415,-10 7-166,-9 6 312,-11 10 561,-21 3-931,15 6-10,-6 4-135,26 7-79,4 5 1,7 8-1,1 2 23,2 6 34,15 26 56,3-9-23,16 23-11,-2-10-11,2 10 11,-3 14-243,-16-37 0,-2 2 243,-1 4 0,-2 1 28,-2 4 0,-2 1-17,-1 2 0,-2 4-11,-1 23 0,-1 1 17,-2-26 0,-1-3-12,-2 13 1,-2-6 16,-8-10 90,-11-29-112,-4-16-156,-6-23 55,1-20-773,7-53 694,12 3 92,13 25 1,7 0-338,22-21 223,18 6-157,24 2 421,-31 35 0,2 1 33,4-1 0,3-2 162,20-15 1,0-2-258,-17 8 0,-2-2-684,13-14 1,-6-3 604,-25 13 1,-7 0 78,-5-1 0,-4 0 76,1-43 36,-10 17 212,-7 22 447,-15 25-502,-5 16 866,-34 38-732,15 17-99,-8 38 508,28 16-745,14-45 0,3 1-28,0 0 1,5 0-16,17 42-24,14-19-1127,13-42 1,8-9-1775,36 4-4696,10-25 7597,-39-25 0,-42 5 0,-6-2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4:54.3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290 0 20345,'-78'44'1501,"8"11"-1288,43-14 0,4 5-307,1 1 0,3 1 189,4 1 1,3 0 27,-5 42-112,11-11-11,6-18 157,18-15-583,13-23 40,23-10-454,10-24 22,3-20 113,-4-19 289,-11-20 316,-15 0 100,-12 7 639,-12 16 393,-7 20-606,-4 13-269,-2 16 493,3 26-23,2 20-402,8 31-136,2 10-867,5 5 632,-3-3-974,-1-5-1623,-11-35 0,-2-4-4652,2 1 7395,-14 2 0,7-51 0,-8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4:54.7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191 1 17532,'-59'0'-482,"0"0"1,-14 1 1836,139 2-1002,-3-1 0,9 1-1416,-3-1 0,5 1 0,4-1 1190,16 1 0,5-1 0,2 0-447,-15 0 1,3 0 0,0 1 0,2-1 369,5-1 0,2 0 1,1 0-1,0 0-202,-16-1 1,1 1-1,0 0 1,0 0-1,1 0 172,1-1 0,0 0 1,1 0-1,0 0 0,0 0-2,1 0 0,0 0 0,0 0 0,0 0 0,0 0-1,0 0 1,0 0 0,-1 0 0,0 0 0,-1 0-15,16 0 0,-2 0 0,0 0 0,-3 0-1,-8 0 1,-1 0 0,-3 0 0,-2 0-210,12 0 1,-4 0 0,-4 0 217,15 0 0,-8 0 386,-24 0 1,-7 0-398,16 0 1593,-36 0-1604,-27 0 2610,-9 0-3282,-7 0 999,-10 0-1862,-18 0-1141,-25 0-3890,-8 0 6577,-12 1 0,40-1 0,4 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4:55.0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332 1 18259,'-92'9'-251,"0"-1"1,11 0 0,24 3 631,47 0-11,75 7-197,-2-8 1,11-1-1334,1-1 0,7-1 0,5-1 1196,-9-1 1,4-1-1,3-1 1,0 0-393,10-1 1,2 1-1,1-1 1,1-1 381,-17 1 1,1-2 0,0 1 0,0-1 0,1 0-21,-2 0 1,2 0 0,-1 0 0,-1 0 0,0 0-5,16 0 1,-1 0 0,-1 0 0,0 0-3,-6 0 0,0 0 0,-1 0 0,-2 0-34,-7 0 0,-2 0 0,-2-1 0,-1 1-90,12-1 1,-3 1 0,-4-1-401,17 0 1,-9-1 159,-27 1 0,-9 0 808,5 0-1800,-37 1 757,-20 0-5451,-23 0 6506,-9 0 0,4 0 0,5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31.7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0 663 19168,'36'28'695,"0"5"-605,1 21-34,-7-11-23,-8-9 12,-9-16-45,-7-9-45,-4-6-33,-2-3-57,0-8-156,0-19 201,0-19 90,-6-19 0,1 0 11,-3 10 57,4 18-68,3 19 0,1 10-57,0 8 57,3 7 79,11 11-34,9 12 0,10 6-45,-2-3 0,-5-12 34,-9-10-1,-5-7-33,-1-15-33,4-22 33,6-29 0,5-32 22,-12 14 0,-1-4 79,-2 24 0,-2 1 39,-2-15 0,-1 7 106,0 12-89,-2 28-157,2 17 34,27 46 78,3 11-96,-5-4 1,2 4-259,-2 1 1,0 1 241,4 2 0,1-1-146,2 0 1,1 0-494,2-5 0,2-1-599,0-4 0,1-1-835,-2-5 0,-1-4-4582,14 4 6655,-18-12 0,-29-22 0,-6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32.4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198 39 20804,'-64'5'538,"9"12"-516,22 41-44,9-3-224,11-8-214,6-13-414,6-15 370,1-10 369,0-6 23,3-8-134,7-16 246,4-16 56,3-17 56,-1-3 11,-8 8 146,-1 14 56,-4 16-235,1 12-90,-1 5 0,3 6 89,6 17-10,7 12-79,10 15-11,9 3-752,5-7-469,6-12-1345,-1-15-236,0-9 79,-7-8 2219,-3-9 515,-11-3 885,-5-8 325,-5 3 135,-7 6-616,2 5 446,-2 5-267,2 2 0,3 13-79,1 6-571,0 14-102,-3-4-44,-4-2-44,-3-12 44,-4-6-56,0-7-135,-2-21-44,0-9 112,0-23 22,0 0 67,4 3 136,6 14 223,17 8-90,-2 15 303,12 3-280,-4 10-225,6 8-21,4 6-80,0 6-44,-4-3-414,-4-6-684,-7-6-4505,11-25 550,-20-1 5053,7-21 0,-24 21 0,-1 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32.5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142 1 20636,'6'71'320,"0"1"1,0 0-1,-2-1 1,-1 0-1,-3-3-214,-7 23 1,-4-2-1571,-1 5 1,-2 0 1418,-1 0 0,-1 1-605,1 1 1,1 0-1178,0-3 1,1-7-2538,3-26 1,2-6 4363,-5 23 0,10-66 0,1-11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33.1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1 541 18048,'25'-10'1064,"1"15"-728,-10 45-279,3 1 55,-5-7-112,-3-11-112,-5-13-191,-3-11-157,-3-5-728,0-23-313,0-17 1411,-5-32 90,-2-17-203,-5-11 203,1 5 796,4 10 111,4 23-503,3 20-404,0 21 0,0 10 100,12 19 393,16 22-179,17 24-214,-16-19 1,1 4-203,-1 1 1,0 1 163,-2-1 0,-2-1-6,19 31 283,-13-19-328,-9-20 34,-9-18-45,-8-11-201,-2-33-114,-3-17 282,0-38 313,0-17-336,0 23 0,0-1 213,0 23 0,0 1 89,0-10 1,0 7 168,0 13-258,0 24-146,3 13 90,10 27 324,13 19-296,5 14 0,2 6-129,-6-13 0,0 2-361,11 18 1,0 0-498,-12-21 1,-2-4-4554,8 17 5411,-8-16 0,-19-34 0,-3-5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33.4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1 359 17409,'45'-51'-893,"0"-1"0,-5 4 1,-11 1 892,-24-5 44,-7 4 1077,-10 14 0,-3 15-56,-11 11-326,4 14 57,-2 22 100,4 21 90,2 32-348,8 11-714,5 4 121,24-5-45,11-14-23,26-15-626,11-23-1211,10-19-2690,-21-13 4550,-5-19 0,-35 9 0,-5-9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33.7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46 19986,'76'-11'-910,"-1"-1"1,-7 3-1,-15 1 1,-35 4-1,-9 2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33.9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 22 17028,'-4'-3'2420,"0"0"-1915,4 3-505,13 20 0,47-42 0,-33 36 0,30-42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50.1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188 3 17902,'-20'90'388,"-1"-1"1,3 1-1,4-2-203,6-10 0,2-1-969,1 4 1,0 0 811,2-3 0,1-2-12,-1-7 1,1-2-17,2-12 0,0-4 408,0 19-711,0-27 309,0-25-521,0-11 45,-8-25-113,-3-19 538,-9-36-95,10 23 0,1-4-1,1-10 0,2-3-207,0-9 0,4-2 348,1-3 0,5-1 22,5 4 1,6 1 128,1 8 1,5 3 66,6 12 1,4 5 330,36-22-86,-2 29-183,2 24-67,-7 11-213,-9 10 101,-2 30 123,-24 0-168,-5 27 34,-19-9 658,-4 0-1454,-13 2-1825,-9 4-4529,-4-16 7060,1-3 0,17-27 0,4-2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34.2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41 14249,'30'-22'-1429,"-3"4"0,-19 18 1,-2 0-1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34.8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145 704 19986,'5'62'235,"1"0"0,1 2 1,1-1-29,3-4 1,1-1-909,-1-1 0,0-3 790,8 42-89,-8-24 521,-5-21-554,-4-25 294,-2-15-396,0-11-325,-14-22 80,-12-19 290,-21-35 125,20 29 1,2-4-132,-2-8 1,4-3-45,3-9 0,4-4-506,5-7 1,3-4 577,1-7 1,5 0 33,7 0 0,7 2-61,2 7 0,6 5 78,8 14 0,6 8-33,3 13 0,9 10 94,22 10 1,5 15 28,-18 14 0,-1 8 157,19 8 0,-4 11-57,-24 10 1,-8 6 212,-3 3 1,-6 3-73,-8-1 0,-6 0 78,-2-3 0,-7-1-33,-15 40-253,-15-43 0,-6-5-106,-22 16-118,10-27 1,-1-7-229,-12-6-1088,9-10 545,12-6-3190,18-1-3030,8-1 7109,9-4 0,0 3 0,0-2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35.0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20210,'3'86'612,"1"1"1,-1-1 0,-1-1-373,-2-12 1,0-1-853,0 2 1,0 0 661,0-1 0,0-1-50,0-5 0,0 0-297,0-5 0,0-1-420,0-9 0,0-2-473,0 28-1319,3-27-1954,2-27 4463,7-25 0,-6-2 0,2-8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35.4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70 21320,'13'99'-12,"1"0"1,-9-42 0,3-6-594,25 41-202,-15-110-101,9-15 281,-2-26-202,-1-14 549,-6-4 280,-3 5 302,-1 12 472,-2 19 43,-2 18-200,-3 13-102,-2 9-11,2 13 12,6 14-113,8 21-269,9 12-78,7 8-22,0-3-34,1-3-605,-4-8-919,-5-14-1378,-5-12-3014,-11-15 5916,-6-6 0,-7-6 0,0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35.7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1 296 17375,'25'55'101,"0"-1"0,16 33 190,-41-73 91,0-8 469,0-5-493,0-6 35,-5-13 357,-2-15-459,1-15-88,0-10-147,6-5-23,16-4-33,8 4-67,21 6 45,0 12-12,1 14-202,-7 15-727,0 9-1066,-3 5-2677,-11 4 4706,-4 6 0,-16-5 0,-2 6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36.3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445 1080 19190,'-31'-77'1345,"-5"17"-863,-15 57 145,-4 18 146,-4 13-145,3 21-236,5 14-213,9 2-100,10 0-79,13-11-146,9-13-235,7-19-89,17-11-326,11-16-145,13-20 717,7-13 100,-7-17 124,-11 3 45,-7 10 235,-11 14 158,-4 13-102,-4 11-157,-1 3-34,3 20 23,4 5-100,8 19-46,9-5 34,9-5 11,12-14-67,12-9-190,10-16-68,8-20-515,-3-18-427,-6-27 937,-39 29 0,-5-4-107,-5-5 0,-5-5 34,-2-7 0,-5-4-349,-4-8 1,-4-3 628,-5-5 0,-4-1 56,-3 2 0,-3 2 448,-3 8 0,-3 6 191,4 13 0,-1 6 380,-10-9-571,11 31-425,7 29 453,4 39 1,6 18-326,0-9 0,0 6-502,0 5 0,1 7 1,1-2 411,3 21 1,3-2-40,3 5 1,1 0 197,3-2 0,0 2-702,-1-13 0,0 4 1,-1-5-859,-2 6 1,-1-4-2000,1 2 1,-2-11 3338,-6-20 0,0-48 0,0-3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41.2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0 251 13016,'69'6'67,"1"1"1,6-1-1,2-2-50,7-8 0,4-3-1059,-19 1 0,2-2 0,3 0 1057,8-3 0,3-1 0,2-1-4,6-2 0,2-1 0,1 1-8,-22 3 0,1 1 0,0 0 0,0 0-273,-1 0 1,1 0 0,-1 1 0,-1 0 269,21-2 0,-1 2 0,-2 0-296,-8 1 1,-2 1 0,-8 2-700,-2 0 0,-8 1 995,22-1 0,-81 6 0,-5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41.4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21 147 16154,'-12'-13'-4549,"3"2"4773,47 13 0,26 3-224,12-12 0,11-5-1454,-16 7 1,6 1 0,3 0 0,-3-3 758,12-4 0,-2-2 1,1 0 694,6 2 0,2-1 0,-15 3 0,-25 2 0,-8 1 0,34-2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18.3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405 245 10215,'-68'12'879,"0"0"1,0 0 0,2 0 0,8-1 72,-17 3-111,74-12 1399,1-2-2173,4 0-67,14 0 460,24 0-23,36 0-269,-21 0 0,6 0-711,17-3 1,7-1 564,-20 0 1,4-1-1,1 0-578,12-2 0,2-1 0,2-1 615,8 0 1,3-1 0,2 0-462,-22 3 1,2-1 0,1 2 0,-1-1 426,3 0 0,1 1 0,-1 0 1,1 0 7,-2 1 1,1 0 0,-1 0-1,0 1-28,-3 0 1,0 1 0,-1 0 0,0 0-6,20 0 0,-1 0 0,-1 0 11,-7 1 0,0 0 0,-3 0-268,-6 0 0,-2 0 0,-1-1 257,-7 0 0,-2-1 0,2 0-4,11-3 1,2-1-1,-6 1 37,1-3 1,-3 1 56,12-2 0,-9-1-45,-21-1 1209,-25 2-1198,-22 3 1967,-6 2-1911,-5 2 1318,0 1-1430,0 1 870,0-1-1542,0 1-739,0 1-416,0-2-1893,0 3 3720,-2-5 0,2 5 0,-2-3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18.6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53 17 19673,'51'-11'582,"3"5"-492,14 20-23,-3 9 112,-3 17-134,-9 9-23,-9 11 57,-9 5-158,-15 3 23,-8-7-157,-9-7 213,-8-4 124,-13-4 21,-13 2-145,-20 1-168,-13 2-784,-8 1-2116,-6 3-551,-1 4-2600,23-20 6282,11-3 0,33-28 0,4-1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50.4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61 17185,'28'63'175,"0"1"1,-1-6-1,-9-7-52,-21-6 57,-2-11 44,-4-17 303,0-9-527,3-12-146,2-20 135,3-15-303,10-22 146,13-5-34,13 4-358,10 7-964,1 15-986,-4 11-3686,-11 15 6196,-7 7 0,-17 7 0,-2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20.0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6 237 16938,'-2'91'138,"0"0"0,0-7 1,4-7-139,13 12-45,-3-16-11,-7-17-101,-2-20 157,-3-16 325,0-12 415,0-6-740,0-27 22,0-23-33,0-46-639,2 33 1,2-2 710,5-7 1,4-1-40,2 0 1,6 3-218,6 6 1,4 4 210,2 11 1,3 5-5,38-10 100,-4 27-12,-7 18-100,-14 31-212,-18 10 33,-15 29 179,-19 10 100,-23 2-10,-17 1-90,-14-8-90,2-11-10,11-14 1329,15-17-1296,13-13 222,10-9-457,6-4 302,12 2 134,14 8 68,22 8 23,18 18-24,11 14-156,-38-20 0,1 5 16,17 20 1,-1 4-62,-15-15 0,-1 0-217,10 13 1,-2-3-1117,6 6-1133,-8-15-1433,-22-23 3899,-7-10 0,-17-12 0,0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20.3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194 166 18451,'-51'65'179,"1"1"0,5-6 1,11-4-270,24 14-78,7-13 168,15-13 56,14-15 67,21-13-89,13-10-34,5-29-11,-5-11-56,-11-33-79,-20-14-293,-15-10 349,-11-4-134,-13 8-33,-8 14 32,-9 25 202,0 23-21,3 15-35,7 10-716,2 19-1186,8 12-1358,2 8 3339,5 0 0,0-23 0,0-5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20.7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0 148 17924,'31'51'175,"-1"1"1,-1-5 0,-6-3-86,-9 5-90,3-9-11,3-10-303,9-14 303,8-8-135,11-11-23,9-10 46,-2-1-11,-2 0 22,-10 7-23,-4 11 135,-7 12 0,0 7 34,1 12-12,-1-4 57,1-3-68,-2-8 34,-6-11 145,-3-3 281,-4-13-235,-5-15 111,-6-19 11,-2-21-291,-5-16 101,-12-8-168,-3 25 0,-4 2-22,-9-18-90,-7-4-437,26 60-2062,7 12-2229,2 8 4840,7 3 0,-6-1 0,5 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22.4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0 136 19773,'6'52'108,"-1"0"1,1 3-1,1 0-91,4 4 0,-1 0-815,-1 0 0,-1-2 798,0-3 0,-2-3 0,1 39 441,-1-17-1136,-2-26 300,-2-19 171,-1-17 168,-1-15-145,0-27 832,-4-26-631,-5-38 0,3 37 0,-1-4-628,2-4 1,0-2 627,1-2 0,1 1 73,2 5 0,1 2-27,0 9 0,0 4 66,0-21-101,3 32 23,16 21 44,14 12 34,28 25-34,15 14 101,-11 15 1,2 7-119,-15-11 1,-1 3 309,16 17 0,-3 1-366,-22-20 1,-5-1-6,-4-2 0,-4 0-296,11 30 38,-21-7 258,-19-7 280,-31-19 1,-11-2 200,-27 19-613,6-22 0,-4-3 199,16-13 1,1-3 66,-44 8-33,12-7 574,20-6-832,18-4-2132,22-2-591,11 1-1244,18-4 4124,9 0 0,-3-2 0,0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22.8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329 0 20602,'-61'10'157,"-1"-1"0,5 4 0,9 9-157,2 56-79,14 10-22,16 6 90,10-6 0,19-6-157,17-19-347,21-17 179,20-20-124,6-14-55,2-20 123,-7-22 224,-15-21 168,-18-25-1289,-21-8 1200,-10-4-147,-23 9 359,-9 17-123,-15 22 190,-3 19-190,2 14 0,4 6-683,5 10-1311,7 10-2130,11 3 4124,7 3 0,6-15 0,0-3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23.4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192 31 17062,'9'-17'1210,"-9"3"-964,-24 23 102,-9 10 10,-5 16-21,0 15-80,7 9 79,9 7-134,12 4 55,5-2-212,5-5-11,15-8-1,9-10 35,22-11-68,7-14-56,9-10-336,3-9-112,-3-20-35,-3-13 147,-10-25-134,-10-14 481,-12-6 45,-8-4 146,-8 10 11,-5 13 156,-2 18 146,-3 16-88,0 13-192,-1 7-168,0 4-11,0 4 179,0 15 292,0 17 89,0 20-157,0 10-145,0 5-146,0-6-67,15 15-79,3-30 34,15 6-179,3-36-347,6-10-696,8-6-380,8-6-303,3-18-717,0-11-2017,-23-7 4639,-9-3 0,-24 24 0,-4 4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23.7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24 19392,'-16'-13'281,"3"3"-281,13 10-23,0 0 23,0 5 56,0 9 101,0 10 89,0 8-55,0 4-23,0 0-112,0-1-23,2-3-33,1-6 0,2-5 0,2-4-11,-1-7-67,-3-5-68,-2-3-3003,-1-2 1,0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24.0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12199,'13'6'3798,"-4"-1"-3608,-9-5 1368,0 0-829,29 52-57,-13 1-487,4-4 0,1 3 84,-1 34-79,-1-4-123,1-10-67,-2-9-235,0-11-695,1-10-1053,1-10 56,9-12-3643,-8-9 5570,7-7 0,-19-4 0,2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24.7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64 30 18272,'-35'5'-11,"7"12"257,28 27-78,1 7 11,4-7-100,1-5-23,0-11-45,-1-8-22,-1-9-101,-2-7-146,1-3 202,0-3-403,5-21-449,8-12 628,6-24 179,7 1 101,4 8 56,1 20 123,0 15-33,2 11 369,3 26-55,2 12-135,4 26-112,-4 10-101,-5-3-112,-9-5-34,-8-12-11,-9-13-44,-5-12 89,-4-13 493,-1-6-493,0-17-213,0-19-437,0-24 112,2-22 370,15-8 168,4 35 0,5 4 89,20-11 91,23 7 246,-19 41 44,7 9-134,4 22-145,2 15 45,-3 24-35,-6 12-78,-7 2-123,-21-24 0,-1 0-919,6 21-1310,1 13-2477,-23-55 4706,-5-12 0,-4-18 0,0-1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25.0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40 427 18272,'71'-26'-30,"1"1"0,-7-2 0,-14-4-564,-30-31-302,-9-6 672,-9 1 224,-14 12 426,-8 17 234,-16 18-324,-11 12 24,-5 10 88,-6 18 33,8 12-447,10 20 167,20 8-21,10 6 89,35 1-179,18-2-314,-4-35 1,6-5-86,6-3 1,4-5-749,7-4 1,3-5-496,5-1 0,-2-5-1333,-16-7 0,-4-3 2885,37-9 0,-61 2 0,-10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50.7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215 116 20490,'-59'59'59,"0"0"1,7-5 0,14-2-82,32 2-202,6-8-202,9-15-381,14-14-234,19-10-125,17-21-44,1-14 762,-2-22-113,-16-16-570,-18-10 246,-14-1 885,-10 6 829,-16 14-325,-7 22-101,-18 18 136,0 13-539,0 14-180,5 11-1994,13 4 2174,9 7 0,10-19 0,4-3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25.4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12 17185,'37'70'127,"-1"0"0,-3-7 0,-7-8-127,-16-6-45,-5-14-101,-3-10 146,-2-14 247,0-5 761,0-6-548,0-13-460,0-14-168,0-23-135,4-14 303,19-5 123,12 7-67,22 12 34,5 15 224,1 18 11,-1 9 11,-6 8-101,-2 18 68,-6 8-23,-3 20-79,-9 4-100,-4 1-56,-8-5-45,-2-6-258,-4-11-201,-2-9-224,-1-11-292,2-5-986,5-21-213,4-19-123,5-33-1681,-11 3 3978,-4-11 0,-13 47 0,-1 3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25.6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16434,'35'90'1908,"-1"1"1,0 0 0,-6 1-1601,-13-3 0,-4 0-1182,3 0 0,0 0 946,-1-5 1,1-2-73,-1-3 0,0-2-45,-1-8 1,1-3-225,-1-9 0,1-4-9,12 29-1750,-1-31 850,-1-25-2072,-10-24 3250,-2-28 0,-9 13 0,-2-11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25.7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0 131 22059,'83'-15'-478,"0"0"0,3-1 0,0 1-968,1 5 1,-2 1-2274,-21 1 1,-4-1 3718,-5-1 0,-9 1 0,-17 1 0,-11 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31.1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713 89 17095,'-75'-25'287,"-1"1"1,6 1 0,5 7 328,-7 16-291,2 8-157,7 15-45,3 21 146,7 23-1687,7 16 1479,28-36 1,3 1 61,-5 50 69,12 2-170,6-6-22,23-5-56,12-9 45,30-11 11,12-18 78,17-19-78,-41-22 0,3-5-366,3-2 1,0-5 67,3-7 1,-1-4-123,-2-1 0,-1-5-224,-5-7 1,-3-3 211,-5 0 1,-2-1-420,23-30 594,-14 3 548,-15-10 482,-17 25 784,-7 0-896,-11 29 25,0 7-607,0 3 825,0 1-736,-9 8 580,-3 16-434,-10 13-34,3 20-123,3 6-11,8 2-146,5-3-11,5-5-68,15-9 169,40-13-90,4-15-101,32-23-157,-25-24 146,-10-23 78,-18-19-235,-20-10-67,-13-3 280,-14 4 56,-13 13 370,-30 7-314,7 30-45,-10 6-22,26 21-135,8 3-682,6 6-1470,6 7-806,4 10 3104,3-2 0,0-6 0,0-10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31.3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19123,'13'78'1199,"2"5"-1042,-6 6-373,5 2 283,4-3-67,3-5-100,0-11-425,4-9-865,1-18 221,7-18-814,8-15-2230,-9-25 4213,3-14 0,-25 6 0,1-2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31.5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20233,'16'97'-513,"0"1"1,0 0 0,-1-1 0,1 1 0,2-12-1,-1-9 1,1 4-847,-3 8 1,0 9-1,0-8 1,1-30 1358,8-26 0,-16-34 0,-3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31.8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81 348 16894,'75'-32'257,"-14"-6"-190,-39-8-33,-12-6-34,-5-2 11,-5 5 460,-12 9 0,-4 16-270,-12 12 482,-5 60 1,-3 39 0,7-8-595,11-31 1,2 1-308,-10 36 0,-2 15 0,17-17 50,39-2-145,22-13-607,15-24-1141,11-20-1783,-15-19 3844,0-23 0,-40 10 0,-4-9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32.1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178 0 19841,'-49'65'309,"0"0"1,4-4 0,13-3-108,29 9-134,3-1 21,14-8-89,7-7-78,22-11-348,11-12-874,16-14-605,11-7-1434,8-20-2376,-24-3 5715,-11-17 0,-39 16 0,-5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32.3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1 21700,'-6'72'549,"0"0"0,1-1 1,0-1-422,5-4 1,0 1-774,2 0 0,1 1 645,0 3 0,1 0-403,2-2 0,0-1-499,2-4 0,0-2-258,-2-9 0,0-3-2582,6 18-4410,-7-32 8152,-2-33 0,-3-6 0,0-8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32.5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79 17442,'89'-13'30,"-1"0"0,1 0 0,-1 0 0,-15 1 0,-7 2 0,1 5 112,7 9 0,0 6 0,-20 8 306,-18 31 134,-9 8-268,-8 8-56,-7 0-224,-4 2-34,-3-5-90,-3-6-1221,-1-12-1669,-1-14-4293,0-15 7273,0-11 0,0-5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51.0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217 1 18933,'-32'54'493,"0"1"0,2-1 0,3-2-146,-11 30 46,10 0-46,10-7-123,10-7-23,5-13-55,13-9 11,20-15-157,27-14-79,39-9-958,-34-9 0,3-3 213,11-5 1,2-2-376,4-4 0,-3-1-1035,-20-1 1,-6-1 2233,27-15 0,-60 20 0,-14 3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32.7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19146,'0'0'0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33.2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409 97 15751,'-66'-26'754,"0"-1"1,6 1-1,7 9-418,10 17-179,5 8 0,8 10-157,5 12-101,9 13 101,8 2 45,5 3-45,10-1-45,18-6-100,17-9-180,23-13-214,9-11-32,2-12 403,-8-16 112,-13-11-67,-18-16 22,-16-3-45,-12 1 146,-7 4 706,-14 4-695,4 18-11,-8 4-313,10 16-1446,3 2 597,3 1 0,0 0 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33.5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78 17970,'68'43'160,"1"-1"1,-7-5-1,-15 0-160,-36 8-11,-6-9-11,-3-7 22,-2-14 201,1-6-201,4-8-729,7-21 393,10-18 168,15-29 112,12-8 56,9 5 112,1 19 90,-6 20 100,-6 17 24,-1 9 279,-3 20-303,1 13-179,-3 23-11,-6 13-112,-6 8-347,-8 3-1378,-6 1-2511,-7-23 4236,-5-12 0,-3-30 0,0-6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34.5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286 254 16569,'-56'50'171,"0"1"1,4 1 0,9 3-77,20-4 0,7 1-462,3 4 0,3 1 541,3-3 0,2 0-90,1-3 0,4-1 468,19 35-485,6-18 68,20-23 56,1-23-146,-3-14-45,-4-33-246,-4-20-135,-6-36 95,-17 31 0,-2-2-11,-2-8 0,-2-3 45,-2-7 0,0-1-129,-2-3 0,1 0 381,0 1 0,0 2-2,2 10 0,1 4 495,4-30-11,2 37-482,-2 28-146,8 16 146,6 36 392,15 28-308,-16-11 1,0 10 266,0 11 0,0 10 1,-1-3-408,2 18 0,-1 1 172,-3-7 0,-1 4 0,-2-4 1,0 8 1,-2-4-85,-1-4 1,-1-3 5,0-9 1,0-3-219,1-5 1,0-5 178,2 9-34,0-19 12,-13-45-278,-1-23-708,-16-19 212,-20-28 112,6 23 1,-6-4-146,-28-29 0,-5-2 1122,18 18 1,0 0 204,-12-17 1,5 2 420,6-4 385,24 25-1136,16 18 22,10 15-190,29 3-1059,24 3 1,8 3-2540,21-3 3598,-10 3 0,-7 2 0,-31 6 0,-7 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35.4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604 824 18339,'-64'-47'317,"-1"-1"1,5 6-1,3 11-25,-13 27-12,2 13-179,6 16 33,6 17-100,11 15-12,13 9 34,15 1 11,9-1-55,19-6 32,17-10-44,20-15-67,21-17-134,9-9-315,4-31-478,-2-14 300,-9-30 324,-40 26 0,-4-3-455,-4-5 0,-4-4 433,-4-4 0,-4-3-40,-3-5 1,-3-5 324,0-30 1,-5 1 431,-4 28 0,-3 1 330,2-13 1,-3 8 509,-13 15-291,4 27-571,8 19-303,5 9 288,4 16-132,0 70 12,0 5-267,-1-14 0,2 3 149,4-13 1,2 0 10,1-1 1,2-1-231,6-1 1,2-3 162,0-4 1,2-3-253,24 35-357,-13-44 0,3-5-394,18 0-369,19-4-370,-21-47 68,3-16 928,-8-21 752,-8-14 528,-13-1 2348,-10 7-971,-9 13 647,-4 17-2260,-1 16-76,0 9 165,-7 25 101,-4 13-213,-7 31 11,2 9-134,8 11-146,3-2-34,7-5-347,38-1-101,-2-38-447,36-5-192,-14-51 381,-5-17 202,-12-26 57,-16-22-21,-14-5 334,-13-6 168,-19 7 1558,-26 3-987,3 38-291,-8 10-280,25 32-157,9 15-1535,3 10-1501,7 5 3193,3 1 0,3-14 0,0-6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35.8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199 0 18059,'-46'40'351,"0"-1"0,6-2 0,7 0 109,13 15-124,11 0-23,5 3-66,4 1 22,9-6-269,11-5 11,14-11-22,14-9-236,9-13-458,10-6-360,6-16 23,1-13-404,-5-17-257,-10-16-840,-11-8-438,-10-4 2981,-18 16 0,-8 18 0,-12 21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36.1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87 17745,'11'84'1782,"-1"-5"-1446,-13-23 0,3-4-190,0-4-135,0-10-11,6-7-90,8-13-223,10-8-147,13-9-156,6-13-112,7-12-57,-2-22-111,-6-13-1,-12-16 326,-11-1 571,-11-1 1075,-5 14 136,-3 20-315,0 22-257,0 13-449,0 8-55,0 0 918,0 30-717,0 4 123,0 29-223,6-1-102,2-2-134,9 1 0,2-5-571,5-5-426,1-8-482,6-15-998,0-11-750,4-12-3283,-11-10 6510,-1-9 0,-18 5 0,0-3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37.5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1 555 18182,'23'50'185,"0"0"0,15 38-151,-25-47 33,-6-8-45,0-7 45,-5-14-55,-1-5 44,1-5-56,1-2-370,7-11-236,4-7 416,11-13 190,5 1-11,4 4 0,0 13-1,-5 7 12,-2 6 718,-3 16-102,0 7-67,-2 19-201,-3 2-113,-5 0-202,-6-6-33,-4-7-67,-3-12 67,-1-9 11,0-7-11,0-3-201,0-11-203,0-15-122,0-19-281,5-14 213,8-3 594,10 5 22,11 12 79,6 10 112,2 15-56,3 9 34,-1 7 223,0 10 68,-2 11-157,-3 11-258,-6 13 1,-3 1-12,-6 1-56,0-2-337,-4-4-245,-1-4-237,0-10-749,-4-8-684,14-9 2061,-9-3 191,11-3 168,-12 0 381,-2 0 191,0 0 885,8-3-909,-6-4-132,10-5-226,-9-7-112,2-3-89,-2-7-157,-4-5-157,-3-7-145,-8-22 112,-8 16 190,-15-4 224,-12 32 56,-11 11-12,-5 8-10,3 17-157,3 7-78,10 17 178,12 3 124,9 21-302,13-16 10,18 10 79,13-30-112,19-13-224,10-8-246,6-10-35,3-13 12,0-4 146,-8-13 347,2-1 0,-25 11 56,0 2-56,-18 15 0,-1 2 258,6 7 78,1 12-45,-2 9 180,-2 24-370,-13-13-45,-2 4-45,-9-23-11,-2-10 0,0-4-90,0-25-224,0-8-492,0-25 257,6-3 167,9 4 382,10 11 168,9 14-100,0 15 201,2 9 123,-3 6 34,0 16-57,2 7 416,13 40-583,-9-15-90,7 14-112,-12-29-12,-3-11 12,6-11 0,2-8-369,6-21-752,24-46 79,-25-9-70,-16 15 0,-4-4 624,-14 6 1,-5-1 38,-1-6 1,-2-2-351,-1-4 0,0 0 799,-1 3 0,0 2 510,-4 10 0,0 3 890,-2-21-750,-6 37-224,-1 31 303,-1 37-113,-7 30-157,-2 32-25,10-40 0,1 2-210,0 2 0,0 2-34,2-3 1,1 1-130,3-4 1,0 0 61,0 41 456,4-19-579,10-18 0,12-24-101,42-27-828,-4-30 189,22-22 101,-30-16 550,-11 0 833,-15 11 499,-8 16-932,-10 15-155,0 15 920,-1 21-281,7 16-403,3 21-235,3 9-157,-3 1-22,-6-1-437,-5-8-5637,-23-9 6096,-3-22 0,-2-11 0,8-15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37.7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0 141 19796,'67'-19'-106,"0"-1"1,-1 1-1,2 0 1,1 2 0,-7 2-3022,-2 6 1,-3 2 3126,4 0 0,-7 1 0,-13 5 0,-9-1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37.8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 22148,'73'0'-938,"1"1"1,-9 1 0,-14-3 0,-34-6-1,-9 5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52.1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18 546 16064,'43'-7'639,"-4"-5"-504,-14-2 77,2-13-133,3-8 257,-1-14-202,-4-3-67,-3-6-33,-9 6 426,-5 8-46,-7 12-257,-1 14-134,-12 9 21,-7 6 192,-17 9 55,-7 14-179,0 18 0,3 22-56,6 14 45,10 12-312,7 4 233,9-1-22,5-7-67,19-2 0,7-36-1,19-7 46,10-33-270,9-23 68,9-11 0,3-28 101,-2-11-264,-28 4 0,-4-5 111,-12 18 1,-3-1 275,4-20 0,-5 2 158,-3-10 276,-9 19-165,-3 23-191,-3 17-78,3 11 45,33 7 56,6 16-1,33 15 46,-6 19 46,-2 16-192,-11 9 0,-14 4 90,-20 7-45,-14-6-12,-10-6 214,-18-3-225,5-27-22,-8-8-112,11-25-157,6-6 350,1-21-361,3-11-101,16-28 296,5 6 1,5-3 89,-4 11 1,2-1-466,9-16 0,-1 1 706,8-23-89,-12 13 168,-14 15 45,-9 16-214,-8 13-144,-10 12-24,-4 8-55,-21 9 1112,13 15-1314,-2 9-90,19 19 292,30 11 67,10 7 34,25 11-1,2 1 40,-28-18 0,-3 0 229,6 26-112,-19-30 1,-5-3 224,-10 7-34,-3-12-135,-11-13 34,-2-12-280,-12-11-44,-3-5-360,2-16-1679,4-53 279,10-7 649,12 12 1,7-2 359,7 8 1,4 3 794,6-1 0,4 2 823,3 5 1,3 3 1361,26-22-661,-10 23-45,-2 19-1120,-19 14-247,5 6-56,-11 18-56,1 11 423,-4 20-501,-3 12-168,-8 10-9585,-4 12 9708,-5-31 1,0-6 0,0-39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38.0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24166,'80'38'-4639,"8"-17"-303,-8-46 4942,-15-2 0,-46 15 0,-10 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38.9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609 1 14507,'-59'15'859,"0"0"0,-2 5 0,3 7-394,9 14 0,3 6-781,-2 1 0,2 1 702,5-2 1,3 1-135,6-6 0,6 0 275,-5 27 186,17-14-466,22-12-146,27-9-45,31-9-196,-14-17 1,4-4 133,9 1 1,2-3-1083,7-1 0,1-3 186,-1-4 0,-1-2-1110,-3-2 1,-5-1-4963,15-15 6974,-28-1 0,-44 17 0,-8 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39.2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455 56 19874,'-77'37'291,"0"1"0,6 2 1,10 5-90,27-4 0,6 2-300,3 3 1,2 2 231,-11 37 34,17-8-145,9-16 194,13-15-307,23-15 45,25-16-268,36-8-154,-35-15 1,2-6 146,3-1 1,-1-5 123,-3-10 0,-3-6 16,-6-3 1,-5-3-12,-11-1 1,-7-3-256,5-48 155,-19 2 291,-30 9 414,-10 16 43,-21 21-368,2 20-55,6 14-34,10 9 279,8 17-2128,11 11-2034,7 8 3883,6 5 0,2-22 0,0-3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40.3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5 225 17655,'8'91'343,"-1"0"1,-1-6 0,-2-8-220,-6 6-91,-1-9-33,0-15 11,-2-18-11,2-17 101,0-13 0,3-9-437,-3-29 280,1-12 11,-1-42-336,1-13-267,1 37 1,2 0 585,5-3 0,5 1-140,3 0 1,5 2 32,9 3 0,6 5 197,3 6 0,5 7 22,1 6 0,3 6 219,45-2-36,-7 15 182,-11 21-281,-15 11 12,-23 18-146,-15 14 22,-23 7 101,-30 6 135,-20 0 117,16-33 0,-3-2-325,-3-2 1,0-3 50,-33 16 260,10-13-439,21-12 194,16-9-149,18-3-360,6 13 371,5 4 386,11 17-409,11 4 45,19 4 123,19-2-157,-7-15 1,2-1-661,29 12 217,-28-16 1,-2 0-1115,7 4-728,-8 0-2634,-24-15 4953,-9-2 0,-18-12 0,-2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40.9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0 328 18877,'23'67'205,"1"1"0,-3-4 1,-4-2-105,-2 33-101,-1-11 0,-5-12-504,-1-21-392,-5-17 111,-1-19 348,-2-15-1602,-3-30 1008,-12-27 975,-3-34-392,5 35 1,0-2-293,2-5 1,3-2 638,2 0 0,2 0 101,0 2 0,3 2 115,7 7 0,5 2 725,17-27-134,22 29-157,10 26-10,2 17 278,-3 31-257,-11 10 135,-17 28-538,-15 6 101,-16 3 100,-25 2-189,-15-2-399,-5-25 0,-5-2-2448,-20 14-1524,-7-5 4367,50-38 0,21-15 0,6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41.2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1 173 20569,'20'79'377,"1"0"0,-2-5 0,-1-5-265,3 20-44,0-12-68,2-16 0,-4-20-12,0-18 35,2-13 89,7-15-112,9-22-45,11-23-224,-2-24-554,-5-17 531,-26 42 0,-3-2 1,-3-1 0,-3 0-269,1-47 313,-6 12 236,-1 22 0,0 20-505,0 26-1187,0 11-448,0 10-1144,0 11 3397,0 5 1,0-2-1,0-4 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41.9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418 19 19280,'-73'-16'493,"10"13"-493,27 30-67,12 5-112,10 2 179,8 1 190,6 2-122,6 2-1,12 2 11,14-1-67,14 3 79,6-4-56,-1-2-23,-6-5-11,-11-7-67,-15-3-12,-9-4 79,-9 4 336,-21 2 135,-12 4-112,-26 3-236,-9-4-112,-6 0-404,24-13 1,1 0-1602,-23 9-2645,5-4 4639,40-11 0,22-8 0,3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42.6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316 1 17252,'-7'78'470,"-1"1"1,1-1 0,-1-2 0,1-1-1,-4-3-224,-8 13 1,-2-2-2092,1 3 1,2 1 1933,0 1 1,2 1-45,1 0 0,1 0 89,1-1 0,2-2-134,1-5 0,1-3-45,1-6 0,1-4-174,0-9 1,0-4 306,-8 31-1859,3-23-1770,-2-28-459,7-17 4520,2-24 1,4 4-1,1-9 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43.1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668 0 17566,'-89'30'433,"-1"0"0,4 1 1,8 5-177,25 4 1,6 3-463,2-1 1,3 1 277,6 0 0,5-1 162,-11 32-90,22-11 123,12-15-212,22-10-3049,24-15 3105,21-13 0,9-6-404,-8-4 1,2-3-806,26-4 0,0-6 77,-23-2 1,-4-3-283,-1-3 1,-4-1-3024,18-13 4325,-15 2 0,-46 21 0,-4 3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43.4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149 137 20389,'-41'31'651,"2"9"-584,4 21 11,14 6 12,10 3-90,10-2-112,8-9-247,16-10-67,18-21-324,20-12-192,10-23 1,6-24 370,-4-22-226,-7-19 562,-18-7 212,-21-1 23,-14 3 157,-13 5 504,-14 11 49,-6 15-149,-8 19-147,1 12-414,6 11-22,4 2-762,2 9-912,6 11 1696,2 7 0,6-5 0,1-7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52.2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94 14641,'-1'-50'-2529,"-1"7"1,3 48-1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43.9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51 214 19549,'10'83'168,"-1"0"0,0-6 0,-2-7-78,-7 4-90,0-12-56,0-15-22,0-21-79,0-15 157,-6-14 11,-8-20-11,-6-20-179,-3-26-427,10-19-93,4-11 458,15 45 0,6 1 190,3 1 1,5 2 50,6 5 0,5 3 157,38-22 181,-4 26-92,-5 20 180,-12 12-67,-8 13-281,-13 11-78,-12 11 464,-9 14-486,-9 3 54,-16 5 24,-8-3 79,-13-5-79,5-8-56,11-9-56,13-2-146,6-2 191,5 4 11,9 4 145,12 6-89,15 5-33,15 3 22,8 2-23,5-3-44,0-3-281,1-8-1153,-10-7-1648,-4-11-2869,-25-7 5973,-8-5 0,-18-2 0,0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44.3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1 432 20042,'35'55'213,"0"-1"0,-2-2 0,-6-1-180,-7 23-10,-4-6-46,-7-14 1,-4-18-180,-4-18-100,-1-12 89,0-6 191,-12-17-202,-6-16 179,-13-32-247,1-19-635,19 35 1,2-3 674,1-4 0,4-2 11,2 0 0,4-1-96,7 0 0,4 2 337,2 6 0,4 3 12,36-27 100,5 27 190,-1 26 79,-5 13 213,-3 15-45,-8 16 686,-7 11-864,-13 21-248,-12 3-22,-8 3 260,-20-1-204,-6-5-135,-17-9-22,2-7-997,7-15-1435,15-9-929,7-9 3361,9-5 0,0 0 0,0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44.6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142 0 20199,'-29'62'369,"-1"0"1,4-4 0,4-5-224,3 9-56,8-2-90,7-10-68,4-9-10,0-13 67,13-14-23,15-8-67,21-8-44,13-17 145,0-11-79,-9-18 34,-14-10-291,-17-5 190,-12-3 146,-7 2 101,-13 11-11,-7 14 67,-7 17-12,-6 13-122,0 6-46,-4 5-122,0 12-1009,1 8-1636,10 15-1311,10-7 4101,9-4 0,4-18 0,0-2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45.1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1 259 20210,'33'63'198,"0"-1"0,-3-5 0,-8-4-187,-12-1 0,-7-6-11,-1-11-22,-2-13 22,0-11 45,0-7 291,0-4-123,0-18-213,0-11-179,0-29-12,0-14-112,14-18-357,13-5 660,-5 48 0,3 2 0,3 2 0,3 5 0,27-20 101,-8 19-90,-11 19-11,-15 11-123,-12 7-191,-8 2-44,-4 0 615,-12 13-257,-12 7 78,-15 14-78,-7 0-11,8-2-45,8-7-89,14-2 88,8-5 57,6 3 68,2 4 212,13 8-11,8 6 100,17 7-111,10 1-45,3 2-157,5-6-56,-4 0-124,-1-8-928,-8-8-955,-4-10-793,-2-10-1626,-14-6 4426,0-10 0,-18 6 0,1-6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45.5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153 246 20804,'13'37'1378,"-8"5"-1300,-37 19-78,1-2-33,-2-2-270,6-12-873,4-9-572,8-18 67,8-9-986,4-26-772,3-21 2531,17-28 885,8-21-166,-4 38 1,2 0 989,0 1 1,1 1 1842,20-40-403,-7 23-650,-11 25-930,-8 20-381,-2 21 1558,6 28-617,13 20-560,11 31-431,-20-35 0,1 1-191,2 0 0,-1 0-39,-1 0 0,-1-1-1387,23 41-1695,-10-9-2509,-17-31 5591,-10-16 0,-12-27 0,0-4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45.6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77 137 21824,'-42'-13'2689,"7"3"-2655,35 10-34,0 0-516,113-17-671,-35 4-137,5-1 0,3-1-1702,9-4-3461,-39 3 6530,-20 4 1,-33 7 0,-3 3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46.6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333 0 17622,'-50'59'156,"-1"-1"1,0 1 0,4-3 0,2-1 0,11 0-90,16 3 1,8 0-292,1-3 0,1-1 224,0 41-89,7-16-629,20-15-446,17-18-943,33-14-1187,21-16 3294,-14-10 0,-22-6 0,-33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46.9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72 132 18205,'-1'71'295,"0"0"0,0-4 0,0-3-139,-9 28-21,6-8-79,0-14 45,2-17-1188,-20-130 639,16 14 229,-6-20 1,4-7-284,14 31 0,5 4 368,-2 0 0,4 3-102,28-30 302,1 28 91,-3 29 268,-2 17 12,-7 13-213,-5 14 68,-12 12 244,-6 15-536,-7 2 111,-9 1-44,-7-6 90,-12-4-157,-1-11-1256,2-7-1702,9-12-1557,8-3 4515,7-10 0,3 3 0,0-3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47.7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1 18586,'-1'86'267,"0"1"0,0-1 0,-1 1 0,2 18 0,-1-1 0,-1-17-211,-4-27 0,0-8-56,2 47 0,-1-19-23,5-19-122,0-18-404,2-18 0,8-13 157,5-8 112,13-6-112,6-13 290,1-12 68,2-15 68,-7-9 56,-7 6 112,-6 3 224,-10 16-34,-2 11-180,-5 9-156,0 6-11,0 0-11,0 15 235,0 10-134,0 17-79,3 4 33,7-1-89,6-7-78,8-8-101,3-11-248,4-9-133,4-6-112,2-12 257,-4-15 68,-6-15 168,-13-17 179,-6-7 448,-7-18 124,-1 30 55,0 1-302,0 39-325,0 7 11,0 11 179,0 17 57,0 18 45,0 17-113,0 5-146,14 15-55,-3-27-269,10-1-561,-7-34-448,-1-10-347,1-5-919,5-20 437,1-9-247,15-52 2376,-9 17 1188,7-22 830,-11 39-450,-3 18-627,0 13-583,0 10 214,1 12-101,-1 9-124,-2 12-22,-6 26-325,-6-17-33,-4 9 33,-5-30 224,1-7 89,-4-8-44,6-1-269,-1-9-1759,10-38-123,18 1-113,18-28 45,23 27-324,-15 18 2274,-3 13 0,-32 13 0,-7 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48.1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428 163 16333,'-75'-4'470,"-1"0"1,5 1 0,11 11-258,11 35 34,10 6-214,10 2 35,12-4-136,9-7-77,5-10-595,6-9-55,19-11-729,12-6-236,24-23-503,1-10 1658,-2-27-516,-16-8 1121,-14-7 314,-15 0 2286,-8 10-259,-4 16-1041,0 20-582,0 14-450,0 9 259,0 15 10,-1 14-133,0 18-191,0 10 146,1-2-135,0-5-224,9-9-23,8-12-167,19-10-695,17-9-1838,17-6-3731,-12-10 6454,1-7 0,-38 3 0,-6-2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52.9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0 240 17566,'28'76'429,"-1"1"1,-3-9-1,-5-10-361,-11-16-68,-4-16-12,-3-12-548,-1-9-1064,0-23 548,3-15 134,10-22 13,10-7 929,13 7 2027,43 66 1,8 19-1556,-13-10-531,14 24 0,-7 6 317,-36-18-46,6-13 102,2-11-157,5-15-67,2-16-56,-2-20-23,-4-22-203,-15-17 192,-12-6 0,-15-2 179,-7 13-44,-21 18-113,-9 22 213,-18 19 258,-6 11-112,0 11 52,5 12-433,9 8-168,12 9-113,11-1 259,7-6-549,16-1 492,42 11 79,-3 3 0,-8-9 0,0 3-973,15 45 1034,-30-29 1,-3 5 128,0 11 1,-4 4 77,1 9 1,-3 4 84,1 6 1,-3 7-280,-5-7 1,-1 6 0,-2-5-64,1 8 0,-2-2 11,-3-19 1,-2 1-1,-5-9 102,-21 27 156,-18-42 112,-22-26-179,-7-34-34,1-31 157,7-29-455,35 20 1,6-9-17,7-5 1,5-9 0,4 3-667,3-13 0,8-1 558,3 9 0,5-4 1,5 7-218,15-1 1,6 8-494,8 3 1,2 7-3843,27-10 5021,-11 23 0,-42 35 0,-9 4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48.4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137 1 19067,'-10'98'243,"0"1"0,0-4 0,1-4-109,5-16 1,1-3-751,-3 0 0,1 0 716,0 0 1,0 0-67,-1-4 0,-1-2-34,1-3 0,0-1-101,0-7 0,0-1-817,-6 38-297,3-19-1507,3-20-1712,2-26 4434,3-13 0,1-15 0,0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48.6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224 1 17375,'59'59'468,"0"1"1,-1-1-1,-2 5 1,-1 1-1,-9 3-323,-14-3 1,-6 3 0,-3 2-1065,-1 3 1,-2 1 0,-3 0 918,-3-1 0,-3 0 0,-4-1-8,-5-4 1,-3 0-1,-5-1-76,-13 27 0,-10-4-140,-10-6 0,-9-4-359,-12-5 1,-8-4-199,18-24 0,-2-3 1,1-4-1764,-10 1 1,0-7 2710,0-3 0,7-10 0,13-17 1,11-4-1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55.5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351 44 7997,'-67'13'788,"0"0"0,6-2 0,6-3-720,3-3-68,20-4-1211,16-12-1859,25-4 3070,17-18 0,-9 16 0,6-2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56.5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135 187 17263,'-24'-96'2858,"3"21"-2377,8 64-223,6 7-258,1 4-179,4 1 179,0 28 168,-1 24-23,-2 43-403,2-38 0,-1 3 291,-1 4 1,-2 1-34,2-1 0,0-1 0,-1-4 0,0-1-11,3-6 0,0-2-752,-1 31-335,4-21-740,0-24-425,0-19 33,10-11-2543,-4-18 4938,9-9 1,-12 4 0,0-2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56.8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0 417 17543,'80'-56'418,"0"0"1,-4 3-1,-2 10-323,-20 25 1,-1 4-473,1-4 0,0 1 366,0-1 0,0 0-185,-5 0 0,-2 0-723,37-12-342,-24 8-1136,-20 9-892,-18 8-947,-14 5 4236,-5 0 0,-3 0 0,0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57.3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0 167 17162,'8'80'1905,"-2"5"-1389,-6-7-146,0 6 122,0 2-413,2-11-46,3-13-33,2-16-201,5-17-393,-3-15-202,5-9 673,6-17-67,13-24 100,15-28 90,-21 18 0,0-4-142,2 0 0,0-1 159,-5 2 0,-1 2 39,15-26-12,-14 29-44,-7 23-56,-4 14 314,18 55-236,-4-4 113,18 43-113,-9-21-22,4-8 0,2-14-381,1-18 699,-3-13-139,9-30-78,-19-19-45,3-29-56,-25-14-67,-3-11-227,-13-3 294,-9 4 33,-8 16-10,-7 14-180,15 31-694,3 10-775,14 20-245,0 14-2465,0 1 4404,0 11 0,0-14 0,0-5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57.8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17218,'13'87'1009,"-3"-5"-1009,-10-17 79,0-3-79,0-7-404,0-6-952,0-7-1120,0-11-2477,0-14 4953,0-9 0,0-8 0,0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57.9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 53 15235,'-11'-7'896,"3"1"-1288,8 6-3182,0 0 100,8-21 3474,1 21 0,1-19 0,-3 25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58.2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17274,'19'95'448,"0"0"1,-1-4-1,-2-4-286,-6-21 1,-2-2-57,1-4 1,1 5-2867,5 12 0,3 9 0,-3-12-1442,3 21 4202,4 0 0,-7-34 0,-15-64 0,0-8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58.5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0 739 17935,'73'-65'-714,"1"-1"1,-3 4 0,-2 8 13,-17 27 0,-1 3-986,0-2 0,-2-1 896,-2 0 1,-3-2-467,35-29 1407,-14-2-151,-20 0 1020,-18 6 538,-16 9 605,-8 14-1020,-3 14-527,0 10 191,0 50 414,0 12-896,-2-3 0,-1 3 375,1-3 1,2 8-2721,1 8 0,3 14 1,0 1-1,-2-15 2020,0-12 0,-1-1 0,5 35 0,1 9 0,-3-52 0,-4-49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53.0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19729,'0'0'0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58.6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1 245 15975,'50'-58'-1169,"0"-1"0,4 4 0,2 13-3089,41 24 4258,-8 5 0,-56 13 0,-12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58.9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0 329 16199,'47'-24'478,"0"0"0,-1-42 0,-15-4-165,-17 15-9,-18-35 32,-26 132 22,2 30-268,12 11-90,7 3-352,23-6-410,18-15-594,25-16-717,18-25-1882,5-12 3955,-24-20 0,-19 6 0,-26-6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6:59.1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1 149 18306,'25'47'408,"-1"0"1,15 26-73,-39-68 124,0-3-460,0-14-426,0-16-123,0-18-67,17-13 33,7 1-448,19 7 1031,14 12 0,-28 19 0,3 10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00.0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56 19168,'4'-31'-9334,"1"7"9334,2 24 0,-3 0 0,1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00.2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370 0 15560,'9'8'2319,"-2"91"-1310,-22-47-932,7 11 1,-5 2 12,-26 1-23,-3 0-67,-8 1-325,0-4-538,-1-6-896,5-9-1226,8-13-3537,17-16 6539,8-10 1,13-9 0,0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00.4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0 19717,'-2'69'0,"1"-1"0,0 0 0,0 14 0,-1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00.5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80 15538,'4'-41'-1252,"-8"2"1,15 52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01.0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1 389 16042,'7'98'457,"0"0"1,0 0-1,-1 0 1,1 9 0,0-4-1,0-17-810,1-30 1,-1-13-836,-2-8 705,-2-20 416,-3-14-818,0-31 762,0-22 123,-6-33-172,4 33 1,0-2 316,-2 0 1,1-1 252,1 2 0,1 2 544,1-33-247,0 28-403,0 27-214,0 19 191,2 18 235,12 18 216,9 20-350,13 19-191,5 5-45,-2-4-134,0-9 59,-2-15-876,-2-16 323,-2-14 281,4-30-241,-11-23 0,-2-12 320,-5 3 0,-3-4-408,5-33 1,-5-4 541,-9 14 0,-4 1 112,-1-3 0,-1 3 286,-1 8 0,0 4 431,0-30-257,0 42-359,3 53 548,8 45-66,9 49-561,-6-31 1,2 3-444,2 7 0,-1 2 354,0 1 0,-1 1-45,0-2 0,0-1-236,-4-4 1,0 0-790,0-3 0,0-2-152,-2-7 1,0-5 1176,1 12 0,-1-26 0,-10-39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01.4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43 384 14944,'66'-47'11,"-1"0"0,-8 3 1,-14-1-12,-30-17 806,-12 5 326,-5 13-359,-7 18-313,-9 15-79,-12 12 156,-11 27-55,-7 23-78,0 34-214,28-35 0,4 2-276,4 3 1,4 2 96,3-1 0,3-1-11,2-1 0,4-3-44,18 39-729,12-21-202,23-24-112,10-23-863,7-16-246,3-30-683,-2-13-1088,-24-12 3967,-15-1 0,-26 27 0,-5 6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01.9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108 30 18989,'-58'39'-23,"14"6"91,39 20-35,25 1 57,6 3-68,22-5 101,-2-5-123,-3-8 0,-9-8 23,-11-8-23,-12-8 11,-6-7 45,-5-5 79,-2-7 22,-7-1 89,-4-5-78,-3-1-168,6-1-157,5-18-414,5-13 347,17-30-12,11-17 102,-5 32 0,2-1-40,0-1 1,1 0 173,-3 2 0,-1 1 224,9-28 89,-14 21 80,-11 22 21,-6 15-369,0 9-45,-2 5 0,-10 12 246,-5 16-302,-4 23-33,7 20 89,11 11 89,31 4-795,12 0 806,23-8-21,-4-11-68,-13-11 11,-16-16-22,-17-10 191,-11-11-12,-26-10-179,-12-3 415,-21-5-1031,5-5-930,11-5-6466,20-11 8012,17 6 0,5 0 0,4 11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44.0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437 266 15627,'-14'-56'717,"0"0"1,-18-33-147,-13 76 46,-6 7 10,-2 13-202,-4 18 58,7 18-304,6 20-90,10 10-10,10-1-79,12-4-23,6-8-100,6-12-11,7-11-34,12-14-292,12-11-10,14-8-34,5-22-80,3-14 159,0-24 335,-8-12 57,-7-7 33,-13 0 145,-12 1 348,-6 9 45,-7 14-134,0 17-203,0 15-201,0 10-22,0 6-90,0 1 112,0 10 179,0 18 67,1 16 147,2 22-57,13 32-314,0-23 12,14 12-34,-4-42-11,7-11-595,5-14-2038,32-13-146,-11-30-795,4-2 3585,-27-24 0,-27 30 0,-3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59.2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31 19224,'99'1'633,"-1"0"0,-25-2 0,1-1 0,1 0-596,2-1 1,0 1-1,2-1-1749,10 0 1,2-1-1,0 1 1701,4 0 0,0 1 0,-1 0-202,-4 1 0,0 0 0,-3 1-189,-6-1 0,-2 2 1,-2-1-782,27 0 1,-10 0-1305,-37 0 1,-7 0 2486,22 0 0,-69 0 0,-3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02.7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386 405 19617,'-52'-46'541,"-1"1"1,5 6-1,1 19-384,-21 68-146,14 11-22,17 0-191,18-1-549,12-9-504,20-10 337,17-19-561,23-9-314,19-26-437,7-16-740,-1-22 471,-11-12 2499,-15 1 1692,-16 12 1110,-14 15-696,-12 17-941,-7 12-705,-3 6 391,0 15 595,3 11-1120,6 19-203,8 8-123,10-2-11,12-6-337,14-14 113,13-13 44,15-10-485,8-24 676,-1-8 157,-6-22-90,-17-6 113,-17-5-158,-21-1 539,-14 3-349,-10 8 326,-20 12-112,-16 18-78,-24 9 451,-15 10-419,-20 26-380,32-8-33,4 20-494,43-19-358,10-4-134,22-9 402,14-2-133,24-4 379,10 4 147,-3 11 56,6 51 763,-27 8-544,-20-15 1,-5 5 391,-10-5 0,-5 0-203,1 8 1,-3 0-207,-7 2 0,-5 0 38,0 0 1,-5-2 28,-4-8 0,-6-2 313,-8-2 1,-2-6 279,-12 5-196,-9-14-319,33-43-179,7-21-268,9-18-159,5-25-65,19-13 105,16 9 1,7-1 184,-4 13 0,3 0-144,-1 5 0,5-2 0,-4 2 346,6-9 0,-3 2-34,-2-1 1,-4-1-306,-5 1 0,-4 1 311,-7 5 0,-5 1 99,2-38 422,-11 28 23,-7 26 100,-23 24 1132,0 34-1288,-24 24 10,9 36-43,22-33 1,3 3-249,4 2 0,2 1-95,3-1 0,2 0-49,7 43 9,20-12-44,11-14-661,9-38 0,6-7-1188,33 4 604,-21-23 0,-1-8-3372,10-18 4617,-3-14 0,-44 14 0,-7 6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02.9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43 14361,'9'-23'-2237,"-2"4"0,-7 21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03.1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306 1 18630,'-12'67'1143,"0"0"0,0-4 0,-3-6-1143,-18 2-67,-7 3-1513,-14 1-1882,12-22 3462,-9-7 0,34-27 0,0-3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04.3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0 594 16614,'6'-79'1153,"-1"31"-861,-3 90 313,4 33-437,-3-22 0,0 4-395,1 4 1,-1 1 344,-1 3 0,-1-2-34,-1-2 0,0-3-84,0-5 0,0-4-202,0 27-410,0-26-1013,5-27 202,9-15 325,14-40-1042,13-23 1445,-15 5 0,-3-6-796,-1-9 1,-2-3 1490,-3-9 0,-4-2 257,-3-3 1,-5-1 297,-1 2 0,-3 0 268,-1 6 1,0 2 44,0 9 0,0 3 868,0-33-1019,6 29-425,12 24-158,18 18-22,27 11-112,19 8 0,-32 2 0,2 2 22,1 3 0,-1 4-1546,41 21-5670,-26 40 7194,-45-8 0,-12-3 0,-24-37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04.9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5 670 11885,'-5'19'4157,"51"-35"-4348,24 14-117,-12-16 0,5-5-556,-1 1 0,-1 0 528,-5 4 0,-4 0-281,32-14 847,-26 12-230,-29 9 343,-15 7-152,-13 4 179,-1 7 773,-1 16 202,-7 21-616,-3 24-337,-5 14 56,4 6-123,4 2-247,5-7-33,1-12 22,2-19-45,-1-20 80,0-17 122,0-9-718,1-51 282,0-13 195,-1 3 0,2-5-759,2-6 1,3-2 713,5-9 1,4-2 5,6-6 0,4 0 56,5 2 0,4 2 218,-1 9 1,1 6-12,-5 14 1,0 7-197,17-4 23,-18 32 223,-15 49 68,-9 19-101,-19 40-163,0-40 1,-5 0 440,-8 4 0,-4-2-502,-5-1 0,-2-2-45,2-5 1,0-2-643,-22 28-244,20-25 24,21-20 33,14-17 874,30-9 213,15-9 581,30-3-256,3-1 134,19 7-201,-32 22 81,5 12 86,-40 19-88,-11 7 133,-9 4-33,-12 1-247,-18-1-156,-15-4-214,-19-5-33,-4-9-481,6-9-2680,11-12-133,21-11 3294,11-5 0,13-3 0,0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05.4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175 264 16087,'26'63'1008,"-1"0"0,-2 2 1,-6 0-763,-12-1 1,-5 1-667,1 0 1,0 0 430,-1-2 1,0-1-12,-1-6 0,-1-2-23,-8 39 349,-3-29-438,-4-28 280,-3-20-246,-7-25-304,-8-25 58,-12-28 100,24 19 0,3-6-198,1-11 0,4-4 159,4-8 0,4-2 67,2-8 0,5-1-529,10-1 1,5 2 724,2 6 0,5 5 89,7 9 1,5 7 9,-2 10 1,2 7 191,29-9-156,-5 24 22,-3 15-22,-5 8 499,-7 11-567,-12 7 1410,-14 14-1477,-10 27 35,-25-11-1200,-5 19-1009,-21-22-3552,13-16 5726,4-9 0,18-17 0,4-3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05.7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36 334 17409,'3'14'2028,"-1"-3"-1960,-2-11-46,-18 93 45,14-44-67,-7 11 0,4 0-426,17-18-235,16-18 180,23-13-181,20-28-32,12-22 501,-41 8 1,-2-6 248,-5-3 0,-4-5-56,10-45-45,-21-4 45,-14 4 68,-23 7 122,-7 15-78,-18 23-112,-19 27-314,14 38-1815,-11 29-3708,30 7 5837,12 1 0,13-35 0,5-7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06.0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114 0 17745,'-32'40'-101,"0"-1"0,-18 36 101,55-18 56,21 1-33,15-2 223,20 1-55,-1-5-23,-9 0 11,-17-6 157,-15-1-56,-11-5-78,-11-1-45,-18-3-157,-13-2-157,-13-9-761,-1-11-1145,13-7-3695,15-15 5758,11-12 0,9 7 0,0-5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06.1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20266,'26'89'248,"1"0"0,-1 0 1,0 0-1,0-9 1,-2-4-1,-4 2-704,-6 17 1,-5 3-1,-4-11-1090,-3-16 0,-3-11-4684,1 19 6275,-7-24 1,5-48 0,-6-7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06.3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1 335 19717,'59'-62'-366,"0"-1"0,2 4 0,5 11-486,-1 26 1,2 7-1018,1-2 0,-4 2-5336,27-5 7258,-23 8 1,-51 10-1,-8 2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54.6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107 137 16502,'-57'-82'-203,"11"27"1055,44 95-22,0 37-584,2-20 1,0 3-571,0 8 0,0 2 380,0 0 0,0-1-51,0-6 1,0-1 22,0-7 0,0-3-28,0 31-226,0-20-1656,2-23-1659,4-20 3541,0-12 0,1-8 0,-4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06.5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15471,'0'0'0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06.7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207 0 16826,'8'77'836,"0"0"1,1-6 0,-5-6-624,-11 1-213,-15 0-11,-16-3-1513,-17-2-3171,10-26 4695,2-9 0,28-24 0,5-2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07.3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19561,'1'76'214,"-1"1"1,3-6 0,0 15-1,1 3 1,2-4 0,2-16-355,6 1 0,3-3-190,-6 11 0,0 15 1,4-8-1,11-33-185,54-46-315,11-12 393,-41-2 1,-1-5-125,0-4 1,-2-4 83,-2-8 1,-4-4-180,-4-2 1,-4-4-39,20-41 1030,-20 2 460,-17 13 739,-10 18-137,-6 21-703,0 13-326,0 10-335,0 4 1000,0 21-731,0 15-135,-1 27-168,-1 11-145,0 3-1234,0-2-2256,2-27 3635,0-16 0,0-26 0,0-7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07.4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22 13162,'-6'-9'-2069,"1"-4"0,5 23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08.5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1 235 17745,'17'4'190,"0"26"685,-5 25-696,-2-9 0,0 6-637,3 9 0,-1 3 531,1 3 0,0 0 16,-3-1 1,-1-1-73,-3-3 0,-1-1-17,-2-6 0,-1-2-359,0 35 158,-2-21-259,0-28 665,0-20-530,3-22-482,4-25 773,6-22 454,7-40 1,1-2-421,-4 26 491,-3-8 0,-9 24-300,-21 90 19,-9 16-198,8 4 21,7-4-66,9-4-35,13-9-55,15-6-34,23-11-123,22-12-728,9-7-124,9-14-457,-5-12-338,-7-13-785,-13-14 337,-15-8 404,-15-4 1971,-13-7 2239,-11 6 428,-7 6-471,-4 14-627,0 14 380,0 7-1289,0 12-503,0 2-23,0 4 34,3 1 45,3 6-11,4 4-124,3 4-78,1-3-101,2-3-145,-4-6 134,-2 0 11,-2-3 67,-4 0-134,-1-8 168,-3-2 23,0-6-1,0 2 124,-10 8 44,-7 2-33,-9 5-56,-3 16-34,7 6-67,4 20-235,10 21-661,22-14 156,19 6-111,29-32-404,21-12-865,17-7 1868,-46-6 0,0-1 252,-1-3 0,-1-2 571,40-9 449,-20-5 1725,-24 1-1726,-24 9-323,-14 1-159,-10 9 798,-1-1-999,-16 2-133,-10 0-47,-19 2-77,-20 18-102,24-3-21,-2 12-102,34-13-258,7-7-492,3-5 739,23-2-459,12-19-1020,30-17 605,5-31-179,-24-3 0,-6-9 1210,-13 13 0,-5-2-685,3-25 1,-7-2 924,-13 24 1,-5 2 230,-2 6 0,-2 3 1165,-7-35-392,-3 35-483,0 30-593,-3 28 191,3 31-202,-7 31-67,6 32 264,10-36 0,0 1-365,2 5 0,2 0-68,0 2 1,2 0-326,-1-2 1,1 1-466,3-3 1,0-3-2649,3 19 3517,2-18 0,-5-47 0,-3-6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08.7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20143,'28'52'198,"-1"0"0,0 1 0,-7 1-198,-14 2 0,-6 2-825,3-2 1,-2-1 437,0 0 1,-2-2-1451,-9 45-1079,-2-12-4637,-4-39 7619,6-17 1,7-30 0,3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09.0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17386,'5'10'1368,"-1"-2"-617,-4-8-1715,21 231 269,-5-173 676,-6 20 0,2 18 1,7-44-83,20-76 101,14-12 78,9-17 34,2 7 113,-5 10 156,-8 18-12,-5 9-100,-6 8 56,-2 13-156,-3 9-169,-1 16-135,-3 5-1165,1 4-2779,-15-16 4079,3-8 0,-17-17 0,1-5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09.3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17487,'77'6'-1639,"0"0"1,-6-1-1,-15-4 1,-38-3 0,-6-2-1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09.4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33 18507,'58'-9'-947,"1"1"0,25-2 0,-66 4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09.6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17454,'35'17'-3277,"-9"-3"0,-23-14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54.8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0 410 16714,'55'-68'134,"0"0"1,4 3 0,4 10-208,2 24 0,3 7-1031,-2 1 0,-1 1-202,-5 5 1,-6 2-5653,9 0 7039,-23 8 0,-38 7 1,-2 0-1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12.3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90 18866,'73'-2'171,"0"-1"1,4 1 0,-1 0-82,1 1 0,-1-1-891,3-1 0,0-1 801,-6-2 0,-2 0-17,-7 0 0,-3-2-443,33-4 134,-31 3-727,-28 3-13,-20 1-805,-11 2-863,-4 0 2734,0 0 0,0 1 0,0 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12.6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78 17846,'79'-25'332,"0"0"1,-7 4-1,-7 14-119,8 47-56,-22 7-45,-23 2 22,-16 5 91,-16 3-169,-21 3-56,-12 0-404,-15-3-1030,5-5-1020,12-3-1154,17-21 3608,9-3 0,9-21 0,0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13.7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473 198 17465,'-46'-55'582,"1"1"1,1 4 0,0 14-258,-18 33-123,-3 18-45,3 9-124,10 21-33,18 5-56,16 2-134,19-3-24,34-7-32,24-5-202,36-11-134,-41-14 0,1-1 565,2-1 1,1 1-1,-3 1 0,-2 2-107,-3 2 1,-3 3 33,27 21-22,-18 6 112,-28 1 168,-14-3 381,-20 1 12,-24-4-158,-17-2-45,-30-3-134,-11-5 123,39-15 0,-1-3-302,1 0 0,0-2 78,-40 7-50,20-8-174,25-5-661,24-5-1120,12-5-650,18-13-2309,9-3 4968,13-9 0,-10 17 0,-2 2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14.1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18003,'6'77'373,"0"-1"1,0-3-1,-2-3-154,-4-15 0,0-2-169,1-2 0,1-1 74,2 43-57,3-12-45,-2-17-22,0-16-89,-3-21-79,-1-13 168,1-10-371,1-6-278,7-20 190,7-16 447,12-27 12,7-7 23,10 6 223,1 18 1,-1 17-68,-2 20 45,-3 6 33,5 16-32,0 13-135,4 13-23,-2 13-67,-5-1-56,-6-1-684,-2-4-750,-4-5-1827,-9-18 3317,-3-6 0,-15-15 0,1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14.4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224 30 19347,'-58'54'351,"0"0"0,7-3 1,12 0-352,26 21-12,8-4-156,22-9-459,11-15-34,22-16-146,6-13 538,0-11 269,-8-21 0,-8-13 101,-15-22 0,-11-13-101,-10-7 90,-17-2 67,-11 1-101,-15 13 44,-5 14-100,2 19-44,6 15-326,1 10-773,3 23-1367,5 9-2432,11 8 4942,7-2 0,9-21 0,0-6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14.6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13274,'47'58'854,"0"-1"1,0 0-1,18 24 1,-12-12-620,-21-23 0,-10 2 113,-11-8 179,-7-6-79,-7-11 67,-10-9-56,-6-8-201,-12-5-258,0-19-258,3-12-291,9-23-22,9-10 280,9-1 66,21 7-178,11 12-571,19 12-887,4 14-2621,-14 9 4482,-6 6 0,-23 4 0,-4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15.0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339 1 19941,'5'89'553,"0"0"1,0 1 0,0-6-1,-1-1 1,-1-7-504,-2-1 1,1-6-651,2 1 0,2-3 213,0-5 1,2-2-556,2-8 1,-1-2-950,5 27-697,-5-27-161,-6-25-265,-14-14 739,-19-28 2275,-22-13 1972,-21-23-1018,34 21 1,1-2-205,1-1 1,2-1 1579,-22-32-604,18 8-1009,20 12-78,12 12-404,14 5-224,22 2-11,25-1-448,37-1-345,-36 15 0,0 2-2759,38-3 3552,-7 5 0,-55 11 0,-10 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15.3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481 223 16322,'-42'-54'522,"0"-1"1,4 6 0,3 10 307,8 22-326,-3 8-44,-7 19 55,-8 28 202,-8 32-888,25-17 0,4 5 490,0 8 1,5 3-208,4 4 0,5 2-39,2 1 0,4 0-73,4-1 0,5-2-219,4-3 0,3-1-532,0-6 1,3-3-208,5-8 0,1-4-1888,11 27-3809,-13-37 6655,-10-20 0,-9-19 0,0-2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15.6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0 422 13812,'80'-54'452,"1"0"0,-5 3 0,-4 7-407,-19 17 0,-3 4 151,-3 2 0,-2 2 341,31-8-10,-23 11-224,-23 9-102,-17 6-55,-10 2 414,-3 16 46,0 10-158,0 20-258,-1 2-100,-1-1-90,0-9-56,0-12-370,7-11 168,11-9 236,11-6 44,12-16 1,1-6 89,-5-18-112,-15-2-291,-9-7-34,-9 0-79,-22 0 146,-6 5-212,-26 14-774,-4 12-1121,-2 10-2576,19 7 4941,11 0 0,22 0 0,4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15.9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75 16860,'56'47'212,"1"-1"1,-1 0 0,22 16 0,-23-8-112,-47-22 79,-6-7 33,-4-8 67,-6-9 45,-1-4-325,-5-17-493,7-17 78,2-23-358,11-20 202,17-3-236,13 8-359,14 15-279,1 23-57,-3 15-1142,-2 11-616,-17 9 3260,-5 5 0,-19-3 0,-2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55.1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92 16165,'62'11'-153,"-1"0"0,-3 0 0,-12-14 1341,-19-61-1188,-22 35 168,-13 0 67,-15 56-11,4 20-34,9 13-44,4 3-68,6 2-55,16-2-11,16-9-24,25-9 0,18-14-1298,10-16-999,3-8-3136,-25-13 5445,-16-7 0,-35 4 0,-6-3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16.2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0 164 14944,'20'53'846,"-1"0"0,12 33-745,-31-70 56,0-8-23,0-4-134,0-4-347,3-13 235,9-15 112,10-19 1322,51 18 0,10 11-1008,-22 12-219,20 6 0,-12 15-27,-56 37-46,-6-6-22,-4-12-146,-3-10-269,0-13 102,0-6-842,0-17-279,2-20 281,9-24-573,8-21 1726,14-4 0,1 9 963,2 20-10,-5 22-35,-5 16-155,-1 10-181,-3 15-66,2 14-57,0 17-168,-3 12-167,-3 5-124,-3-4-404,1-4-1142,1-8-1379,5-12-3260,-6-14 6185,4-8 0,-14-9 0,0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16.5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 0 19280,'-11'70'261,"-1"-1"1,7-3 0,9-4 96,33 17-156,15-7-102,5-9-100,-9-14-212,-14-11-483,-12-12-336,-14-13-291,-5-6-1356,-18-7-5266,-1-7 7944,-14-8 0,15 4 0,3-2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16.6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1087 5 18563,'-6'-4'835,"-52"45"0,-18 28-617,27-22 0,-1 3-1420,0-3 1,-7 6-1,-2 2 1,5-3 969,-3 6 1,4-2-1,0 1-205,-6 4 0,0 1 0,3-4-1696,-8 11 0,5-4 2133,-2 1 0,10-10 0,20-20 0,6-8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17.2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0 228 18821,'73'-16'349,"-1"0"1,0-1-1,6 0 1,1 1 0,1 0-272,0 3 0,1 2 1,1-1-1150,3 0 0,1-1 0,0 2 1056,-4 0 0,-1 2 0,-2 0-295,-8 2 0,-2 1 1,-2 1-325,16 0 1,-5 1 155,-20 3 1,-6 1-2986,8 1-523,-33 4 3986,-47 3 0,12-3 0,-18 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17.4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0 169 16299,'38'-48'676,"-1"1"0,1 3 1,3 14-195,45 54-225,-7 12 135,-18 27-122,-15 9-947,-20 10 800,-13 6-123,-8 2-650,-5-3-1075,0-8-1250,0-19-2269,0-27 5276,0-15 0,0-18 1,0 0-1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17.7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20087,'20'95'-623,"1"-1"0,0 1 0,-1 0 0,-2-22 0,0 0-377,-2 7 0,1 17 0,-1-9 0,-7-35-4121,-8-37 5121,-4-18 0,2 0 0,-2-4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17.8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0 437 17790,'50'-81'149,"1"-1"1,5 6-1,10 11-149,9 29 0,6 12-1613,4 0 1,0 6 362,0 5 1,-5 3-1989,-24 4 0,-5 4 3419,28 18 1,-62-11-1,-10 11 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18.3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 0 19538,'-8'56'160,"1"1"1,-1-3 0,3-4-105,11 20-56,10-7-79,11-12-526,14-18 135,6-15 89,7-13-168,-2-17-191,1-13 225,-12-22 246,-8-12-168,-16-7 437,-9 4 212,-7 9 573,-1 17-191,0 17-594,0 11 89,0 18 12,3 25 325,10 29-180,-2-17 1,1 5-617,4 7 0,2 2 566,3 4 0,-1 2-6,1 4 1,0 1-465,-1 3 0,-1 1 313,-1-2 0,-3 0-28,-4-2 1,-1-2 27,-4-10 0,-1-4 196,-2 29 247,-12-32-22,-15-29 22,-19-14 719,-20-9-1145,-13-1-12,-4 0-128,29 0 0,1 0-744,-14-1 86,1-8-1903,46-9-3506,11-4 6151,18-7 0,-9 16 0,9 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18.7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1 409 20468,'37'93'209,"0"0"0,-3-6 1,-5-7-188,-14-29 0,-3-3-22,8 41-191,-4-19-223,-7-18 134,-4-25 90,-4-14 100,-2-17-661,-16-22 516,-10-24-202,-15-31-365,20 29 1,3-4 381,3-9 0,4-3 117,2-7 1,3-1 302,3-2 0,5 0 56,9 5 0,5 4 134,1 9 1,6 6 324,40-24-108,5 34 8,-2 25 44,-5 13-167,-7 21 32,-12 13 215,-12 26-91,-15 16-90,-8 10-156,-23 6-601,-13-5 399,-16-6-762,-5-16 106,11-17-1876,14-21-1841,13-11 4373,10-17 0,3 5 0,0-5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19.0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50 71 19347,'-13'83'366,"-1"0"0,3-5 0,2-8-366,6 5-156,14-13-326,10-18-168,12-21 381,10-12 0,2-22 269,-1-19 0,-3-23 67,-12-21-67,-13-8 34,-9-6 0,-17 6-23,-11 9 168,-12 17-145,-7 23-34,1 16-224,0 19-740,3 26-1792,4 17-3273,15 4 6029,8-1 0,9-29 0,0-6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55.5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1 172 18451,'71'10'235,"-9"1"-235,-31 8-796,-4-6-996,-9-5-4629,16-75 9492,-23 20-1156,13-36-984,-25 50-651,-9 31 527,-7 27-79,-14 16-191,-6 32-200,-4 9-434,4 7 142,2-3-45,11-4-888,11-11-1487,6-14-1491,21-22-1120,3-17 4986,18-20 0,-16 0 0,-1-5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19.3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136 0 18798,'-38'53'-23,"0"-1"1,3-4 0,10-3-90,31 5 112,23-5 112,17-5 79,26-5-102,6-4 90,-6-4-33,-12 1-146,-17-5 0,-18 3-67,-13-3 67,-8 3-381,-23 0-1098,-17-1-2498,-8-10 3977,-4-6 0,28-9 0,6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19.5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668 0 20434,'8'14'499,"-32"32"0,-15 11-382,15-13 1,-3 3-888,-7 10 1,-6 6 0,3 0 729,-4 19 1,2 2-365,-2 4 1,-2 2-113,12-28 1,-2 0 0,1-1 515,-16 22 0,3-7 0,15-24 0,2-6 0,-12 7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20.4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1 214 18608,'89'-11'429,"1"0"1,7-1 0,3 2-285,-28 7 1,1 1-1,1-1-1397,3 0 0,1-1 1,0-1 1352,1-1 0,0 0 0,-1 0-23,-3 0 1,-2-1-1,-1-1 46,26-4 1,-3-1-159,-12 1 0,-6 0-258,-15 1 1,-5 0-571,22-3 783,-38 7-1254,-24 4-348,-14 2-2027,-12-2 85,-8-1 3623,-14 0 0,11 2 0,2 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20.6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19908,'71'19'196,"-35"31"0,1 26 0,-5 7 0,-8-11-975,-6-4 0,-6 2-324,4 10 1,3 15 0,-7-3-1,-18-22-2304,-25-27 1,-8-12 3406,-32 27 0,43-44 0,8-7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22.2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6 162 18205,'-1'97'537,"-1"1"1,1-7 0,0-6-331,1-27 1,0-3-479,3-4 1,0-1 416,5 34-135,9-14 223,-1-19-402,-1-18-4,-2-16 116,-5-10 56,-2-6 11,-4-5 356,-1-23-524,-4-24 146,-11-39-433,4 33 1,0-4 275,-3-6 0,1-1-28,3-4 0,3-1 190,-1 4 0,6 2-129,9 7 1,5 3 157,24-32 55,29 29 90,-6 41 0,4 9-89,30 1-68,-33 15 1,-3 6 111,-2 18-34,-27 18 214,-15 6-12,-37 9-190,-20 3-101,7-31 0,-5-2-34,-4-1 1,-4-2-713,-13 3 1,2-3-723,-18 4-121,8-1-2109,55-28 1132,27-3 2566,11-2 0,-6 0 0,2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22.6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1 215 18910,'11'-53'247,"-2"26"325,-9 54-158,6 24-268,1 8 10,10 2-122,4-8-34,4-12-325,9-12-280,6-15 90,4-8-348,6-21-314,-5-17 494,-7-26 403,-14-16 280,-13-6 190,-8 7 763,-11 10-12,-1 21-157,-5 16-358,4 16-179,5 7-202,3 3-23,2 10 348,0 16 178,11 23-312,8 21-180,19 12-56,10 4-667,-7-31 1,5-4-1374,26 17 813,-25-33 1,-1-7-2618,-1-13 3844,-15-25 0,-24 8 0,-4-8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22.9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 17700,'33'71'202,"0"0"0,-2-7 0,-9-5-113,-21 2-89,-1-16-67,0-14 56,0-18-124,-3-7-672,1-27 236,-2-18 381,3-30 190,16-14 156,13 3 225,18 13 45,7 22-45,-2 22-112,-3 13 179,-4 24-56,-1 15-168,-7 24-10,-4 17-136,-6 7-78,-7 0-762,-1-4-1266,-1-13-1333,5-17-3329,-5-20 6690,0-13 0,-11-10 0,-1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23.1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156 0 19561,'-43'54'291,"-1"0"0,4-4 0,11-1-112,29 20-156,24-7-23,12-7-258,28-13-690,15-17 7,10-12-841,9-16-287,-46-8 0,-2-4-3377,19-13 5446,-9-18 0,-46 25 0,-5 3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23.3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19325,'7'81'552,"1"1"1,-4-4 0,3 6-553,7-6 0,5 12 0,-1-1 0,-3-14 0,-8-10 0,2-2 0,13 22 0,-1 0 0,1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23.5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0 255 20938,'78'-49'-516,"0"-1"1,0 4 0,0 8-354,-7 18 1,-1 6-1089,1 1 0,-5 3-3791,20-1 5800,-22 7 0,-50 4 1,-8 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55.6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18888,'8'84'-251,"-1"1"0,1 0 1,-1-1-1,1 1 1,2 7-1,-1-3 1,0 20-1,-2 9 0,-6-54 1,-3-61-1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23.8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0 200 17711,'13'76'-146,"-1"0"1,1-7-1,5-19-717,19-45-795,5-21 78,0-14 1199,-5-24-89,-6-16 470,-10-5 291,-8 0 1558,-8 9 89,-2 19-515,-3 19-627,0 16-561,0 9 79,11 32 168,5 11-381,13 35-90,6 5-11,4 4-1194,10-3-554,15-10 823,-22-38 1,3-6-7502,28 6 8426,3-14 0,-49-19 0,-7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24.5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286 1117 19414,'-53'45'364,"1"0"0,0 0 1,-19 16-1,20-3-1036,45 7-325,15-14-572,14-20 0,18-15-1199,12-20 1065,1-26 1233,-5-16 268,-11-22 202,-6-2 796,-10 5 414,-3 14-22,-6 16-224,-4 17-416,-2 11 383,-3 11 99,3 16-536,4 18-270,1 18-23,6 7-22,3 2-134,8-9-45,2-11-112,6-18 79,4-13-1,7-14-123,6-25-268,3-16-342,0-30 391,-31 28 1,-1-3-591,-2-6 0,-3-3 394,-2-6 1,-2-3-342,-3-7 1,-2-3 581,-4-3 1,-2-5 591,-3 2 1,-2-5-1,-2 5 736,-5-6 1,-3 3-326,3 14 0,-1-2 1,-3 11 414,-25-19-225,4 33-267,5 26 132,6 13-480,-1 14 381,-26 77-438,15 6-900,12-9 0,3 5 760,9-10 0,5-1 12,4 6 0,4 0-52,5-1 0,5 0 35,2-2 0,4-2-45,7-6 0,4-3-23,0-8 1,2-5-286,-2-9 0,5-7-639,14-10 0,4-10-588,25-7 1115,-25-21 0,-4-9 263,8-39-45,-10-27-60,-32 37 1,-3-1 261,-2-2 0,-2 1 684,0-41 3508,-3 16-3631,-4 36 445,-1 19-637,1 49 584,3 26-471,4 39-985,-4-36 1,2 2 502,-1 2 0,1 1-45,0 0 1,0 0-592,1-4 0,-1-1-434,-2-4 0,0-5-4387,3 13 5457,-7-23 0,-1-35 0,0-4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24.7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1 261 15045,'54'-47'-935,"0"-1"0,-1 1 0,23-20 0,-13 20 0,-33 44 1,-7 2-1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24.8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 19403,'60'-12'-1519,"-9"8"1,-46 9 0,0 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25.4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391 26 18810,'-65'-1'332,"-1"-1"1,4 4-1,7 10-153,0 48-44,10 5-113,18-1-22,14-8-134,10-8-214,9-16-145,15-15 303,15-8-146,17-18 89,7-16 202,1-16 23,-2-18 11,-2-4 22,-2 1 79,4 8-1,5 12 135,4 20 79,0 12 168,1 27-135,-7 18-135,-12 25 46,-15 14-79,-18 2-68,-9-7-100,-8-12-33,0-17-57,0-19 1,0-11-79,0-18-101,1-22 269,21-20 33,7 1 1,7-1 347,28-19-101,-20 27 0,0 7 146,10 12-23,8 21-347,-15 28-45,8 19-11,-20 22-268,-5 10-887,-5 3-1063,-5 1-3329,-9-25 5547,-3-13 0,-8-32 0,0-6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42.5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608 27 14563,'-71'-10'194,"0"-1"0,6 6 1,12 8-184,19 23 67,6 20-55,8 9-23,8 0 0,7-4 0,13-6 11,18-10 112,20-3 56,28-9 79,14 0-607,-38-14 1,0-1 448,44 6-21,-14-1-79,-26-3 22,-24-1-22,-18-1 157,-9 3 516,-14 5-248,-22 11-173,-19-1 0,-10-1-213,9-5 1,-3-1 165,-24 6 1,0-2-156,21-10 0,3-3-44,4-2 0,1-1-6,-36 4-516,16-4-986,34-3-996,13 0 133,39-4 203,19 2 2306,9-2 1,-8 0 0,-15 0-1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42.9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1 165 15952,'15'5'336,"-3"0"-22,-12-5 269,0 0-359,25 108-101,-4-27-970,-1 4 1,2 4 851,-5-29 1,-1-4 5,0 0 0,0-1 94,2-3 1,0-2-117,13 36-190,-3-20 77,-11-23 124,-9-23 0,-5-12-168,-3-15 503,0-24-694,0-33 314,0 13 1,0-4-427,-2-14 1,0-3 330,0-7 0,1-2 140,-2-1 0,1 1 129,0 4 0,3 3 44,4 13 1,5 4 117,18-25-44,22 35 201,10 27-78,3 27 0,-6 28-292,-9 23 56,-17 24-537,-14 9 548,-11 2-145,-21-3-571,-7-8-650,-16-17-628,1-17-1635,11-25 3682,8-16 0,13-8 1,2-4-1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43.7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182 481 14428,'45'-6'-145,"-7"-14"-57,-24-42 135,-5-12-202,-6-8 112,-20 2 157,-7 10 874,-16 21-460,2 23-312,3 15 55,3 37 414,1 21-101,0 37-520,18-33 0,3 1 195,2 3 1,3 0-40,1-3 1,2 0 106,3 39-101,16-17-112,7-19-56,22-17 56,4-20 33,11-10 68,7-28-101,7-15-223,-34 5 0,-1-4 228,-1-4 1,-1-2-1,-1 0 1,-2 0-6,22-35 494,-13 16-494,-18 19 0,-13 19-291,-9 13 167,-4 6-32,0 2 624,0 15-368,-7 12 91,-4 27-57,-10 13 45,3 7 23,3-2-112,8-10-46,4-2 1,11-26-45,12-7 91,15-21-24,18-6-67,12-12-101,5-9 44,4-14-201,-30 8 1,-1-2 67,13-11 66,1-11 24,-35 26 100,-10 2 11,-5 9 22,-3 6 1,-2 4-90,0 4-3221,-2 0 0,0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43.9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16322,'21'76'-695,"0"1"0,-2-5 1,-2-11-2499,-3-19 3193,-3-10 0,-9-26 0,0-3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44.0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13274,'7'8'-5546,"-1"-3"5546,-6-5 0,0 0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55.8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1 241 16838,'72'-39'-561,"0"0"1,1 0 0,-3 2 0,0 2-1,-7 9-4784,33 12 5345,-11 4 0,-59 8 0,-8 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44.6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178 715 14854,'-44'44'93,"-1"0"1,5-3 0,9-3-94,19 4-248,6-5-110,6-11-179,11-10-46,7-9 314,17-8-359,9-22 192,5-14 436,1-19 112,-7-3 33,-7 11 135,-11 13 79,-8 16-35,-3 11 383,-3 6-13,6 8-234,7 8-79,9 8-90,8 7-179,5-2-78,8-7 44,1-10-78,5-5-67,-5-18-135,-4-16 34,-8-25-11,-10-26-813,-13-17 958,-14 40 1,-2-1-12,-1-2 0,-3 0-277,-4 1 1,-3 1 590,1 7 0,-2 3 571,-17-24-89,4 29-650,9 28-79,6 41 269,8 27-257,13 43 62,-4-40 0,3 2-130,7 6 1,3 0-130,1 1 1,6 2-817,1-6 1,4 2-1,-3-7-1318,-1-5 0,-1-4 2297,15 17 0,-6-13 0,-22-37 0,-6-9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45.2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841 586 15650,'-33'-51'823,"0"0"1,-24-30-813,23 68 11,4 7 124,-1 5-135,0 12-11,4 9-145,6 12-23,9 5 22,7-8 34,5-4-314,2-11-22,10-7 392,11-4 56,17-15-146,8-11-22,3-11 79,-4-6-79,-5 8 123,-12 5 45,-5 10 224,-5-3 0,-7 5 224,1-9-123,-7 1-11,0-8-314,-3-7-314,-3-4 314,-21-5 258,-47-12-101,-4 22-40,16 17 1,-1 6-510,-33 8 560,40 17 0,-1 7-17,-4 5 1,1 8 117,-4 14 0,2 8-543,0 8 1,5 5 402,5 4 0,7 4-124,8-2 1,12 4 5,19 19 1,17-1-18,8-26 0,12-4-140,18 13 1,11-9-23,2-29 0,6-12-39,2-3 0,2-7-62,1-5 0,0-4-213,-1-3 0,0-3-325,-2-6 1,-1-6-2849,4-5 0,-5-5 3655,13-12 0,-16-2 0,-66 23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58.2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430 3 16120,'-80'-1'362,"0"0"1,7 2-1,9 9-362,4 41-11,17 2 11,23 1 67,11-5 56,25-6-11,21-5-22,25-6-79,22-7 90,4 1-101,-2-5 11,-14 5 12,-18 1 89,-20-1-68,-15-3 215,-13-2-80,-4-1 213,-2 0-112,-14 2-22,-9 1-158,-19 0-44,-10-1-56,-7-1-44,-6-4-393,2-2-213,4-3-471,16-2-3663,16-4 1210,16-3 672,15-2 2902,9-1 0,-3 0 0,1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59.5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236 164 14607,'-49'-21'381,"1"1"1,-34-1-270,58 46-112,7 16-112,6 7 78,7-3-448,5-8-369,15-14 392,7-9-416,15-10 12,3-14 583,-4-17 280,-8-19 135,-12-16 369,-9-4 493,-7 11 135,-4 12-606,-8 23-245,-7 11 77,-11 37 438,-5 22-348,-2 41-862,20-39 1,2 2 441,3 1 0,3-1-28,3-3 0,3-2 0,9 33-269,15-19-68,15-24 337,14-20 45,4-13 258,-3-29 22,0-43-325,-27-7 181,-11 21 0,-5 0-417,-9-27 68,-11 8 0,1 14-908,-7 18 370,8 35-212,5 33-2298,10 15 3360,6 11 1,-3-29-1,1-10 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59.9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323 10 15538,'-62'-5'325,"0"1"0,6 4 0,7 9-325,-3 58-79,24 2 45,15 3-44,34-5 78,21-6 180,35-7-469,-31-31 1,2-1 405,-1-2 1,0-1 28,35 15 180,-25-2-258,-22-1 154,-20 1 192,-10 2 1,-19 4-303,-17 2 0,-21 2-112,-13-5-246,-4-4 38,7-9-733,11-7-336,12-10-786,19-4 2063,13-8 0,8 3 0,2-3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8:00.1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18810,'22'72'59,"1"0"1,-3-5 0,-2-4-329,-3 20-885,-3-8-1771,-5-11-2453,-2-27 5378,-5-13 0,0-23 0,0-1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8:00.3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0 362 12725,'13'5'151,"48"-38"1,17-16-130,-27 26 0,3 1-805,16-14 0,9-7 0,-4 8 660,9 9 0,-3 7-516,-1 0 1,-2 1-774,-7 5 0,-5 2 1591,13-3 0,-29 8 0,-46 6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8:00.5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241 0 17106,'-47'79'545,"-1"-1"1,5-4-1,6-4-220,1 23-665,16-4 396,10-9-56,13-12-16,20-18-141,14-18 156,26-17-145,9-13-168,6-25 314,-6-13 34,-15-24-34,-21-9-493,-18-9 120,-15-9 373,-25-3 123,-8 3 35,-21 18 66,0 19 50,1 25-274,3 15-34,2 19-55,4 22-786,8 22-1904,12 26-2509,12-13 5288,7-6 0,2-38 0,0-8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8:00.9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27 480 18104,'24'73'82,"1"0"0,-3-6 0,-3-12-82,-5-29-11,-6-6 11,-3-11 34,-3-5 123,-2-2 179,0-2-303,-11-9-33,-8-14-11,-14-21-123,-2-22-214,7-16-526,13-12 874,10 43 0,5 0 0,11 1 0,5 0-76,0 1 0,6 4 188,10 4 0,4 5 146,37-20-124,-7 20-111,-12 19-12,-23 10 168,-15 6 56,-11 12 711,-13 15-800,-19 20-135,-18 16-11,-22 9-812,-3-1-1026,6-4-1781,11-8-3832,27-24 7451,10-10 0,16-21 0,0-1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8:01.4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0 290 19235,'29'88'583,"-2"-2"-572,-11-12 79,2-11-90,-5-14-112,2-17-303,-5-15-123,-1-10 258,4-8 280,4-19 146,7-11-124,7-17 79,-3 1 0,-4 9-101,-8 15-134,-7 11-12,-1 9 146,-1 7 280,4 14-157,7 10-89,4 14 11,5 0-45,1-6-68,-1-11-21,-3-13 89,0-7 157,1-18-12,6-15-55,3-21-1,2-17-66,-3-11-345,-6-12 322,-6-7-191,-9 3 191,-6 14 0,-4 23-168,-2 24-369,0 17-696,-6 14-8598,-17 37 9798,7-12 1,-6 14 0,17-25-1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56.6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105 277 16187,'-6'73'661,"0"1"1,0-5-1,1-6-358,5 11-158,0-6-66,0-12-35,0-15-44,0-15 0,0-14-470,0-6-382,0-12-179,-6-21 247,-6-22 694,-6-31 90,-1-17-179,12 44 0,1 1 885,-3-48 168,6 14-482,2 27 90,1 23-291,0 21-191,0 11 190,13 19 135,25 41-191,2 1-112,-12-15 1,-1 2 44,8 15 404,-3-9-471,-6-12-23,-1-13-514,-9-14 44,5-11 313,-7-23-223,7-17 223,-6-23 136,-2-14 44,-7-8 78,-4-1 348,-2 7 582,0 14-672,0 32-336,0 12 56,0 25 12,0 20 178,0 22 57,0 27-124,0 18-39,3-22 0,3 3-90,-2-19 1,2 0-412,3 16 1,2-3 371,8 9-11,1-17-78,-1-22-729,1-19-347,5-15 369,6-26 461,7-17 352,-11-9 0,-2-6 95,6-27 106,-12 29 1,-4 4 1231,-7 4-1002,-5 21-380,-1 14-68,1 9 67,1 18 169,12 44-180,-4 2-67,8 33-11,-8-30-617,1-6-2307,-2-17-5077,-4-19 8012,-3-12 0,-4-11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8:01.7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68 140 19347,'-18'73'101,"0"1"0,3-5 0,3-4-56,8 23-45,4-12-45,7-16-269,7-18-201,14-20 515,8-10 134,10-23 45,5-18 23,1-23-90,-6-19-112,-14-13-259,-16-7 305,-10-5-46,-9 5 145,-11 14-66,-6 17-34,-12 24-45,-3 19-213,-5 11-348,-3 24-1097,-4 12-1390,10 22-2531,15-6 5579,11-8 0,11-23 0,0-8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8:02.1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0 342 15415,'12'1'1243,"-2"1"-246,-10-2-671,0 0-136,37 84-67,-25-38-123,7 9 0,-1 0 45,-15-13-34,-3-13 90,0-14 112,0-8 347,0-6-426,-2-14-134,-3-21-145,3-28-158,-3-29-235,12 39 1,4-1 537,4-3 0,4 2 134,6 4 1,4 2 201,31-27-89,-10 25-247,-14 24-280,-19 14 280,-9 10 112,-8 22 45,-12 15-101,-17 26-67,-17 11 11,-14 1 673,8-6-920,9-11 146,21-13 101,11-9 157,9-6 101,16 1-68,15 2-100,24 6-90,20-3-90,10 2-582,8-6-347,0-5-774,-4-6-1401,-10-10-1859,-32-5 5053,-15-4 0,-27 0 0,-3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8:02.5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5 338 18194,'23'54'126,"0"1"1,-1-6 0,-4-3-586,-9 7-695,-2-13-773,-4-17 470,-3-11-1053,-9-18-907,-9-19 3103,-8-23 303,0-25 11,7-19 6,14 42 1,2-1 693,0-1 1,3 1 1988,15-41-616,10 23-840,18 27-337,8 24 516,6 25-392,4 27-259,1 25-803,-31-17 1,-3 3 271,-3 4 0,-4 2-1,-6 0 1,-4 1-51,-2 0 0,-4 0 1,-8 47-180,-19-9-34,-11-9-817,-18-14-875,4-19-1142,6-22-3713,20-14 6581,9-21 0,12 6 0,0-6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8:02.7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21241,'5'68'138,"0"-1"0,6-2 1,2-4-61,14 25 45,17-7-89,1-15-34,-11-16-392,-12-16-998,-12-12 393,-7-11-381,-9-5-1300,-18-2-2376,-5-5 5054,-11-11 0,20 8 0,6-8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8:02.9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436 1 18440,'14'2'2185,"-3"0"-1905,-23 44 0,-16 18-1732,-12 24 1452,15-30 0,-2 7 0,-1-4-304,-8 8 1,-2-3 303,-17 19 0,1-6 0,3 4 0,17-38 0,1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8:03.3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0 447 16782,'80'-11'374,"0"0"0,0-1 0,12 0 0,2 1 1,3-1-347,-17 3 0,1 1 0,2-1 0,3 0-1140,-8 1 0,3 0 0,1 0 0,1-1 0,1 1 1118,9-2 1,0 0 0,2 0 0,1 0 0,1 0-181,-13 2 0,1 0 0,1 0 0,0 1 0,0-1 0,1 0 175,2 0 1,1 0 0,0 1 0,0-1 0,0 1 0,0 0-76,-2 0 1,2 1 0,-1 0 0,-1 1 0,1 0 0,-1-1 76,-3 2 1,0-1 0,-1 1 0,1-1-1,-2 1 1,-1 1-181,11-2 0,0 2 0,-2-1 0,-2 1 0,-1-1 193,10 1 1,-2 0 0,-3 0 0,-3 0-14,11 0 1,-4-1 0,-7 1-10,13-3 1,-12 1 543,-30 1 1,-9 0-550,1-5 1489,-34 4-2038,-16-1 1845,-12 2-3627,-15-3 907,-11 3 1435,-10 1 0,19 1 0,8 2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28.0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6529,'0'0'0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28.4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40 284 14978,'-14'-14'3193,"3"3"-2364,11 11-56,0 0-414,-12-3-158,9 2 169,18-4-68,44-3-167,-6 1 0,8-1-732,17-3 0,5-1 625,13-3 0,3-1-28,-31 4 0,2 0 0,-1-1-8,0 1 1,-1 0-1,-1 0-284,24-6 1,-3 1-499,-14 3 0,-5 2-510,-15 2 0,-6 1-2263,10-3-1446,-30 7 5009,-37 3 0,5 2 0,-13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28.6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30 19975,'71'-11'313,"0"-1"1,-4 6 0,-3 8-314,-9 16 0,-6 8-731,24 32 844,-34 11-113,-24 14-17,-24-35 1,-7 2-326,-3 3 0,-6-1-392,-9 3 0,-5-2-465,-2 0 0,0-4-3955,-20 11 5216,20-16 1,28-38 0,10-5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29.1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7 175 16479,'0'-90'2857,"0"18"-2476,0 64-179,0 4-202,0 4-90,0 20 90,0 25 628,0 37-404,-1-25 0,1 3-424,-1 4 1,0 1 305,0 5 1,0-1-62,0-5 0,0-2-34,1-3 0,0-3 12,0 39-23,0-20-79,5-22-257,10-18 55,15-14 158,28-11-134,28-6-677,-30-9 1,4-4 495,7-1 1,1-4-275,2-4 1,0-6-3821,1-7 1,-6-2 4531,11-12 0,-19 3 0,-54 30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56.7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15941,'0'0'0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29.4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295 109 18899,'-60'45'467,"-1"0"0,5 0 0,10 3-344,9 40-123,15 3-34,10-4-156,17-15-348,17-17-112,12-22 269,18-17 281,-2-27-46,-3-24 146,-9-28 0,-10-22-364,-15-7 174,-7-6 190,-12 5 22,-13 6-22,-9 16 67,-8 21-55,7 19-12,6 18-371,5 9-5634,6 37 6005,6-13 0,2 16 0,4-24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29.8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0 195 19493,'49'65'141,"1"0"0,-1 0 0,-2-7 1,-2-1-1,-10-10-141,-8 5-437,9-20-135,11-14-32,11-12-416,8-32 292,4-19-185,-5-27 913,-11-4 292,-15 14 652,-17 20-508,-12 23-301,-7 12 22,-3 10 146,0 18-79,0 13 91,7 19-315,10 0-168,15-10 90,35-15 212,-15-21 202,19-26 101,-33-18 34,-11-18-124,-12-8 90,-8-6-235,-6-2-79,-1-2-78,-1 11-45,-3 13-583,2 17-929,-1 17-2018,3 8-3137,0 7 6667,5 3 0,-4-3 0,3 3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30.3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0 317 18854,'62'-26'124,"-13"-3"-80,-42-14 147,-4 4 381,-3 6-24,-1 12-100,-3 10-156,0 7-124,-5 4 90,-2 18-34,-6 14-135,3 25-89,4 14-44,8 4-404,24-3-651,11-12 46,17-15-56,0-22-359,-5-12-168,-4-16 393,-5-17 525,-6-11 718,-7-16 0,-6 0 90,3 5 235,2 10 705,7 15-21,7 10 1008,26 41-1188,-10 13-583,-18-7 1,-3 4 56,6 35-102,-14-9 57,-12-13-45,-8-18 90,-3-16 1030,0-12-1008,0-18-325,0-20-79,0-27-100,12-23-258,2 32 1,6-1 240,6-4 0,5 0-51,7 1 1,5 2-701,18-11 0,4 4 34,-18 19 0,-1 4-617,2-1 1,-4 7 1529,-5 12 0,-31 15 0,-4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31.3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209 409 18418,'-8'-49'1714,"-12"27"-1479,-30 78 11,-1 9-178,10 2 10,16-1-78,13-1-90,11-5-223,27-7-68,18-12-89,40-13-231,-35-20 0,3-3 308,7 0 1,2-4-34,1-6 1,1-4 139,1-2 1,-1-4 234,-3-5 1,-2-4 38,-3-4 1,-3-2 22,-5 0 1,-5-1-71,27-31 430,-25 8 413,-22 10-145,-14 16-35,-14 13-122,-20 9 543,-20 13-420,-24 17-280,-6 14-314,5 18-6,39-14 1,6 3-398,-3 19-215,13 13-245,36-43 281,12-16-482,25-11 145,6-28 157,3-11 527,-29-9 0,-2-5 224,11-23 269,-4-18 661,-27 45-179,-9 16-516,-3 15 23,-3 8 347,0 30-179,0 10-348,3 30 68,5 2-135,8-3-22,7-8-180,7-15 169,2-19 22,4-12 11,3-13-11,7-21 28,-9-9 0,0-7-28,21-33-203,-19 19 1,-2-2 224,10-26 101,-3 7-123,-8 13 460,-10 21-259,-8 20-178,6 16 571,6 27-213,18 16-169,7 26 68,-1 7-66,-9 4-113,-13-7-90,-18-10 23,-7-14 371,-7-15-372,0-13 1,0-11 89,0-4-123,0-11-381,3-16 78,13-19 57,15-22-23,19-14 196,-6 9 1,0-4-295,-11 17 1,-2-1 366,8-18 0,-4 1 157,-8-16 437,-14 23-67,-10 26-46,-12 23-223,-13 14 112,-18 21 0,-14 17-118,16 12 0,3 7-162,-10 34 80,20-26 0,7 0-170,10 20-191,16-8-324,15-10-382,13-16-559,19-14-1065,-2-21 0,2-6-5300,8-3 7821,32-12 0,-77 3 0,-4-2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31.8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82 0 17465,'2'86'419,"-1"-1"0,1 0 0,-2 0 0,0-1 1,-1-3-331,-3 15 1,0-2-1189,1 2 0,-1 0 1099,2-3 0,0-2-67,0-3 0,-1-2-505,-1-5 0,-2-2-638,-2-6 0,-1-7-3540,-5 15 4750,0-30 0,10-48 0,1-3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32.3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1 365 15448,'31'-84'2431,"-6"20"-2139,-20 54-292,-2 7 0,-3 29 818,0 23-45,0 43-888,0-36 0,0 2 205,0 4 0,0-1-1,0-1 1,0-3-79,4-3 0,2-3-11,12 37-424,15-18-124,18-19 54,9-23-178,18-14-561,10-30-664,2-23 1241,-47 8 1,-4-8 280,-5-7 0,-6-5-18,-6-5 1,-7-4 302,-3-7 1,-6-2-264,-1-2 1,-5-2 721,-7 0 1,-3 1 162,1 8 0,-3 3 351,-5 9 1,-2 5 69,-10-14-499,5 28-734,-6 34 250,2 33-2816,-12 34-3048,13 3 5894,7 5 0,14-44 0,4-9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32.7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69 47 18843,'13'66'493,"-1"0"0,1 0 0,5 31 0,-3-4-280,-7-21 0,-3-3-1394,0 6 0,0 0 1231,-3-1 0,-1 1-50,0-1 0,0-2-41,-2-5 1,-1-4-235,-3-8 1,-2-3-118,-6 23 662,-7-33-292,4-22-57,0-23 23,-4-29 0,-2-29 45,9 15 0,2-5-169,4-10 1,2-4-84,-1-8 0,2-3-40,6-8 1,6-2 111,5-4 1,6 0 38,6 0 1,6 3 151,8 7 0,4 4 179,-2 14 1,2 6 151,-5 14 0,1 7-107,24-1 258,-14 24 122,-8 38-65,-10 16-91,-10 31-67,-10 10 795,-11 5-1176,-22 1-347,-13 1-471,6-45 0,-2-3-3496,-18 16 4328,4-18 0,29-31 1,7-8-1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33.0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92 211 20042,'13'89'504,"0"0"0,0-1 1,-2-4-371,-7-18 1,-1-2-1093,0 1 0,-1-1 958,0-3 0,-1-3-717,-1 40 455,0-26-320,0-32 607,-8-22-417,-4-31-101,-13-24 493,-7-36-11,15 26 0,1-3 228,2-8 0,2-3-290,3-4 0,3-2 11,1-4 1,4-1-598,6-1 0,5 1 659,2 1 0,4 3 152,5 7 0,4 6 227,23-30 125,-4 39-44,-7 25 223,-1 29 79,3 26-123,-1 26-113,-4 28-234,-23-39 1,-2 2-58,-2 2 0,-5 0-162,-4-1 0,-5 0-73,-5-2 0,-6-1-112,-3-1 0,-5-3-572,-6-4 0,-2-2-2207,-28 29-1420,20-33 4311,16-13 0,20-22 0,6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33.6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0 412 19168,'84'-26'-168,"-1"0"0,-7 2 0,-12-3 134,-17-17-100,-17-5 134,-16-6 190,-9 2 12,-10 7 123,-9 13 67,-11 14-100,-8 11-80,-4 6-77,2 17 66,4 12 79,7 20-33,12 14 67,6 4-90,11 6-224,15-2-22,11-4-696,15-8-660,-1-13-247,-1-15-593,-4-16-113,-6-7-963,-10-23 1736,-9-10 1558,-10-23 964,-3-10 381,-1-4 22,10 1-11,10 9-348,12 16 1,8 16 257,3 13-426,1 14-111,-2 17-169,-7 13-292,-10 15 24,-13-2-248,-7-4 1,-13-10 57,-13-9-102,-12-13-483,-19-9 24,19-21-190,3-13-58,23-21-54,24-8-326,17-5 621,8 27 1,7 6-431,29-8-141,-26 21 1,-1 5-4712,-4 11 5748,-9 3 0,-29 0 0,-3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34.6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128 203 20524,'-32'69'52,"-1"1"0,5-6 1,6-6-367,13 2-548,6-6-158,16-12 67,22-12-795,34-14 572,-20-11 0,5-3-387,9-4 1,3-2 772,5-3 1,0-4 789,0-2 0,-1-5 11,-5-4 0,-3-4 246,-9-2 1,-4-2 952,25-34 796,-28 1 437,-25 6-1188,-15 12-269,-30 14 56,-14 15-146,-26 8 368,-6 14-1040,0 17-134,1 14 33,9 17-78,9 2-90,13-2-224,18-5-392,9-9-426,11-9 404,21-14-236,16-8-45,23-8 225,3-17 168,12-31 571,-28-3 179,5-19 336,-31 25 426,-6 11-112,-5 12-325,-6 12-223,-1 6 671,-3 37-627,3 2-89,1 31-12,4-9-90,4-7-134,5-8-280,11-12 67,12-15-1053,46-11 806,-13-23 353,-23 5 1,-2-4-107,12-34 135,-11-12 78,-13-7 56,-7-4 157,-9 7 269,-3 13 123,-6 22-291,11 16 178,0 32 80,19 19-292,4 32 67,4 11-80,-6 5 91,-14-3-134,-14-8 22,-9 8-178,-10-34 44,-2-1 67,-1-36 57,2-7-191,3-3 182,2-12-329,9-9-10,16-15 90,21-11 10,4 7 1,6-1-11,-13 6 0,1-2-286,15-12 1,-2-4 172,-21 13 1,-6-2-40,-5-2 1,-5-1 173,4-40 22,-17 11 90,-36 24 459,-63 29-280,45 30 1,-3 10-549,-21 8 1,3 10 654,17 11 0,8 7-107,2 2 0,6 3-346,5 0 1,7 1 177,8-3 1,5 0-124,1-3 0,7-2-91,29 39-428,21-17-2484,25-43 0,8-10-1913,-31-5 1,-1-6 4660,31-7 1,-10-6-1,-35 0 1,-9-9-1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57.2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0 176 15056,'11'56'285,"0"1"1,6 36-174,-16-84-44,-1-3-68,2-6-672,3-18 312,6-10 360,10-19 0,10-2 79,7 8-57,7 11 405,4 15-170,3 7 102,3 7 55,0 19 90,6 30 1,-1 6-472,-5-8-33,-5 9 0,-6-11-45,-31-42 45,-1-2 112,3-11-112,7-8 0,1-16-134,-1-11 100,-5-8 34,-6-6 23,-6 2 33,-4 4 190,-1 14 79,0 13 68,0 11-158,0 11-190,0 3-224,0 2 179,0 7 67,0 14-11,0 15 22,0 15-67,-1 8 1,-1-1-12,0-1 0,-1-3-280,1-8-1839,-2-7-3438,3-18 5557,-1-9 0,2-12 0,0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35.4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72 180 18059,'-40'8'1681,"9"-3"-1334,31-3-168,27-2 12,37 0-141,-3-1 0,10-1-1657,22-6 0,9-1 1607,-23 1 0,3 0 0,1-1-4,8-3 0,1-1 1,-1 0-278,-1 1 0,-1 0 1,-1 1-12,-5 1 1,-2 0 0,-2 1-398,22-1 0,-7 2-225,-20 2 1,-6 1-2247,22-2-1299,-48 5 4459,-50-4 0,2 6 0,-18-3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35.6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55 0 18552,'86'5'672,"0"0"0,-2 6 1,-5 10-472,-10 18 1,-7 10-778,-7 1 0,-6 4 665,-14 0 1,-7 2-45,-7 3 0,-12 0-45,-18 3 0,-12-1-112,-9 5 0,-10-3-1486,-19 5 1,-9-4 909,15-19 1,-3-1-1,2-4-1194,-14 3 0,3-5 1994,0-3 1,8-8 0,14-15 0,14-8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48.4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131 81 15101,'-40'-45'1221,"9"9"-896,28 36 56,3 0-224,-3 0-157,1 0-202,-2 2 202,-4 18 235,1 17-44,-5 30-158,2 17 46,4 9-532,2 2 509,4-7-45,0-9-60,0-12 38,0-13-124,0-13-111,0-12-124,0-10-22,0-12 361,0-2-1504,0-5-1708,0-7-309,0-5 3552,0-5 0,0 5 0,0 4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49.2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0 369 16221,'56'-42'105,"-1"1"1,0-1-1,1 3 1,1 2-1,-2 4-105,15 3 0,-1 6-1102,-2 2 1,0 2 418,-11 6 0,-4 2-2556,20-1 490,-37 14 2749,-38 17 0,-1-10 0,-11 9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49.4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 92 12568,'-13'-8'908,"3"1"549,10 7-348,0 0-964,149 40-1117,-91-44 0,6-3 927,15 12 0,11 3 1,-4-7-679,9-19 0,-5-7-657,-5 5 1,-7 3-414,-24 5 0,-6 1 1793,13-3 0,-54 13 0,-7-1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49.5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143 0 15493,'-20'63'142,"1"1"0,-1-5 0,5-5-366,10 0-1670,-8 2-4403,0-19 6297,-7-7 0,12-24 0,-2-3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49.7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1 133 13005,'38'-37'-1412,"-1"1"0,19-23 1,-47 59-1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49.9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17745,'12'76'310,"0"1"0,-2-3 0,-2-2-310,-3-18 0,-2-2-217,1 1 1,-1 0-92,2 0 0,1-2-1037,7 43-1590,4-14-2142,-4-37 5112,3-17 1,-12-26 0,1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50.1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16748,'11'13'1243,"3"37"1,-1 13-314,-3 31-1702,4-4 1,-1 5 799,-4-20 0,-2-3-28,2-1 0,1-2-420,0-1 0,2-2-460,0-3 1,0-3-2826,8 18 3705,-6-24 0,-9-44 0,-3-8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50.4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1 364 18485,'60'-35'-86,"0"0"0,-14-41 0,-18 0 243,-25 26 157,-36-42 33,-10 125 45,3 25-156,6 14-68,13 8 44,12 0-55,16-2-157,23-9-201,22-15-371,24-17-683,10-19-639,-2-11-1523,-5-25-2152,-31 0 5569,-16-19 0,-26 19 0,-6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44.2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0 17924,'9'51'650,"1"0"0,-5 2 0,-3 1-493,-6 3 0,-2 0-1275,0 1 1,0 0 1178,2 1 1,1 0-6,2-3 0,1-1 564,4 44-620,14-14-348,11-21-565,14-18-1563,6-25-1816,-13-10 4292,-6-19 0,-20 6 0,-7-6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57.4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63 14675,'15'-32'-1554,"-4"2"0,-10 40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50.6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0 195 17174,'18'84'496,"0"1"1,-1-9 0,-6-9-407,-18-8 44,-1-19 34,-6-18 146,5-13 67,3-12-381,2-24-246,2-25 66,1-30 12,13-17 100,-4 47 1,11 1 67,36 3 0,21 3 0,-12 5 0,4-24 0,20 28 0,0-1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51.1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84 19336,'-12'82'1109,"3"-1"-997,9-9-112,0-8-112,0-14-537,6-17-237,9-17 237,14-9-13,16-20-379,10-19 245,5-25 202,0-13 4493,17 131-3888,-29-28-397,-13 38 1,-4 6 116,11-7-403,8-21 302,4-24 291,-3-14 79,-7-28 101,-8-18 0,-11-28-101,-9-21-324,-8-12 324,-7 45 0,-1 0 57,0-48 21,0 14 90,0 19 576,-3 26-1081,3 21-298,-3 12 0,3 7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51.4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134 179 19661,'-27'64'-306,"0"-1"1,0 1 0,-9 10 0,20-14-121,69-16-67,10-41 325,7-27 168,6-13 45,-7-26-1333,-14-8 761,-24-6-493,-16-2 949,-21 8 71,-17 9-11,-14 23 145,-15 18-504,1 15-863,4 23-2756,21-1 4155,8 14 1,17-17-1,1-3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51.6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0 240 16210,'28'72'642,"0"-1"1,-2-7 0,-8-11-531,-17-17 291,-1-15 449,-1-10 324,-6-7-739,-5-15-437,-2-19-45,3-26-1513,54 8 1,36-11-1,9 1 1,-19 8-421,-23 8 1,2 2 1908,24-8 1,20-7-1,-5 6 1,-29 23-1,-30 26 1,-10 0-1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52.2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600 1179 17252,'-78'-25'1161,"0"-1"1,5 4 0,6 5-1006,-8 11-44,7 11-33,11 19-11,11 17-68,14 22-101,14 7-180,11 1-335,31-11-258,14-19 280,34-19-235,9-22 22,8-31-697,-8-21 1268,-43 13 1,-5-6-140,-3-5 0,-6-4-119,-5-7 1,-4-3 263,-4-5 1,-6-13 1398,-5-1 1,-6-19 0,-1-6 0,0 7 0,2 20-1148,1 11 1,0 2 128,-3-17 0,-1-21 1,1 16-1,6 52 22,9 88 1,4 38-62,3-2 0,1 4 48,-4-22 1,1 1 0,-1 1-437,0 1 0,0 0 0,0 0 343,0-1 0,-1-1 1,2-2-46,5 27 1,1-3-23,1-9 0,3-5-17,-2-12 0,2-6-162,25 29-23,1-36 202,7-29 0,9-29-56,10-29 6,-20-15 0,-3-9-141,-15 9 1,-4-4-443,7-22 0,-7-1 633,-21 21 0,-6 3 56,0-44 1173,-6 27-826,-2 31 848,0 21-1430,-1 20 56,1 28 123,1 23 11,10 38 56,19-11 1,7 3 15,-9-16 0,2-2 85,19 20 0,0-2-62,-17-27 0,-6-3-72,-7-5 0,-3-1-34,3 42-392,-40-32 0,-13-1-1704,-28 20 6,17-36 1,-4-8 2089,-27-8 0,47-24 0,8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54.3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441 0 14933,'-54'64'885,"22"-22"0,0 4-572,-5 15 1,1 5-1106,-3 9 1,1 3 1015,2 5 0,3 1-73,3-1 1,5 0-130,8-4 0,3-1-22,2-4 0,6-2-146,9-7 1,7-3-151,8-6 1,8-4-725,11-7 0,5-8-3406,39 8 4426,5-22 0,-52-23 0,-8-2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54.9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566 765 15471,'-55'-51'515,"0"1"0,4 0 1,2 19-169,-6 47 67,-6 13-66,-3 22-34,2 7-191,11 0-123,15-9-101,17-10-167,11-12-282,13-11 382,16-9 11,16-4-112,19-18 124,10-13 145,-4-22-213,-8-16 224,-13-7 11,-15-1 236,-11 7 291,-10 16-134,-4 21-214,-1 15-178,0 11-23,0 17 269,0 20 33,0 26-56,0 20-145,10-20 0,3 0-101,11 24-6,-2-34 1,5-6-432,22-5 247,7-19-472,11-9-302,-13-29 1,0-10 168,26-24 283,-26 3 1,-6-7 494,-21 3 1,-6-3 16,-3-4 0,-4-3 33,-3-3 1,-4-1 190,-3 1 0,-1 2 297,-1 6 0,-1 3 745,-1-31-258,0 32-459,0 28-403,0 15 213,0 63-146,-1 8-396,0-2 1,1 6 277,-1-3 1,1 2-63,0 5 1,0 1-34,-1 2 0,2-1-387,0-1 1,4-2-500,2-6 1,4-4-2050,22 34-1107,0-43 4042,3-27 0,-23-21 0,-2-3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55.1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0 20490,'0'68'-224,"-1"1"0,0-1 0,0 32 0,1-4-544,-1-22 1,2-3-1121,3 5 1,1-4-4467,2 27 6354,9-21 0,-10-59 0,0-9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55.2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141 1 19034,'-6'90'239,"1"1"0,-1-5 0,-5-6-514,-8-28 1,-2-4-600,3 2 0,2-3-3776,-7 17 4650,10-20 0,10-35 0,3-8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56.6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489 401 14955,'13'-56'153,"-1"0"0,-4 3 1,-11 5 473,-40-1 68,-10 6-236,-2 15-134,-1 12-12,1 18 114,-3 30-2,-2 19-178,5 29-540,12 8 360,16-1-67,15-9-369,11-15-344,23-18-250,12-20-460,24-14-157,9-27 213,0-22 616,-10-30 560,-13-22 622,-30 21 1,-5-2 1003,2-24-434,-10 37 0,-1 7 287,-1 15-862,0 19-392,0 13 66,1 16 102,0 13-12,0 20-134,0 11-44,0 3-12,10-8-538,4-11-403,13-14-303,5-14-279,9-6-4685,18-39 6208,-22 7 0,-1-11 0,-29 19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58.1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22 14708,'11'64'426,"-1"-1"0,0-6 0,-3-10-359,-7-23-45,0-10 102,0-8-124,0-5-68,0-16 68,0-9 0,0-17 1199,75-12-1176,-35 44 72,10 3 0,2 11 96,1 40-169,2 4 56,3-5 1,-2-6-22,-1-13-57,-5-11-158,-3-9 158,-1-13 90,0-13 146,-3-16 111,-7-15-90,-13-6-33,-12-1 337,-8 3 55,-7 16-134,-8 12-214,-6 16-77,-6 8-123,-1 4-57,-9 26-22,11-7-270,2 20-245,15-19 212,6-4-11,0-5 135,4 2 111,8 4 135,26 46-22,-3 7-834,-9-11 0,-1 5 816,-6-2 1,-4 3 22,1 8 1,-2 2-414,-4 5 0,-3 2 374,-1-1 0,-3 0 39,0-2 0,-4-2 6,-6-11 0,-4-2 156,0-10 1,-7-4 829,-17-7 0,-4-7-135,-19 2-627,-13-18-258,35-50-11,19-26-280,9 9 0,5-6-75,10-11 1,7-4-531,4-10 0,6-2-1271,3 15 1,5-2 0,-2 6 2155,3 0 0,-1 5 0,2-2 0,-5 14 0,-16 31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56.9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81 17868,'23'75'190,"1"-1"1,-1-8 0,-7-12-191,-14-25-56,-1-13-67,-1-9 22,0-6-381,0-29 146,6-12 0,8-33 291,12-1 45,13 4 145,5 15 135,0 18 45,-3 19-44,-7 11 189,-2 15-122,-1 13-35,-2 14-190,0 14-44,-5 7-79,1-1-179,-2 1-572,5-7-381,9-9-5008,25-8 6140,-15-16 0,-3-6 0,-30-10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57.3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322 948 20143,'-71'27'343,"1"1"1,7-2 0,11 2-221,16 17-100,17-3-23,10-4-651,7-7-301,25-11-11,22-8-886,39-8 368,-32-15 1,2-6 477,3-4 0,-2-6-34,-3-15 1,-5-9-610,-4-5 0,-7-6 1634,-5-6 1,-6-4 11,-7-8 0,-4-1 1300,-3-3 0,-4 0-163,-2 1 0,-3 2 465,-1 10 1,-1 3-516,1 15 0,-2 5 381,0-12-807,-3 34-650,-2 23 934,-9 36-317,-6 23-555,7-10 0,0 6-62,1 31 0,2 4-790,2-17 1,2 0-79,5 26 0,4-5-2729,11-1 3586,10-13 0,-8-57 0,-2-7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7:57.4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365 1 19437,'-28'68'226,"0"0"0,0 1 1,0-2-1,1-1 1,-1-3-1006,-8 6 0,2-5-1933,8-12 1,0-2 2711,1-1 0,3-6 0,7-14 0,1-10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8:06.6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869 1 17700,'2'61'149,"-1"0"1,0 11 0,-1 4-117,-3 15 1,-2 4-1040,1-23 1,-2 1-1,-1 1 1032,-2 4 0,-1 1 1,-2 0-445,-1 2 1,-2-1-1,-2 1 418,-4-1 0,-2 0 0,-2-2-198,-4-2 0,-3-1 0,-3-2-338,-5-1 1,-3-1 0,-4-2-313,-3-1 0,-4-4 0,1-5-1623,-11 4 1,1-8 2470,-1-5 0,7-13 0,16-24 0,11-6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58.8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99 94 15471,'78'-21'358,"1"-1"-268,-12 0 89,-5 6-179,-8 8-67,-13 4-12,-9 12 79,-6 16 90,-9 17 78,-6 19 33,-7 8-110,-4-1-69,-12-5 101,-6-11-78,-15-9 0,-6-12-45,-5-8 0,-7-7-426,-8-9-101,-2-2-111,-3-4-147,6 0-122,7 0-415,8 0-1726,21 0 3048,7 0 0,15 0 0,0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2:03.4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64 13936,'98'6'288,"-1"-1"1,-27-1-1,0-1 1,1-1-192,0-1 0,-1-3 0,2 1-909,6-3 0,3 0 0,-1 0 894,0 0 0,0-1 1,-2 0-50,-4-1 1,-1 0 0,-3 0-34,18-1 0,-6 0-224,-22 3 0,-6 0-162,6-2-1418,-36 3 497,-41 0-1685,-31 2 730,-41-1 1618,28 2 0,-5 0 1696,-9 0 1,-2 0-146,-6 3 1,-1 1-48,-3 1 1,0 3-318,1 2 1,1 2-7,2 0 1,0 2-12,7 0 1,3 0-303,9-2 0,4 0-32,-24 10-192,41-5-393,34-4 1714,56-2-884,39-2-247,-14-5 1,7-3-133,16 1 1,4-1 27,-27-1 0,1 0 0,-1 0-49,1 0 0,0 0 1,-2 0 12,24 0 0,-6 0-50,-18 0 0,-7 0-1480,23 0-1713,-49 0 3193,-29 0 0,-11 0 0,-7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14.9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536 147 17970,'3'-70'1030,"-9"12"-974,-17 48-11,-14 4 134,-14 3-56,-14 3-10,-6 7-57,-4 7 0,-11 22-123,25 5-124,13 12 79,33-14 56,38-1 61,31-14 1,11-3-6,28 8-6,-13-8 1,3 0-1,-23-3 0,-5-2-38,21 9 32,2 8-55,-53-3 1098,-36 18-426,-19-9 45,-33 9-146,-9-23-145,-9-7-102,1-3-190,25-11 1,2-1-68,-15 1-22,-9-4-360,52 0-637,12 0-661,10 0-271,15-12-3606,4 3 5557,14-13 0,-14 15 0,-1-1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15.4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108 178 14630,'73'7'818,"-8"-8"-728,-38-18 67,0-3 11,-2-2 156,-5 3 69,-6 2 89,-7 2-68,-4 1-224,-3 2-100,-9 1-68,-9 3 57,-16 4 45,-9 3 21,-8 3 113,-1 13 0,4 7-46,5 16-66,12 7-12,8 3-111,12 1-1,5 2 124,6-4 302,15-1-33,16-5-326,25-8-212,1-19 0,5-4-354,-13-2 1,2-2-807,20-4 1,-2-3-3682,3-6 4964,-14-8 0,-40 6 0,-9 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15.8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0 116 17062,'22'91'1311,"-2"-9"-1087,-18-37-157,1-4-33,-3-5 22,0-7 0,0-9 11,-4-6-34,-3-8-33,-4-3-168,1-17 23,4-17-146,3-23-281,6-20 202,16-6 336,12 5 34,15 13 12,4 16 44,-2 18 67,-4 15 190,-4 7 170,-3 8-203,-6 13 56,-4 8 11,-5 17-145,-5 3-101,-6 5 11,-3-2-101,-5 0 0,1-6-11,-1-4-739,1-10-931,0-10-1154,5-8-828,-2-7 3652,5-3 0,-8 1 0,1-2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16.0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20927,'26'92'381,"1"0"0,-2-7 0,-1-6-336,-10-27 0,-1-4-45,16 41-168,-3-8-875,-1-10-1556,-7-11 997,-4-12-1614,-10-14-146,-2-17 3362,-11-9 0,7-8 0,-8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58.8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0 285 16894,'86'-13'58,"1"-1"1,-1 1 0,0-1 0,-7 3 0,2-1-1,2 1 1,1 0 0,1 1-988,-4 0 1,2 2-1,1-1 1,1 1 0,2-1-1,0 1 936,7 0 1,3-1-1,0 1 1,1 0-1,0 0 1,1 1-158,-14 1 1,2 1 0,-1-1 0,1 1 0,0 0 0,-1 1 0,0-1 160,12 1 0,-1 0 0,1 0 1,-1 0-1,-1 1 0,-2 0-6,-5 1 1,-1 0 0,0 0 0,-2 1-1,-1 0 1,-1 0 20,6 0 1,-2 0 0,-2 1 0,-1 0 0,-3-1-2,7 1 1,-3 0-1,-4 0 1,-3 0-127,4 0 0,-5 0 1,-5 0-539,5 0 0,-9 0-1109,6 0-310,-56 0 2058,-37-2 0,0 1 0,-7-2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16.3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0 270 19751,'79'-55'-12,"0"1"1,0 4 0,0 9-23,-9 24 1,-1 7-815,1-1 1,-1 2 141,-7 1 0,1 2-850,17 2 0,-5 2 1859,-7-1 959,17 10 50,-85 12-304,0 14-145,0 17 486,0 8-845,0 8-269,0 9-123,0 5-112,0 2-1401,0 0-1680,-6-12-5716,1-28 8797,-5-16 0,7-25 0,0-1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16.5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18541,'0'0'0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17.9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12 773 18350,'-8'52'941,"4"-3"-851,18-16 302,5 18-392,-8-39-123,8-2 78,-7-46 45,7-10-33,1 5 66,7 9-33,0 15 56,4 10 90,0 5 246,5 12-190,-1 10 78,0 12-157,-4 9-123,-5-5-34,-6-2 23,-9-13-123,-5-5-90,-4-10 78,-2-4-190,0-28 11,1-13 67,13-28-22,11-2 258,15 8 22,5 15 44,2 16 24,-4 16 44,1 7 89,-4 7 91,-1 11-90,-6 12-1,-1 16 12,-8 14-56,-1 1-34,-4 0-67,-2-5 11,6 1-33,-7-21 11,5-5-12,-6-20 102,5-4-45,6-15-90,7-11-11,3-21-203,-15 2 1,-2-3-22,6-26 146,-5-22 89,-17 45 257,-4 15-66,-10 18-113,-19 10-44,-1 21 10,-12 9-10,17 18-34,6 11 34,10 6-11,5 2-12,6-1 112,17-6-78,7-7-79,41-11-55,-11-17-114,20-11-189,-18-26 23,-2-11 33,-4-15 201,-8 1 135,-7 5 56,-11 9-44,-3 12 21,-5 9 1,2 7 515,16 14-292,-4 8-89,11 17-33,-13 4-68,-9 5-22,-4-4-45,-8-2-56,-5-7 0,-1-4 33,-2-15-111,0-6-180,0-30 34,1-15-45,9-23 45,9-5 179,12 5 67,7 12 34,4 15 113,18 14-68,-13 12 44,11 5 12,-19 10 101,-2 9-34,-1 11-11,12 25-1,-14-13-10,10 6-45,-18-23 190,4-10-44,-2-6-101,6-5-68,2-16-78,5-9-34,0-22-257,-3-12-113,-6-12-27,-18 3 0,-4-6 341,-3 14 1,-1-2-317,-2-26 1,-1 0 405,-3 25 0,0 3 414,0-40 359,-4 33-313,-2 35-449,0 28-11,2 38 526,4 32-291,0-18 1,3 4-332,2 8 0,3 2 286,1 3 1,3 2-130,4 0 1,2 1-393,0 3 0,0 1 17,2-2 0,-2 0-941,-2 0 1,-3-3-1077,-3-7 1,-2-6 2330,-2 8 0,-7-25 0,-2-39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18.0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0 257 21454,'63'-31'-612,"-1"0"0,0-1 0,3 2 1,-1 0-1,-4 6-2694,0 7 1,-3 4 3305,0-3 0,-7 2 0,-17 5 0,-11-1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19.3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422 325 18608,'-18'81'638,"-1"-1"1,1-1 0,0 0-483,5-8 1,0-1-634,-1-2 1,0-2 504,1-6 0,1-2-28,-9 37 235,6-29-560,6-23 150,3-25-161,1-11-505,1-42 315,1-32 464,1 8 1,2-8-396,1-16 0,3-4 266,4-10 0,3-2 191,-3 30 0,2 1 0,1 0 157,10-25 0,2 4 45,-3 14 0,2 6-96,-3 19 0,2 8 62,17-1 280,1 37 270,7 48-281,10 35-266,-28-20 1,1 11 0,-1-3-893,6 14 1,-2 2 820,-5-8 1,0 3 0,-4-4-90,-1 4 1,-3-4-263,-3-3 1,-1-3 250,-5-7 0,-1-2-440,-2 0 0,-4-5-546,-19 2-538,-20-8-594,-33-64 1053,24-1 1,-2-6 637,-8-13 0,0-5 427,-5-7 0,0-1 319,0-2 1,0 2 903,4 6 0,1 4-394,8 9 0,3 3 1348,-27-8-2177,37 21-22,12 8 22,24 8 1487,15 5-1129,17 8-319,18-2 1,7-1-80,-8-2 1,3-1-586,25 1 0,1-3 305,-17-4 1,-2-2-29,1 2 1,-1-2-149,-5 0-1,-2 0 206,38-1 168,-17-1 45,-10 7 436,-23 13 158,-5 12 1189,-17 11-1324,-6 3 69,-2-4-450,-7-3-79,-1-12 79,-4-7 539,0-9 10,0-21-572,6-20 12,9-30-303,14-13 124,12-5 179,9 15 11,-3 19 168,-3 22 369,1 15-212,-15 29-202,4 15 12,-17 28-56,0 12-79,-2 7-393,1 3-637,5-4-3329,22 6-246,-16-43 4605,16-2 0,-33-41 0,-1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19.9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352 877 18989,'-71'19'313,"-1"0"1,8 0 0,9 6-314,11 42 11,17-4-33,14-10-314,8-11-538,10-17 560,11-12 12,12-10-337,13-24 224,5-15-235,-1-26 68,-5-12 358,-8-2 224,-10 10 380,-7 16 271,-6 21-69,-6 16-582,-1 8 0,-2 8 358,1 20-44,6 14-100,5 23-114,8 8 24,9 0 21,6-8-66,6-11-79,1-17 0,4-16-292,-1-15-123,2-28-156,-3-17-235,-3-35 28,-24 32 0,-2-3 313,-2-7 0,-2-2-713,-1-8 0,-3-1 623,-2-7 0,-1-1 555,-1-2 0,-1 1 247,-1 1 0,-1 4 929,0 11 0,0 5 898,0-25-977,0 40-738,0 26-359,-1 12 101,-9 55-101,3 3 0,1-3 0,1 5 117,3-6 0,0 1-50,1 2 1,1 1 4,-1 0 1,2 0 11,3-1 0,3-1-39,-1-2 0,5-2-40,11 8 1,4-4-532,14 16-185,16-11-948,-15-45-728,2-32-1086,-12-5 3473,-7-19 0,-17 19 0,-4 5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20.5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0 304 16131,'41'60'254,"0"1"0,-2-5 1,-5-5-188,-4 3-56,0-11 0,-1-12-11,-2-16 0,-2-8-123,4-27-56,-1-15-34,-2-28-101,-6-11 314,-6 1 67,-4 9 639,-5 17-191,-2 20-492,0 15 100,4 14 157,5 24 337,10 26-180,7 36-525,-12-33 0,-1 3 362,2 6 1,0 1 5,-2 2 0,-1 3-93,-4-4 0,-1 5 0,-1-4-126,0 10 1,-3-2-62,2 20 0,-3-5 11,-5 10-11,-11-31 90,-8-31-34,-16-20-45,-8-25 68,-3-19-79,3-18-56,8-18-124,16-6 124,10-5-135,23-5-105,20-7 178,-7 40 1,5-1-63,8-3 1,4 0 117,2-1 1,2-1 61,2-2 0,-1 0 5,-1 0 1,-1-1 16,-4 2 1,-2-1-183,-6 4 0,-4 0 154,-3 2 1,-5 0-62,10-37 44,-16 9-44,-10 12-11,-19 4-23,-7 30 56,-14 4 778,-2 23-878,6 2 225,11 8-864,9 7-672,10 11 1388,21 5 68,10 4 124,17 4 156,-1 1 370,3 27-314,-24-13-67,-4 20-213,-22-22 504,-17-2-347,-11-9-213,-37-10-336,15-15-504,-5-13-203,32-29-346,12-20-908,10-32-2858,13 10 5155,5-3 0,-3 45 0,-3 5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20.7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15560,'60'52'-1423,"0"0"0,-5-17 0,-15-3 1423,-39 4 0,-1-33 0,0-1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20.9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18978,'48'5'-3250,"-10"3"-2218,-37 5 5468,-1 0 0,0-9 0,0-1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21.2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0 15403,'-15'97'2454,"24"-6"-1916,22-34 78,26 6 57,3 0-1154,0 1 717,-8-7 160,-13-10-396,-14-7 67,-13-9-806,-7-8 134,-11-8-1502,-16-7-1753,-2-6 3860,-12-17 0,20 12 0,4-12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4:00.6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479 0 14619,'6'96'336,"-1"-1"0,1 0 0,-2-18 1,0 1-1,-1 1 0,-1 0-311,0 1 0,-2 2 1,-1 0-1,-1 1-1424,-2 6 1,-1 2 0,-2 0 0,0 0 1403,-2 2 1,0 0-1,-1-1 1,-3 0-6,-2-2 0,-2 0 0,-1-1 0,-1-2 0,0-4 0,-2-1 0,0-2 0,0 0-206,-6 17 1,0-2-1,0-2-354,2-8 0,0-2 0,1-3-126,2-5 1,1-3-1,2-7-1673,1-1 1,1-8 2593,-13 27 0,26-77 0,-2-4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21.3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467 1 18339,'-41'62'3731,"9"-5"-3681,-2 10 1,-2 8-784,7-15 0,1-1 94,-3 4 1,-1 1-539,-3 2 1,0-2-1799,9-16 0,1-4 3091,-26 32 0,35-55 0,0-7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21.9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0 18283,'13'53'1109,"-2"7"-761,-11 8-147,0 6-201,0-2 68,0 0-68,-2-5-841,-3-10-1232,-4-11-1871,2-24 3944,-3-8 0,8-14 0,-1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22.2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196 21 18384,'-8'-12'1311,"2"3"-1311,6 9 123,0 0-112,-11 51-11,8-29 0,-4 35-67,14-47 67,3-6 0,4-4 101,-2-4 179,-2-10-67,-4-7-191,-3-9-22,-11 5 0,-10 7-358,-15 9-1054,-17 6-3272,9 11 4684,-2 7 0,26-4 0,5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23.7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16120,'7'87'519,"-1"0"0,1 0 1,-1-2-386,-5-11 0,0-3-706,1 3 0,-1 0 600,-1-3 0,0-2 0,-1-4 0,-1-3 77,0-9 0,-1-3-105,-5 30-387,2-27-1495,2-22-505,3-16-818,1-14 3377,0-19 1,0 10 0,0-9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24.0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397 0 12580,'11'14'3731,"-2"-3"-3585,-9-11-12,0 0-111,51 47 581,-62-8-492,26 41 0,-83-22 0,-8-6-44,-3-12-68,7-11-79,9-12 79,15-10 67,14-4-67,14-3-56,11 0-728,6 4 784,14 14 146,14 16-79,22 24 157,17 16-123,-29-32 0,3 1 67,11 15 0,0-1-168,-12-16 0,-2-1-101,6 7 0,-3-5-963,2 1-1099,-8-18-4022,-15-10 6185,-5-11 0,-12-4 0,0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24.4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1 360 14854,'67'-9'123,"0"0"1,-6-1-1,-10-5 0,-21-27-123,-9-5 34,-9-4-34,-8 0 347,-10 3-33,-13 11 179,-10 12-22,-12 13-91,0 8-156,0 20 45,1 17-33,6 25-12,8 19 168,11 5-45,9 1-179,4-5-89,11-13-68,12-7-11,17-16 0,15-12-146,10-15-996,10-10-943,3-15-267,-1-15-1582,-24-7 3934,-16-13 0,-27 24 0,-5 3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24.8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42 17420,'21'87'1222,"-2"-5"-1054,-4-20-112,2-7-56,7-10-23,2-11-78,3-14 1,1-10-124,9-7-505,4-24 191,9-12 157,-4-28 101,-4-11 224,-11-3 56,-11 6 392,-12 15-123,-5 18-269,-5 20 0,0 13 168,0 33 359,0 23-23,0 43-532,3-37 1,3 2 346,2 7 1,3 2-29,4 5 1,1 1-636,1 3 1,0 1 354,-2 1 1,-3 0-24,-4-2 1,-2-1 0,-2-9 0,-2-3-189,-6-10 0,-3-3 200,-12 23 213,-16-30 268,-8-23 621,-6-15-866,-4-26 682,1-16-1175,3-30-34,15-21-149,14-12 132,15 46 0,3-1-118,3 0 0,5 2-682,19-40-293,14 14-1042,21 18-1860,-16 27 4303,1 12 0,-32 19 0,-1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25.3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1 137 17981,'21'80'683,"-5"-9"-627,-11-19-22,0-12-34,-1-12-392,2-10-404,0-12-134,4-3 358,3-17 135,6-15 393,7-24 44,-2-10-45,0 3 45,-7 14 257,-7 19-257,-3 14 168,-2 11-168,2 18 314,4 13-78,5 21-23,4 10-45,4-3-45,4-2-45,1-11-78,2-12-269,-2-14 269,1-9 124,2-14-68,3-19 56,11-44-280,-18-1 95,-13 20 0,-3-2 6,-7-20 67,-5 6-11,-2 17-1,-1 19-55,0 14-2656,-1 11-336,3 7 3059,-2 5 0,3-3 0,-1 2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25.6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99 116 15863,'-7'69'291,"1"-1"0,0-4 1,2-8-303,5-3-101,10-12 11,3-10 78,6-17 46,-1-6 223,-1-12-78,1-16-33,0-14 111,-3-20-179,-8-11-44,-3-9-46,-7-1 68,-13 4 33,-6 17 79,-13 16-157,0 18-425,0 11-1446,0 8-2712,10 10 4583,5 2 0,14 1 0,2-4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25.9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0 113 11337,'84'40'1083,"1"-1"0,-7-3 1,-20 0-826,-46 5 664,-6-6-1067,-4-9 475,-2-11 263,-3-8 271,-5-4-281,-3-8-34,-3-19-549,7-15-67,2-24-180,19-6-67,18 3-45,24 10-514,19 19-830,14 16-427,4 12-3741,-23 8 5871,-7 5 0,-44-3 0,-4 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41.4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26 193 18373,'-7'82'175,"0"1"1,0-7-1,3-5-175,4 19 101,0-14-90,3-19 12,-1-15 21,3-21 113,-2-10 45,-1-8-202,0-17-23,-2-26 12,0-34 0,0 21 0,0-2-258,0-4 0,0-1 269,0 2 0,0 1 0,0-37-200,0 27 200,0 26 0,1 23-67,12 11 67,13 14 56,18 14 0,15 15-33,6 19 21,2 6 293,-4 6-326,-3-5 11,6 6 35,-25-29 33,0-5 44,-31-28 482,-5-24-425,-3-18-191,-2-32 134,0-18-358,0-9 235,-5 4 45,1 18 193,-3 20-261,4 25-100,1 15-134,2 10-437,0 3-1883,10 15-363,8 8-4019,2 5 6948,4 2 0,-16-20 0,-2-2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26.3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426 915 18048,'-83'14'519,"0"0"0,6 1 0,13 7-463,16 32-56,13 6-100,12-3 32,13-6-11,7-9-33,17-17 68,13-10-404,22-11-528,19-29 159,6-18-326,-34 6 1,-2-6 951,-1-6 1,-3-4 78,-4-4 0,-4-3-206,-5-3 0,-5-3 407,-5-2 1,-4-2 279,-2-4 1,-4-1 106,-2 0 1,-4 1 268,0 5 0,-2 2-493,-1 10 0,-2 4 466,-7-13-618,5 32-55,7 25-45,2 35 90,3 24-23,-3 44-33,2-34 0,1 3-28,0 9 0,-1 3-6,1 6 0,0 2-168,0 3 0,0 2-639,0 3 0,0 0-594,1-3 1,-1-5-2567,1-23 1,-1-7 3966,1 25 0,-1-62 0,0-12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27.5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19123,'7'67'160,"1"0"1,-2 0 0,-2-1-122,-2-5 1,-1-2-323,0 2 0,-2-2 344,1-5 1,0-1 50,0 41-67,0-23 197,0-21-242,0-18 118,0-14-174,0-7-11,12-7 134,13-1 396,21-3-317,14 0-12,10-10-134,-2-4-380,-5-11-651,-12-7-202,-8-3-896,-12-7-2230,-14 8 4359,-8 3 0,-9 20 0,0 2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27.6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1 164 19505,'63'-29'-1069,"0"1"1,-6 2-1,-7 2-2158,2 2-2689,-25 7 5916,-15 2 0,-12 9 0,0 2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27.8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0 135 18698,'70'-37'-512,"-1"1"0,-3 3 0,-3 10-2054,28 17-1691,-29 7 4257,-20 8 0,-30-6 0,-9 6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28.0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16053,'74'47'631,"0"0"0,-6-1 0,-5-3-631,7 10-100,-9 1-841,-14 3-986,-12-9-2074,-17-17 4001,-7-12 0,-11-17 0,0-2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28.1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386 0 19617,'-75'62'130,"0"-1"1,5-3 0,12-1-131,15 23-583,10-1-1266,13-9-1625,10-17-4190,9-24 7664,11-15 0,-7-14 0,8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28.3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20121,'29'81'377,"0"0"0,0-3 0,-6-3-343,-14-18 0,-2-3-371,2 2 1,1-1 319,2-2 0,0-1-1059,10 42-896,2-17-1055,-5-26-2677,-7-24 5737,-6-21 0,-6-7 0,0-4 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28.7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1 243 17039,'58'-53'272,"0"0"1,-3 5 0,-3 10-138,10 23 130,7 34 0,16 20 0,-13 2-282,-28-2 1,-2 4-275,24 3 0,10 5 0,-25-2 235,-44 32 335,-14-45 101,-6-18 245,-8-9-233,-3-13-392,4-21-605,4-21 675,8-28-842,11-12 132,21 0 136,15 14-426,18 16-471,1 22-996,-3 17-3385,-21 11 5782,-10 6 0,-19 0 0,-4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29.2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341 263 15056,'2'-51'885,"0"1"0,-5-36-414,-31 53 358,-3 10-257,0 9-180,-5 9-146,1 6-10,0 19-180,1 10-56,9 23-45,9 3 45,10 1 0,8-7-135,4-11-537,0-11 269,6-16-102,10-7 371,13-21-258,10-11 392,2-23 11,-1-8 0,-6-2 202,-8 7 269,-8 12 269,-7 18-449,-7 12-302,-1 9 101,1 2 247,3 17 55,6 10-258,4 24-55,7 7-23,2 4-67,1-3-739,1-5-751,-3-13-1502,4-17-471,-12-12 3463,3-14 0,-15 2 0,1-3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29.4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111 0 19302,'-30'41'465,"0"0"1,-14 35-220,38-25 23,6 0-101,1-6-112,15-4-56,14-11 0,26-11-403,21-10-1323,20-11 187,-40-8 1,1-4 439,4-4 1,-2-5-5199,28-21 6295,-17-8 0,-52 33 1,-8 1-1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41.8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17252,'7'64'280,"0"1"0,0-2 1,-2-4-102,-5 19-45,0-2-44,0-9-34,0-10-22,0-13-34,0-9-12,0-14-111,0-7-22,9-9 145,11-2 78,24-3-78,23 0-134,21-10-881,-39 3 1,1-3-141,3-3 1,-3-1-2868,20-13 4022,-14 5 0,-41 12 0,-6 3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29.6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0 19930,'-6'86'418,"0"0"1,0-2-1,2-3-205,5-20 0,3 6-213,2 6 0,3 14 0,0-1 0,-2-14 0,-1-11 0,1-3 0,3 24 0,0 0 0,0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29.9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1 274 17196,'54'-49'95,"1"1"0,0 0 1,21-18-1,-3 16 241,21 41-1337,-5 5 1214,-7 4 190,-12 12 336,-12 11-179,-12 18-100,-12 13 89,-7 11-471,-10 6-11,-6 3-67,-7-3-369,-2-11-142,-2-14-3041,0-18-3362,-3-15 6914,-4-14 0,3-1 0,-3-3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30.0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14227,'0'0'0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30.6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213 59 17241,'-77'-37'2005,"50"15"-1915,-62 62 56,76 0-90,8 0 23,3-3-46,2-9 23,9-8 45,4-11-45,14-5-56,9-6-22,9-17-146,9-9 33,8-13 90,3-1 45,0 10 45,-5 10 22,-7 13-22,-10 5 157,-5 15 123,-2 12-12,-5 19-100,1 11-79,-9 4-55,-3-2-79,-8-7-11,-5-9 11,-4-15 291,-3-12 79,2-8-370,6-23-179,6-14 89,14-29-179,12-7 269,11 1 168,6 15 101,4 17-11,-1 18-1,3 9 113,2 9-34,-18 17 1,0 6-248,20 16-89,-24-4 0,-6 5-112,1 25-796,-13 3-1411,-13 3 2319,-10-19 0,-3-18 0,-4-22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32.3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108 83 18082,'-5'75'212,"1"0"1,1 0 0,0-2-118,2-11 0,2-1-390,-1 0 1,0-1 316,0-7 1,0-1-23,-5 35-55,3-24-920,-6-22-821,4-21 71,-4-12-2118,-1-25 2565,-1-23 1278,-2-33 319,6 24 1,2-3-130,-1-6 0,1-2 555,-1-3 1,1 1 111,2 1 0,1 1-198,-1 6 1,1 3 236,1-27-392,0 30-358,3 24 212,14 26 539,15 30-556,5 15 1,3 9-180,-8-7 1,0 3-159,11 21 1,-1 0 90,-13-21 1,-2-2 27,22 36 6,-7-19 17,-10-23 22,-15-24 145,-7-11-55,-10-32-191,0-21-67,-6-41 212,1 32 1,-2-2-319,-1-7 0,-2-1 50,0 1 0,1 0-56,3 5 0,0 1-404,2 4 0,2 4 68,0-3-595,2 13-817,9 56-1557,1 3 3417,12 17 0,-12-17 0,1-5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35.1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335 1050 19011,'21'-36'594,"-5"-3"-594,-16 3 23,0-9-23,-4 2 0,-8 0 11,-8 6 34,-5 7 336,-4 9-247,1 7-89,-1 7 22,2 4-11,-3 1-11,0 10-12,-5 16-21,2 17-12,3 19-101,7 8 101,12 1 0,5-3-23,6-12 1,8-10-90,7-12-22,28-13-102,-3-9-246,14-17 23,-14-17 269,-4-17 122,-5-17-156,-11-7 224,-8-3 460,-7-15 44,-5 33-157,0 3-134,0 37-56,0 8-146,0 2-11,0 17 34,0 7 11,0 22-1,0 1-44,0 2-56,7-9 45,3-7-112,8-9-45,1-10-34,3-6-381,1-6 191,2-2-44,15-26 324,-11-5-23,5-28 135,-17-4 34,-8-3 111,-3 2 169,-2 8 201,-2 21-168,-1 14-347,-1 14-134,2 8 134,3 19 146,2 12-68,4 18 46,0 2-124,-1-3 0,-3-11 11,-2-9 56,-2-14 34,1-7-101,1-6-22,0-4-349,5-17 170,2-7 89,4-12 112,-2 7 123,-1 13-157,-4 9 34,1 8 146,1 12 67,6 7 135,3 11-292,3 5-23,-5-4-33,-1-4-56,-9-11 101,-1-6-45,-4-6-90,1-8-515,2-19 280,3-17 224,8-18 12,5-5 55,6 9 202,15 9-45,-11 23-100,10 8 78,-10 27 145,2 15-33,1 15-123,-1 12-12,-3 2-55,-2-5-23,-6-4-1378,-5-4 380,-7-17 214,-3-7 324,-3-15-122,0-4-1,2 0 583,3 0 68,2 0 436,14-8-213,-5-2-134,10-10-68,-10-4 124,1-6-179,-4-8-1,-5-5 214,-4-4 212,-6 5 57,-1 10 201,-2 12-448,-7 11-258,-3 6 112,-11 19-22,-3 9-22,-2 20-79,8 6 11,7 4-11,8-1 0,9 0-123,53 13 123,3-22-232,-7-20 1,5-6 46,-10-10 0,1-5-180,3 0 1,0-3 162,0-5 1,-1-3 94,-2-3 1,-2-2 95,40-26 11,-45 4 0,-6-4 67,6-19-55,-9-19 312,-32 31 405,-15 9-427,-9 14 46,-15 10-46,-9 9 371,-25 32-528,20-1 341,-13 27-486,37-8-34,11-3 23,9-4 11,6-6-213,4-9 146,12-11-79,13-7-650,47-40-33,-12-9 223,-17 4 1,-3-6 342,-14-1 0,-5-3 77,-2-2 1,-5-3 112,-5-3 1,-4-2 72,-3-3 0,-2-2 67,-2 2 0,-3-2 756,-8-14 1,-3 2 39,2-15-235,-15 4-426,19 70-180,3 12 23,3 26 112,0 20-135,0 37 23,0-29 0,0 2 33,3 6 1,3 4-23,8 34 0,4 3-385,-3-21 0,3 1 183,-2-11 1,3 3-1,0-5-941,5 6 0,0-8-3498,14 20 4585,4-27 0,-28-47 0,0-9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38.7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40 282 18160,'-5'69'198,"-1"-1"1,1 0 0,-2 28 0,2-7-110,4-34 1,2-4-796,-1 45 762,0-17 199,0-23-176,0-24 90,0-17-147,0-11-22,0-27-358,-3-20 134,0-37 50,2 30 1,-1-3-189,0-10 1,2-1 259,9-6 1,4-1-582,2-5 0,5 1 683,9 2 0,4 5 95,3 7 0,4 6 2,-4 11 1,2 8 104,35-2-68,-13 21 247,-13 42 56,-22 15-179,-12 34-90,-27 12 45,-23 4-213,8-46 0,-5-3-23,-5-2 1,-3-4-269,-37 24-180,-5-21 180,40-18-190,5-12 111,34-17 370,5-2 79,6-6 644,8 8-566,12 3-4,8 6 306,9 17 292,27 37-381,-11 5-444,-18-15 0,-1 0 478,18 21-191,-1-5-68,-4-10-78,6-8-44,-14-22 55,9-5 57,-12-15-46,6-18 742,5-8-898,1-23-179,-8-9-57,-5-7-122,-15-7-102,-11-21 695,-9 30 89,-15-1 24,-10 48-236,-15 9-34,-11 14 101,-6 16 280,2 17 73,21 6 0,6 6-207,-3 31-135,12-25 0,4 0-391,14 24 346,19-10-78,15-10-111,27-18-124,13-17-796,10-14-986,2-13-6555,4-31 8572,-42 10 0,-10-12 0,-40 22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39.2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 1 20412,'-14'65'1042,"2"-3"-829,0-9-124,5 0-89,6-5-44,4-4-80,16-11-447,16-10-415,26-13-504,18-8-281,11-19-664,4-13 1628,-49 7 1,-1-2-640,36-31 1267,-12-1 179,-14 4 1984,-18 9 346,-16 13-392,-12 10-1242,-7 13-148,-1 4-156,-9 4 206,-10 9-363,-15 14 292,-8 18-1,-1 16-33,7 10-123,10 6-202,18-21 0,3 0-168,-2 20-34,29 9-33,12-48-246,35-16-124,14-11-606,13-23 685,-3-12 257,-11-24-145,-17-9-141,-39 13 0,-7-3 387,3-22 45,-16-20 56,-25 47-101,-13 15-11,-16 14-2062,-25 11-2644,32 4 4717,-8 8 0,42-3 0,4 3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40.2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79 359 19572,'15'-31'1165,"-10"7"-1132,-19 24 102,-9 9-135,-1 2-23,5 8-391,7-1-34,7-4-438,4-4 360,1-6-79,17-3 537,8-1 1,20 0 56,5 0-112,-2 0-225,-1 18 348,-4 17 34,-1 29 145,-4 24-445,-20-37 0,-1 3 294,-3 3 0,-3 2 67,-2 2 0,-2 1-281,-2-1 0,-2 1 225,0-3 0,-5-1 87,-10 6 0,-5-4 355,-6 12 315,-29-12-516,11-51-134,-1-18-146,0-23-398,20-13 1,5-8 172,5 3 1,4-4-159,0-24 1,8-2-27,11 8 0,7 2-67,6-5 0,5 0 212,8-1 1,5 1 263,3 4 0,2 5 95,0 7 1,1 5 161,-4 10 1,-1 4 436,30-16 228,-16 23-653,-16 18 562,5 17-248,-14 20-68,4 17-291,-16 19 1045,-6 10-1202,-7 1-134,-4 14-101,-3-36 156,0-5-10,0-35-336,0-12-517,9-21 618,8-17-158,16-22 124,8-4 291,6 10 247,3 12-247,-16 25 0,-4 8 179,-17 24 459,1 14 1,5 17-168,2 14-214,4 6-10,16 11-157,-4-26-79,15-5 157,-5-31-168,5-15-90,3-15-336,-2-15-246,-10-20 78,-11-13 213,-15-7 314,-11 19 0,-4-1 78,0-23 303,-2-13 269,0 56-102,0 18-324,0 12-45,0 5-101,0 2 516,0 38-348,0-3 90,1 36-146,4-13-67,1 4 34,2-3-90,-2 1-392,-3-8-807,-2-5-1042,-1-12-4359,-3-16 6600,-6-8 0,3-11 0,-3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40.3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16502,'0'0'0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42.2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36 409 19516,'7'96'605,"-2"-2"-426,-5-19-123,0 2-11,0-3 11,0-8-45,0-10-11,0-19-101,0-12-11,0-15 34,0-5 55,-4-25-268,-6-29-102,-3-44-615,7 30 1,1-5 637,1-10 0,2-2 140,0-1 0,4 1 230,6 3 0,2 4 6,-1 11 0,5 5 184,32-23 12,2 37-157,8 25 167,-1 17-178,0 21 213,-14 10 302,-13 23 860,-15 5-961,-10 4-145,-23 1-191,-11-3-112,-25-2-477,10-19 1,-2-2-1216,-22 15-1613,-9 5 3311,52-38 0,15-9 0,12-10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40.6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17666,'31'84'863,"1"0"0,-3-1 0,-5-3-667,-12-15 0,-4-2-648,0 1 0,-2-1 452,-2 1 0,-1-2-359,-1-3 1,-1-2-393,-2-2 1,-3-2-1946,-17 35-4229,1-40 6968,-14-18 1,20-30 0,2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40.7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0 132 16703,'72'-33'750,"-1"0"1,-4 3 0,-5 8-292,18 13 35,-5 4 357,-2 22-190,-4 11-246,-4 24-281,-13 12-134,-15 10-291,-17 5-1524,-12 4-493,-6-7-1425,-11-26 3733,-4-19 0,1-26 0,1-5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40.9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1 107 15605,'61'-57'-1106,"-15"8"1,-43 55-1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41.4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373 160 18787,'-33'-85'269,"-5"18"-67,-4 61 10,-6 5-99,-1 11-46,2 8 68,6 14-113,10 6 202,6-1-56,14-4-168,4-9-112,7-6-67,0-9 5,73-20 1,25-12 173,-34 10-101,0-1 1,12-2-1,-16 6 101,-15 7 246,-1 18 169,-10 12-23,-6 20-146,-10 7 24,-9 14-214,-5-27 234,-4-1-301,0-31-90,7-6-661,9-22 303,18-13 447,22-23 12,15-4-203,10 8 327,-2 17 111,-9 16 269,17 29-280,-26 18-202,13 19-22,-30 12-952,-8 2-1648,-7-1 2600,-15-16 0,-5-16 0,-9-20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44.2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3126 14227,'16'-65'232,"-1"-1"1,0 1-1,6-34 1,-6 3-228,-10 15 1,-5 1-1204,1-8 1,0-2 1236,-1-3 0,0-2 34,0-2 0,0-1-40,0-1 1,0-1-34,0 0 0,0 0 0,0 32 0,0 1 0,0 0 11,0-31 1,0 1-12,0 3 0,0 3-52,0 8 1,0 3 84,0 7 1,0 3 33,0 10 1,0 2-40,0 7 0,0 1 416,-3-40-231,-1 7-75,-1 5-138,1 4 917,3 10-917,1 15 752,0 15-775,4 14 447,6 11-357,12 4 159,16 5-68,19 0 32,22 10-129,-28-5 1,4 0-363,8 3 1,3 0 373,10-2 0,2-2-17,7-1 0,5-1 52,-8-1 0,5-1 1,-5 0-93,9 0 1,-3 0-365,-17 0 0,1 0 1,-9 0 347,25 0-11,-29 0-79,-25 0-559,-15 0-382,-10 0-652,-5 0 480,-3 0 0,-1 0 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44.4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18026,'75'44'313,"0"0"1,-7-1-1,-8-1-133,0 24-124,-19 3-56,-19 1-45,-13 3 11,-15 4-895,-26 3-543,6-37 1,-5-3-3370,-33 16 4880,-6-12 0,42-33 0,7-5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45.3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36 496 18586,'8'55'268,"1"1"1,-2-1 0,0 0-202,-3-5 1,-1 0 44,2 44 11,-4-14-78,1-17-34,-1-18-11,0-20-78,0-13-45,-1-8 55,0-5-22,-1-27-78,-12-19-56,-3-44 218,4 37 1,1-3-362,1-8 0,1-1 367,4-4 0,2-1 0,-1 0 0,3 1 0,6 0 0,4 3 0,3 7 0,5 4-56,6 7 1,6 6 223,46-18 22,9 31-168,10 18 12,-6 30 22,-14 15 34,-23 22 67,-25 12 45,-16 1-46,-17-2 12,-21-4-112,-15-10 625,-16-11-2228,-3-14-439,29-15-6149,6-8 8135,27-12 0,0 4 0,0-4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45.9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48 290 17902,'47'-36'-504,"-7"-3"425,-23-8 79,-7 4 740,-7 9-45,-3 11-12,-2 12-604,-9 7 22,-5 6 89,-13 14 90,-2 13-67,0 20 134,7 10-78,10 3-269,8 1-45,12-6-89,24-6-225,22-12-627,36-19 36,-37-12 0,3-5-300,6-11 1,0-6-119,0-2 1,-1-5 61,-3-9 1,-3-6 95,-7-1 1,-4-3 1209,-8 2 0,-4-2 2016,8-28 1346,-20 12-438,-12 20-1310,-6 13-740,-3 14-348,-5 5 400,-12 4-499,-10 16 21,-11 14-90,-2 20-67,5 12-66,10 0-180,15-8-45,8-7-101,11-14-34,20-15-593,62-10 101,-4-30 245,-22 8 0,-3-6 203,14-35-236,-17-4-77,-25-2 458,-15 5 34,-11 5 605,-36 10-471,7 20-134,-27 7-22,16 18-257,3 11-2858,11 10-1727,7 1 4864,10 0 0,4-17 0,0-3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46.3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1 17981,'18'91'1154,"0"1"0,0-2 0,1-4-970,-7-20 1,0-1-865,2 4 0,-1 2 680,-2-1 0,-2 0 0,-2-2 0,-2-2-84,-2-7 0,-2-3-196,-1 30 472,-1-28-428,-12-32 381,-7-14-369,-15-32-45,-2-25-459,2-37 436,24 26 1,3-3-136,1-11 1,3-3 174,6-7 0,4-2-23,5-3 1,4 1 274,3 2 0,5 5 319,5 10 0,4 5-22,-2 14 0,2 6-68,31-11-5,-5 30-79,-5 15 12,-8 16 303,-14 15-124,-11 18 818,-12 16-1020,-5 8 58,-10 0-472,-12-5-1020,-9-11-2016,-8-15-5256,9-16 8572,9-15 0,11-4 0,6-3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46.7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18910,'5'75'661,"1"0"0,1 0 0,0-2-454,-1-10 1,0-1-595,4 4 1,1 0 570,2-1 1,1 0-34,0-2 1,0-1-68,0-6 0,1-1 28,12 34 268,-2-21-368,0-27 206,-2-19-185,12-13 169,13-9-90,20-24-112,17-17-70,-39 7 0,1-6-20,-1-3 1,-2-5-152,-2-4 0,-5-2 45,-4 2 0,-6 0 196,-6 4 0,-4 3 257,1-26 79,-13 34-302,-35 17 90,-18 28 156,-37 28-17,36-7 0,1 7-402,-1 11 0,3 5 374,4 5 0,5 4-62,7 2 1,7 1-142,7-1 0,5 0-32,6-3 0,7-1-6,12-3 0,9-4-207,4-4 1,8-5-287,12-4 0,7-7-571,4-7 0,0-5-3557,33 2 4627,-13-27 0,-53 1 0,-10-8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42.4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55 20725,'73'-8'-1325,"1"1"0,-1-1 0,27 0 1,-15 0-6262,-29-3 7586,-22 7 0,-31 4 0,-3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47.7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 17263,'64'14'463,"0"0"0,4-2 1,2-3-369,-1-7 0,2-3-967,5 2 0,1-2 894,0 1 0,-1 0-22,-6 1 0,-3-2-94,-13 0 0,-3 0-1295,25-4-145,-34-3-696,-20-4-2745,-14 2 4975,-7-2 0,-1 7 0,0 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48.0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17756,'74'33'414,"1"0"1,-5-2 0,-6 1-320,-18-4 0,-5 2-95,26 24-56,-24-2 0,-21 0 56,-24 0 12,-29 5-12,-23 3-1005,15-29 0,-3-1 75,-6 2 0,0-2-2712,-24 8 3717,10-9 0,41-24 0,9-2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48.5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1 263 19594,'28'85'216,"-1"0"1,-1-3 0,-5-3-139,-10-12 1,-2-3-397,-1-1 1,-1-3 322,-1-6 1,0-2 17,6 32 256,-8-30-211,2-25 57,-6-18-181,2-10-123,-2-24-45,0-21 190,0-41-134,-1 32 0,0-3-63,1-9 0,0-3 85,-1-4 1,0-2-610,2-2 0,3-1 587,4 4 0,3 1-28,3 6 0,4 5 145,3 13 1,3 5 50,24-9 201,-1 28 57,0 25 605,-1 26-359,-3 15-89,-9 26-292,-11 3 0,-12 0 12,-8-6-102,-15-11 1362,-12-10-1407,-21-9-234,-10-10-1379,-4-11-8206,8-11 9815,22-19 0,11 8 1,18-7-1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49.6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20356,'7'67'456,"1"-1"1,0 1-1,6 29 1,1-6-379,-4-25 1,1-3-821,3 1 0,0-1 759,0 0 0,0-1-17,-1-1 0,0 0-409,0-1 0,1-2-294,-1-6 1,3-3-1080,23 32-997,8-31 937,17-24-208,6-19 1210,4-31 840,-8-16 1019,-11-26 471,-15-11 269,-12-2-156,-15 4-247,-6 12-90,-8 16-168,0 17 475,0 18-1484,-6 7 190,-9 6 315,-42 38-325,7-1-202,-19 34 67,31-16-78,16-7-56,12-13-201,7-9-270,3-16-45,12-4 281,16-12-258,23-18 68,17-17 313,4-23 112,-7-3 67,-13 4 90,-17 15 212,-14 17-223,-11 16-146,-7 11-134,-3 6 134,0 19 212,4 11-55,2 28-56,9 4-45,-1 2-22,6-8-113,7-10-100,-5-22 179,12-9 34,0-24-34,14-14-124,10-14-77,6-17-90,3-10 95,-22 12 0,-1-3 196,-11 14 0,-1 0 22,7-11 0,-3 2 146,3-5 56,-10 16 68,-9 9-203,-6 11 113,-4 8-157,-6 5-45,-1 2-348,-3 2 348,-12 11 124,-8 14-46,-18 17-33,-2 14 22,-1 4 11,12 1-22,8 1-22,13-3-34,5-4 0,12-7 11,13-8 45,19-14 67,22-11-22,16-9-101,18-13-316,-44-3 0,-1-2 260,5-4 0,1-5-28,18-20 0,-1-6 50,-20 10 0,-2-3-5,10-12 0,-6-2 17,-5-20-117,-21 11 464,-18 19 225,-9 20-483,-4 14-67,-30 22-101,4 15 625,-19 20-524,21 10 0,13 3 146,9-4-146,24-8-45,12-14 23,27-16-169,16-10-246,-15-19 0,1-8 224,29-11-11,-33 2 0,-6-6-56,-3-27 280,-19-9 56,-15-4 100,-11 3 337,-4 15-101,1 19-705,6 21 313,11 27 168,13 24-12,17 32-312,-21-25 1,0 3 368,2 4 0,-1 2 61,-4-1 1,-2 0-118,-6 0 0,-3 0-157,2 44-56,-30-31 0,-11-2-415,-4-15 0,-6-3-918,-22 14 0,-6-9-3346,13-25 1,0-7 4734,-4-1 0,6-5 0,8-9 0,8-1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50.7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64 0 13173,'28'93'627,"1"0"1,-4-2 0,-6-3-214,-16-18 1,-3-2-584,0 1 0,0 0 505,-2 0 0,-1 0-106,-1-1 0,-1-1-96,-2 1 1,-1-1 5,-1 1 0,-1 0-51,-1-1 1,0-1-79,0-1 1,-1-2 10,2-1 1,0-2-12,1-7 0,1-3 0,-6 36 448,6-24-448,1-23 204,2-17-215,3-14 11,0-5-78,2-3 751,13 0-684,8-4 78,26-2-67,15-7-11,24 1-350,-35 3 1,3 1 349,8 1 0,4 0 11,7-3 0,2 0-486,7 1 1,1 0 474,2-1 0,0 0 0,-6 1 0,-2 0-6,-9 3 1,-6 0-118,31-1-146,-36 2 0,-29 4 11,-16-2-11,-9 1 469,-3 0-5657,0 1 5713,-5 1 0,4 0 0,-4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50.9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17 19403,'43'-17'830,"12"19"-618,-12 25 1,2 10-217,-3-4 1,-2 1 406,27 36-280,-21-3-33,-22-1 60,-13-2-218,-24 2-458,-20 0-919,-26 2 79,17-34 0,-3-3-3441,-29 9 4807,1-11 0,46-25 0,7-4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51.9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462 135 18709,'-87'24'420,"38"-2"0,4 8-174,4 22 1,3 8-687,-1 3 1,1 2 641,5-1 0,5 0-96,6-3 1,6-2-98,4-7 1,4-2-10,2 34 372,21-21-528,21-21 144,31-21-111,30-22-370,-38-13 0,1-7 375,5-7 0,-1-6 34,-2-10 0,-3-6 78,-5-3 1,-6-4-124,-11 0 1,-7-4 189,-9 1 0,-7-2-95,-3 2 1,-8 0 33,-11 4 0,-5 1 0,0 5 0,-5 5 415,-34-26-280,2 25-135,10 25-651,6 17-1208,18 24-57,2 13-1715,13 5 3758,8-1 1,-5-22-1,6-6 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52.3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 1 19437,'3'77'343,"0"1"1,1-3 0,2-3-182,-2-14 1,2-2-445,2 1 1,3-1 281,0-4 0,0-2 227,13 40-339,-6-23-276,-5-25-49,-3-21 67,-1-14 45,7-24 388,8-18-186,13-32 123,9-17 0,2-3 291,-5 13 123,-12 24-21,-11 22-169,-12 18 11,-5 7-235,-3 11 448,-9 13 135,-13 17-314,-18 16-101,-16 5-78,-11 2-308,-2-4-443,2-4-1525,12-10-1701,17-9-3117,18-17 7004,13-7 0,7-10 0,0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52.6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237 0 20277,'31'79'724,"-1"1"1,0-3 0,-4-2-484,-12-14 0,-2-2-597,1 2 0,-2 1 451,-4 0 1,-2-1-57,0-4 0,-2-2 78,-3 39-16,-12-24 189,-13-22-290,-21-22-324,-17-13-472,-11-16-930,-2-31-1400,9-27-2700,29-13 5826,16-15 0,22 52 0,0 3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52.7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56 18026,'81'-29'-3183,"-21"2"1,-52 35-1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42.6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 10 17353,'-7'-5'1938,"0"0"-1938,7 5-134,0 0-1569,108 32-2645,-57-28 4348,17 9 0,-5-4 0,-35-15 0,-11-2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53.6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1079 16849,'68'-5'112,"1"0"0,-7-1 0,-8-8-45,-10-37-67,-8-5-11,-7 1 11,-10 6 369,-11 13-21,-5 13-90,-3 12-180,-8 7-55,-10 4 10,-17 15 1,-11 12 67,-7 23 339,31 22 1,8 22 0,6-13-441,6 7-82,3-12 1,3 10 0,15-29 59,55-52 22,13-16-73,-36 1 0,2-3-218,2-5 0,2-4 246,2-4 0,1-2-23,-2-1 1,-3 0 67,-3 1 0,-4 1 0,29-20-22,-31 15 22,-23 12 314,-17 13-213,-18 4 164,-14 3-220,-20 12 90,-15 11-135,1 14 672,7 8-459,17 0-79,17-5-178,24 6 44,33-23 78,31 1-78,-20-21 0,4-7-515,7-6 1,1-4 60,2-3 1,1-8-250,-6-7 1,1-8 0,-4-1 41,6-8 0,-5-5 515,-9 6 1,0-4-1,-9-1-783,-8-10 1,-10-3 760,-4-5 0,-5-2 168,-5-3 0,-3-1-118,-5 0 0,-2 1 818,-3 6 1,-2 3 144,0 12 1,-2 5 387,-13-16-818,10 35-371,5 25 819,7 85-459,0 5-607,2-9 1,0 5 331,3-9 0,2 0-6,2 1 0,3 2 453,2-1 0,3 4-442,-2-8 1,1 4-1,-1-4-123,2 8 1,-1-2 18,2 17 1,0-6-53,5 2-269,0-30-258,9-26 78,9-18 258,14-21 79,11-19-1,8-20 1059,-2-20-986,-35 28 1,0-4-96,9-25 0,-2-4 62,-12 15 0,-2 1-97,5-18 1,-5 3 336,-7-10 860,-12 27-658,-7 23-246,-2 20-90,0 18 447,0 21-267,0 24 44,4 23-112,11 15 213,10 3-330,-8-45 0,0 0-6,1-2 0,-1 0-426,11 40-650,-13-9-941,-12-19 2017,-40-26 0,23-15 0,-22-18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53.8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1 222 21084,'93'-31'-428,"-1"-1"0,1 0 0,1 3 0,-1 1 0,-9 5-1959,-4 8 1,-6 5 2386,-1 0 0,-11 3 0,-17 4 0,-17 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54.9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128 386 7302,'29'-66'1016,"-1"-1"0,-3 7 0,-5 6 194,-13 3 157,-4 10 89,-3 14-794,0 13-539,0 9-67,0 17 795,0 25-279,-2 37-676,-1-19 1,0 5 315,-1 12 1,0 3-766,-2 10 1,-1 1 826,-1 6 1,1 1-85,0 5 1,-1 1-35,-1 0 1,-1 0-120,4-31 1,0-1 0,0 1-1,-1-1 1,1 0-1,-1-1-32,-4 30 1,1-1-348,1-7 1,-1-2 346,2-8 1,-1-4 0,1-9 0,1-4-6,0-9 0,0-3 0,-5 31-90,2-22-11,2-16 555,4-18-656,1-9 1761,3-10-1604,0-3 969,0-2-946,0 3 22,0 2 45,7 7 44,10 2 214,16 5-90,18-2-67,19-5 55,28-4-628,-35-6 1,4-1 487,11-3 1,8-2-17,5-4 0,8-4 0,-3 1-45,-22 2 0,-3 1 0,2-2-393,22-4 0,3-2 0,-10 2-56,-10 1 1,-8 1-325,-13 3 0,-6 1-1636,14-4-12,-35 6 136,-26 0 2285,-28 3 0,12 0 0,-10 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55.1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150 0 16894,'81'16'829,"0"0"0,-4 4 0,-5 9-504,-17 14 0,-6 7-647,-4 1 1,-5 4 421,-9 1 1,-6 3 11,-6 2 0,-9 2-112,-12 3 0,-10 1-51,-11 1 1,-10-1-790,-12 3 1,-8-4 122,-11-2 0,-7-5-891,-3-2 1,0-7-1463,16-18 0,0-6 3070,3-4 0,6-7 0,13-13 0,9-2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35.6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160 72 19134,'2'-43'-358,"0"14"907,-17 101-112,-6 5-756,4-9 1,-2 4 716,3-9 0,-1-2-169,2 0 1,2 0-84,3-6 0,2-1 339,-2 43-339,7-20-90,9-14 67,14-16 144,13-15-267,23-15-280,16-8-605,14-11-760,7-14 390,-4-8-45,-17-17-672,-17 0-594,-26-3-1688,-15 15 4254,-12 1 0,-3 20 0,0 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35.7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1 232 18518,'75'-45'-1771,"1"1"1,-6 1 0,-11 7-4785,-20 11 6555,-14 1 0,-22 16 0,-3 2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35.9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1 118 19392,'92'-32'-1259,"0"0"1,-2 3-1,-9 8-2449,0 17 3708,-11 4 0,-50 0 0,-7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36.2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4 193 17039,'-2'87'191,"1"-17"-191,1-70-236,0-17-347,0-15 113,12-25 302,14-8 168,19 1 11,13 14 493,4 15 102,-1 16-114,-6 11-234,-5 5 112,-8 13 291,-7 15 11,-6 21 68,-7 20-326,-8 11-156,-6 6-146,-5-1-112,-3-3-11,0-13-527,0-12-661,0-17-941,8-17-1355,6-12-2882,2-9 6377,4-12 0,-12 7 0,-2-6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36.4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20311,'19'83'130,"0"1"1,-2-6 0,-4-5-131,-8 21-1500,-4-6-46,1-10-989,-2-16-2585,0-27 5164,-9-16 0,7-19 1,-8 0-1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36.7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1 218 18373,'68'-39'132,"0"1"0,0-1 0,-5 4 0,-1 2 1,-5 11 236,42 13-66,-10 6 89,-14 7-33,-12 15-57,-12 11 158,-8 18-12,-12 11-448,-22 32 0,-5 1 0,4-23 0,-10 6 0,-1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4:05.1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1 667 17487,'5'-30'-123,"-1"-5"56,-4-7-112,3-12-12,3-12 158,-2-7-23,0-5-101,-4 1 123,0 7 34,0 13 0,0 17-45,0 16-11,2 13 12,0 7-12,0 4-7060,-1 0 7116,-1-2 0,0 1 0,0-2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36.8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42 15874,'29'-23'-994,"-8"5"1,-16 18-1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37.0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20311,'19'91'495,"1"-1"0,-1 1 1,-2-5-1,0-2 1,-5-7-440,-8-6 0,-3-5-1024,1 2 0,-1-2 659,0-2 1,0-3-589,0-8 1,0-4-1248,-1 31-2372,0-41 4595,0-19 0,0-21 0,0-2 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1:37.6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1 228 19280,'66'-51'-721,"0"1"0,-4 3 1,0 12 338,-10 24 1,-1 8-1113,40-3 1203,-12 2 490,-19 4-199,-19 0 349,-18 0 155,-13 0 359,-7 4-34,-3 8 219,0 11-488,0 11 325,26 30 0,10 1-896,3-19-135,4 14 0,3-12-391,3-49 234,-6-16 90,-5-10-269,-9-25 23,-12-10 336,-7-7 123,-7 7 414,-3 14 90,0 22-492,0 13 122,0 27 124,0 29 560,3 38-465,-1-24 0,0 3-336,1 8 0,1 2 246,-2 3 0,0 1-101,-1 3 1,1 2-107,-2 1 0,0 0-39,-2 1 0,-2-1-17,-4-4 0,-3-1 0,-2-10 0,-4-5 33,0-11 1,-5-6 302,-32 14-11,14-32-291,-8-30-34,15-32-101,10-28-179,9-32-1015,22 7 1,9-5 247,0 19 0,4-1 113,1 7 0,3-3 1,0 8-2272,0 13 0,0 6 3205,21-32 0,-32 58 0,-5 8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2:11.7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1 191 11011,'90'13'540,"1"-1"1,-25-5 0,1 0-1,2-1-342,3-1 0,2-1 1,3-1-1861,14 1 0,4-2 0,3-1 1746,-15 0 0,3 0 0,2-2 0,1 0-28,8-1 0,1-1 0,1-1 1,1 0-233,-15 0 1,0 1 0,1 0-1,0-1 1,0-1 231,2 0 0,1-1 0,-1-1 0,1 1 0,0-1-118,-1 1 0,1-1 0,0 1 0,0-1 0,0 1 102,-1 0 0,0 0 1,0 1-1,0-1 1,0 1-39,-2 0 0,0-1 0,0 1 1,-1 0-1,-1 0-203,18-1 1,-2 1-1,0 0 1,-2 0 208,-6 0 1,-2 1-1,0 1 1,-3-1-2,15-1 1,-2 0-1,-5 0-4,-13 2 1,-3 0 0,-5 0 351,16-2 0,-8-1-355,-20 2 0,-7-1 1493,18-3-1437,-33 1 2198,-21 2-2254,-13 2 2019,-4 1-5739,-2 2-231,-11 0 3951,-7 0 0,4 0 0,-1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2:12.2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99 11022,'85'22'922,"0"0"1,12-2 0,3-5-737,-27-10 1,0-4 0,5 0-1654,17 1 1,4 0 0,4-3 1581,-15-1 0,2-2 0,2 0 0,2-1-380,-11 1 0,1 0 0,2-1 0,1 0 0,0-1 329,5-1 1,1 0 0,0-1 0,1 0 0,0 0-137,2 0 0,0 0 0,0-1 0,1 1 0,-1 1 92,0 0 0,0 1 1,1 0-1,-1 1 0,-1-1-234,-2 1 0,0 1 1,0 0-1,-1 0 1,0 0 224,-4 1 0,-1 0 0,0 1 1,0 0-1,-2 0-40,17 1 0,-1-1 0,-2 1 0,-1 1 17,-9-1 1,-1 0 0,-1 0 0,-4 1-30,16 0 0,-4 0 0,-5 0-79,-13 0 1,-5 0-1,-3 0 392,10 0 1,-7 0-654,27 0 1414,-39 0-2736,-28 0 555,-17 0 1148,-22 0 0,3 0 0,-9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2:19.0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1 618 18149,'62'-28'82,"1"0"1,0 1 0,1-1 0,1-1 0,-2 2-55,20-8 0,-1 1-1225,4-3 0,0 1 1203,-2 2 0,-1 0-6,-8 3 0,-2 1 28,-10 4 0,-5 1 723,30-15-628,-36 10 330,-29 11-442,-15 7-11,-8 5-639,0 3 1123,0 0-2568,0-1-1400,0 2 3484,0 0 0,0 2 0,0 1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2:19.4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81 1 17274,'-18'51'875,"6"6"-685,16 11-44,0 0-12,-1-3-134,-3-7 45,0-9-45,0-7-168,0-12-583,0-8-807,0-8-212,-6-8-807,-5-4-2611,-2-2 5188,-5-2 0,12 1 0,-2-2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2:19.6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1 181 16277,'66'-17'583,"1"1"0,0-1 0,-2 3-432,-8 5 0,-1 2-385,1-2 1,-1 1 289,-3-2 0,-1 1-22,40-8-34,-20 2 0,-16 2-174,-20 4-1148,-13 3-556,-10 3-1977,-7 2 3855,-3 1 0,-3 0 0,0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2:19.9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1 112 19650,'31'77'74,"0"1"1,-2-9 0,-4-6 26,-4-2-45,-4-15-56,-5-16 0,-7-13 101,-2-11 33,-3-3-11,2-3-100,1-16 33,4-17-56,3-27-11,4-21-135,0-8-504,0-1 471,-2 12-427,-4 20-1164,5 23-796,3 18-1490,0 12 4056,2 6 0,-10 0 0,-2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2:20.3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51 349 15851,'54'-60'452,"0"-1"0,-3 5 0,-15 5 41,-36-2-55,0 13-416,-3 20 79,-12 13 123,-8 36-45,-17 24-78,16-11 0,1 5-144,-1 6 1,1 1 176,2 1 0,3 1-55,5-1 0,5-1-1,-3 44 34,37-12-33,21-14-79,38-20-40,-35-31 1,3-6-533,3-5 1,-2-4-2723,23 0 3294,-16-19 0,-43 10 0,-9-9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44.4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1 207 20076,'40'-90'-1154,"17"15"308,-7 61 0,6 9 846,6-2 0,-4 0 0,7 1 0,-5 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4:05.5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49 103 15986,'13'-33'560,"-3"7"-537,-10 26-23,0 0 22,-3 11 45,-5 4-67,-6 8 45,-2 0-34,1-6 23,6-6-12,4-4 12,3-5 403,2-1-437,0-13-247,2-9 247,10-13-56,7-2 34,10 8-45,3 13-112,-1 8 179,3 12 67,2 18-45,-1 16 45,0 18-33,-7 6-34,-6-1-628,-7 0-2576,-8-22 3204,-2-7 0,-5-25 0,0-4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2:21.4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96 18272,'81'-29'403,"-1"0"0,-1 4 1,-3 12-242,-17 25 1,-1 8-638,4-4 0,2 1 615,2 0 0,1 0-112,-4-1 0,-2 1 5,-4-2 1,-3 2 372,33 12-395,-21-1-11,-22-5 149,-13-5-160,-13-3-23,-7-5 12,-5-3 584,-2-2-685,0-1-134,2 0-79,-1 3-23,2-2-100,-2 4-67,2-3-69,1 5 47,-1-5 122,5 5 145,-2-2 147,4 0 134,1 5 11,2-2-11,2 2 0,1 0 0,1-3 0,10 5 11,-6-5 1,9 3 44,-8-5 34,10 1 67,-10-5 11,3 0-56,-16-4-45,-1 1 11,0-1 34,-2 1-67,1-1-11,-3 0-12,-4-1-22,-1 0-919,-3 0-919,1 0-2206,1 0 4044,0 0 0,0 0 0,-2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2:21.7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61 18474,'72'-8'141,"0"0"1,-8 0 0,-8 1-142,-11 1-481,-14-2-1133,-12 2-1378,-11 3-3506,-5-2 6498,-3 5 0,0-1 0,0 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2:22.0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0 238 18496,'76'43'89,"1"0"1,-7-5 0,-14-3-68,-26-4 34,-8-9-45,-5-7 124,-9-9 66,-3-3 293,-2-5-472,1-14 1,3-14-23,1-26-168,4-12-191,-1-11 112,-2 5-234,-2 9-573,-3 19-1377,3 21-1670,-5 14 4101,3 10 0,-5 1 0,1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2:22.3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172 299 16031,'30'-45'44,"0"0"1,17-37 381,-45 36-34,-2 7-44,-11 13-91,-8 12 46,-19 13 168,-9 29-135,-6 17-179,6 29-242,10 8 230,18 0 23,10-4-112,27-7 79,21-12 67,32-10-202,19-18-180,8-15-1389,-7-9-1456,-11-12 3025,-33-8 0,-18 5 0,-26-3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2:23.1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17442,'41'87'680,"1"1"0,2 2 0,1-3-529,-2-12 1,2-1-1152,3 3 0,1 0 1039,0-3 1,0 0-40,-2-7 0,-2-1 11,-2-5 0,-2-2 11,-4-7 1,-1-1-23,-4-6 0,-2-1 653,23 33-630,-12-16-34,-11-10 359,-9-16-505,-8-10-111,-5-10 32,-2-8 1141,-3-1-1185,0-1 114,-1-1 66,3 4 21,2 0 57,0 2 22,3 0-45,-1 0 45,-1-3 34,-1 0-23,-2-2-22,-1 0 22,-1-2-22,-1-2 44,-1-1-33,1 0-33,0 0-247,0 0-6040,-1 0 6320,1 0 0,0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2:23.9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129 98 17823,'-1'60'1143,"0"-1"-885,1-2-146,0-8-34,0-7-10,-1-13-57,0-9-11,-2-11-101,1-5-134,0-4-101,-4 0-45,-2-12 269,-8-15 90,-4-19-68,-3-15 56,5-1 34,4 7 168,7 14-168,3 17-11,3 14-146,1 7 23,6 9 134,11 13 179,15 12-44,13 16 21,8 2-32,1-1-24,-3-4-77,-3-8 55,-4-5 12,-8-11-68,-7-9 426,-10-6-212,-8-8-225,-2-14-11,-4-15-134,-1-54-12,-3 10 56,-1-22 79,-3 40-135,-1 20 79,-1 20-415,0 11-482,3 7-1254,1 0-113,1 10 2331,0 6 0,0-3 0,0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2:24.4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13 188 13184,'25'38'2376,"0"-8"-2073,-4-32-247,3-9 44,-2-7-21,0-12-79,-6-6-67,-7-3-12,-5 1 79,-4 4 79,0 7 66,-4 13 203,-5 8-146,-8 6-180,-7 15 348,-5 10-258,-2 20 11,3 9 179,7-1-89,10-1-78,6-7-79,3-7-11,5-7 45,12-7-46,8-8-44,16-7-212,6-5-820,4-4-469,2-1-504,-4-9-618,-6-6 2623,-3-20 0,-20 18 0,-1-5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2:24.7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0 202 9621,'3'17'7687,"-1"4"-7385,-2 8-111,2 1-158,3-1 1,3-6 44,4-3-43,5-7-35,-1-6-169,6-4 46,0-3-112,4-10-157,1-11-34,-3-15 145,-2-16 158,-8-6-101,-4-3 224,-6 5 527,-3 10 134,-1 16-258,0 14 12,0 10-258,0 5-78,0 1-1,0 12 236,0 11-113,0 22-10,0 10 55,0 6-168,0-1-44,6-5-34,5-7 0,6-10-482,7-9-1501,2-14 179,4-6-1277,-8-8 3081,-1-13 0,-15 9 0,-1-10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2:24.9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17274,'12'87'243,"0"0"0,1-7 0,0-8-243,4 3 0,5-10-1098,0-10-2308,-1-14-4359,-8-20 7765,-6-10 0,-7-11 0,0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2:25.2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1 228 17454,'64'15'85,"0"0"1,-5 0 0,-10 4-86,-13 27-123,-14-4-471,-82-61-145,54-46 599,-17 20 0,5-2 95,32-6 0,16 6-246,35-1-392,2 15-830,1 18-2286,-21 7 3799,-10 8 0,-26 0 0,-5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4:38.6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8992 1 18037,'9'64'302,"-21"14"-280,-15-28 1,-9 2-988,-7 8 0,-3 2 1004,-8 7 1,-5 2-431,16-22 1,-3 1 0,-1 0 412,-5 3 1,-2 0-1,-1 0-4,-3 2 1,-1 0 0,-2 0-469,-2 2 1,-2-1 0,0 0 456,0 1 0,-1 0 1,0-2-5,1-1 1,-1-1 0,1-1-323,0-2 1,0-1 0,-1-2 329,1-1 1,-1-1-1,-1-1 11,0-3 1,-2-1-1,-1-1-11,-1 0 0,-2-1 1,0 0-1,-2-1 0,-2-2 0,1 0-11,-2-1 0,-1 0 0,0-2-170,-2 0 1,0 0 0,-1-2 169,-2-1 0,0 0 0,0-1 7,-2-1 1,-1-1 0,0-1 7,-2 0 0,0-1 0,0-1-8,1 0 0,0-1 1,1-1-5,1 0 1,0-1 0,2-1-17,3 0 0,0 0 0,2 0 16,2-1 1,2-1 0,0 0-4,4-1 0,0 0 0,1 0 0,4-1 0,1 1 0,0-1 403,-29 5 0,1 0-403,5 0 0,0 0 5,0-2 1,1-1-6,1 0 0,1 0 11,-1-1 1,0 0 4,2 0 1,0 0-23,0 0 1,1 0 22,2 2 0,0 0-29,2-1 1,0 1 28,3 1 0,2 2-23,6-2 1,2 2 5,6 0 0,1 2 389,7 0 1,2 2-407,4-1 0,2 3 17,2 1 0,1 2 22,-1 1 1,0 1-23,2 2 0,0 2-23,-2 2 1,2 1 11,1 2 0,1 1 11,1 2 0,2 1 0,2 3 0,3 1 0,1 0 0,2 1 5,2 1 1,3 1-6,2-3 0,1 4-6,-6 26 1,1 3 5,6-18 0,0 0 431,-7 24 1,-2 1-449,7-25 1,-1-2 38,-3 2 0,0 0 12,-1-6 0,-1 2-6,-10 16 0,-1-2-23,10-18 1,0-2 22,-7 14 0,2 0-6,-5 23 1021,2-1-1043,6-4 0,3-6 0,4-10 1036,3-8-992,2-9 24,0-6 268,0-4-303,0 0 798,-1-4-787,-1-1 315,-2-3-302,2-4-57,1-1 0,2-3 11,-1 1-11,5 2 22,-3 6 68,3 7-45,-2 7 22,-1 5-11,3-3-56,-2-4 67,4-9-67,0-11-45,0-6-851,-16-6-539,2-8-1478,-23-2-2700,16-20 5613,-7-9 0,25 5 0,0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2:25.8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186 661 15493,'-30'-42'1019,"1"0"1,-23-26-560,23 79-124,5 53 0,8 9-1110,10-29 292,7 28 1,12-18-191,26-77 302,17-15 224,-23-11 146,-6-1 236,-6 10 358,-11 12 67,-3 15-415,-6 7-235,-1 6 437,0 19-212,2 4-157,6 17-46,6-5 34,10-4-22,5-8 0,9-10 0,7-6-45,10-16-90,5-19-134,-1-18-23,-6-23 1,-14-12-205,-18-11 439,-14 41 1,-4 0 11,-3-1 0,-4 0 269,-11-42 538,-6 18-101,-3 30-370,6 22-268,7 35 100,4 29-68,1 34 1,3 26-393,3-43 0,0 1 320,3 2 0,2 0-28,3 1 0,2 0-101,3-2 1,3 0-3204,5 4 0,0-5 3304,4 11 0,-3-13 0,-19-50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2:26.6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8635,'38'27'-482,"-6"-5"0,-28-22 1,-1 0-1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2:27.3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2159 217 13128,'-84'-39'87,"-1"0"1,1-1 0,5 4-1,1 1 1,5 12 29,1 19 1,3 8-751,-4 0 0,1 2 750,3-1 1,-9 7-484,11 6 0,-15 8 1,-7 4-1,0 1 1,5 0-1,14-6 369,2 0 1,10-4 0,-8 5-4,-16 5 0,-15 6 0,-2 1 0,12-1 0,27-4 689,10 22-700,9 10 11,12 10 67,12 8 112,9 6 23,16 0-124,21-2-50,-7-43 0,7-1-17,10 0 1,7-3 105,6 5 1,5-1-273,8-2 1,4-2 232,6 1 1,2-2-79,3-2 0,1-3 28,-1-2 0,-1-3 11,-4-3 0,-2-2-39,-7-3 0,-1-1 222,-9-5 1,0-1-217,12 1 0,-2-2 38,33 0-44,-36-6 0,0-2 1296,-12-3 0,0-4-1296,7-4 0,3-3-205,8-1 0,1-4 199,7-7 1,1-4 5,4-1 0,4-4 0,-6 1 0,5-4 0,-4 2 17,9-4 0,-2-1-209,-15 6 0,1-1 1,-8 2 213,-10 2 1,-6 0-23,27-20 67,-25 3 56,-15-2 23,-14-5 489,-9-10-209,-6-14-297,-10 6 0,-6-5-23,-6 16 0,-4 0-95,-8-22 1,-10 3 16,-8 24 0,-9 7-28,-8 2 0,-6 6 0,-9 5 0,-4 5-12,-7 7 1,-2 5-195,-5 3 0,0 7-164,-2 8 0,2 7-723,-2 6 1,5 9 986,16 9 0,8 3 0,18-13 0,9 1 0,1 19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2:29.2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1 298 13341,'77'-7'157,"0"-1"0,3 1 0,-1-1 16,-9 0 1,1 0-1025,9 1 1,2-1 951,6 0 0,1-1-395,3 1 1,1-1 394,1 0 1,1 0 32,2-1 1,-1 0-68,-1 0 0,-1 0-11,-3 0 0,-1 0-6,-7-1 1,-2 1 69,-9 2 0,-4 0-86,-7-1 0,-4 0-193,32-2 181,-23 0 798,-22 2-708,-19 4 1136,-10-1-1203,-6 3 514,-3 0-559,4-1 217,5 2-687,6-4-785,11 4-1244,6-2 2499,-4 2 0,-10 1 0,-13 1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2:29.6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86 21 14003,'71'-6'294,"-1"0"1,-1 0 0,-4 3-137,29 13-80,-5 3-22,-15 14-56,-25 11-661,-23 14 571,-48 20 84,-6-27 1,-10-2-2213,-17 8 1,-9-1 1399,-16 5 1,-2-4-231,15-13 1,2-3 1237,1 1 0,8-7 0,13-12 0,15-3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2:31.0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150 0 17050,'33'86'404,"-4"2"-315,-15 7-554,-2-3 510,-4-8 137,-4-9-204,-1-13-233,-3-13-788,0-11-413,-4-13 100,-13-8 483,-9-10 312,-14-4 561,-1-22 157,0-9 381,7-18 941,8 2-168,11 12-829,8 13-482,6 12-403,1 5 403,0 9 403,7 15-22,10 14-180,13 16 550,26 18-482,-12-17 179,12 2 34,-25-30-202,-7-11 68,-6-6-1,8-31-336,-5-21-11,13-39-34,-20 35 1,-1-2-7,1-2 1,0 0 17,11-39 22,-5 23-34,-6 27-705,-6 23-1256,-3 13-4851,-1 17 6846,-3 4 0,1-1 0,-2-3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2:31.9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191 73 17610,'23'70'71,"-1"0"0,-2-6 0,-4-8-71,-3-7-11,-6-10-157,-3-10-302,-3-11-505,-1-7-280,-9-7 67,-8-2 303,-12-2 134,-5-15 236,3-11 515,2-24 123,7-13 146,3-8 862,6 5 326,1 10-515,5 19-483,0 18-437,4 11-22,-2 10 146,-2 19 314,-3 14-180,-4 20-112,2 1-68,2-10-88,5-15 21,3-13-10,2-12 212,0-4 751,14-26-930,10-11-11,20-29 11,9-2 56,2 4-67,-1 14 313,29 18-246,-19 15 45,21 13-112,-28 20 11,-7 8-56,-8 12-34,-11 1-436,-7 0-1457,-14 0-2981,-4-13 4908,-6-4 0,0-17 0,0-3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2:34.5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2225 2999 9588,'-63'3'515,"1"-1"1,4 0-1,5-1-515,-1-4-45,-7-5-33,-7-1-101,-6-6 0,-2-2 167,-4-6 12,-8-2-501,-6-5 1010,40 14 1,-1 0-84,-2-1 0,1-2-202,-2 1 0,1-1-224,-1-1 0,2 0 17,2 0 0,2 0-17,1 0 0,1 0 157,-41-19 101,16 2-258,15 1 44,16-2-358,13-5 191,5-8 123,5-3 101,-3-6-23,1 0 57,-6 1 89,-4 3-33,-4 4 310,-3 0 238,-14-24-716,14 12 167,-5-22-67,22 14 46,7-5 10,6-6-156,4-3 111,2 4-61,3 25 0,0 1 50,0-24-84,1 29 0,0 2 17,0-18-56,0 0 45,6 0-11,4-1 10,8 3-32,16-23 44,-5 23-12,10-16-21,-9 31 78,0 3 33,-2 7-112,2 1 23,-1 2 22,0 1-55,0-1 10,8-11-22,-9 17-22,6-7 10,-7 18-10,4 3 22,8 2 90,10 0-90,13 2-12,-8 3 1,3 1 45,35 0-51,-29 2 0,-1 1 17,24 4-11,-7 1-34,-14 1 34,-11 0 11,-18 0-11,-4 0 11,-10 3-11,11 1 11,-7 2 0,7-1 0,-7-3-124,-6-1-312,-3-1-382,-6 2-504,-6-2-3474,-4 6 4796,-1-5 0,0 3 0,0-4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32:34.9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49 1 16468,'47'24'90,"-1"4"-57,-5 7 12,4 1-11,2-2 33,-2-6-56,-2-4 0,-13-8 68,-12-4-79,-10-8 11,-6 0 78,-2 2 91,-17 6-180,-19 14-23,-28 10-806,-22 13-519,40-22 1,2 0-3672,-20 14 5019,17-5 0,35-26 0,8-1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4:38.9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28 18250,'4'-23'2184,"12"18"-1803,22 56-22,5 14 111,-2 12-429,-2 6 228,-2-1-169,0-7 35,-3-13-67,-5-13 41,-2-19-98,-5-14 124,3-11-57,9-7-67,16-26-11,25-23-670,-28 10 1,1-6 607,4-3 1,-2-1-147,-1 0 1,-3 1-58,-8 9 1,-4 2-1170,12-19-987,-22 24-4402,-15 19 6823,-6 8 0,-3 7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4:40.0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210 262 20244,'1'69'344,"-1"1"1,0-1-1,0 30 1,-2-5-138,-1-25 0,-1-4-416,0-3 0,-1-1 332,-1-8 1,0-3 11,-6 33 110,3-26-88,-1-21 209,5-20 59,0-9-10,-1-7-213,-9-25-202,-9-21-135,6 2 1,1-6-164,1-12 0,2-5 40,2-12 1,3-5-738,2-5 1,5-1 910,12 0 0,6 3 67,0 6 0,6 5-197,9 14 1,7 6 140,0 13 0,4 7 39,44-2-22,4 21-107,0 32 163,-11 17 89,-16 22 58,-25 14 43,-19 5 17,-30-22 0,-11 0-162,-24 23-45,6-27 0,-6-4-161,-39 5-792,2-10-750,9-13 1040,14-9-3371,28-10 4140,14-3 0,18-3 1,0 0-1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4:41.1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85 1 19695,'-7'77'825,"0"0"0,0-3 1,-2-3-709,-2-20 1,-1-2-40,-5 48-55,7-3-23,5-11-67,5-8-482,20-11-258,12-12-89,28-13-90,15-18 112,8-10 212,3-10 618,-9-14 44,-11-6 11,-16-16 168,-14-2 1,-13-3 201,-11-1 100,-5 2 135,-6 0 46,-1 8-248,-10 7 45,-8 8-234,-15 9 357,-32 17-391,11 14-46,-19 19-77,27 13-57,8 6 11,13 4-22,11 1-78,8-6-762,15 4 10,7-29-537,15-5 886,7-26-146,4-26 234,0-11 102,-5-27-258,-7-8 582,-2-18 505,-15 31 191,1 1-259,-10 41-179,-2 7-167,2 5-24,3 2 405,5 15-270,10 10-78,4 18-90,26 22-56,-10-19 12,18 5-23,-19-33-146,0-9 57,-5-9 10,-2-11-33,-7-10 101,3-18 33,-16 11 180,0 2-45,-14 20-135,0 4-22,0 8 0,0 7 0,0 15 23,3 3-23,5 1-23,5-8-22,7-10-78,4-8 123,8-11 0,12-17-67,6-13 67,5-14-22,-3-2 22,-13 11 0,-8 11 33,-13 14-22,-4 19 303,-1 28-168,4 30 89,4 32 51,-10-40 0,-1 6 262,-1 35 1,-1 3-1279,-3-22 1,-1 0 762,-1-11 1,-1 3 0,-3-5 106,-6 2 1,-4-6 48,1-9 1,-4-3 573,-35 28-360,-5-34-123,-7-20-168,-7-18-11,3-29-163,24-8 0,4-8-139,-1-41-424,15 22 0,8-1-485,30-34 197,1 45 0,7 1 389,8 0 0,4 5-3364,30-19 3888,-1 15 0,-40 36 0,-5 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4:41.9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0 535 19975,'34'-39'-661,"0"1"0,28-39 403,-22 13 225,-10-3 33,-12 4 112,-10 9 380,-7 10-10,-1 14-22,-5 13-79,3 10-303,-6 6-67,1 1 112,0 16-22,-3 9 11,6 20-101,-1 4 12,5 3-23,12-4-56,7-6-23,10-11 35,2-14-281,-4-9-123,-1-6 381,-3-2 33,0 0 34,-3-2-101,0 2 101,-1-1 34,6 10 123,2 14 179,0 15-236,-4 11 57,-7 0-112,-8-9 179,-4-11 22,-4-12 259,0-10 817,0-4-1322,0-29-44,0-8-293,9-26-470,10 1 135,16 4-202,12 9-101,11 6-515,12 11 11,8 4 268,8 8-261,2 2 990,-1 4 482,-6-1 1569,-1-11-538,-33 1 100,-9-14-88,-32 7 32,-13-2-470,-15 5 336,-37 7-447,6 8 306,-14 7-789,34 19-11,16 8-33,9 23 33,28 9 22,18 12 56,28 6-72,-28-35 0,1 1 195,5 15 1,-4 1 190,6 25-190,-24-30 0,-6-1 134,-16 10-168,-25-6-168,-14-11-336,-23-10-1345,-5-16-8150,-6-12 8725,30-20 1,6 8-1,31-7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4:43.1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94 138 20076,'-1'91'612,"1"0"1,-1 0-1,-3-1-461,-2-9 1,-2-1-1872,1 0 0,1 0 1731,-1-5 0,2-2 28,1-5 1,1-2 351,-1-7 0,1-3-369,1 35-44,1-22 613,1-26-938,0-19 22,0-14-279,0-7 1842,-2-39-2100,-3-19 542,2 3 1,-1-6-357,0-8 0,-1-4 278,2-9 0,1-3-520,0-7 1,1-1 917,1-2 0,0 0 6,-1 3 0,2 2-174,4 8 0,4 4 509,0 12 1,6 6-241,35-26 22,18 39 303,19 24 50,-15 32 1,1 10-97,-20-3 1,-3 4-143,14 14 1,-9 7-26,-18 30 336,-20 2 1280,-32 0-1650,-24-1-174,8-38 1,-8-2-269,-23 12 0,-8-3-3499,-4-4 1,1-4 1077,17-5 1,5-4 2683,-31 6 0,82-33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4:43.7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0 17734,'-2'90'173,"0"-1"1,0 1 0,0-1-1,0 1 1,0-1 0,-1 8-1,1 3 1,-1-4 0,1-11-1,2-16-895,0-13 0,3-11-1833,16 36-2420,-1-38 4975,15-19 0,-19-24 0,-2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4:44.1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367 116 19213,'-40'-70'728,"-6"24"-414,2 72 89,-10 21-123,0 17-55,5 5-158,10 2-22,15-8-45,12-6-168,8-14-247,4-11-481,15-14-2516,36-77 0,5-27 4040,-15 32 38,17-33 1,-13 8 419,-45 58-626,0 12-359,1 8 112,4 9 369,6 15-313,4 17-112,9 18-90,2 5-45,9 0-22,0-6 0,4-12-358,-3-11-1143,-3-19 301,-4-6-1354,-7-24-572,-4-15 795,-8-8 2331,-4-7 0,-6 25 0,0 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4:44.7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49 12154,'8'-27'4303,"-1"6"-4281,-7 23 437,0 18 236,0 14-56,3 24-180,2 10-179,5 3-190,5 0-23,4-13 0,7-11-1048,40-77 1,6-28 1171,-13-16 162,11 4 0,-10-1 409,-44 3-370,-12 54-247,-1 10-77,3 19 593,11 24-179,9 38-337,-7-23 1,1 5-358,-1 11 0,-1 3 402,2 8 1,-3 2-592,-3 7 1,-3 2 523,-3 6 1,-3 1-98,-2-33 0,-1 2 0,-1-2-4,0 33 1,-5-3-12,-3-9 1,-3-4 10,-1-13 0,-5-6 90,-25 23 303,-5-43-225,1-27-190,2-48 0,9-21-168,14-42-1,12 36 1,6-3-29,11-7 1,6-2 151,4-6 1,4-1 107,12-5 0,5 0-69,3-1 1,1 1 5,0 2 0,-1 2 5,-3 7 1,-2 1-350,-4 8 0,-3 1 361,-5 8 0,-2 2-6,14-38 0,-12 18 79,-9 20 657,-9 19-579,-4 17 955,-4 10-1179,0 3 579,3 6-523,9 19 11,48 55 0,0-1-307,-13-20 0,1-1 301,-13-15 1,-2-2 28,24 35-245,-20-9 291,-17-7 43,-13-9-123,-13-6-34,-20-6-1804,-57-2-537,1-18-1241,-14-2 3616,42-27 0,36 9 0,8-9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44.8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18082,'1'72'388,"0"0"0,-1-4 0,2-6-264,2 2-124,5-6-45,6-7 11,6-14-44,3-10-717,5-14 403,6-6-236,7-21-212,5-17 369,-1-25 123,-6-18 348,-7-11 79,-11 3 705,-7 9 1995,-6 11-2768,-6 36 225,0 23-102,3 35 23,7 15-56,6 8-101,3 0-34,5 1-89,-1-7-1222,4-7-1770,0-16-2588,-9-11 5703,-3-9 0,-13-6 0,-2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4:45.6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20 17230,'66'-9'422,"0"0"0,-6 8 0,-8 9-164,-4 32-121,-19 38-36,-18-28 0,-5 3-321,-3 6 1,-3 2 348,-6 4 0,-4 0 11,1-1 0,-2 0-73,-4-3 0,0-2-33,3-5 0,2-2 11,-2 37 0,7-22-45,5-22-67,0-23 257,7-12-190,9-27 503,14-16-492,13-24 246,2-6-246,-7 4 23,-12 22-68,-15 18 146,-8 20-89,-3 39 358,1 35-198,4-12 0,3 12 0,0-2-1197,1 20 1,2 3 1095,0-7 0,1 6 1,0-4-46,-2-21 0,0-4 1,-1 3-262,1 18 1,-1 4 0,-1-6 374,0 3 1,-1-3-101,0 14 0,-2-10 263,-5-19-34,-6-28 157,-7-20 1800,-18-14-2158,-15-5-35,-20-3-44,-11-8-67,-2-5-213,9-6 1110,15-5-1838,18 1-272,18-10-1152,10-10-1994,16 3 4426,13-5 0,-7 27 0,5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4:46.1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54 18250,'95'-1'985,"-42"1"1,0 0-756,-2-2 0,1 0-811,4-2 1,0 0 703,0-2 1,-1 0 55,38-6 467,-20 4-579,-24 3 233,-20 3-221,-15 0-79,-10 2-3277,-4 0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4:47.1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211 400 19941,'-27'72'1580,"4"19"-1412,18-27 0,4 4-693,-1 1 0,1 1 609,0-1 0,1-2-62,-1-2 1,2-2 21,-1-5 1,0-2-45,0 34 250,0-26-608,0-28 115,0-19-262,0-12-133,-5-32-438,-14-26 835,5 3 1,-1-6 5,-5-12 0,0-4-62,3-11 0,2-4-583,5-5 0,2 0 869,2-2 0,4 1 11,5 4 0,3 2 22,4 10 0,5 5 55,4 11 0,6 8-32,37-19 0,11 37 286,6 24-6,5 36 100,-3 13 136,-8 28-23,-16 7-169,-19 3-167,-20-3 78,-15-3 890,-31-8-1047,-13-21 0,-9-3-190,7-12 0,-3-2 33,-18 7 0,0-5-1949,-15-3-1397,33-12 3380,18-6 0,25-5 0,3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4:47.6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1 184 14574,'8'-95'5233,"-1"22"-4975,-7 60-113,0 10-111,0 21 425,0 21 169,0 36-371,0-24 1,0 3-504,0 9 1,0 1 587,0 5 0,0 2-163,0 0 0,0 0-366,0-2 1,0-1 197,0-4 1,0-2-12,0-6 0,0-3-56,0 38-572,0-19-940,0-22-1010,0-17-1309,0-19-2287,1-8 6174,7-11 0,-4 4 0,3-5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4:48.2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420 485 11157,'75'-37'1109,"-13"3"-325,-55 15 202,-2-2-55,-4-6-35,-1-6-246,0-7-1,-4-5-189,-9-5 134,-10 0-124,-8 4-55,-5 7 112,-1 15-57,-6 10-78,-3 8 11,-7 15 68,0 17-146,-3 21 56,6 22-235,7 12-57,7 1-551,14 2 473,6-8-11,10-11 0,5-16-168,1-17-336,1-16-281,16-10 304,13-18-292,23-20 67,9-23 623,-29 18 1,0-4-187,3-15 0,-2 1 661,11-20 348,-6-1 67,-28 57-259,-8 14-133,-1 5 67,2 36-168,8 5-191,7 38-112,9-5 11,1-1-22,0-6-683,3-10-886,-2-12-1647,3-16-2924,-11-14 6140,-1-9 0,-15-6 0,-1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4:48.8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157 65 20737,'11'58'160,"1"0"1,0-1 0,0-3-27,10 28-67,3-8-55,3-11-12,-1-17-45,-1-14-112,1-16-180,4-10-77,8-14-101,5-17 190,3-19-191,-3-20 68,-6-7 448,-9-1 11,-5 3 101,-7 4 79,-4 10 145,-1 7 191,-5 13-102,-2 10 57,-3 9-168,-2 8-157,0 3-90,0 4-11,0 1-67,0 14 11,0 14 157,0 23 67,0 20 78,0 9 45,0 9-506,0 5 259,0 4-94,0-47 0,0 0 16,0 2 0,0 0-5,0-1 0,0 0-6,-3 0 0,0-1 23,-5 45 22,-9-9 157,-2-11-12,-3-12 46,-5-9-23,-1-9 180,-5-6-113,-5-6-123,-5-5-23,-29 0-145,18-12-56,-18-1-67,28-13-471,1-2-108,1-1-1046,-3-1-1389,2-1 3137,13-1 0,10 1 0,16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4:59.9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303 4 19459,'60'-1'108,"-1"-1"1,5 2 0,3 2-42,10 8 0,2 2-986,2-3 1,1 0 957,-1 0 1,-2-2-40,-3-1 0,-2 0 0,-10-3 0,-3 0-12,38 3 546,-39-4-623,-27-1 169,-22-1-237,-22 0 45,-31 0 22,-39-9-361,18 4 0,-6 0 451,-10-3 0,-4 0 22,-6 1 1,-2 1-148,-1 2 0,0 0 142,3 2 0,1 0-17,5 1 0,1 1 61,7 0 1,4 0-62,12 0 0,4 0-67,-23 0-224,41 0 134,40 6 157,56 4 15,0-2 0,14 1 0,0-2 7,-7-1 0,-1-1 1,5 0-202,25 2 1,7-1 0,-6-1 178,-24-2 0,-4-1 0,-3 0 0,22 0 0,-5-1 312,-19 1 0,-7-1-402,12 1-290,-39 0 189,-58 5-728,-42 5 919,3-4 0,-1 0 0,-15 2 0,-2-2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04.6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685 277 14876,'16'-55'583,"-1"0"0,0-39-370,-35 67-22,-16 4-147,-13 9 124,-14 7 0,-11 6 168,-11 14-1064,-1 11 896,5 20-168,13 8 196,20 8-196,20-1 33,16-1-33,22-7-67,27-9 33,26-11 34,29-10 58,-41-13 1,1-1-59,2-1 0,0 0 0,-1 2 0,-2 0-23,45 10 1,-13 6 123,-9 15 212,-35-8-63,-10 11 254,-26-11 78,-15 3-190,-15 0-77,-22 0-170,-20-2-72,4-12 0,-4-1-62,11-6 0,0 0 24,-21 2 1,0-3-36,22-5 0,3-3-33,-41 1-247,23-2-404,25-3-380,23 0-4908,16-9 5972,21 0 0,-8 0 0,9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04.9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20076,'10'54'250,"0"0"0,0-2 0,-4-2-227,-6 23-23,0-3-448,-3-7-975,2-9-1076,-2-11-5019,3-20 7518,0-11 0,0-12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05.0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34 11112,'22'-19'0,"-4"5"0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45.0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66 17420,'53'63'190,"1"1"1,-5-6 0,-14-4-68,-31 1 23,-4-10 100,-7-13-89,-12-15-11,-8-10-34,-8-19-112,5-19-258,11-23-89,8-19-1037,61 2 0,17 4-992,-11 7-313,12 5 0,-3 17 2689,-28 46 0,-28-6 0,-1 7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05.4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16614,'13'84'481,"-1"1"1,-1-7 0,-2-10-437,-6-14 56,-1-6-101,-2-11-34,0-11 34,0-15 0,0-6-134,1-24-57,7-13 135,9-25 22,13-8 23,11 2 59,24 45 1,24 11-1,-13 5-193,9 7 96,-12 1 1,11 6-1,-25 9-186,-37 35-874,-3-4-348,4-8-896,5-11 337,9-16-1133,-8-9 3149,2-8 0,-20 0 0,-3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05.9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414 133 18496,'-75'-1'470,"0"0"1,6 2 0,9 9-393,5 41 1,14 0-79,17-6-191,12-8-336,9-8 34,5-13 460,13-6-68,9-9 34,14-1 44,3 0 1,-2 0-90,2 0 78,0 19 34,3 17 190,-15 33 1,0 34-1,-4 7 1,-7-17 207,-8-10 0,-4 1-517,9 6 1,7 17 0,-7-6 0,-19-30 510,-48-19-224,2-42-101,-1-19-67,3-19-157,7-21-179,12-26-257,13-14 167,11 38 0,4-1 151,8-4 1,4-1 16,4-1 1,4 1-41,7-2 1,5 2 174,2 1 0,3 2 123,-1 2 0,1 2 5,-2 3 1,0 1 5,-2 2 1,0 2-1,26-35 0,-5 7 856,-5 11-688,-7 12 101,-8 12 23,-10 12-23,-7 12 179,1 11 191,-1 24 402,10 15-828,-2 23-112,3 9-112,-3 3-12,-1-6-682,-5-9-3374,-4-19-212,-7-19 4280,-2-17 0,-5-5 0,0-4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06.1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11705,'0'0'0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07.1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16916,'5'68'429,"-1"0"1,1-4 0,-2-8-363,-3-13-56,0-7-11,-1-12-56,-4-13 23,0-7-663,1-29 181,2-17 291,10-26-67,15-5 291,12 9 0,14 17 45,0 21 335,16 56 1,16 31 0,-9-6-353,-25-22 0,0 3-140,26 25 0,10 11 1,-18-12 122,-14-4 0,-7-16 79,-6-18-34,-1-13 12,-1-19-57,6-20 45,1-21-56,-3-20-135,-9-11 219,-16-1-73,-7 4 326,-19 13 43,-16 21 270,-20 18 0,-18 16-123,-8 9-303,0 17-191,9 8 12,15 15-247,21 19 34,16-19 62,33 7 5,19-24 56,27-3 0,11 0 34,3 7 0,-1 15 11,-25 9 0,-4 9 39,-14-6 0,-3 4-575,11 25 1,-5 4 585,-18-11 1,-6 0-29,-1 5 1,-3 2 27,-3-2 1,-2 0 54,-2-4 0,-2-1 68,0-8 1,-2-1-143,-8-3 0,-4-5-20,-15 15 112,-22-19-55,-5-42 88,-2-15-156,2-14 1321,5-7-1309,12-14 714,9-5-726,15-4-134,12-37-68,21 16-22,14-25 0,18 30 191,6 4 10,2 6-33,-1 2 34,-3 6 106,-5-2-308,-2 1 28,-14 11 0,1-2-151,19-21 296,-18 17 1,0 1-118,11-21-11,-3-1 179,-5 3 0,-8 6 0,-11 8 67,-10-12-22,-7 19-1,-8-13 1,-9 17 11,-2 2 56,-5 0 101,3 5 78,8 7 203,1 8-494,5 9 11,1 8-11,1 19 179,0 19-101,0 23-55,0 11-23,0 0-359,3-8-761,2-14-8404,-1-19 9524,1-17 0,-5-11 0,0-7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07.2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73 11930,'-12'-41'0,"3"9"0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09.6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477 0 16580,'-79'5'190,"1"-1"1,3 2-1,8 10-67,-6 49-123,15 1-11,27-4-78,16-4 44,33-6-45,26-4-33,36-4-269,-28-23 0,2-2 431,5 2 0,-1-1-39,0 0 0,-2 2 45,-6 1 0,-3 1 33,29 24 448,-27 2-78,-22-4 46,-16-5 200,-8 0-144,-15-2-13,-12 1-245,-18-3 604,-14-3-717,-9-5 46,-10-9-180,-6-3 44,-3-10-66,10-2-23,13-4-124,21-1-1198,20 0-504,12 0-718,28 0-2935,-1-4 5479,24-2 0,-25 0 0,2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09.8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20199,'10'70'18,"0"0"1,-1-4 0,-2-4-736,-7 25-964,0-9-885,3-14-2454,1-28 5020,1-14 0,-1-21 0,-3-1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10.0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 62 15493,'-11'-34'-1188,"2"7"-1658,9 27 1176,0 0 1,0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10.2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 11616,'33'75'3642,"-15"-31"-3049,12 48-346,-25-54-158,-2-10 23,-3-13 68,0-7 470,0-6-404,0-13-212,0-17-1,0-19-33,5-13 0,8 0 0,10 10-33,11 17 33,4 15-23,3 11-33,-3 10 56,-1 18 45,-3 13-45,0 24-134,2 6-1261,-5-18 0,3-1-1754,22 14-1277,8-3 4426,-24-39 0,-27-17 0,-4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10.6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308 1 18250,'-56'3'481,"-1"0"1,-41 11-482,53 28 0,15-5-325,14-10-112,10-5 68,19 0 301,14 1 57,18 11 11,18 10-11,1 17-272,-30-22 1,-3 5 416,0 7 1,-2 4 16,-3 7 0,-2 4-84,-3 2 0,-3 2 67,-3-2 1,-4 0-18,-4-8 1,-3-2 389,1 39 131,-13-26-100,-9-21-179,-12-21-46,-12-14-89,-2-9-224,-6-25 352,7-19-1092,6-33-156,15-26-456,14 40 0,5-3-60,6-5 0,4 2-3619,9-36 5031,15 17 0,-15 55 0,-1 10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45.6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270 972 14719,'-35'-84'1558,"-1"19"-673,1 58-369,0 5-34,4 13-90,0 10-202,5 14-66,6 10-80,8 4-44,5 1-190,6-2-180,1-8 23,13-10-1737,35-57 0,7-20 2084,-13 8 16,14-18 1,-10-3 879,-41 18 180,-4 12-403,-1 15-449,0 8-213,0 5 11,0 2 292,2 6-180,2 11 113,8 11-68,6 10-56,9 1-44,4-5-68,11-8 113,6-12-68,12-7-56,8-23-67,1-18-564,1-29 26,-40 23 0,-5-4-230,-2-5 0,-5-2 264,-5-6 0,-5-3-234,-2-4 1,-3-2 804,-5-3 0,-4 0 358,-2 2 1,-4 2 806,-1 9 1,-3 5-12,-17-19-213,6 35-616,10 39 67,1 38-89,2 38-119,6-25 1,1 4-352,0 9 0,3 3 245,0 5 1,1 3-57,2 3 1,1 5-102,-1-6 1,-1 5-1,0-4-543,-1 11 1,-1-2-276,0-16 1,0 3 0,-2-12-5383,-6 13 6279,-1-29 0,7-47 0,1-3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10.9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22 417 18003,'42'-35'-426,"0"1"0,27-33 45,-58 17 269,-5-3 112,-10-1 269,-13 6 190,-5 10 68,-8 15-101,2 11-67,3 9 21,1 25-44,5 11-21,5 28-203,7 6 11,6 4-67,22-5 78,15-7-134,31-9-56,13-15-1127,8-15-454,-1-12-850,-9-14-829,-14-16-1021,-29 0 4337,-14-17 0,-21 23 0,0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11.2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0 361 16502,'40'55'717,"1"-1"0,-1 1 0,13 19 0,-14-7-280,-31-1 33,-8-18-33,-2-14-11,-3-18 302,-2-8-313,0-14-415,1-23-79,4-23-201,0-35-56,5 33 0,3-2-94,4-5 1,2 0 222,6-2 0,3 2-553,2 5 1,4 4 98,0 8 0,2 5-1524,27-20-1179,1 25 3364,-19 17 0,-12 10 0,-20 7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13.5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449 76 15728,'-69'-23'119,"0"-1"1,6 5 0,7 9-8,3 27 11,7 16-123,6 10 112,11 6-112,14 5-67,7-3 22,29 0 45,24-7 67,35-2-558,-29-23 1,2-1 501,2-1 1,1-1-12,-2 0 0,-2-1 11,34 14-11,-22-4 0,-26-2 583,-20-3 78,-12-1 68,-9 4-113,-19 5 767,-15 4-1180,-29 4-91,-12-2-339,-9-3 271,1-7-44,7-5-134,14-7-169,17-6-1949,21-3-538,14-3-1334,20 0 4124,11-6 0,-3 5 0,0-4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13.7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18261,'44'53'1198,"-7"-1"-1152,-26-7-24,3-8-22,3-7-22,5-10-293,5-9-177,11-5-1032,3-16-819,7-15-211,-9-21-2466,-15-1 5020,-12-3 0,-12 29 0,0 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13.9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11975,'5'5'1580,"0"0"-68,-5-5-817,0 0-281,16 72-246,2-23-157,-2 5 1,3 1-12,17 11-280,5-10-751,5-10 1031,15-18 0,-30-13 0,2-11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14.4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1 115 17106,'32'72'594,"-6"-12"-538,-26-32-56,0-10 0,0-8-123,0-6-650,1-14-68,9-15 640,12-17 111,14-11 90,12 4 11,4 13 57,-1 14-1,-5 13 67,1 6 101,-2 11 12,4 12-67,2 10-113,4 12-22,2-5-12,1-4-10,0-13-23,-3-10 33,-4-7-10,-5-9 10,-5-13-10,-7-10 178,-7-14-89,-11-2 381,-8 3 1132,-63-3-1625,35 28-101,-39 3-123,53 24-202,4 1 191,22 3 213,12 10 22,26 13 11,11 25-616,-33-21 1,-1 4 733,0 10 0,-4 3 55,-1 7 1,-5 4-326,-3 1 0,-6 2 225,-4 1 1,-4-1-29,-2-4 0,-4-2 61,-3-7 1,-2-4 151,-14 36-12,-6-31 35,-13-25 67,-2-21 782,-3-27-1141,2-27-583,3-36 135,22 25 0,5-5-328,1-5 1,3-3-754,5-5 0,3 3-2527,11-33 4056,8 16 0,-6 57 0,-2 9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15.1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1 108 14417,'65'-24'439,"0"1"1,0-1 0,22-5 0,-19 21 972,-45 60-302,-13 44-1934,-9-29 0,-5 4 1071,-7 9 0,-4 3-107,-1 7 0,-4 0-23,-6 1 1,-1-1-29,3-2 1,3-2-62,4-7 0,3-2 129,4-14 1,3-3-79,3 36-79,8-34 391,11-27-447,10-19-56,11-19-112,5-26 1302,2-15-1078,-5-12 344,-7 9-344,-13 23-123,-8 13 123,-5 37 280,3 25-90,-2-5 1,2 8-120,4 11 0,3 8 0,0-2-1098,3 18 0,1 2 1049,-1-9 1,1 4-1,-2-5 23,2 11 0,-2-5-408,-1 0 1,-2-1 446,-4-8 0,-3 1 273,-1 4 1,-2-4-77,-6 21-273,-8-10 204,-7-65 1844,-11-16-1966,-7-5 930,-10-4-1008,-5-1 556,-4-8-736,4-4-1052,-7-21-415,25 0-595,3-23-1815,24-7-4123,19 5 8168,6-6 0,-2 39 0,-3 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15.8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573 38 18194,'-63'-14'201,"0"0"1,3 5-1,8 10 124,1 37-22,3 10-79,6 2-224,12-3 0,13-3-45,9-4-44,6-2 89,22-2 0,11-4 45,24 0-1,6-4-44,1 2 34,-5-2-34,-14 1 11,-11 2 34,-17 0 213,-7 3-12,-6 1 34,-5-1 67,-15 1 68,-13-1-79,-21-4-89,-14-2-91,14-14 1,0-3-78,-27 4-68,-12-4-11,49-9-459,20-2-595,11 0-839,8-2-2029,16-9 3922,21-8 0,-13 4 0,10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16.1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 0 15683,'4'11'3978,"-1"-2"-3283,-3-9-494,0 0-89,2-14 247,-2 38 0,2 3-214,-7 44-66,1 9-79,-3-2-112,4-3-998,1-12-1041,2-9-1939,0-26 4090,0-11 0,0-17 0,0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16.3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 43 10081,'-1'-24'0,"1"5"0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47.2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285 564 17353,'64'-28'29,"-1"1"1,-5 0 0,-10-3-198,-12-23-67,-10-9 34,-11-7 201,-7-4 56,-6 4 212,-5 11 24,-7 18-248,-6 21-32,-7 10 88,-8 16 236,-4 25-66,-8 22-80,0 34-388,22-38 0,1 2 232,2 2 0,2 1 5,0 1 0,1 0-17,4-2 1,0-1 10,-8 44-33,3-14 0,-1-19-22,-5-16-247,-4-17-44,-6-16-136,-3-8-55,-1-25 306,5-15 86,9-23 112,10-7 146,7 6 78,5 14 11,13 17 0,6 13-100,22 8-12,10 8-22,13 14-79,6 11 0,5 15-404,8 5 214,3 0-230,-39-27 1,0-1-600,42 16-57,-5-15-727,-9-9 44,-12-7-145,12-26 1882,-26-6 504,8-23 381,-30-6 56,-5-4-111,-11 0 43,-5 3 596,-6 8 470,-3 3-1558,-8 21-11,-6 5 134,-11 17-22,-8 14 67,-5 17-280,-6 16-101,6 17-56,8 3-101,14 0-90,10 14-89,16-28-380,12-1-304,16-36-471,10-18-167,3-22 729,-2-18-528,-6-24 756,-21 19 1,-3 0 700,4-20 1390,-6-6-348,-11 50-190,-3 14-740,0 8-258,0 4 101,0 4 247,0 14-101,0 10-45,9 36-212,6-14-12,14 14-236,7-27-1803,8-11-1099,-9-10 3138,-3-10 0,-21-6 0,-3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16.6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10853,'46'71'1028,"1"0"1,0 0-1,-3-4 1,-1-2 0,-13-10-155,-16 12-561,3 5-189,-2-4 586,-2-6-665,-5-14 206,-5-16-240,-1-15 128,-2-10-139,4-6-124,7-27-77,14-17-58,14-35 208,-12 35 1,3-1-249,2 3 0,3 1 422,35-24 147,-5 24 55,-10 21-146,-9 12-986,-14 61 0,-1 36 0,-4-14-3641,10-15 4377,-10 14 1,2 16 0,-10-35 0,-14-49-1,1-7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17.0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429 7 19953,'-74'-2'881,"1"-1"1,6 2-1,9 8-634,0 38-180,13 4-67,15-1-90,14-2-213,8-8-55,8-12 246,20-12-146,14-9-179,25-12 292,9-7 122,-2-3 1,-7 3-57,-8 8 79,-6 33 90,-4 21 27,-21-4 1,-3 8-363,0 9 1,-4 5 395,0 6 1,-7 13-185,-14-2 1,-8 19 0,-6 6 0,1-5 0,3-18 250,-1 6 1,-2-4-160,-4 13 0,-6 22 0,-1-19 0,3-56-59,-7-92-22,8-38-304,18 24 1,5-5-391,3-11 0,5-3 357,11-7 1,8-1-62,4-5 0,8 3-17,8 3 0,7 4-79,1 7 0,1 5-308,-3 10 1,1 5-496,-3 9 0,-3 7-3421,10-5 5465,-10 18 0,-36 25 0,-1 0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19.1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0 256 16277,'5'-52'1255,"-1"0"0,4-34-504,-8 63-381,0 11-292,0 5 1,0 9 44,1 34 482,10 24-471,-3-10 1,2 3-302,3 6 1,2 0 177,-2 0 0,1-3 22,1-3 1,-1-3-34,9 24-45,-1-19-156,-7-26-58,-3-14 24,-2-11 146,4-16-91,10-20 136,11-26 32,8-17 12,-2 1-22,-3 12-23,-8 26 379,-4 17-334,-1 22 67,6 26 34,3 19-34,8 23 0,0 4-56,4-7-11,-10-13 23,3-15 55,-19-20 45,2-17-22,-13-31-101,6-25 23,-1-27-68,-6 2 0,-2-4-39,0 20 0,-2 0-419,1-21 0,-2 3 323,3-3-627,1 28-963,5 29-650,7 17-370,1 17 2790,7 10 0,-17-5 0,1 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19.7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364 906 18765,'-49'-30'426,"1"1"0,-41-4-202,32 75-213,7 9 34,14-1-45,14-7 0,12-6-359,7-11 202,14-9-78,17-8-729,26-6-1042,18-20-290,11-12-56,-7-20 963,-13-11 1333,-17 2 56,-17 7 1468,-13 17-202,-9 14-213,-4 13-617,-3 6 584,0 16 447,0 9-874,0 17-245,0 6-147,0-2-32,11-3 111,5-8-213,15-10-67,8-11-101,9-6-403,8-20-762,7-17 78,1-23-613,-5-23 1324,-35 32 1,-4-3 218,-3-6 1,-5-2 257,-4-5 0,-3-2-166,0-3 1,-5-1 518,-7 1 0,-3 2 515,2 6 1,-3 2 705,-8 3 1,-2 5-668,-2-5-650,1 14-245,18 34 402,3 19 34,1 26-34,0 32-246,4-22 0,4 6-11,6 37 1,4 4-416,0-22 0,3 0 224,-4-9 0,1 3 1,0-6-427,5 1 1,0-6-415,0-5 0,2-3-1871,25 26-1961,-17-37 4706,-5-25 0,-22-16 0,-2-4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20.0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20177,'4'82'56,"0"0"0,2-2 0,-2-2-56,-1-12 0,0-3-1027,1-1 1,2 0 448,1-2 1,1-2-1596,13 40-420,4-24-197,8-33-1172,-8-21 3962,1-35 0,-16 11 0,-3-14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20.3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240 179 14563,'23'-49'2061,"-1"1"1,13-26-1558,-33 67-392,-4 7 169,-19 19-12,-12 10-146,-25 24-22,-1 6-68,4-3-33,12-4-22,16-11 22,12-6-90,8-6 12,6 0-262,44 17 0,31 10 0,-11-9-18,2 2 54,0-1 1,13 6 0,-16-20-505,-19-33-491,0-20 627,-5-10 649,-6-27 23,-8-8 123,-10-5 785,-8 6 705,-4 13-504,-2 20-514,0 15 13,0 11-362,0 41-33,0 7-213,0 43 0,0-2-998,4 6-2352,0-31 3350,5-11 0,-5-36 0,-1-6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20.5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16479,'0'0'0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21.1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3 260 17230,'1'53'67,"-1"0"0,-2 32-593,2-71-337,-1-8 459,1-9-291,7-23 550,10-11 145,13-22 22,11 3 270,6 10 22,6 16-68,7 16 0,3 12 158,4 25-90,-3 15-68,-5 24-11,-7 9-156,-11-1 78,-4-7-124,-10-12 23,-1-16-22,-1-16 205,14-71 0,9-48 0,-8 13 646,1 2-787,3-3 1,4-16-1,-29 30 530,-47 47-169,-17 14 34,-32 19-246,-6 17-147,0 13-100,15 16-11,22-2-246,22-4-315,15-9 202,20-8 770,19-6-434,20 0-22,22 8 0,6 17-488,-39-14 0,-3 6 544,0 10 0,-4 7 5,-1 10 1,-5 6 78,-2 10 0,-5 4-28,-3 4 0,-3 0 162,-4 0 1,-2-1-57,-2-8 1,-3-2-193,0-12 1,-1-4 433,-1 34 448,-12-33-169,-3-41-493,-15-47-190,2-45-393,15 12 0,3-5 124,1-14 1,4-6-582,8-13 1,7-5 438,1 28 1,3-2-1,3 0-209,3-3 0,4-2 0,2 2-268,3 2 1,2 1 0,0 5 887,9-4 0,-2 7 0,10-22 0,-25 72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21.9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0 163 18630,'28'90'399,"0"0"1,-3-4 0,-4-5-288,-12-25 0,-3-3 34,10 39-90,-1-24-56,-1-27-67,1-21-34,0-14-22,10-25-157,11-15 201,14-23 57,2-4-45,-1 13-12,-7 22 23,-4 13 56,2 37 33,4 13 46,10 28-45,1 5-12,1-8 1,-8-16-23,-12-20 33,-7-14 214,-8-23-135,0-28 11,4-30-28,-13 19 0,0-3-249,3-6 1,-1-3 170,-3-2 0,1-4 5,5-20 0,0 1-22,-7 28 0,-1 3-17,3-8 1,0 9-309,-2 22-740,-1 20 24,6 25-1357,12 20-2107,15 26 4505,-7-1 0,-7-15 0,-19-23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22.3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427 264 18530,'1'-59'795,"0"0"1,-10-35-550,-35 63 23,-6 17-68,-9 7-21,-5 17-101,2 13-68,4 12-11,16 14-11,15-1-23,16 1-202,8-6 180,18-8-101,16-15-145,28-10-348,17-19-33,9-18 234,-2-16 449,-9-14 0,-18 4 44,-14 10 1,-16 15 78,-11 15 157,-7 7-190,-1 6 359,6 7 168,8 14-573,12 14 24,10 12-1,10 2-67,9-7-179,5-9-673,4-14-1008,0-9-2028,-1-8-1670,-27-7 5558,-8-4 0,-28 3 0,-2-2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3:48.0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61 16109,'15'67'108,"0"1"0,-1-7 1,-5-8-86,-9-15 10,0-9 1,0-12-56,0-8 22,0-15-315,0-26-9,5-18-764,11-20 1066,12-1 22,14 12 281,4 14 44,-3 18-101,-4 15-191,-8 6 12,-6 6 45,-3 10-46,-3 13 24,0 16 10,-2 16-78,2 7-67,2 3-471,5-3-303,5-11-267,2-12-271,4-17-279,1-10 459,3-12 1199,0-20 403,-3-12 202,-1-23-201,-8-9 772,-5-5-179,-12 4 998,-6 6-12,-6 15-1423,-7 13 12,-12 14 100,-11 10 326,-15 6-539,-5 20-168,-5 10-112,0 22-179,8 5 0,13-1-156,15-7-315,12 3 23,7-26-56,15-1 168,10-33-281,20-18 202,6-11 113,-1-11 67,-5 11-404,1 15 572,-13 21 67,6 34 471,-9 32-191,-16-15 0,-2 5-397,0 7 1,-2 4 373,-4 8 1,-2 2-146,1 1 0,-4 3-64,-3-9 1,-3 3 0,-1-5 130,-3 2 0,-2-3 146,-4 12 1,-6-10 290,-19-19 22,-2-27-357,-1-13-225,2-32-56,5-16-426,11-32-22,12-16 78,17 18 0,6-1 11,2 18 1,3 0-287,7-15 1,4 3-992,26-13-483,0 9-4324,-16 25 6443,-5 12 0,-22 24 0,-3 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22.7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21051,'21'86'489,"-1"0"0,0-1 0,0-1-438,-1-8 0,-1-1-856,1 1 1,-2-1 697,1-2 1,-1-1-421,-2-7 1,0-2-410,-1-8 0,0-4-1034,8 22-1593,-2-35-3881,-10-26 7444,-3-35 0,-7 14 0,0-13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22.9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20781,'8'68'67,"0"-1"1,0 1-1,5 28 1,-2-6-68,-5-30 0,-1-3-783,2 2 1,1-2-132,0-4 1,2-2-2998,14 39-2837,-5-40 6748,2-22 0,-15-28 0,0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23.2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489 0 20322,'-69'49'115,"-1"0"1,4-2 0,4-3-116,-19 12-100,15-9-304,23-11 12,21-9 258,13-3 134,9-2 142,51 32 0,37 18 0,-9-9-322,-34-24 1,1-1-1091,14 10 0,14 9 0,-3-3 0,-17-17-6484,-5-13 7754,-14-8 0,-30-16 0,-4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23.8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1034 18373,'75'-45'-135,"0"1"1,-8 3 0,-14 2 54,-26-6 80,-14-4 214,-10-1 144,-10 5 180,-7 10-124,-12 18-95,-31 86 1,7 28-712,41-32 65,-21 36 1,23-9 208,51-70 1,15-14-1159,8 0 1,4-3 350,11-1 1,2-2 95,7-4 0,0-2 58,4-4 0,-1-3 664,-5-3 1,-3-5-40,-7-6 1,-4-4-416,-12 0 1,-6-4 560,-14 2 0,-6-3 1390,4-26 571,-25 11-125,-42 15-279,-18 15-324,-37 11-359,-14 12-92,45 5 0,1 4-401,-42 25-90,13 23-134,16 13 0,21 7-135,19-4 1153,13-8-1208,21-13-1,18-18-89,27-18-123,24-17-326,-13-36 0,1-15 376,-18 9 0,-3-7-362,15-30 1,-8-9 327,-25 11 1,-10-2 173,-3-5 0,-5-1 56,-3 1 0,-3-3 97,-3-13 1,-1 4 434,-1 35 1,0 4-203,-1-4 1,0 12-163,0 27-157,1 23 258,-1 34 213,5 32-387,-4-15 0,0 4-291,3 11 1,2 2 195,0 9 0,1 1 0,4 6 0,1 2-193,1 3 0,1 5-894,-1-5 0,0 7 1,-2-6-95,-4-21 1,-1-4-1,0-1-1710,1 6 1,1 1-1,-3-12 2891,-5 16 0,0-65 0,0-12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25.5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46 0 19897,'57'58'321,"0"-1"0,0-2 0,-1-5-198,-6-11 1,0-4-438,-1-3 1,1-1 335,-3-5 1,-1-3-1,36 15 12,-17-15 251,-16-8-251,-18-8 177,-14-5-155,-11-2 12,-4 2 234,-2 6 108,-16 13 27,-21 22-22,-33 22-1058,22-25 1,-4 1 720,-5 3 1,-1 0-46,-2-2 1,1-1-287,4-2 0,1 0 180,5-5 0,2 0-940,-30 27-914,25-7-5882,27-11 7809,39-19 0,-5-9 0,16-15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26.0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0 335 22698,'43'70'515,"-3"8"-403,-19 20-1783,1-2 1727,-5-13-44,-2-17 533,-4-20-679,-3-17 291,-3-17-369,3-6-102,10-13-359,15-21 281,18-19-11,13-26 876,0 1-496,-9 7-10,-16 25 10,-15 19-167,-11 14 190,-2 22 258,1 19-79,6 25-89,4 19-45,5 4-23,5-8 0,5-11 271,-1-20-282,-5-19 90,-1-14-101,-3-25 34,4-22-12,0-29-22,-17 19 0,-2-3-23,-1-6 1,-2-2-389,-3-6 0,-2-3 344,0-3 0,-1 0-6,-2 1 0,0 0 39,-1 7 1,1 3-110,1-33 30,-2 37-481,3 28-1165,-3 19-3563,2 68-1480,-2-20 6971,0 52 1,0-61 0,0-5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26.6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429 992 18485,'-10'-82'1792,"-9"17"-1579,-28 72 134,-10 19 1,-7 21-225,-1 23-503,5 9 391,12 2 105,16-6-127,13-12-325,13-17 21,4-18 80,5-15-179,16-14-84,13-24-106,20-18 279,5-25 56,-2-9-405,-6-5 674,-10 8 190,-8 15 360,-10 21-57,-10 20-337,-6 12-144,0 8 156,0 16 100,8 12-166,8 21-57,10 8 281,10-2-203,34 7-11,-9-31-101,27-2-11,-21-37-157,1-18-33,-3-19-29,-29-8 1,-5-8-6,-11 9 0,-4-4-318,2-22 0,-6-4 491,-11 11 1,-4 1-6,-2-7 0,0 0 56,-2 0 0,-1 0 44,-1 6 1,-2 2 235,0 10 0,-1 4 392,-8-18-324,6 34-225,4 48 281,4 34 32,1 47-279,0-31 1,0 4-437,0 10 1,0 4 630,0 5 1,0 1-129,0 3 1,0 0-119,0-3 1,0 2-92,0-19 0,0 2 0,0-5-15,-1 2 0,2-2-219,0 5 0,5-8-245,10-17-814,16-25-2061,16-16-4841,-6-23 8180,4-12 0,-29 7 0,-4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26.8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78 0 20333,'15'82'273,"-1"1"0,-1-3 0,-4-2-262,-11-11 0,-4-1-575,-1-1 0,-2 0 127,-2-2 0,-2-3-644,-1-2 0,-1-3-3121,-11 37-3619,10-42 7875,7-21 0,9-29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27.1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441 0 22529,'-52'11'164,"0"-1"1,2 5 0,2 7-160,-3 16 1,4 7-499,9-1 0,4 3 521,8-2 0,6 2 107,-1 47 77,19-6-1375,52-40 1,33 4 0,6-2-1,-20-7-1325,-27-5 1,0-3 2487,28 5 0,22 6 0,-8-7 0,-38-21 0,-41-18 0,-4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6T20:25:39.4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91 292 15135,'38'2'593,"-7"-4"-335,-25-5-57,1-4-89,-2-4-44,0 0 55,0-6-123,-3 0-22,0-8-57,-2-4 23,0-1 45,0 3 0,0 5 11,0 8 56,-2 5-56,-1 4 67,-4 5-11,-2 1 124,-4 1-91,-6 6-89,-5 16 90,-5 11 44,1 20 135,6 3-146,5 6 516,7 19-538,5-23 56,2 8-90,3-35-33,1-11-12,9-7 146,25-7-168,2-12-56,18-12 34,-14-16 22,-5-12-79,-7-7 68,-8-4 11,-10 6 459,-6 4-235,-3 26-190,-2 7-34,0 16-11,0 14 11,0 19 112,0 26 22,0 23-22,3 8-89,7-2-35,6-35 1,5-3-336,17 17-964,24 0-2946,-26-47 4257,-2-10 0,-23-10 0,-3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6FDD-AD9F-114A-BDB9-9E37DBD69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B0F30-777E-DA4B-AFC1-1D99EB257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3E866-8187-4A4D-901A-69987995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A0A8-CF13-1C40-B1CA-3D09BEA3F732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95489-6B2D-7745-9FAE-BFFDA5E7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CA635-1F70-6844-A1AC-422092EA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12AD-E661-034A-B69E-982E14A4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9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7547-0C2B-1C4E-B7EF-88827472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A078D-33D3-4049-A481-EF441A1A6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165F3-FBAD-BF46-8D63-5C6E389EB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A0A8-CF13-1C40-B1CA-3D09BEA3F732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928DE-E20D-044E-BCF0-C9A98AB5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7A461-6186-9B48-AFB3-152563C6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12AD-E661-034A-B69E-982E14A4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5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D212F-D343-8547-A7AA-AFF4BBB68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CDEE8-C0B8-644A-90B1-77EBA32F5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69EFD-8822-D84E-9711-B8D9DB5F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A0A8-CF13-1C40-B1CA-3D09BEA3F732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8F85F-76E0-C146-99C3-3AEF5FE9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90F37-12BC-E142-9DB9-0507AF58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12AD-E661-034A-B69E-982E14A4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6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C19A-4D89-494F-AD34-10031AFB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D183B-8EE9-E443-A866-5E80F73B7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A8435-86CD-F842-9578-0D949667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A0A8-CF13-1C40-B1CA-3D09BEA3F732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C882B-EFDE-434B-A902-360C90B0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6B9EA-D87D-B14A-BE40-5C39C5BC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12AD-E661-034A-B69E-982E14A4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0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610B-7416-7A4C-BA94-729D8FCB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319EB-73B2-ED4E-93C9-FBB8E63A8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AC449-1184-8743-A3D5-F31FD420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A0A8-CF13-1C40-B1CA-3D09BEA3F732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776F7-4637-334A-8663-9EADE434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3DD3B-64B1-CD46-B693-2F4900F0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12AD-E661-034A-B69E-982E14A4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7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3E5C-3EEA-A944-80F8-DF8F4DF3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84C4B-EAAE-734A-8183-D2D463D9C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6B310-36B8-044D-9CBE-B93AB33C5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619C0-E46E-CE44-A657-EA852EC8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A0A8-CF13-1C40-B1CA-3D09BEA3F732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D2908-E701-A745-9A58-DF1A6911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E7DCF-56BD-7745-AB36-FFE0B4B6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12AD-E661-034A-B69E-982E14A4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6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53B6-C821-934C-A3B9-E40DEE390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D6F6F-3502-6144-B9EC-1EC61C0C0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B69C3-5CD6-914A-B09B-A6C3591EE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DFED2-8727-B547-8623-C3B3C3489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6E5AC-AC91-2341-AAF4-2D069EBBA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39037-7F32-5448-8827-B324C1AC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A0A8-CF13-1C40-B1CA-3D09BEA3F732}" type="datetimeFigureOut">
              <a:rPr lang="en-US" smtClean="0"/>
              <a:t>6/6/20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7AD14-BECB-DB42-8E32-B1BBCE03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8B629-E7EB-5449-8A56-ACE1AED0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12AD-E661-034A-B69E-982E14A4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6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B25E-A98F-6E49-98E9-552D4401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80B2E9-6213-F745-BBC5-E5DB1C4C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A0A8-CF13-1C40-B1CA-3D09BEA3F732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FAFF2-1B78-C948-9288-0E9A1172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6628D-930D-BD4F-AAD5-161E19AF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12AD-E661-034A-B69E-982E14A4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0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DBB51-D50D-254A-B386-F56D67D5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A0A8-CF13-1C40-B1CA-3D09BEA3F732}" type="datetimeFigureOut">
              <a:rPr lang="en-US" smtClean="0"/>
              <a:t>6/6/20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245B6-3476-FC49-BC4A-58451593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628EF-EBE7-694E-BCF0-84651C94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12AD-E661-034A-B69E-982E14A4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6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AE14-10DD-0645-BD87-EED18505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D650C-D4F6-4B45-9B8F-2441ED166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8087A-768F-FC40-B0C9-DB62A9364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25B42-68A2-0844-95FB-CB5E0909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A0A8-CF13-1C40-B1CA-3D09BEA3F732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3687A-15D9-1940-AFC9-07A01836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EC63F-4D53-1343-A62A-1282BA51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12AD-E661-034A-B69E-982E14A4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7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23F1-AF20-0741-B6A7-4D9452E5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8F939-C55F-1F40-A52F-38A57C081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BEFA6-3622-C740-BD12-FD212B084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09415-F593-E448-A033-C4637426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A0A8-CF13-1C40-B1CA-3D09BEA3F732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B7CB1-F509-8944-8175-B7352977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A9141-9E55-0149-9425-4B5FFA21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12AD-E661-034A-B69E-982E14A4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7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EE134-95E3-614D-A876-E45D07A5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026CE-ED5D-0B47-9208-94FE075E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17C9F-20A9-BD4B-8454-612250982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CA0A8-CF13-1C40-B1CA-3D09BEA3F732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CE243-77EB-6346-8C47-8D18906C8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4A2D1-CA88-FB41-B652-4A84B0874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812AD-E661-034A-B69E-982E14A4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customXml" Target="../ink/ink32.xml"/><Relationship Id="rId84" Type="http://schemas.openxmlformats.org/officeDocument/2006/relationships/customXml" Target="../ink/ink42.xml"/><Relationship Id="rId138" Type="http://schemas.openxmlformats.org/officeDocument/2006/relationships/image" Target="../media/image68.png"/><Relationship Id="rId159" Type="http://schemas.openxmlformats.org/officeDocument/2006/relationships/customXml" Target="../ink/ink80.xml"/><Relationship Id="rId170" Type="http://schemas.openxmlformats.org/officeDocument/2006/relationships/image" Target="../media/image84.png"/><Relationship Id="rId191" Type="http://schemas.openxmlformats.org/officeDocument/2006/relationships/image" Target="../media/image94.png"/><Relationship Id="rId205" Type="http://schemas.openxmlformats.org/officeDocument/2006/relationships/image" Target="../media/image101.png"/><Relationship Id="rId226" Type="http://schemas.openxmlformats.org/officeDocument/2006/relationships/customXml" Target="../ink/ink114.xml"/><Relationship Id="rId247" Type="http://schemas.openxmlformats.org/officeDocument/2006/relationships/image" Target="../media/image122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5.xml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image" Target="../media/image79.png"/><Relationship Id="rId181" Type="http://schemas.openxmlformats.org/officeDocument/2006/relationships/image" Target="../media/image89.png"/><Relationship Id="rId216" Type="http://schemas.openxmlformats.org/officeDocument/2006/relationships/customXml" Target="../ink/ink109.xml"/><Relationship Id="rId237" Type="http://schemas.openxmlformats.org/officeDocument/2006/relationships/image" Target="../media/image117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image" Target="../media/image31.png"/><Relationship Id="rId118" Type="http://schemas.openxmlformats.org/officeDocument/2006/relationships/customXml" Target="../ink/ink59.xml"/><Relationship Id="rId139" Type="http://schemas.openxmlformats.org/officeDocument/2006/relationships/customXml" Target="../ink/ink70.xml"/><Relationship Id="rId85" Type="http://schemas.openxmlformats.org/officeDocument/2006/relationships/image" Target="../media/image42.png"/><Relationship Id="rId150" Type="http://schemas.openxmlformats.org/officeDocument/2006/relationships/image" Target="../media/image74.png"/><Relationship Id="rId171" Type="http://schemas.openxmlformats.org/officeDocument/2006/relationships/customXml" Target="../ink/ink86.xml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227" Type="http://schemas.openxmlformats.org/officeDocument/2006/relationships/image" Target="../media/image112.png"/><Relationship Id="rId248" Type="http://schemas.openxmlformats.org/officeDocument/2006/relationships/customXml" Target="../ink/ink125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customXml" Target="../ink/ink65.xml"/><Relationship Id="rId54" Type="http://schemas.openxmlformats.org/officeDocument/2006/relationships/customXml" Target="../ink/ink27.xml"/><Relationship Id="rId75" Type="http://schemas.openxmlformats.org/officeDocument/2006/relationships/customXml" Target="../ink/ink38.xml"/><Relationship Id="rId96" Type="http://schemas.openxmlformats.org/officeDocument/2006/relationships/customXml" Target="../ink/ink48.xml"/><Relationship Id="rId140" Type="http://schemas.openxmlformats.org/officeDocument/2006/relationships/image" Target="../media/image69.png"/><Relationship Id="rId161" Type="http://schemas.openxmlformats.org/officeDocument/2006/relationships/customXml" Target="../ink/ink81.xml"/><Relationship Id="rId182" Type="http://schemas.openxmlformats.org/officeDocument/2006/relationships/customXml" Target="../ink/ink92.xml"/><Relationship Id="rId217" Type="http://schemas.openxmlformats.org/officeDocument/2006/relationships/image" Target="../media/image107.png"/><Relationship Id="rId6" Type="http://schemas.openxmlformats.org/officeDocument/2006/relationships/customXml" Target="../ink/ink3.xml"/><Relationship Id="rId238" Type="http://schemas.openxmlformats.org/officeDocument/2006/relationships/customXml" Target="../ink/ink120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customXml" Target="../ink/ink33.xml"/><Relationship Id="rId86" Type="http://schemas.openxmlformats.org/officeDocument/2006/relationships/customXml" Target="../ink/ink43.xml"/><Relationship Id="rId130" Type="http://schemas.openxmlformats.org/officeDocument/2006/relationships/image" Target="../media/image64.png"/><Relationship Id="rId151" Type="http://schemas.openxmlformats.org/officeDocument/2006/relationships/customXml" Target="../ink/ink76.xml"/><Relationship Id="rId172" Type="http://schemas.openxmlformats.org/officeDocument/2006/relationships/customXml" Target="../ink/ink87.xml"/><Relationship Id="rId193" Type="http://schemas.openxmlformats.org/officeDocument/2006/relationships/image" Target="../media/image95.png"/><Relationship Id="rId207" Type="http://schemas.openxmlformats.org/officeDocument/2006/relationships/image" Target="../media/image102.png"/><Relationship Id="rId228" Type="http://schemas.openxmlformats.org/officeDocument/2006/relationships/customXml" Target="../ink/ink115.xml"/><Relationship Id="rId249" Type="http://schemas.openxmlformats.org/officeDocument/2006/relationships/image" Target="../media/image123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image" Target="../media/image3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customXml" Target="../ink/ink71.xml"/><Relationship Id="rId7" Type="http://schemas.openxmlformats.org/officeDocument/2006/relationships/image" Target="../media/image3.png"/><Relationship Id="rId162" Type="http://schemas.openxmlformats.org/officeDocument/2006/relationships/image" Target="../media/image80.png"/><Relationship Id="rId183" Type="http://schemas.openxmlformats.org/officeDocument/2006/relationships/image" Target="../media/image90.png"/><Relationship Id="rId218" Type="http://schemas.openxmlformats.org/officeDocument/2006/relationships/customXml" Target="../ink/ink110.xml"/><Relationship Id="rId239" Type="http://schemas.openxmlformats.org/officeDocument/2006/relationships/image" Target="../media/image118.png"/><Relationship Id="rId250" Type="http://schemas.openxmlformats.org/officeDocument/2006/relationships/customXml" Target="../ink/ink126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image" Target="../media/image3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customXml" Target="../ink/ink66.xml"/><Relationship Id="rId152" Type="http://schemas.openxmlformats.org/officeDocument/2006/relationships/image" Target="../media/image75.png"/><Relationship Id="rId173" Type="http://schemas.openxmlformats.org/officeDocument/2006/relationships/image" Target="../media/image85.png"/><Relationship Id="rId194" Type="http://schemas.openxmlformats.org/officeDocument/2006/relationships/customXml" Target="../ink/ink98.xml"/><Relationship Id="rId208" Type="http://schemas.openxmlformats.org/officeDocument/2006/relationships/customXml" Target="../ink/ink105.xml"/><Relationship Id="rId229" Type="http://schemas.openxmlformats.org/officeDocument/2006/relationships/image" Target="../media/image113.png"/><Relationship Id="rId240" Type="http://schemas.openxmlformats.org/officeDocument/2006/relationships/customXml" Target="../ink/ink121.xml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customXml" Target="../ink/ink39.xml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image" Target="../media/image70.png"/><Relationship Id="rId163" Type="http://schemas.openxmlformats.org/officeDocument/2006/relationships/customXml" Target="../ink/ink82.xml"/><Relationship Id="rId184" Type="http://schemas.openxmlformats.org/officeDocument/2006/relationships/customXml" Target="../ink/ink93.xml"/><Relationship Id="rId219" Type="http://schemas.openxmlformats.org/officeDocument/2006/relationships/image" Target="../media/image108.png"/><Relationship Id="rId230" Type="http://schemas.openxmlformats.org/officeDocument/2006/relationships/customXml" Target="../ink/ink116.xml"/><Relationship Id="rId251" Type="http://schemas.openxmlformats.org/officeDocument/2006/relationships/image" Target="../media/image124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customXml" Target="../ink/ink34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image" Target="../media/image65.png"/><Relationship Id="rId153" Type="http://schemas.openxmlformats.org/officeDocument/2006/relationships/customXml" Target="../ink/ink77.xml"/><Relationship Id="rId174" Type="http://schemas.openxmlformats.org/officeDocument/2006/relationships/customXml" Target="../ink/ink88.xml"/><Relationship Id="rId195" Type="http://schemas.openxmlformats.org/officeDocument/2006/relationships/image" Target="../media/image96.png"/><Relationship Id="rId209" Type="http://schemas.openxmlformats.org/officeDocument/2006/relationships/image" Target="../media/image103.png"/><Relationship Id="rId220" Type="http://schemas.openxmlformats.org/officeDocument/2006/relationships/customXml" Target="../ink/ink111.xml"/><Relationship Id="rId241" Type="http://schemas.openxmlformats.org/officeDocument/2006/relationships/image" Target="../media/image119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customXml" Target="../ink/ink29.xml"/><Relationship Id="rId78" Type="http://schemas.openxmlformats.org/officeDocument/2006/relationships/image" Target="../media/image38.png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customXml" Target="../ink/ink72.xml"/><Relationship Id="rId164" Type="http://schemas.openxmlformats.org/officeDocument/2006/relationships/image" Target="../media/image81.png"/><Relationship Id="rId185" Type="http://schemas.openxmlformats.org/officeDocument/2006/relationships/image" Target="../media/image91.png"/><Relationship Id="rId9" Type="http://schemas.openxmlformats.org/officeDocument/2006/relationships/image" Target="../media/image4.png"/><Relationship Id="rId210" Type="http://schemas.openxmlformats.org/officeDocument/2006/relationships/customXml" Target="../ink/ink106.xml"/><Relationship Id="rId26" Type="http://schemas.openxmlformats.org/officeDocument/2006/relationships/customXml" Target="../ink/ink13.xml"/><Relationship Id="rId231" Type="http://schemas.openxmlformats.org/officeDocument/2006/relationships/image" Target="../media/image114.png"/><Relationship Id="rId252" Type="http://schemas.openxmlformats.org/officeDocument/2006/relationships/customXml" Target="../ink/ink127.xml"/><Relationship Id="rId47" Type="http://schemas.openxmlformats.org/officeDocument/2006/relationships/image" Target="../media/image23.png"/><Relationship Id="rId68" Type="http://schemas.openxmlformats.org/officeDocument/2006/relationships/image" Target="../media/image33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customXml" Target="../ink/ink67.xml"/><Relationship Id="rId154" Type="http://schemas.openxmlformats.org/officeDocument/2006/relationships/image" Target="../media/image76.png"/><Relationship Id="rId175" Type="http://schemas.openxmlformats.org/officeDocument/2006/relationships/image" Target="../media/image86.png"/><Relationship Id="rId196" Type="http://schemas.openxmlformats.org/officeDocument/2006/relationships/customXml" Target="../ink/ink99.xml"/><Relationship Id="rId200" Type="http://schemas.openxmlformats.org/officeDocument/2006/relationships/customXml" Target="../ink/ink101.xml"/><Relationship Id="rId16" Type="http://schemas.openxmlformats.org/officeDocument/2006/relationships/customXml" Target="../ink/ink8.xml"/><Relationship Id="rId221" Type="http://schemas.openxmlformats.org/officeDocument/2006/relationships/image" Target="../media/image109.png"/><Relationship Id="rId242" Type="http://schemas.openxmlformats.org/officeDocument/2006/relationships/customXml" Target="../ink/ink122.xml"/><Relationship Id="rId37" Type="http://schemas.openxmlformats.org/officeDocument/2006/relationships/image" Target="../media/image18.png"/><Relationship Id="rId58" Type="http://schemas.openxmlformats.org/officeDocument/2006/relationships/image" Target="../media/image28.png"/><Relationship Id="rId79" Type="http://schemas.openxmlformats.org/officeDocument/2006/relationships/customXml" Target="../ink/ink40.xml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image" Target="../media/image71.png"/><Relationship Id="rId90" Type="http://schemas.openxmlformats.org/officeDocument/2006/relationships/customXml" Target="../ink/ink45.xml"/><Relationship Id="rId165" Type="http://schemas.openxmlformats.org/officeDocument/2006/relationships/customXml" Target="../ink/ink83.xml"/><Relationship Id="rId186" Type="http://schemas.openxmlformats.org/officeDocument/2006/relationships/customXml" Target="../ink/ink94.xml"/><Relationship Id="rId211" Type="http://schemas.openxmlformats.org/officeDocument/2006/relationships/image" Target="../media/image104.png"/><Relationship Id="rId232" Type="http://schemas.openxmlformats.org/officeDocument/2006/relationships/customXml" Target="../ink/ink117.xml"/><Relationship Id="rId253" Type="http://schemas.openxmlformats.org/officeDocument/2006/relationships/image" Target="../media/image125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customXml" Target="../ink/ink35.xml"/><Relationship Id="rId113" Type="http://schemas.openxmlformats.org/officeDocument/2006/relationships/image" Target="../media/image56.png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78.xml"/><Relationship Id="rId176" Type="http://schemas.openxmlformats.org/officeDocument/2006/relationships/customXml" Target="../ink/ink89.xml"/><Relationship Id="rId197" Type="http://schemas.openxmlformats.org/officeDocument/2006/relationships/image" Target="../media/image97.png"/><Relationship Id="rId201" Type="http://schemas.openxmlformats.org/officeDocument/2006/relationships/image" Target="../media/image99.png"/><Relationship Id="rId222" Type="http://schemas.openxmlformats.org/officeDocument/2006/relationships/customXml" Target="../ink/ink112.xml"/><Relationship Id="rId243" Type="http://schemas.openxmlformats.org/officeDocument/2006/relationships/image" Target="../media/image120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customXml" Target="../ink/ink30.xml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image" Target="../media/image34.png"/><Relationship Id="rId91" Type="http://schemas.openxmlformats.org/officeDocument/2006/relationships/image" Target="../media/image45.png"/><Relationship Id="rId145" Type="http://schemas.openxmlformats.org/officeDocument/2006/relationships/customXml" Target="../ink/ink73.xml"/><Relationship Id="rId166" Type="http://schemas.openxmlformats.org/officeDocument/2006/relationships/image" Target="../media/image82.png"/><Relationship Id="rId187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7.xml"/><Relationship Id="rId233" Type="http://schemas.openxmlformats.org/officeDocument/2006/relationships/image" Target="../media/image115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image" Target="../media/image29.png"/><Relationship Id="rId81" Type="http://schemas.openxmlformats.org/officeDocument/2006/relationships/image" Target="../media/image40.png"/><Relationship Id="rId135" Type="http://schemas.openxmlformats.org/officeDocument/2006/relationships/customXml" Target="../ink/ink68.xml"/><Relationship Id="rId156" Type="http://schemas.openxmlformats.org/officeDocument/2006/relationships/image" Target="../media/image77.png"/><Relationship Id="rId177" Type="http://schemas.openxmlformats.org/officeDocument/2006/relationships/image" Target="../media/image87.png"/><Relationship Id="rId198" Type="http://schemas.openxmlformats.org/officeDocument/2006/relationships/customXml" Target="../ink/ink100.xml"/><Relationship Id="rId202" Type="http://schemas.openxmlformats.org/officeDocument/2006/relationships/customXml" Target="../ink/ink102.xml"/><Relationship Id="rId223" Type="http://schemas.openxmlformats.org/officeDocument/2006/relationships/image" Target="../media/image110.png"/><Relationship Id="rId244" Type="http://schemas.openxmlformats.org/officeDocument/2006/relationships/customXml" Target="../ink/ink123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customXml" Target="../ink/ink63.xml"/><Relationship Id="rId146" Type="http://schemas.openxmlformats.org/officeDocument/2006/relationships/image" Target="../media/image72.png"/><Relationship Id="rId167" Type="http://schemas.openxmlformats.org/officeDocument/2006/relationships/customXml" Target="../ink/ink84.xml"/><Relationship Id="rId188" Type="http://schemas.openxmlformats.org/officeDocument/2006/relationships/customXml" Target="../ink/ink95.xml"/><Relationship Id="rId71" Type="http://schemas.openxmlformats.org/officeDocument/2006/relationships/customXml" Target="../ink/ink36.xml"/><Relationship Id="rId92" Type="http://schemas.openxmlformats.org/officeDocument/2006/relationships/customXml" Target="../ink/ink46.xml"/><Relationship Id="rId213" Type="http://schemas.openxmlformats.org/officeDocument/2006/relationships/image" Target="../media/image105.png"/><Relationship Id="rId234" Type="http://schemas.openxmlformats.org/officeDocument/2006/relationships/customXml" Target="../ink/ink118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image" Target="../media/image67.png"/><Relationship Id="rId157" Type="http://schemas.openxmlformats.org/officeDocument/2006/relationships/customXml" Target="../ink/ink79.xml"/><Relationship Id="rId178" Type="http://schemas.openxmlformats.org/officeDocument/2006/relationships/customXml" Target="../ink/ink90.xml"/><Relationship Id="rId61" Type="http://schemas.openxmlformats.org/officeDocument/2006/relationships/customXml" Target="../ink/ink31.xml"/><Relationship Id="rId82" Type="http://schemas.openxmlformats.org/officeDocument/2006/relationships/customXml" Target="../ink/ink41.xml"/><Relationship Id="rId199" Type="http://schemas.openxmlformats.org/officeDocument/2006/relationships/image" Target="../media/image98.png"/><Relationship Id="rId203" Type="http://schemas.openxmlformats.org/officeDocument/2006/relationships/image" Target="../media/image100.png"/><Relationship Id="rId19" Type="http://schemas.openxmlformats.org/officeDocument/2006/relationships/image" Target="../media/image9.png"/><Relationship Id="rId224" Type="http://schemas.openxmlformats.org/officeDocument/2006/relationships/customXml" Target="../ink/ink113.xml"/><Relationship Id="rId245" Type="http://schemas.openxmlformats.org/officeDocument/2006/relationships/image" Target="../media/image121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image" Target="../media/image62.png"/><Relationship Id="rId147" Type="http://schemas.openxmlformats.org/officeDocument/2006/relationships/customXml" Target="../ink/ink74.xml"/><Relationship Id="rId168" Type="http://schemas.openxmlformats.org/officeDocument/2006/relationships/image" Target="../media/image83.png"/><Relationship Id="rId51" Type="http://schemas.openxmlformats.org/officeDocument/2006/relationships/image" Target="../media/image25.png"/><Relationship Id="rId72" Type="http://schemas.openxmlformats.org/officeDocument/2006/relationships/image" Target="../media/image35.png"/><Relationship Id="rId93" Type="http://schemas.openxmlformats.org/officeDocument/2006/relationships/image" Target="../media/image46.png"/><Relationship Id="rId189" Type="http://schemas.openxmlformats.org/officeDocument/2006/relationships/image" Target="../media/image93.png"/><Relationship Id="rId3" Type="http://schemas.openxmlformats.org/officeDocument/2006/relationships/image" Target="../media/image1.png"/><Relationship Id="rId214" Type="http://schemas.openxmlformats.org/officeDocument/2006/relationships/customXml" Target="../ink/ink108.xml"/><Relationship Id="rId235" Type="http://schemas.openxmlformats.org/officeDocument/2006/relationships/image" Target="../media/image116.png"/><Relationship Id="rId116" Type="http://schemas.openxmlformats.org/officeDocument/2006/relationships/customXml" Target="../ink/ink58.xml"/><Relationship Id="rId137" Type="http://schemas.openxmlformats.org/officeDocument/2006/relationships/customXml" Target="../ink/ink69.xml"/><Relationship Id="rId158" Type="http://schemas.openxmlformats.org/officeDocument/2006/relationships/image" Target="../media/image7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image" Target="../media/image30.png"/><Relationship Id="rId83" Type="http://schemas.openxmlformats.org/officeDocument/2006/relationships/image" Target="../media/image41.png"/><Relationship Id="rId179" Type="http://schemas.openxmlformats.org/officeDocument/2006/relationships/image" Target="../media/image88.png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25" Type="http://schemas.openxmlformats.org/officeDocument/2006/relationships/image" Target="../media/image111.png"/><Relationship Id="rId246" Type="http://schemas.openxmlformats.org/officeDocument/2006/relationships/customXml" Target="../ink/ink124.xml"/><Relationship Id="rId106" Type="http://schemas.openxmlformats.org/officeDocument/2006/relationships/customXml" Target="../ink/ink53.xml"/><Relationship Id="rId127" Type="http://schemas.openxmlformats.org/officeDocument/2006/relationships/customXml" Target="../ink/ink64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customXml" Target="../ink/ink37.xml"/><Relationship Id="rId94" Type="http://schemas.openxmlformats.org/officeDocument/2006/relationships/customXml" Target="../ink/ink47.xml"/><Relationship Id="rId148" Type="http://schemas.openxmlformats.org/officeDocument/2006/relationships/image" Target="../media/image73.png"/><Relationship Id="rId169" Type="http://schemas.openxmlformats.org/officeDocument/2006/relationships/customXml" Target="../ink/ink85.xml"/><Relationship Id="rId4" Type="http://schemas.openxmlformats.org/officeDocument/2006/relationships/customXml" Target="../ink/ink2.xml"/><Relationship Id="rId180" Type="http://schemas.openxmlformats.org/officeDocument/2006/relationships/customXml" Target="../ink/ink91.xml"/><Relationship Id="rId215" Type="http://schemas.openxmlformats.org/officeDocument/2006/relationships/image" Target="../media/image106.png"/><Relationship Id="rId236" Type="http://schemas.openxmlformats.org/officeDocument/2006/relationships/customXml" Target="../ink/ink119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2.png"/><Relationship Id="rId299" Type="http://schemas.openxmlformats.org/officeDocument/2006/relationships/image" Target="../media/image272.png"/><Relationship Id="rId21" Type="http://schemas.openxmlformats.org/officeDocument/2006/relationships/image" Target="../media/image135.png"/><Relationship Id="rId63" Type="http://schemas.openxmlformats.org/officeDocument/2006/relationships/image" Target="../media/image155.png"/><Relationship Id="rId159" Type="http://schemas.openxmlformats.org/officeDocument/2006/relationships/image" Target="../media/image203.png"/><Relationship Id="rId324" Type="http://schemas.openxmlformats.org/officeDocument/2006/relationships/customXml" Target="../ink/ink290.xml"/><Relationship Id="rId366" Type="http://schemas.openxmlformats.org/officeDocument/2006/relationships/customXml" Target="../ink/ink311.xml"/><Relationship Id="rId170" Type="http://schemas.openxmlformats.org/officeDocument/2006/relationships/image" Target="../media/image208.png"/><Relationship Id="rId226" Type="http://schemas.openxmlformats.org/officeDocument/2006/relationships/image" Target="../media/image236.png"/><Relationship Id="rId268" Type="http://schemas.openxmlformats.org/officeDocument/2006/relationships/image" Target="../media/image257.png"/><Relationship Id="rId32" Type="http://schemas.openxmlformats.org/officeDocument/2006/relationships/customXml" Target="../ink/ink143.xml"/><Relationship Id="rId74" Type="http://schemas.openxmlformats.org/officeDocument/2006/relationships/customXml" Target="../ink/ink164.xml"/><Relationship Id="rId128" Type="http://schemas.openxmlformats.org/officeDocument/2006/relationships/customXml" Target="../ink/ink191.xml"/><Relationship Id="rId335" Type="http://schemas.openxmlformats.org/officeDocument/2006/relationships/image" Target="../media/image290.png"/><Relationship Id="rId5" Type="http://schemas.openxmlformats.org/officeDocument/2006/relationships/image" Target="../media/image127.png"/><Relationship Id="rId181" Type="http://schemas.openxmlformats.org/officeDocument/2006/relationships/customXml" Target="../ink/ink218.xml"/><Relationship Id="rId237" Type="http://schemas.openxmlformats.org/officeDocument/2006/relationships/customXml" Target="../ink/ink246.xml"/><Relationship Id="rId279" Type="http://schemas.openxmlformats.org/officeDocument/2006/relationships/customXml" Target="../ink/ink267.xml"/><Relationship Id="rId43" Type="http://schemas.openxmlformats.org/officeDocument/2006/relationships/image" Target="../media/image146.png"/><Relationship Id="rId139" Type="http://schemas.openxmlformats.org/officeDocument/2006/relationships/image" Target="../media/image193.png"/><Relationship Id="rId290" Type="http://schemas.openxmlformats.org/officeDocument/2006/relationships/image" Target="../media/image268.png"/><Relationship Id="rId304" Type="http://schemas.openxmlformats.org/officeDocument/2006/relationships/customXml" Target="../ink/ink280.xml"/><Relationship Id="rId346" Type="http://schemas.openxmlformats.org/officeDocument/2006/relationships/customXml" Target="../ink/ink301.xml"/><Relationship Id="rId85" Type="http://schemas.openxmlformats.org/officeDocument/2006/relationships/image" Target="../media/image166.png"/><Relationship Id="rId150" Type="http://schemas.openxmlformats.org/officeDocument/2006/relationships/customXml" Target="../ink/ink202.xml"/><Relationship Id="rId192" Type="http://schemas.openxmlformats.org/officeDocument/2006/relationships/image" Target="../media/image219.png"/><Relationship Id="rId206" Type="http://schemas.openxmlformats.org/officeDocument/2006/relationships/image" Target="../media/image226.png"/><Relationship Id="rId248" Type="http://schemas.openxmlformats.org/officeDocument/2006/relationships/image" Target="../media/image247.png"/><Relationship Id="rId12" Type="http://schemas.openxmlformats.org/officeDocument/2006/relationships/customXml" Target="../ink/ink133.xml"/><Relationship Id="rId108" Type="http://schemas.openxmlformats.org/officeDocument/2006/relationships/customXml" Target="../ink/ink181.xml"/><Relationship Id="rId315" Type="http://schemas.openxmlformats.org/officeDocument/2006/relationships/image" Target="../media/image280.png"/><Relationship Id="rId357" Type="http://schemas.openxmlformats.org/officeDocument/2006/relationships/image" Target="../media/image301.png"/><Relationship Id="rId54" Type="http://schemas.openxmlformats.org/officeDocument/2006/relationships/customXml" Target="../ink/ink154.xml"/><Relationship Id="rId96" Type="http://schemas.openxmlformats.org/officeDocument/2006/relationships/customXml" Target="../ink/ink175.xml"/><Relationship Id="rId161" Type="http://schemas.openxmlformats.org/officeDocument/2006/relationships/image" Target="../media/image204.png"/><Relationship Id="rId217" Type="http://schemas.openxmlformats.org/officeDocument/2006/relationships/customXml" Target="../ink/ink236.xml"/><Relationship Id="rId259" Type="http://schemas.openxmlformats.org/officeDocument/2006/relationships/customXml" Target="../ink/ink257.xml"/><Relationship Id="rId23" Type="http://schemas.openxmlformats.org/officeDocument/2006/relationships/image" Target="../media/image136.png"/><Relationship Id="rId119" Type="http://schemas.openxmlformats.org/officeDocument/2006/relationships/image" Target="../media/image183.png"/><Relationship Id="rId270" Type="http://schemas.openxmlformats.org/officeDocument/2006/relationships/image" Target="../media/image258.png"/><Relationship Id="rId326" Type="http://schemas.openxmlformats.org/officeDocument/2006/relationships/customXml" Target="../ink/ink291.xml"/><Relationship Id="rId65" Type="http://schemas.openxmlformats.org/officeDocument/2006/relationships/image" Target="../media/image156.png"/><Relationship Id="rId130" Type="http://schemas.openxmlformats.org/officeDocument/2006/relationships/customXml" Target="../ink/ink192.xml"/><Relationship Id="rId368" Type="http://schemas.openxmlformats.org/officeDocument/2006/relationships/customXml" Target="../ink/ink312.xml"/><Relationship Id="rId172" Type="http://schemas.openxmlformats.org/officeDocument/2006/relationships/image" Target="../media/image209.png"/><Relationship Id="rId228" Type="http://schemas.openxmlformats.org/officeDocument/2006/relationships/image" Target="../media/image237.png"/><Relationship Id="rId281" Type="http://schemas.openxmlformats.org/officeDocument/2006/relationships/customXml" Target="../ink/ink268.xml"/><Relationship Id="rId337" Type="http://schemas.openxmlformats.org/officeDocument/2006/relationships/image" Target="../media/image291.png"/><Relationship Id="rId34" Type="http://schemas.openxmlformats.org/officeDocument/2006/relationships/customXml" Target="../ink/ink144.xml"/><Relationship Id="rId76" Type="http://schemas.openxmlformats.org/officeDocument/2006/relationships/customXml" Target="../ink/ink165.xml"/><Relationship Id="rId141" Type="http://schemas.openxmlformats.org/officeDocument/2006/relationships/image" Target="../media/image194.png"/><Relationship Id="rId7" Type="http://schemas.openxmlformats.org/officeDocument/2006/relationships/image" Target="../media/image128.png"/><Relationship Id="rId183" Type="http://schemas.openxmlformats.org/officeDocument/2006/relationships/customXml" Target="../ink/ink219.xml"/><Relationship Id="rId239" Type="http://schemas.openxmlformats.org/officeDocument/2006/relationships/customXml" Target="../ink/ink247.xml"/><Relationship Id="rId250" Type="http://schemas.openxmlformats.org/officeDocument/2006/relationships/image" Target="../media/image248.png"/><Relationship Id="rId292" Type="http://schemas.openxmlformats.org/officeDocument/2006/relationships/image" Target="../media/image269.png"/><Relationship Id="rId306" Type="http://schemas.openxmlformats.org/officeDocument/2006/relationships/customXml" Target="../ink/ink281.xml"/><Relationship Id="rId45" Type="http://schemas.openxmlformats.org/officeDocument/2006/relationships/image" Target="../media/image147.png"/><Relationship Id="rId87" Type="http://schemas.openxmlformats.org/officeDocument/2006/relationships/image" Target="../media/image167.png"/><Relationship Id="rId110" Type="http://schemas.openxmlformats.org/officeDocument/2006/relationships/customXml" Target="../ink/ink182.xml"/><Relationship Id="rId348" Type="http://schemas.openxmlformats.org/officeDocument/2006/relationships/customXml" Target="../ink/ink302.xml"/><Relationship Id="rId152" Type="http://schemas.openxmlformats.org/officeDocument/2006/relationships/customXml" Target="../ink/ink203.xml"/><Relationship Id="rId194" Type="http://schemas.openxmlformats.org/officeDocument/2006/relationships/image" Target="../media/image220.png"/><Relationship Id="rId208" Type="http://schemas.openxmlformats.org/officeDocument/2006/relationships/image" Target="../media/image227.png"/><Relationship Id="rId261" Type="http://schemas.openxmlformats.org/officeDocument/2006/relationships/customXml" Target="../ink/ink258.xml"/><Relationship Id="rId14" Type="http://schemas.openxmlformats.org/officeDocument/2006/relationships/customXml" Target="../ink/ink134.xml"/><Relationship Id="rId56" Type="http://schemas.openxmlformats.org/officeDocument/2006/relationships/customXml" Target="../ink/ink155.xml"/><Relationship Id="rId317" Type="http://schemas.openxmlformats.org/officeDocument/2006/relationships/image" Target="../media/image281.png"/><Relationship Id="rId359" Type="http://schemas.openxmlformats.org/officeDocument/2006/relationships/image" Target="../media/image302.png"/><Relationship Id="rId98" Type="http://schemas.openxmlformats.org/officeDocument/2006/relationships/customXml" Target="../ink/ink176.xml"/><Relationship Id="rId121" Type="http://schemas.openxmlformats.org/officeDocument/2006/relationships/image" Target="../media/image184.png"/><Relationship Id="rId163" Type="http://schemas.openxmlformats.org/officeDocument/2006/relationships/image" Target="../media/image205.png"/><Relationship Id="rId219" Type="http://schemas.openxmlformats.org/officeDocument/2006/relationships/customXml" Target="../ink/ink237.xml"/><Relationship Id="rId370" Type="http://schemas.openxmlformats.org/officeDocument/2006/relationships/customXml" Target="../ink/ink313.xml"/><Relationship Id="rId230" Type="http://schemas.openxmlformats.org/officeDocument/2006/relationships/image" Target="../media/image238.png"/><Relationship Id="rId25" Type="http://schemas.openxmlformats.org/officeDocument/2006/relationships/image" Target="../media/image137.png"/><Relationship Id="rId67" Type="http://schemas.openxmlformats.org/officeDocument/2006/relationships/image" Target="../media/image157.png"/><Relationship Id="rId272" Type="http://schemas.openxmlformats.org/officeDocument/2006/relationships/image" Target="../media/image259.png"/><Relationship Id="rId328" Type="http://schemas.openxmlformats.org/officeDocument/2006/relationships/customXml" Target="../ink/ink292.xml"/><Relationship Id="rId132" Type="http://schemas.openxmlformats.org/officeDocument/2006/relationships/customXml" Target="../ink/ink193.xml"/><Relationship Id="rId174" Type="http://schemas.openxmlformats.org/officeDocument/2006/relationships/image" Target="../media/image210.png"/><Relationship Id="rId241" Type="http://schemas.openxmlformats.org/officeDocument/2006/relationships/customXml" Target="../ink/ink248.xml"/><Relationship Id="rId15" Type="http://schemas.openxmlformats.org/officeDocument/2006/relationships/image" Target="../media/image132.png"/><Relationship Id="rId36" Type="http://schemas.openxmlformats.org/officeDocument/2006/relationships/customXml" Target="../ink/ink145.xml"/><Relationship Id="rId57" Type="http://schemas.openxmlformats.org/officeDocument/2006/relationships/image" Target="../media/image152.png"/><Relationship Id="rId262" Type="http://schemas.openxmlformats.org/officeDocument/2006/relationships/image" Target="../media/image254.png"/><Relationship Id="rId283" Type="http://schemas.openxmlformats.org/officeDocument/2006/relationships/customXml" Target="../ink/ink269.xml"/><Relationship Id="rId318" Type="http://schemas.openxmlformats.org/officeDocument/2006/relationships/customXml" Target="../ink/ink287.xml"/><Relationship Id="rId339" Type="http://schemas.openxmlformats.org/officeDocument/2006/relationships/image" Target="../media/image292.png"/><Relationship Id="rId78" Type="http://schemas.openxmlformats.org/officeDocument/2006/relationships/customXml" Target="../ink/ink166.xml"/><Relationship Id="rId99" Type="http://schemas.openxmlformats.org/officeDocument/2006/relationships/image" Target="../media/image173.png"/><Relationship Id="rId101" Type="http://schemas.openxmlformats.org/officeDocument/2006/relationships/image" Target="../media/image174.png"/><Relationship Id="rId122" Type="http://schemas.openxmlformats.org/officeDocument/2006/relationships/customXml" Target="../ink/ink188.xml"/><Relationship Id="rId143" Type="http://schemas.openxmlformats.org/officeDocument/2006/relationships/image" Target="../media/image195.png"/><Relationship Id="rId164" Type="http://schemas.openxmlformats.org/officeDocument/2006/relationships/customXml" Target="../ink/ink209.xml"/><Relationship Id="rId185" Type="http://schemas.openxmlformats.org/officeDocument/2006/relationships/customXml" Target="../ink/ink220.xml"/><Relationship Id="rId350" Type="http://schemas.openxmlformats.org/officeDocument/2006/relationships/customXml" Target="../ink/ink303.xml"/><Relationship Id="rId371" Type="http://schemas.openxmlformats.org/officeDocument/2006/relationships/image" Target="../media/image308.png"/><Relationship Id="rId9" Type="http://schemas.openxmlformats.org/officeDocument/2006/relationships/image" Target="../media/image129.png"/><Relationship Id="rId210" Type="http://schemas.openxmlformats.org/officeDocument/2006/relationships/image" Target="../media/image228.png"/><Relationship Id="rId26" Type="http://schemas.openxmlformats.org/officeDocument/2006/relationships/customXml" Target="../ink/ink140.xml"/><Relationship Id="rId231" Type="http://schemas.openxmlformats.org/officeDocument/2006/relationships/customXml" Target="../ink/ink243.xml"/><Relationship Id="rId252" Type="http://schemas.openxmlformats.org/officeDocument/2006/relationships/image" Target="../media/image249.png"/><Relationship Id="rId273" Type="http://schemas.openxmlformats.org/officeDocument/2006/relationships/customXml" Target="../ink/ink264.xml"/><Relationship Id="rId294" Type="http://schemas.openxmlformats.org/officeDocument/2006/relationships/image" Target="../media/image270.png"/><Relationship Id="rId308" Type="http://schemas.openxmlformats.org/officeDocument/2006/relationships/customXml" Target="../ink/ink282.xml"/><Relationship Id="rId329" Type="http://schemas.openxmlformats.org/officeDocument/2006/relationships/image" Target="../media/image287.png"/><Relationship Id="rId47" Type="http://schemas.openxmlformats.org/officeDocument/2006/relationships/image" Target="../media/image19.png"/><Relationship Id="rId68" Type="http://schemas.openxmlformats.org/officeDocument/2006/relationships/customXml" Target="../ink/ink161.xml"/><Relationship Id="rId89" Type="http://schemas.openxmlformats.org/officeDocument/2006/relationships/image" Target="../media/image168.png"/><Relationship Id="rId112" Type="http://schemas.openxmlformats.org/officeDocument/2006/relationships/customXml" Target="../ink/ink183.xml"/><Relationship Id="rId133" Type="http://schemas.openxmlformats.org/officeDocument/2006/relationships/image" Target="../media/image190.png"/><Relationship Id="rId154" Type="http://schemas.openxmlformats.org/officeDocument/2006/relationships/customXml" Target="../ink/ink204.xml"/><Relationship Id="rId175" Type="http://schemas.openxmlformats.org/officeDocument/2006/relationships/customXml" Target="../ink/ink215.xml"/><Relationship Id="rId340" Type="http://schemas.openxmlformats.org/officeDocument/2006/relationships/customXml" Target="../ink/ink298.xml"/><Relationship Id="rId361" Type="http://schemas.openxmlformats.org/officeDocument/2006/relationships/image" Target="../media/image303.png"/><Relationship Id="rId196" Type="http://schemas.openxmlformats.org/officeDocument/2006/relationships/image" Target="../media/image221.png"/><Relationship Id="rId200" Type="http://schemas.openxmlformats.org/officeDocument/2006/relationships/image" Target="../media/image223.png"/><Relationship Id="rId16" Type="http://schemas.openxmlformats.org/officeDocument/2006/relationships/customXml" Target="../ink/ink135.xml"/><Relationship Id="rId221" Type="http://schemas.openxmlformats.org/officeDocument/2006/relationships/customXml" Target="../ink/ink238.xml"/><Relationship Id="rId242" Type="http://schemas.openxmlformats.org/officeDocument/2006/relationships/image" Target="../media/image244.png"/><Relationship Id="rId263" Type="http://schemas.openxmlformats.org/officeDocument/2006/relationships/customXml" Target="../ink/ink259.xml"/><Relationship Id="rId284" Type="http://schemas.openxmlformats.org/officeDocument/2006/relationships/image" Target="../media/image265.png"/><Relationship Id="rId319" Type="http://schemas.openxmlformats.org/officeDocument/2006/relationships/image" Target="../media/image282.png"/><Relationship Id="rId37" Type="http://schemas.openxmlformats.org/officeDocument/2006/relationships/image" Target="../media/image143.png"/><Relationship Id="rId58" Type="http://schemas.openxmlformats.org/officeDocument/2006/relationships/customXml" Target="../ink/ink156.xml"/><Relationship Id="rId79" Type="http://schemas.openxmlformats.org/officeDocument/2006/relationships/image" Target="../media/image163.png"/><Relationship Id="rId102" Type="http://schemas.openxmlformats.org/officeDocument/2006/relationships/customXml" Target="../ink/ink178.xml"/><Relationship Id="rId123" Type="http://schemas.openxmlformats.org/officeDocument/2006/relationships/image" Target="../media/image185.png"/><Relationship Id="rId144" Type="http://schemas.openxmlformats.org/officeDocument/2006/relationships/customXml" Target="../ink/ink199.xml"/><Relationship Id="rId330" Type="http://schemas.openxmlformats.org/officeDocument/2006/relationships/customXml" Target="../ink/ink293.xml"/><Relationship Id="rId90" Type="http://schemas.openxmlformats.org/officeDocument/2006/relationships/customXml" Target="../ink/ink172.xml"/><Relationship Id="rId165" Type="http://schemas.openxmlformats.org/officeDocument/2006/relationships/image" Target="../media/image206.png"/><Relationship Id="rId186" Type="http://schemas.openxmlformats.org/officeDocument/2006/relationships/image" Target="../media/image216.png"/><Relationship Id="rId351" Type="http://schemas.openxmlformats.org/officeDocument/2006/relationships/image" Target="../media/image298.png"/><Relationship Id="rId211" Type="http://schemas.openxmlformats.org/officeDocument/2006/relationships/customXml" Target="../ink/ink233.xml"/><Relationship Id="rId232" Type="http://schemas.openxmlformats.org/officeDocument/2006/relationships/image" Target="../media/image239.png"/><Relationship Id="rId253" Type="http://schemas.openxmlformats.org/officeDocument/2006/relationships/customXml" Target="../ink/ink254.xml"/><Relationship Id="rId274" Type="http://schemas.openxmlformats.org/officeDocument/2006/relationships/image" Target="../media/image260.png"/><Relationship Id="rId295" Type="http://schemas.openxmlformats.org/officeDocument/2006/relationships/customXml" Target="../ink/ink275.xml"/><Relationship Id="rId309" Type="http://schemas.openxmlformats.org/officeDocument/2006/relationships/image" Target="../media/image277.png"/><Relationship Id="rId27" Type="http://schemas.openxmlformats.org/officeDocument/2006/relationships/image" Target="../media/image138.png"/><Relationship Id="rId48" Type="http://schemas.openxmlformats.org/officeDocument/2006/relationships/customXml" Target="../ink/ink151.xml"/><Relationship Id="rId69" Type="http://schemas.openxmlformats.org/officeDocument/2006/relationships/image" Target="../media/image158.png"/><Relationship Id="rId113" Type="http://schemas.openxmlformats.org/officeDocument/2006/relationships/image" Target="../media/image180.png"/><Relationship Id="rId134" Type="http://schemas.openxmlformats.org/officeDocument/2006/relationships/customXml" Target="../ink/ink194.xml"/><Relationship Id="rId320" Type="http://schemas.openxmlformats.org/officeDocument/2006/relationships/customXml" Target="../ink/ink288.xml"/><Relationship Id="rId80" Type="http://schemas.openxmlformats.org/officeDocument/2006/relationships/customXml" Target="../ink/ink167.xml"/><Relationship Id="rId155" Type="http://schemas.openxmlformats.org/officeDocument/2006/relationships/image" Target="../media/image201.png"/><Relationship Id="rId176" Type="http://schemas.openxmlformats.org/officeDocument/2006/relationships/image" Target="../media/image211.png"/><Relationship Id="rId197" Type="http://schemas.openxmlformats.org/officeDocument/2006/relationships/customXml" Target="../ink/ink226.xml"/><Relationship Id="rId341" Type="http://schemas.openxmlformats.org/officeDocument/2006/relationships/image" Target="../media/image293.png"/><Relationship Id="rId362" Type="http://schemas.openxmlformats.org/officeDocument/2006/relationships/customXml" Target="../ink/ink309.xml"/><Relationship Id="rId201" Type="http://schemas.openxmlformats.org/officeDocument/2006/relationships/customXml" Target="../ink/ink228.xml"/><Relationship Id="rId222" Type="http://schemas.openxmlformats.org/officeDocument/2006/relationships/image" Target="../media/image234.png"/><Relationship Id="rId243" Type="http://schemas.openxmlformats.org/officeDocument/2006/relationships/customXml" Target="../ink/ink249.xml"/><Relationship Id="rId264" Type="http://schemas.openxmlformats.org/officeDocument/2006/relationships/image" Target="../media/image255.png"/><Relationship Id="rId285" Type="http://schemas.openxmlformats.org/officeDocument/2006/relationships/customXml" Target="../ink/ink270.xml"/><Relationship Id="rId17" Type="http://schemas.openxmlformats.org/officeDocument/2006/relationships/image" Target="../media/image133.png"/><Relationship Id="rId38" Type="http://schemas.openxmlformats.org/officeDocument/2006/relationships/customXml" Target="../ink/ink146.xml"/><Relationship Id="rId59" Type="http://schemas.openxmlformats.org/officeDocument/2006/relationships/image" Target="../media/image153.png"/><Relationship Id="rId103" Type="http://schemas.openxmlformats.org/officeDocument/2006/relationships/image" Target="../media/image175.png"/><Relationship Id="rId124" Type="http://schemas.openxmlformats.org/officeDocument/2006/relationships/customXml" Target="../ink/ink189.xml"/><Relationship Id="rId310" Type="http://schemas.openxmlformats.org/officeDocument/2006/relationships/customXml" Target="../ink/ink283.xml"/><Relationship Id="rId70" Type="http://schemas.openxmlformats.org/officeDocument/2006/relationships/customXml" Target="../ink/ink162.xml"/><Relationship Id="rId91" Type="http://schemas.openxmlformats.org/officeDocument/2006/relationships/image" Target="../media/image169.png"/><Relationship Id="rId145" Type="http://schemas.openxmlformats.org/officeDocument/2006/relationships/image" Target="../media/image196.png"/><Relationship Id="rId166" Type="http://schemas.openxmlformats.org/officeDocument/2006/relationships/customXml" Target="../ink/ink210.xml"/><Relationship Id="rId187" Type="http://schemas.openxmlformats.org/officeDocument/2006/relationships/customXml" Target="../ink/ink221.xml"/><Relationship Id="rId331" Type="http://schemas.openxmlformats.org/officeDocument/2006/relationships/image" Target="../media/image288.png"/><Relationship Id="rId352" Type="http://schemas.openxmlformats.org/officeDocument/2006/relationships/customXml" Target="../ink/ink304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29.png"/><Relationship Id="rId233" Type="http://schemas.openxmlformats.org/officeDocument/2006/relationships/customXml" Target="../ink/ink244.xml"/><Relationship Id="rId254" Type="http://schemas.openxmlformats.org/officeDocument/2006/relationships/image" Target="../media/image250.png"/><Relationship Id="rId28" Type="http://schemas.openxmlformats.org/officeDocument/2006/relationships/customXml" Target="../ink/ink141.xml"/><Relationship Id="rId49" Type="http://schemas.openxmlformats.org/officeDocument/2006/relationships/image" Target="../media/image148.png"/><Relationship Id="rId114" Type="http://schemas.openxmlformats.org/officeDocument/2006/relationships/customXml" Target="../ink/ink184.xml"/><Relationship Id="rId275" Type="http://schemas.openxmlformats.org/officeDocument/2006/relationships/customXml" Target="../ink/ink265.xml"/><Relationship Id="rId296" Type="http://schemas.openxmlformats.org/officeDocument/2006/relationships/image" Target="../media/image271.png"/><Relationship Id="rId300" Type="http://schemas.openxmlformats.org/officeDocument/2006/relationships/customXml" Target="../ink/ink278.xml"/><Relationship Id="rId60" Type="http://schemas.openxmlformats.org/officeDocument/2006/relationships/customXml" Target="../ink/ink157.xml"/><Relationship Id="rId81" Type="http://schemas.openxmlformats.org/officeDocument/2006/relationships/image" Target="../media/image164.png"/><Relationship Id="rId135" Type="http://schemas.openxmlformats.org/officeDocument/2006/relationships/image" Target="../media/image191.png"/><Relationship Id="rId156" Type="http://schemas.openxmlformats.org/officeDocument/2006/relationships/customXml" Target="../ink/ink205.xml"/><Relationship Id="rId177" Type="http://schemas.openxmlformats.org/officeDocument/2006/relationships/customXml" Target="../ink/ink216.xml"/><Relationship Id="rId198" Type="http://schemas.openxmlformats.org/officeDocument/2006/relationships/image" Target="../media/image222.png"/><Relationship Id="rId321" Type="http://schemas.openxmlformats.org/officeDocument/2006/relationships/image" Target="../media/image283.png"/><Relationship Id="rId342" Type="http://schemas.openxmlformats.org/officeDocument/2006/relationships/customXml" Target="../ink/ink299.xml"/><Relationship Id="rId363" Type="http://schemas.openxmlformats.org/officeDocument/2006/relationships/image" Target="../media/image304.png"/><Relationship Id="rId202" Type="http://schemas.openxmlformats.org/officeDocument/2006/relationships/image" Target="../media/image224.png"/><Relationship Id="rId223" Type="http://schemas.openxmlformats.org/officeDocument/2006/relationships/customXml" Target="../ink/ink239.xml"/><Relationship Id="rId244" Type="http://schemas.openxmlformats.org/officeDocument/2006/relationships/image" Target="../media/image245.png"/><Relationship Id="rId18" Type="http://schemas.openxmlformats.org/officeDocument/2006/relationships/customXml" Target="../ink/ink136.xml"/><Relationship Id="rId39" Type="http://schemas.openxmlformats.org/officeDocument/2006/relationships/image" Target="../media/image144.png"/><Relationship Id="rId265" Type="http://schemas.openxmlformats.org/officeDocument/2006/relationships/customXml" Target="../ink/ink260.xml"/><Relationship Id="rId286" Type="http://schemas.openxmlformats.org/officeDocument/2006/relationships/image" Target="../media/image266.png"/><Relationship Id="rId50" Type="http://schemas.openxmlformats.org/officeDocument/2006/relationships/customXml" Target="../ink/ink152.xml"/><Relationship Id="rId104" Type="http://schemas.openxmlformats.org/officeDocument/2006/relationships/customXml" Target="../ink/ink179.xml"/><Relationship Id="rId125" Type="http://schemas.openxmlformats.org/officeDocument/2006/relationships/image" Target="../media/image186.png"/><Relationship Id="rId146" Type="http://schemas.openxmlformats.org/officeDocument/2006/relationships/customXml" Target="../ink/ink200.xml"/><Relationship Id="rId167" Type="http://schemas.openxmlformats.org/officeDocument/2006/relationships/customXml" Target="../ink/ink211.xml"/><Relationship Id="rId188" Type="http://schemas.openxmlformats.org/officeDocument/2006/relationships/image" Target="../media/image217.png"/><Relationship Id="rId311" Type="http://schemas.openxmlformats.org/officeDocument/2006/relationships/image" Target="../media/image278.png"/><Relationship Id="rId332" Type="http://schemas.openxmlformats.org/officeDocument/2006/relationships/customXml" Target="../ink/ink294.xml"/><Relationship Id="rId353" Type="http://schemas.openxmlformats.org/officeDocument/2006/relationships/image" Target="../media/image299.png"/><Relationship Id="rId71" Type="http://schemas.openxmlformats.org/officeDocument/2006/relationships/image" Target="../media/image159.png"/><Relationship Id="rId92" Type="http://schemas.openxmlformats.org/officeDocument/2006/relationships/customXml" Target="../ink/ink173.xml"/><Relationship Id="rId213" Type="http://schemas.openxmlformats.org/officeDocument/2006/relationships/customXml" Target="../ink/ink234.xml"/><Relationship Id="rId234" Type="http://schemas.openxmlformats.org/officeDocument/2006/relationships/image" Target="../media/image240.png"/><Relationship Id="rId2" Type="http://schemas.openxmlformats.org/officeDocument/2006/relationships/customXml" Target="../ink/ink128.xml"/><Relationship Id="rId29" Type="http://schemas.openxmlformats.org/officeDocument/2006/relationships/image" Target="../media/image139.png"/><Relationship Id="rId255" Type="http://schemas.openxmlformats.org/officeDocument/2006/relationships/customXml" Target="../ink/ink255.xml"/><Relationship Id="rId276" Type="http://schemas.openxmlformats.org/officeDocument/2006/relationships/image" Target="../media/image261.png"/><Relationship Id="rId297" Type="http://schemas.openxmlformats.org/officeDocument/2006/relationships/customXml" Target="../ink/ink276.xml"/><Relationship Id="rId40" Type="http://schemas.openxmlformats.org/officeDocument/2006/relationships/customXml" Target="../ink/ink147.xml"/><Relationship Id="rId115" Type="http://schemas.openxmlformats.org/officeDocument/2006/relationships/image" Target="../media/image181.png"/><Relationship Id="rId136" Type="http://schemas.openxmlformats.org/officeDocument/2006/relationships/customXml" Target="../ink/ink195.xml"/><Relationship Id="rId157" Type="http://schemas.openxmlformats.org/officeDocument/2006/relationships/image" Target="../media/image202.png"/><Relationship Id="rId178" Type="http://schemas.openxmlformats.org/officeDocument/2006/relationships/image" Target="../media/image212.png"/><Relationship Id="rId301" Type="http://schemas.openxmlformats.org/officeDocument/2006/relationships/image" Target="../media/image273.png"/><Relationship Id="rId322" Type="http://schemas.openxmlformats.org/officeDocument/2006/relationships/customXml" Target="../ink/ink289.xml"/><Relationship Id="rId343" Type="http://schemas.openxmlformats.org/officeDocument/2006/relationships/image" Target="../media/image294.png"/><Relationship Id="rId364" Type="http://schemas.openxmlformats.org/officeDocument/2006/relationships/customXml" Target="../ink/ink310.xml"/><Relationship Id="rId61" Type="http://schemas.openxmlformats.org/officeDocument/2006/relationships/image" Target="../media/image154.png"/><Relationship Id="rId82" Type="http://schemas.openxmlformats.org/officeDocument/2006/relationships/customXml" Target="../ink/ink168.xml"/><Relationship Id="rId199" Type="http://schemas.openxmlformats.org/officeDocument/2006/relationships/customXml" Target="../ink/ink227.xml"/><Relationship Id="rId203" Type="http://schemas.openxmlformats.org/officeDocument/2006/relationships/customXml" Target="../ink/ink229.xml"/><Relationship Id="rId19" Type="http://schemas.openxmlformats.org/officeDocument/2006/relationships/image" Target="../media/image134.png"/><Relationship Id="rId224" Type="http://schemas.openxmlformats.org/officeDocument/2006/relationships/image" Target="../media/image235.png"/><Relationship Id="rId245" Type="http://schemas.openxmlformats.org/officeDocument/2006/relationships/customXml" Target="../ink/ink250.xml"/><Relationship Id="rId266" Type="http://schemas.openxmlformats.org/officeDocument/2006/relationships/image" Target="../media/image256.png"/><Relationship Id="rId287" Type="http://schemas.openxmlformats.org/officeDocument/2006/relationships/customXml" Target="../ink/ink271.xml"/><Relationship Id="rId30" Type="http://schemas.openxmlformats.org/officeDocument/2006/relationships/customXml" Target="../ink/ink142.xml"/><Relationship Id="rId105" Type="http://schemas.openxmlformats.org/officeDocument/2006/relationships/image" Target="../media/image176.png"/><Relationship Id="rId126" Type="http://schemas.openxmlformats.org/officeDocument/2006/relationships/customXml" Target="../ink/ink190.xml"/><Relationship Id="rId147" Type="http://schemas.openxmlformats.org/officeDocument/2006/relationships/image" Target="../media/image197.png"/><Relationship Id="rId168" Type="http://schemas.openxmlformats.org/officeDocument/2006/relationships/image" Target="../media/image207.png"/><Relationship Id="rId312" Type="http://schemas.openxmlformats.org/officeDocument/2006/relationships/customXml" Target="../ink/ink284.xml"/><Relationship Id="rId333" Type="http://schemas.openxmlformats.org/officeDocument/2006/relationships/image" Target="../media/image289.png"/><Relationship Id="rId354" Type="http://schemas.openxmlformats.org/officeDocument/2006/relationships/customXml" Target="../ink/ink305.xml"/><Relationship Id="rId51" Type="http://schemas.openxmlformats.org/officeDocument/2006/relationships/image" Target="../media/image149.png"/><Relationship Id="rId72" Type="http://schemas.openxmlformats.org/officeDocument/2006/relationships/customXml" Target="../ink/ink163.xml"/><Relationship Id="rId93" Type="http://schemas.openxmlformats.org/officeDocument/2006/relationships/image" Target="../media/image170.png"/><Relationship Id="rId189" Type="http://schemas.openxmlformats.org/officeDocument/2006/relationships/customXml" Target="../ink/ink222.xml"/><Relationship Id="rId3" Type="http://schemas.openxmlformats.org/officeDocument/2006/relationships/image" Target="../media/image126.png"/><Relationship Id="rId214" Type="http://schemas.openxmlformats.org/officeDocument/2006/relationships/image" Target="../media/image230.png"/><Relationship Id="rId235" Type="http://schemas.openxmlformats.org/officeDocument/2006/relationships/customXml" Target="../ink/ink245.xml"/><Relationship Id="rId256" Type="http://schemas.openxmlformats.org/officeDocument/2006/relationships/image" Target="../media/image251.png"/><Relationship Id="rId277" Type="http://schemas.openxmlformats.org/officeDocument/2006/relationships/customXml" Target="../ink/ink266.xml"/><Relationship Id="rId298" Type="http://schemas.openxmlformats.org/officeDocument/2006/relationships/customXml" Target="../ink/ink277.xml"/><Relationship Id="rId116" Type="http://schemas.openxmlformats.org/officeDocument/2006/relationships/customXml" Target="../ink/ink185.xml"/><Relationship Id="rId137" Type="http://schemas.openxmlformats.org/officeDocument/2006/relationships/image" Target="../media/image192.png"/><Relationship Id="rId158" Type="http://schemas.openxmlformats.org/officeDocument/2006/relationships/customXml" Target="../ink/ink206.xml"/><Relationship Id="rId302" Type="http://schemas.openxmlformats.org/officeDocument/2006/relationships/customXml" Target="../ink/ink279.xml"/><Relationship Id="rId323" Type="http://schemas.openxmlformats.org/officeDocument/2006/relationships/image" Target="../media/image284.png"/><Relationship Id="rId344" Type="http://schemas.openxmlformats.org/officeDocument/2006/relationships/customXml" Target="../ink/ink300.xml"/><Relationship Id="rId20" Type="http://schemas.openxmlformats.org/officeDocument/2006/relationships/customXml" Target="../ink/ink137.xml"/><Relationship Id="rId41" Type="http://schemas.openxmlformats.org/officeDocument/2006/relationships/image" Target="../media/image145.png"/><Relationship Id="rId62" Type="http://schemas.openxmlformats.org/officeDocument/2006/relationships/customXml" Target="../ink/ink158.xml"/><Relationship Id="rId83" Type="http://schemas.openxmlformats.org/officeDocument/2006/relationships/image" Target="../media/image165.png"/><Relationship Id="rId179" Type="http://schemas.openxmlformats.org/officeDocument/2006/relationships/customXml" Target="../ink/ink217.xml"/><Relationship Id="rId365" Type="http://schemas.openxmlformats.org/officeDocument/2006/relationships/image" Target="../media/image305.png"/><Relationship Id="rId190" Type="http://schemas.openxmlformats.org/officeDocument/2006/relationships/image" Target="../media/image218.png"/><Relationship Id="rId204" Type="http://schemas.openxmlformats.org/officeDocument/2006/relationships/image" Target="../media/image225.png"/><Relationship Id="rId225" Type="http://schemas.openxmlformats.org/officeDocument/2006/relationships/customXml" Target="../ink/ink240.xml"/><Relationship Id="rId246" Type="http://schemas.openxmlformats.org/officeDocument/2006/relationships/image" Target="../media/image246.png"/><Relationship Id="rId267" Type="http://schemas.openxmlformats.org/officeDocument/2006/relationships/customXml" Target="../ink/ink261.xml"/><Relationship Id="rId288" Type="http://schemas.openxmlformats.org/officeDocument/2006/relationships/image" Target="../media/image267.png"/><Relationship Id="rId106" Type="http://schemas.openxmlformats.org/officeDocument/2006/relationships/customXml" Target="../ink/ink180.xml"/><Relationship Id="rId127" Type="http://schemas.openxmlformats.org/officeDocument/2006/relationships/image" Target="../media/image187.png"/><Relationship Id="rId313" Type="http://schemas.openxmlformats.org/officeDocument/2006/relationships/image" Target="../media/image279.png"/><Relationship Id="rId10" Type="http://schemas.openxmlformats.org/officeDocument/2006/relationships/customXml" Target="../ink/ink132.xml"/><Relationship Id="rId31" Type="http://schemas.openxmlformats.org/officeDocument/2006/relationships/image" Target="../media/image140.png"/><Relationship Id="rId52" Type="http://schemas.openxmlformats.org/officeDocument/2006/relationships/customXml" Target="../ink/ink153.xml"/><Relationship Id="rId73" Type="http://schemas.openxmlformats.org/officeDocument/2006/relationships/image" Target="../media/image160.png"/><Relationship Id="rId94" Type="http://schemas.openxmlformats.org/officeDocument/2006/relationships/customXml" Target="../ink/ink174.xml"/><Relationship Id="rId148" Type="http://schemas.openxmlformats.org/officeDocument/2006/relationships/customXml" Target="../ink/ink201.xml"/><Relationship Id="rId169" Type="http://schemas.openxmlformats.org/officeDocument/2006/relationships/customXml" Target="../ink/ink212.xml"/><Relationship Id="rId334" Type="http://schemas.openxmlformats.org/officeDocument/2006/relationships/customXml" Target="../ink/ink295.xml"/><Relationship Id="rId355" Type="http://schemas.openxmlformats.org/officeDocument/2006/relationships/image" Target="../media/image300.png"/><Relationship Id="rId4" Type="http://schemas.openxmlformats.org/officeDocument/2006/relationships/customXml" Target="../ink/ink129.xml"/><Relationship Id="rId180" Type="http://schemas.openxmlformats.org/officeDocument/2006/relationships/image" Target="../media/image213.png"/><Relationship Id="rId215" Type="http://schemas.openxmlformats.org/officeDocument/2006/relationships/customXml" Target="../ink/ink235.xml"/><Relationship Id="rId236" Type="http://schemas.openxmlformats.org/officeDocument/2006/relationships/image" Target="../media/image241.png"/><Relationship Id="rId257" Type="http://schemas.openxmlformats.org/officeDocument/2006/relationships/customXml" Target="../ink/ink256.xml"/><Relationship Id="rId278" Type="http://schemas.openxmlformats.org/officeDocument/2006/relationships/image" Target="../media/image262.png"/><Relationship Id="rId303" Type="http://schemas.openxmlformats.org/officeDocument/2006/relationships/image" Target="../media/image274.png"/><Relationship Id="rId42" Type="http://schemas.openxmlformats.org/officeDocument/2006/relationships/customXml" Target="../ink/ink148.xml"/><Relationship Id="rId84" Type="http://schemas.openxmlformats.org/officeDocument/2006/relationships/customXml" Target="../ink/ink169.xml"/><Relationship Id="rId138" Type="http://schemas.openxmlformats.org/officeDocument/2006/relationships/customXml" Target="../ink/ink196.xml"/><Relationship Id="rId345" Type="http://schemas.openxmlformats.org/officeDocument/2006/relationships/image" Target="../media/image295.png"/><Relationship Id="rId191" Type="http://schemas.openxmlformats.org/officeDocument/2006/relationships/customXml" Target="../ink/ink223.xml"/><Relationship Id="rId205" Type="http://schemas.openxmlformats.org/officeDocument/2006/relationships/customXml" Target="../ink/ink230.xml"/><Relationship Id="rId247" Type="http://schemas.openxmlformats.org/officeDocument/2006/relationships/customXml" Target="../ink/ink251.xml"/><Relationship Id="rId107" Type="http://schemas.openxmlformats.org/officeDocument/2006/relationships/image" Target="../media/image177.png"/><Relationship Id="rId289" Type="http://schemas.openxmlformats.org/officeDocument/2006/relationships/customXml" Target="../ink/ink272.xml"/><Relationship Id="rId11" Type="http://schemas.openxmlformats.org/officeDocument/2006/relationships/image" Target="../media/image130.png"/><Relationship Id="rId53" Type="http://schemas.openxmlformats.org/officeDocument/2006/relationships/image" Target="../media/image150.png"/><Relationship Id="rId149" Type="http://schemas.openxmlformats.org/officeDocument/2006/relationships/image" Target="../media/image198.png"/><Relationship Id="rId314" Type="http://schemas.openxmlformats.org/officeDocument/2006/relationships/customXml" Target="../ink/ink285.xml"/><Relationship Id="rId356" Type="http://schemas.openxmlformats.org/officeDocument/2006/relationships/customXml" Target="../ink/ink306.xml"/><Relationship Id="rId95" Type="http://schemas.openxmlformats.org/officeDocument/2006/relationships/image" Target="../media/image171.png"/><Relationship Id="rId160" Type="http://schemas.openxmlformats.org/officeDocument/2006/relationships/customXml" Target="../ink/ink207.xml"/><Relationship Id="rId216" Type="http://schemas.openxmlformats.org/officeDocument/2006/relationships/image" Target="../media/image231.png"/><Relationship Id="rId258" Type="http://schemas.openxmlformats.org/officeDocument/2006/relationships/image" Target="../media/image252.png"/><Relationship Id="rId22" Type="http://schemas.openxmlformats.org/officeDocument/2006/relationships/customXml" Target="../ink/ink138.xml"/><Relationship Id="rId64" Type="http://schemas.openxmlformats.org/officeDocument/2006/relationships/customXml" Target="../ink/ink159.xml"/><Relationship Id="rId118" Type="http://schemas.openxmlformats.org/officeDocument/2006/relationships/customXml" Target="../ink/ink186.xml"/><Relationship Id="rId325" Type="http://schemas.openxmlformats.org/officeDocument/2006/relationships/image" Target="../media/image285.png"/><Relationship Id="rId367" Type="http://schemas.openxmlformats.org/officeDocument/2006/relationships/image" Target="../media/image306.png"/><Relationship Id="rId171" Type="http://schemas.openxmlformats.org/officeDocument/2006/relationships/customXml" Target="../ink/ink213.xml"/><Relationship Id="rId227" Type="http://schemas.openxmlformats.org/officeDocument/2006/relationships/customXml" Target="../ink/ink241.xml"/><Relationship Id="rId269" Type="http://schemas.openxmlformats.org/officeDocument/2006/relationships/customXml" Target="../ink/ink262.xml"/><Relationship Id="rId33" Type="http://schemas.openxmlformats.org/officeDocument/2006/relationships/image" Target="../media/image141.png"/><Relationship Id="rId129" Type="http://schemas.openxmlformats.org/officeDocument/2006/relationships/image" Target="../media/image188.png"/><Relationship Id="rId280" Type="http://schemas.openxmlformats.org/officeDocument/2006/relationships/image" Target="../media/image263.png"/><Relationship Id="rId336" Type="http://schemas.openxmlformats.org/officeDocument/2006/relationships/customXml" Target="../ink/ink296.xml"/><Relationship Id="rId75" Type="http://schemas.openxmlformats.org/officeDocument/2006/relationships/image" Target="../media/image161.png"/><Relationship Id="rId140" Type="http://schemas.openxmlformats.org/officeDocument/2006/relationships/customXml" Target="../ink/ink197.xml"/><Relationship Id="rId182" Type="http://schemas.openxmlformats.org/officeDocument/2006/relationships/image" Target="../media/image214.png"/><Relationship Id="rId6" Type="http://schemas.openxmlformats.org/officeDocument/2006/relationships/customXml" Target="../ink/ink130.xml"/><Relationship Id="rId238" Type="http://schemas.openxmlformats.org/officeDocument/2006/relationships/image" Target="../media/image242.png"/><Relationship Id="rId291" Type="http://schemas.openxmlformats.org/officeDocument/2006/relationships/customXml" Target="../ink/ink273.xml"/><Relationship Id="rId305" Type="http://schemas.openxmlformats.org/officeDocument/2006/relationships/image" Target="../media/image275.png"/><Relationship Id="rId347" Type="http://schemas.openxmlformats.org/officeDocument/2006/relationships/image" Target="../media/image296.png"/><Relationship Id="rId44" Type="http://schemas.openxmlformats.org/officeDocument/2006/relationships/customXml" Target="../ink/ink149.xml"/><Relationship Id="rId86" Type="http://schemas.openxmlformats.org/officeDocument/2006/relationships/customXml" Target="../ink/ink170.xml"/><Relationship Id="rId151" Type="http://schemas.openxmlformats.org/officeDocument/2006/relationships/image" Target="../media/image199.png"/><Relationship Id="rId193" Type="http://schemas.openxmlformats.org/officeDocument/2006/relationships/customXml" Target="../ink/ink224.xml"/><Relationship Id="rId207" Type="http://schemas.openxmlformats.org/officeDocument/2006/relationships/customXml" Target="../ink/ink231.xml"/><Relationship Id="rId249" Type="http://schemas.openxmlformats.org/officeDocument/2006/relationships/customXml" Target="../ink/ink252.xml"/><Relationship Id="rId13" Type="http://schemas.openxmlformats.org/officeDocument/2006/relationships/image" Target="../media/image131.png"/><Relationship Id="rId109" Type="http://schemas.openxmlformats.org/officeDocument/2006/relationships/image" Target="../media/image178.png"/><Relationship Id="rId260" Type="http://schemas.openxmlformats.org/officeDocument/2006/relationships/image" Target="../media/image253.png"/><Relationship Id="rId316" Type="http://schemas.openxmlformats.org/officeDocument/2006/relationships/customXml" Target="../ink/ink286.xml"/><Relationship Id="rId55" Type="http://schemas.openxmlformats.org/officeDocument/2006/relationships/image" Target="../media/image151.png"/><Relationship Id="rId97" Type="http://schemas.openxmlformats.org/officeDocument/2006/relationships/image" Target="../media/image172.png"/><Relationship Id="rId120" Type="http://schemas.openxmlformats.org/officeDocument/2006/relationships/customXml" Target="../ink/ink187.xml"/><Relationship Id="rId358" Type="http://schemas.openxmlformats.org/officeDocument/2006/relationships/customXml" Target="../ink/ink307.xml"/><Relationship Id="rId162" Type="http://schemas.openxmlformats.org/officeDocument/2006/relationships/customXml" Target="../ink/ink208.xml"/><Relationship Id="rId218" Type="http://schemas.openxmlformats.org/officeDocument/2006/relationships/image" Target="../media/image232.png"/><Relationship Id="rId271" Type="http://schemas.openxmlformats.org/officeDocument/2006/relationships/customXml" Target="../ink/ink263.xml"/><Relationship Id="rId24" Type="http://schemas.openxmlformats.org/officeDocument/2006/relationships/customXml" Target="../ink/ink139.xml"/><Relationship Id="rId66" Type="http://schemas.openxmlformats.org/officeDocument/2006/relationships/customXml" Target="../ink/ink160.xml"/><Relationship Id="rId131" Type="http://schemas.openxmlformats.org/officeDocument/2006/relationships/image" Target="../media/image189.png"/><Relationship Id="rId327" Type="http://schemas.openxmlformats.org/officeDocument/2006/relationships/image" Target="../media/image286.png"/><Relationship Id="rId369" Type="http://schemas.openxmlformats.org/officeDocument/2006/relationships/image" Target="../media/image307.png"/><Relationship Id="rId173" Type="http://schemas.openxmlformats.org/officeDocument/2006/relationships/customXml" Target="../ink/ink214.xml"/><Relationship Id="rId229" Type="http://schemas.openxmlformats.org/officeDocument/2006/relationships/customXml" Target="../ink/ink242.xml"/><Relationship Id="rId240" Type="http://schemas.openxmlformats.org/officeDocument/2006/relationships/image" Target="../media/image243.png"/><Relationship Id="rId35" Type="http://schemas.openxmlformats.org/officeDocument/2006/relationships/image" Target="../media/image142.png"/><Relationship Id="rId77" Type="http://schemas.openxmlformats.org/officeDocument/2006/relationships/image" Target="../media/image162.png"/><Relationship Id="rId100" Type="http://schemas.openxmlformats.org/officeDocument/2006/relationships/customXml" Target="../ink/ink177.xml"/><Relationship Id="rId282" Type="http://schemas.openxmlformats.org/officeDocument/2006/relationships/image" Target="../media/image264.png"/><Relationship Id="rId338" Type="http://schemas.openxmlformats.org/officeDocument/2006/relationships/customXml" Target="../ink/ink297.xml"/><Relationship Id="rId8" Type="http://schemas.openxmlformats.org/officeDocument/2006/relationships/customXml" Target="../ink/ink131.xml"/><Relationship Id="rId142" Type="http://schemas.openxmlformats.org/officeDocument/2006/relationships/customXml" Target="../ink/ink198.xml"/><Relationship Id="rId184" Type="http://schemas.openxmlformats.org/officeDocument/2006/relationships/image" Target="../media/image215.png"/><Relationship Id="rId251" Type="http://schemas.openxmlformats.org/officeDocument/2006/relationships/customXml" Target="../ink/ink253.xml"/><Relationship Id="rId46" Type="http://schemas.openxmlformats.org/officeDocument/2006/relationships/customXml" Target="../ink/ink150.xml"/><Relationship Id="rId293" Type="http://schemas.openxmlformats.org/officeDocument/2006/relationships/customXml" Target="../ink/ink274.xml"/><Relationship Id="rId307" Type="http://schemas.openxmlformats.org/officeDocument/2006/relationships/image" Target="../media/image276.png"/><Relationship Id="rId349" Type="http://schemas.openxmlformats.org/officeDocument/2006/relationships/image" Target="../media/image297.png"/><Relationship Id="rId88" Type="http://schemas.openxmlformats.org/officeDocument/2006/relationships/customXml" Target="../ink/ink171.xml"/><Relationship Id="rId111" Type="http://schemas.openxmlformats.org/officeDocument/2006/relationships/image" Target="../media/image179.png"/><Relationship Id="rId153" Type="http://schemas.openxmlformats.org/officeDocument/2006/relationships/image" Target="../media/image200.png"/><Relationship Id="rId195" Type="http://schemas.openxmlformats.org/officeDocument/2006/relationships/customXml" Target="../ink/ink225.xml"/><Relationship Id="rId209" Type="http://schemas.openxmlformats.org/officeDocument/2006/relationships/customXml" Target="../ink/ink232.xml"/><Relationship Id="rId360" Type="http://schemas.openxmlformats.org/officeDocument/2006/relationships/customXml" Target="../ink/ink308.xml"/><Relationship Id="rId220" Type="http://schemas.openxmlformats.org/officeDocument/2006/relationships/image" Target="../media/image233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4.png"/><Relationship Id="rId21" Type="http://schemas.openxmlformats.org/officeDocument/2006/relationships/image" Target="../media/image317.png"/><Relationship Id="rId42" Type="http://schemas.openxmlformats.org/officeDocument/2006/relationships/customXml" Target="../ink/ink334.xml"/><Relationship Id="rId63" Type="http://schemas.openxmlformats.org/officeDocument/2006/relationships/image" Target="../media/image338.png"/><Relationship Id="rId84" Type="http://schemas.openxmlformats.org/officeDocument/2006/relationships/image" Target="../media/image348.png"/><Relationship Id="rId138" Type="http://schemas.openxmlformats.org/officeDocument/2006/relationships/customXml" Target="../ink/ink383.xml"/><Relationship Id="rId159" Type="http://schemas.openxmlformats.org/officeDocument/2006/relationships/image" Target="../media/image385.png"/><Relationship Id="rId170" Type="http://schemas.openxmlformats.org/officeDocument/2006/relationships/customXml" Target="../ink/ink399.xml"/><Relationship Id="rId191" Type="http://schemas.openxmlformats.org/officeDocument/2006/relationships/image" Target="../media/image401.png"/><Relationship Id="rId205" Type="http://schemas.openxmlformats.org/officeDocument/2006/relationships/image" Target="../media/image408.png"/><Relationship Id="rId107" Type="http://schemas.openxmlformats.org/officeDocument/2006/relationships/image" Target="../media/image359.png"/><Relationship Id="rId11" Type="http://schemas.openxmlformats.org/officeDocument/2006/relationships/image" Target="../media/image313.png"/><Relationship Id="rId32" Type="http://schemas.openxmlformats.org/officeDocument/2006/relationships/customXml" Target="../ink/ink329.xml"/><Relationship Id="rId53" Type="http://schemas.openxmlformats.org/officeDocument/2006/relationships/image" Target="../media/image333.png"/><Relationship Id="rId74" Type="http://schemas.openxmlformats.org/officeDocument/2006/relationships/customXml" Target="../ink/ink350.xml"/><Relationship Id="rId128" Type="http://schemas.openxmlformats.org/officeDocument/2006/relationships/customXml" Target="../ink/ink378.xml"/><Relationship Id="rId149" Type="http://schemas.openxmlformats.org/officeDocument/2006/relationships/image" Target="../media/image380.png"/><Relationship Id="rId5" Type="http://schemas.openxmlformats.org/officeDocument/2006/relationships/image" Target="../media/image310.png"/><Relationship Id="rId95" Type="http://schemas.openxmlformats.org/officeDocument/2006/relationships/image" Target="../media/image353.png"/><Relationship Id="rId160" Type="http://schemas.openxmlformats.org/officeDocument/2006/relationships/customXml" Target="../ink/ink394.xml"/><Relationship Id="rId181" Type="http://schemas.openxmlformats.org/officeDocument/2006/relationships/image" Target="../media/image396.png"/><Relationship Id="rId22" Type="http://schemas.openxmlformats.org/officeDocument/2006/relationships/customXml" Target="../ink/ink324.xml"/><Relationship Id="rId43" Type="http://schemas.openxmlformats.org/officeDocument/2006/relationships/image" Target="../media/image328.png"/><Relationship Id="rId64" Type="http://schemas.openxmlformats.org/officeDocument/2006/relationships/customXml" Target="../ink/ink345.xml"/><Relationship Id="rId118" Type="http://schemas.openxmlformats.org/officeDocument/2006/relationships/customXml" Target="../ink/ink373.xml"/><Relationship Id="rId139" Type="http://schemas.openxmlformats.org/officeDocument/2006/relationships/image" Target="../media/image375.png"/><Relationship Id="rId85" Type="http://schemas.openxmlformats.org/officeDocument/2006/relationships/customXml" Target="../ink/ink356.xml"/><Relationship Id="rId150" Type="http://schemas.openxmlformats.org/officeDocument/2006/relationships/customXml" Target="../ink/ink389.xml"/><Relationship Id="rId171" Type="http://schemas.openxmlformats.org/officeDocument/2006/relationships/image" Target="../media/image391.png"/><Relationship Id="rId192" Type="http://schemas.openxmlformats.org/officeDocument/2006/relationships/customXml" Target="../ink/ink410.xml"/><Relationship Id="rId206" Type="http://schemas.openxmlformats.org/officeDocument/2006/relationships/customXml" Target="../ink/ink417.xml"/><Relationship Id="rId12" Type="http://schemas.openxmlformats.org/officeDocument/2006/relationships/customXml" Target="../ink/ink319.xml"/><Relationship Id="rId33" Type="http://schemas.openxmlformats.org/officeDocument/2006/relationships/image" Target="../media/image323.png"/><Relationship Id="rId108" Type="http://schemas.openxmlformats.org/officeDocument/2006/relationships/customXml" Target="../ink/ink368.xml"/><Relationship Id="rId129" Type="http://schemas.openxmlformats.org/officeDocument/2006/relationships/image" Target="../media/image370.png"/><Relationship Id="rId54" Type="http://schemas.openxmlformats.org/officeDocument/2006/relationships/customXml" Target="../ink/ink340.xml"/><Relationship Id="rId75" Type="http://schemas.openxmlformats.org/officeDocument/2006/relationships/image" Target="../media/image344.png"/><Relationship Id="rId96" Type="http://schemas.openxmlformats.org/officeDocument/2006/relationships/customXml" Target="../ink/ink362.xml"/><Relationship Id="rId140" Type="http://schemas.openxmlformats.org/officeDocument/2006/relationships/customXml" Target="../ink/ink384.xml"/><Relationship Id="rId161" Type="http://schemas.openxmlformats.org/officeDocument/2006/relationships/image" Target="../media/image386.png"/><Relationship Id="rId182" Type="http://schemas.openxmlformats.org/officeDocument/2006/relationships/customXml" Target="../ink/ink405.xml"/><Relationship Id="rId6" Type="http://schemas.openxmlformats.org/officeDocument/2006/relationships/customXml" Target="../ink/ink316.xml"/><Relationship Id="rId23" Type="http://schemas.openxmlformats.org/officeDocument/2006/relationships/image" Target="../media/image318.png"/><Relationship Id="rId119" Type="http://schemas.openxmlformats.org/officeDocument/2006/relationships/image" Target="../media/image365.png"/><Relationship Id="rId44" Type="http://schemas.openxmlformats.org/officeDocument/2006/relationships/customXml" Target="../ink/ink335.xml"/><Relationship Id="rId65" Type="http://schemas.openxmlformats.org/officeDocument/2006/relationships/image" Target="../media/image339.png"/><Relationship Id="rId86" Type="http://schemas.openxmlformats.org/officeDocument/2006/relationships/image" Target="../media/image349.png"/><Relationship Id="rId130" Type="http://schemas.openxmlformats.org/officeDocument/2006/relationships/customXml" Target="../ink/ink379.xml"/><Relationship Id="rId151" Type="http://schemas.openxmlformats.org/officeDocument/2006/relationships/image" Target="../media/image381.png"/><Relationship Id="rId172" Type="http://schemas.openxmlformats.org/officeDocument/2006/relationships/customXml" Target="../ink/ink400.xml"/><Relationship Id="rId193" Type="http://schemas.openxmlformats.org/officeDocument/2006/relationships/image" Target="../media/image402.png"/><Relationship Id="rId207" Type="http://schemas.openxmlformats.org/officeDocument/2006/relationships/image" Target="../media/image409.png"/><Relationship Id="rId13" Type="http://schemas.openxmlformats.org/officeDocument/2006/relationships/image" Target="../media/image314.png"/><Relationship Id="rId109" Type="http://schemas.openxmlformats.org/officeDocument/2006/relationships/image" Target="../media/image360.png"/><Relationship Id="rId34" Type="http://schemas.openxmlformats.org/officeDocument/2006/relationships/customXml" Target="../ink/ink330.xml"/><Relationship Id="rId55" Type="http://schemas.openxmlformats.org/officeDocument/2006/relationships/image" Target="../media/image334.png"/><Relationship Id="rId76" Type="http://schemas.openxmlformats.org/officeDocument/2006/relationships/customXml" Target="../ink/ink351.xml"/><Relationship Id="rId97" Type="http://schemas.openxmlformats.org/officeDocument/2006/relationships/image" Target="../media/image354.png"/><Relationship Id="rId120" Type="http://schemas.openxmlformats.org/officeDocument/2006/relationships/customXml" Target="../ink/ink374.xml"/><Relationship Id="rId141" Type="http://schemas.openxmlformats.org/officeDocument/2006/relationships/image" Target="../media/image376.png"/><Relationship Id="rId7" Type="http://schemas.openxmlformats.org/officeDocument/2006/relationships/image" Target="../media/image311.png"/><Relationship Id="rId162" Type="http://schemas.openxmlformats.org/officeDocument/2006/relationships/customXml" Target="../ink/ink395.xml"/><Relationship Id="rId183" Type="http://schemas.openxmlformats.org/officeDocument/2006/relationships/image" Target="../media/image397.png"/><Relationship Id="rId24" Type="http://schemas.openxmlformats.org/officeDocument/2006/relationships/customXml" Target="../ink/ink325.xml"/><Relationship Id="rId45" Type="http://schemas.openxmlformats.org/officeDocument/2006/relationships/image" Target="../media/image329.png"/><Relationship Id="rId66" Type="http://schemas.openxmlformats.org/officeDocument/2006/relationships/customXml" Target="../ink/ink346.xml"/><Relationship Id="rId87" Type="http://schemas.openxmlformats.org/officeDocument/2006/relationships/customXml" Target="../ink/ink357.xml"/><Relationship Id="rId110" Type="http://schemas.openxmlformats.org/officeDocument/2006/relationships/customXml" Target="../ink/ink369.xml"/><Relationship Id="rId131" Type="http://schemas.openxmlformats.org/officeDocument/2006/relationships/image" Target="../media/image371.png"/><Relationship Id="rId61" Type="http://schemas.openxmlformats.org/officeDocument/2006/relationships/image" Target="../media/image337.png"/><Relationship Id="rId82" Type="http://schemas.openxmlformats.org/officeDocument/2006/relationships/image" Target="../media/image347.png"/><Relationship Id="rId152" Type="http://schemas.openxmlformats.org/officeDocument/2006/relationships/customXml" Target="../ink/ink390.xml"/><Relationship Id="rId173" Type="http://schemas.openxmlformats.org/officeDocument/2006/relationships/image" Target="../media/image392.png"/><Relationship Id="rId194" Type="http://schemas.openxmlformats.org/officeDocument/2006/relationships/customXml" Target="../ink/ink411.xml"/><Relationship Id="rId199" Type="http://schemas.openxmlformats.org/officeDocument/2006/relationships/image" Target="../media/image405.png"/><Relationship Id="rId203" Type="http://schemas.openxmlformats.org/officeDocument/2006/relationships/image" Target="../media/image407.png"/><Relationship Id="rId208" Type="http://schemas.openxmlformats.org/officeDocument/2006/relationships/customXml" Target="../ink/ink418.xml"/><Relationship Id="rId19" Type="http://schemas.openxmlformats.org/officeDocument/2006/relationships/image" Target="../media/image316.png"/><Relationship Id="rId14" Type="http://schemas.openxmlformats.org/officeDocument/2006/relationships/customXml" Target="../ink/ink320.xml"/><Relationship Id="rId30" Type="http://schemas.openxmlformats.org/officeDocument/2006/relationships/customXml" Target="../ink/ink328.xml"/><Relationship Id="rId35" Type="http://schemas.openxmlformats.org/officeDocument/2006/relationships/image" Target="../media/image324.png"/><Relationship Id="rId56" Type="http://schemas.openxmlformats.org/officeDocument/2006/relationships/customXml" Target="../ink/ink341.xml"/><Relationship Id="rId77" Type="http://schemas.openxmlformats.org/officeDocument/2006/relationships/image" Target="../media/image345.png"/><Relationship Id="rId100" Type="http://schemas.openxmlformats.org/officeDocument/2006/relationships/customXml" Target="../ink/ink364.xml"/><Relationship Id="rId105" Type="http://schemas.openxmlformats.org/officeDocument/2006/relationships/image" Target="../media/image358.png"/><Relationship Id="rId126" Type="http://schemas.openxmlformats.org/officeDocument/2006/relationships/customXml" Target="../ink/ink377.xml"/><Relationship Id="rId147" Type="http://schemas.openxmlformats.org/officeDocument/2006/relationships/image" Target="../media/image379.png"/><Relationship Id="rId168" Type="http://schemas.openxmlformats.org/officeDocument/2006/relationships/customXml" Target="../ink/ink398.xml"/><Relationship Id="rId8" Type="http://schemas.openxmlformats.org/officeDocument/2006/relationships/customXml" Target="../ink/ink317.xml"/><Relationship Id="rId51" Type="http://schemas.openxmlformats.org/officeDocument/2006/relationships/image" Target="../media/image332.png"/><Relationship Id="rId72" Type="http://schemas.openxmlformats.org/officeDocument/2006/relationships/customXml" Target="../ink/ink349.xml"/><Relationship Id="rId93" Type="http://schemas.openxmlformats.org/officeDocument/2006/relationships/image" Target="../media/image352.png"/><Relationship Id="rId98" Type="http://schemas.openxmlformats.org/officeDocument/2006/relationships/customXml" Target="../ink/ink363.xml"/><Relationship Id="rId121" Type="http://schemas.openxmlformats.org/officeDocument/2006/relationships/image" Target="../media/image366.png"/><Relationship Id="rId142" Type="http://schemas.openxmlformats.org/officeDocument/2006/relationships/customXml" Target="../ink/ink385.xml"/><Relationship Id="rId163" Type="http://schemas.openxmlformats.org/officeDocument/2006/relationships/image" Target="../media/image387.png"/><Relationship Id="rId184" Type="http://schemas.openxmlformats.org/officeDocument/2006/relationships/customXml" Target="../ink/ink406.xml"/><Relationship Id="rId189" Type="http://schemas.openxmlformats.org/officeDocument/2006/relationships/image" Target="../media/image400.png"/><Relationship Id="rId3" Type="http://schemas.openxmlformats.org/officeDocument/2006/relationships/image" Target="../media/image309.png"/><Relationship Id="rId25" Type="http://schemas.openxmlformats.org/officeDocument/2006/relationships/image" Target="../media/image319.png"/><Relationship Id="rId46" Type="http://schemas.openxmlformats.org/officeDocument/2006/relationships/customXml" Target="../ink/ink336.xml"/><Relationship Id="rId67" Type="http://schemas.openxmlformats.org/officeDocument/2006/relationships/image" Target="../media/image340.png"/><Relationship Id="rId116" Type="http://schemas.openxmlformats.org/officeDocument/2006/relationships/customXml" Target="../ink/ink372.xml"/><Relationship Id="rId137" Type="http://schemas.openxmlformats.org/officeDocument/2006/relationships/image" Target="../media/image374.png"/><Relationship Id="rId158" Type="http://schemas.openxmlformats.org/officeDocument/2006/relationships/customXml" Target="../ink/ink393.xml"/><Relationship Id="rId20" Type="http://schemas.openxmlformats.org/officeDocument/2006/relationships/customXml" Target="../ink/ink323.xml"/><Relationship Id="rId41" Type="http://schemas.openxmlformats.org/officeDocument/2006/relationships/image" Target="../media/image327.png"/><Relationship Id="rId62" Type="http://schemas.openxmlformats.org/officeDocument/2006/relationships/customXml" Target="../ink/ink344.xml"/><Relationship Id="rId83" Type="http://schemas.openxmlformats.org/officeDocument/2006/relationships/customXml" Target="../ink/ink355.xml"/><Relationship Id="rId88" Type="http://schemas.openxmlformats.org/officeDocument/2006/relationships/image" Target="../media/image350.png"/><Relationship Id="rId111" Type="http://schemas.openxmlformats.org/officeDocument/2006/relationships/image" Target="../media/image361.png"/><Relationship Id="rId132" Type="http://schemas.openxmlformats.org/officeDocument/2006/relationships/customXml" Target="../ink/ink380.xml"/><Relationship Id="rId153" Type="http://schemas.openxmlformats.org/officeDocument/2006/relationships/image" Target="../media/image382.png"/><Relationship Id="rId174" Type="http://schemas.openxmlformats.org/officeDocument/2006/relationships/customXml" Target="../ink/ink401.xml"/><Relationship Id="rId179" Type="http://schemas.openxmlformats.org/officeDocument/2006/relationships/image" Target="../media/image395.png"/><Relationship Id="rId195" Type="http://schemas.openxmlformats.org/officeDocument/2006/relationships/image" Target="../media/image403.png"/><Relationship Id="rId209" Type="http://schemas.openxmlformats.org/officeDocument/2006/relationships/image" Target="../media/image410.png"/><Relationship Id="rId190" Type="http://schemas.openxmlformats.org/officeDocument/2006/relationships/customXml" Target="../ink/ink409.xml"/><Relationship Id="rId204" Type="http://schemas.openxmlformats.org/officeDocument/2006/relationships/customXml" Target="../ink/ink416.xml"/><Relationship Id="rId15" Type="http://schemas.openxmlformats.org/officeDocument/2006/relationships/image" Target="../media/image315.png"/><Relationship Id="rId36" Type="http://schemas.openxmlformats.org/officeDocument/2006/relationships/customXml" Target="../ink/ink331.xml"/><Relationship Id="rId57" Type="http://schemas.openxmlformats.org/officeDocument/2006/relationships/image" Target="../media/image335.png"/><Relationship Id="rId106" Type="http://schemas.openxmlformats.org/officeDocument/2006/relationships/customXml" Target="../ink/ink367.xml"/><Relationship Id="rId127" Type="http://schemas.openxmlformats.org/officeDocument/2006/relationships/image" Target="../media/image369.png"/><Relationship Id="rId10" Type="http://schemas.openxmlformats.org/officeDocument/2006/relationships/customXml" Target="../ink/ink318.xml"/><Relationship Id="rId31" Type="http://schemas.openxmlformats.org/officeDocument/2006/relationships/image" Target="../media/image322.png"/><Relationship Id="rId52" Type="http://schemas.openxmlformats.org/officeDocument/2006/relationships/customXml" Target="../ink/ink339.xml"/><Relationship Id="rId73" Type="http://schemas.openxmlformats.org/officeDocument/2006/relationships/image" Target="../media/image343.png"/><Relationship Id="rId78" Type="http://schemas.openxmlformats.org/officeDocument/2006/relationships/customXml" Target="../ink/ink352.xml"/><Relationship Id="rId94" Type="http://schemas.openxmlformats.org/officeDocument/2006/relationships/customXml" Target="../ink/ink361.xml"/><Relationship Id="rId99" Type="http://schemas.openxmlformats.org/officeDocument/2006/relationships/image" Target="../media/image355.png"/><Relationship Id="rId101" Type="http://schemas.openxmlformats.org/officeDocument/2006/relationships/image" Target="../media/image356.png"/><Relationship Id="rId122" Type="http://schemas.openxmlformats.org/officeDocument/2006/relationships/customXml" Target="../ink/ink375.xml"/><Relationship Id="rId143" Type="http://schemas.openxmlformats.org/officeDocument/2006/relationships/image" Target="../media/image377.png"/><Relationship Id="rId148" Type="http://schemas.openxmlformats.org/officeDocument/2006/relationships/customXml" Target="../ink/ink388.xml"/><Relationship Id="rId164" Type="http://schemas.openxmlformats.org/officeDocument/2006/relationships/customXml" Target="../ink/ink396.xml"/><Relationship Id="rId169" Type="http://schemas.openxmlformats.org/officeDocument/2006/relationships/image" Target="../media/image390.png"/><Relationship Id="rId185" Type="http://schemas.openxmlformats.org/officeDocument/2006/relationships/image" Target="../media/image398.png"/><Relationship Id="rId4" Type="http://schemas.openxmlformats.org/officeDocument/2006/relationships/customXml" Target="../ink/ink315.xml"/><Relationship Id="rId9" Type="http://schemas.openxmlformats.org/officeDocument/2006/relationships/image" Target="../media/image312.png"/><Relationship Id="rId180" Type="http://schemas.openxmlformats.org/officeDocument/2006/relationships/customXml" Target="../ink/ink404.xml"/><Relationship Id="rId26" Type="http://schemas.openxmlformats.org/officeDocument/2006/relationships/customXml" Target="../ink/ink326.xml"/><Relationship Id="rId47" Type="http://schemas.openxmlformats.org/officeDocument/2006/relationships/image" Target="../media/image330.png"/><Relationship Id="rId68" Type="http://schemas.openxmlformats.org/officeDocument/2006/relationships/customXml" Target="../ink/ink347.xml"/><Relationship Id="rId89" Type="http://schemas.openxmlformats.org/officeDocument/2006/relationships/customXml" Target="../ink/ink358.xml"/><Relationship Id="rId112" Type="http://schemas.openxmlformats.org/officeDocument/2006/relationships/customXml" Target="../ink/ink370.xml"/><Relationship Id="rId133" Type="http://schemas.openxmlformats.org/officeDocument/2006/relationships/image" Target="../media/image372.png"/><Relationship Id="rId154" Type="http://schemas.openxmlformats.org/officeDocument/2006/relationships/customXml" Target="../ink/ink391.xml"/><Relationship Id="rId175" Type="http://schemas.openxmlformats.org/officeDocument/2006/relationships/image" Target="../media/image393.png"/><Relationship Id="rId196" Type="http://schemas.openxmlformats.org/officeDocument/2006/relationships/customXml" Target="../ink/ink412.xml"/><Relationship Id="rId200" Type="http://schemas.openxmlformats.org/officeDocument/2006/relationships/customXml" Target="../ink/ink414.xml"/><Relationship Id="rId16" Type="http://schemas.openxmlformats.org/officeDocument/2006/relationships/customXml" Target="../ink/ink321.xml"/><Relationship Id="rId37" Type="http://schemas.openxmlformats.org/officeDocument/2006/relationships/image" Target="../media/image325.png"/><Relationship Id="rId58" Type="http://schemas.openxmlformats.org/officeDocument/2006/relationships/customXml" Target="../ink/ink342.xml"/><Relationship Id="rId79" Type="http://schemas.openxmlformats.org/officeDocument/2006/relationships/customXml" Target="../ink/ink353.xml"/><Relationship Id="rId102" Type="http://schemas.openxmlformats.org/officeDocument/2006/relationships/customXml" Target="../ink/ink365.xml"/><Relationship Id="rId123" Type="http://schemas.openxmlformats.org/officeDocument/2006/relationships/image" Target="../media/image367.png"/><Relationship Id="rId144" Type="http://schemas.openxmlformats.org/officeDocument/2006/relationships/customXml" Target="../ink/ink386.xml"/><Relationship Id="rId90" Type="http://schemas.openxmlformats.org/officeDocument/2006/relationships/image" Target="../media/image351.png"/><Relationship Id="rId165" Type="http://schemas.openxmlformats.org/officeDocument/2006/relationships/image" Target="../media/image388.png"/><Relationship Id="rId186" Type="http://schemas.openxmlformats.org/officeDocument/2006/relationships/customXml" Target="../ink/ink407.xml"/><Relationship Id="rId27" Type="http://schemas.openxmlformats.org/officeDocument/2006/relationships/image" Target="../media/image320.png"/><Relationship Id="rId48" Type="http://schemas.openxmlformats.org/officeDocument/2006/relationships/customXml" Target="../ink/ink337.xml"/><Relationship Id="rId69" Type="http://schemas.openxmlformats.org/officeDocument/2006/relationships/image" Target="../media/image341.png"/><Relationship Id="rId113" Type="http://schemas.openxmlformats.org/officeDocument/2006/relationships/image" Target="../media/image362.png"/><Relationship Id="rId134" Type="http://schemas.openxmlformats.org/officeDocument/2006/relationships/customXml" Target="../ink/ink381.xml"/><Relationship Id="rId80" Type="http://schemas.openxmlformats.org/officeDocument/2006/relationships/image" Target="../media/image346.png"/><Relationship Id="rId155" Type="http://schemas.openxmlformats.org/officeDocument/2006/relationships/image" Target="../media/image383.png"/><Relationship Id="rId176" Type="http://schemas.openxmlformats.org/officeDocument/2006/relationships/customXml" Target="../ink/ink402.xml"/><Relationship Id="rId197" Type="http://schemas.openxmlformats.org/officeDocument/2006/relationships/image" Target="../media/image404.png"/><Relationship Id="rId201" Type="http://schemas.openxmlformats.org/officeDocument/2006/relationships/image" Target="../media/image406.png"/><Relationship Id="rId17" Type="http://schemas.openxmlformats.org/officeDocument/2006/relationships/image" Target="../media/image19.png"/><Relationship Id="rId38" Type="http://schemas.openxmlformats.org/officeDocument/2006/relationships/customXml" Target="../ink/ink332.xml"/><Relationship Id="rId59" Type="http://schemas.openxmlformats.org/officeDocument/2006/relationships/image" Target="../media/image336.png"/><Relationship Id="rId103" Type="http://schemas.openxmlformats.org/officeDocument/2006/relationships/image" Target="../media/image357.png"/><Relationship Id="rId124" Type="http://schemas.openxmlformats.org/officeDocument/2006/relationships/customXml" Target="../ink/ink376.xml"/><Relationship Id="rId70" Type="http://schemas.openxmlformats.org/officeDocument/2006/relationships/customXml" Target="../ink/ink348.xml"/><Relationship Id="rId91" Type="http://schemas.openxmlformats.org/officeDocument/2006/relationships/customXml" Target="../ink/ink359.xml"/><Relationship Id="rId145" Type="http://schemas.openxmlformats.org/officeDocument/2006/relationships/image" Target="../media/image378.png"/><Relationship Id="rId166" Type="http://schemas.openxmlformats.org/officeDocument/2006/relationships/customXml" Target="../ink/ink397.xml"/><Relationship Id="rId187" Type="http://schemas.openxmlformats.org/officeDocument/2006/relationships/image" Target="../media/image39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327.xml"/><Relationship Id="rId49" Type="http://schemas.openxmlformats.org/officeDocument/2006/relationships/image" Target="../media/image331.png"/><Relationship Id="rId114" Type="http://schemas.openxmlformats.org/officeDocument/2006/relationships/customXml" Target="../ink/ink371.xml"/><Relationship Id="rId60" Type="http://schemas.openxmlformats.org/officeDocument/2006/relationships/customXml" Target="../ink/ink343.xml"/><Relationship Id="rId81" Type="http://schemas.openxmlformats.org/officeDocument/2006/relationships/customXml" Target="../ink/ink354.xml"/><Relationship Id="rId135" Type="http://schemas.openxmlformats.org/officeDocument/2006/relationships/image" Target="../media/image373.png"/><Relationship Id="rId156" Type="http://schemas.openxmlformats.org/officeDocument/2006/relationships/customXml" Target="../ink/ink392.xml"/><Relationship Id="rId177" Type="http://schemas.openxmlformats.org/officeDocument/2006/relationships/image" Target="../media/image394.png"/><Relationship Id="rId198" Type="http://schemas.openxmlformats.org/officeDocument/2006/relationships/customXml" Target="../ink/ink413.xml"/><Relationship Id="rId202" Type="http://schemas.openxmlformats.org/officeDocument/2006/relationships/customXml" Target="../ink/ink415.xml"/><Relationship Id="rId18" Type="http://schemas.openxmlformats.org/officeDocument/2006/relationships/customXml" Target="../ink/ink322.xml"/><Relationship Id="rId39" Type="http://schemas.openxmlformats.org/officeDocument/2006/relationships/image" Target="../media/image326.png"/><Relationship Id="rId50" Type="http://schemas.openxmlformats.org/officeDocument/2006/relationships/customXml" Target="../ink/ink338.xml"/><Relationship Id="rId104" Type="http://schemas.openxmlformats.org/officeDocument/2006/relationships/customXml" Target="../ink/ink366.xml"/><Relationship Id="rId125" Type="http://schemas.openxmlformats.org/officeDocument/2006/relationships/image" Target="../media/image368.png"/><Relationship Id="rId146" Type="http://schemas.openxmlformats.org/officeDocument/2006/relationships/customXml" Target="../ink/ink387.xml"/><Relationship Id="rId167" Type="http://schemas.openxmlformats.org/officeDocument/2006/relationships/image" Target="../media/image389.png"/><Relationship Id="rId188" Type="http://schemas.openxmlformats.org/officeDocument/2006/relationships/customXml" Target="../ink/ink408.xml"/><Relationship Id="rId71" Type="http://schemas.openxmlformats.org/officeDocument/2006/relationships/image" Target="../media/image342.png"/><Relationship Id="rId92" Type="http://schemas.openxmlformats.org/officeDocument/2006/relationships/customXml" Target="../ink/ink360.xml"/><Relationship Id="rId2" Type="http://schemas.openxmlformats.org/officeDocument/2006/relationships/customXml" Target="../ink/ink314.xml"/><Relationship Id="rId29" Type="http://schemas.openxmlformats.org/officeDocument/2006/relationships/image" Target="../media/image321.png"/><Relationship Id="rId40" Type="http://schemas.openxmlformats.org/officeDocument/2006/relationships/customXml" Target="../ink/ink333.xml"/><Relationship Id="rId115" Type="http://schemas.openxmlformats.org/officeDocument/2006/relationships/image" Target="../media/image363.png"/><Relationship Id="rId136" Type="http://schemas.openxmlformats.org/officeDocument/2006/relationships/customXml" Target="../ink/ink382.xml"/><Relationship Id="rId157" Type="http://schemas.openxmlformats.org/officeDocument/2006/relationships/image" Target="../media/image384.png"/><Relationship Id="rId178" Type="http://schemas.openxmlformats.org/officeDocument/2006/relationships/customXml" Target="../ink/ink4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3A12291-7E28-5440-899B-031592210640}"/>
              </a:ext>
            </a:extLst>
          </p:cNvPr>
          <p:cNvGrpSpPr/>
          <p:nvPr/>
        </p:nvGrpSpPr>
        <p:grpSpPr>
          <a:xfrm>
            <a:off x="4680360" y="272704"/>
            <a:ext cx="1567080" cy="551160"/>
            <a:chOff x="4680360" y="272704"/>
            <a:chExt cx="1567080" cy="55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0EBDE7-3144-F542-B748-686E5CEBC59B}"/>
                    </a:ext>
                  </a:extLst>
                </p14:cNvPr>
                <p14:cNvContentPartPr/>
                <p14:nvPr/>
              </p14:nvContentPartPr>
              <p14:xfrm>
                <a:off x="4680360" y="484744"/>
                <a:ext cx="215280" cy="284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0EBDE7-3144-F542-B748-686E5CEBC5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65240" y="469624"/>
                  <a:ext cx="2458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36A93FF-63A1-B242-BA5A-C6B17B06FE4A}"/>
                    </a:ext>
                  </a:extLst>
                </p14:cNvPr>
                <p14:cNvContentPartPr/>
                <p14:nvPr/>
              </p14:nvContentPartPr>
              <p14:xfrm>
                <a:off x="4959360" y="614344"/>
                <a:ext cx="285480" cy="209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36A93FF-63A1-B242-BA5A-C6B17B06FE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44240" y="598864"/>
                  <a:ext cx="3160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F419EFC-9BF5-0146-8508-AC6F53564474}"/>
                    </a:ext>
                  </a:extLst>
                </p14:cNvPr>
                <p14:cNvContentPartPr/>
                <p14:nvPr/>
              </p14:nvContentPartPr>
              <p14:xfrm>
                <a:off x="5319360" y="427864"/>
                <a:ext cx="80280" cy="358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F419EFC-9BF5-0146-8508-AC6F5356447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04240" y="412744"/>
                  <a:ext cx="1108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96ABE64-52E5-D74A-B629-B687FB7696E9}"/>
                    </a:ext>
                  </a:extLst>
                </p14:cNvPr>
                <p14:cNvContentPartPr/>
                <p14:nvPr/>
              </p14:nvContentPartPr>
              <p14:xfrm>
                <a:off x="5213520" y="557824"/>
                <a:ext cx="161640" cy="74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96ABE64-52E5-D74A-B629-B687FB7696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98400" y="542704"/>
                  <a:ext cx="1918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CDD5CFE-7509-6C43-AAC9-1D2FE32F034D}"/>
                    </a:ext>
                  </a:extLst>
                </p14:cNvPr>
                <p14:cNvContentPartPr/>
                <p14:nvPr/>
              </p14:nvContentPartPr>
              <p14:xfrm>
                <a:off x="5457240" y="583384"/>
                <a:ext cx="223920" cy="191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CDD5CFE-7509-6C43-AAC9-1D2FE32F034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41760" y="568264"/>
                  <a:ext cx="2545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7173A94-2C22-7443-B3B5-D2C74B6C3B3F}"/>
                    </a:ext>
                  </a:extLst>
                </p14:cNvPr>
                <p14:cNvContentPartPr/>
                <p14:nvPr/>
              </p14:nvContentPartPr>
              <p14:xfrm>
                <a:off x="5729400" y="550264"/>
                <a:ext cx="146880" cy="166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7173A94-2C22-7443-B3B5-D2C74B6C3B3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14280" y="534784"/>
                  <a:ext cx="177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E15992-CCC1-C44F-ADB3-17D3E668ABEA}"/>
                    </a:ext>
                  </a:extLst>
                </p14:cNvPr>
                <p14:cNvContentPartPr/>
                <p14:nvPr/>
              </p14:nvContentPartPr>
              <p14:xfrm>
                <a:off x="5943600" y="272704"/>
                <a:ext cx="303840" cy="535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E15992-CCC1-C44F-ADB3-17D3E668AB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28480" y="257224"/>
                  <a:ext cx="334440" cy="56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CC8FF8-2201-6446-994F-0A03E9F76F5F}"/>
              </a:ext>
            </a:extLst>
          </p:cNvPr>
          <p:cNvGrpSpPr/>
          <p:nvPr/>
        </p:nvGrpSpPr>
        <p:grpSpPr>
          <a:xfrm>
            <a:off x="6706800" y="370984"/>
            <a:ext cx="1906200" cy="683280"/>
            <a:chOff x="6706800" y="370984"/>
            <a:chExt cx="1906200" cy="68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959E98-0085-A14C-9BF5-3A02F10777B7}"/>
                    </a:ext>
                  </a:extLst>
                </p14:cNvPr>
                <p14:cNvContentPartPr/>
                <p14:nvPr/>
              </p14:nvContentPartPr>
              <p14:xfrm>
                <a:off x="6706800" y="370984"/>
                <a:ext cx="504000" cy="344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959E98-0085-A14C-9BF5-3A02F10777B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91680" y="355864"/>
                  <a:ext cx="5346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21F5F65-4F4C-934C-B5D0-2313FD2B510D}"/>
                    </a:ext>
                  </a:extLst>
                </p14:cNvPr>
                <p14:cNvContentPartPr/>
                <p14:nvPr/>
              </p14:nvContentPartPr>
              <p14:xfrm>
                <a:off x="7276320" y="542344"/>
                <a:ext cx="329040" cy="496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21F5F65-4F4C-934C-B5D0-2313FD2B510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60840" y="527224"/>
                  <a:ext cx="3596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3CB39C-703E-B444-8A51-780A62294CFE}"/>
                    </a:ext>
                  </a:extLst>
                </p14:cNvPr>
                <p14:cNvContentPartPr/>
                <p14:nvPr/>
              </p14:nvContentPartPr>
              <p14:xfrm>
                <a:off x="7694280" y="478264"/>
                <a:ext cx="339840" cy="241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3CB39C-703E-B444-8A51-780A62294CF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79160" y="463144"/>
                  <a:ext cx="3704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A58B90-F2E0-294D-B31B-4B95B5E4A32C}"/>
                    </a:ext>
                  </a:extLst>
                </p14:cNvPr>
                <p14:cNvContentPartPr/>
                <p14:nvPr/>
              </p14:nvContentPartPr>
              <p14:xfrm>
                <a:off x="8017920" y="503824"/>
                <a:ext cx="595080" cy="550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A58B90-F2E0-294D-B31B-4B95B5E4A32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02440" y="488344"/>
                  <a:ext cx="625680" cy="58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E0E27A-E635-A442-A492-8CFBD5A38174}"/>
              </a:ext>
            </a:extLst>
          </p:cNvPr>
          <p:cNvGrpSpPr/>
          <p:nvPr/>
        </p:nvGrpSpPr>
        <p:grpSpPr>
          <a:xfrm>
            <a:off x="9076320" y="397624"/>
            <a:ext cx="2246760" cy="772920"/>
            <a:chOff x="9076320" y="397624"/>
            <a:chExt cx="2246760" cy="77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845F971-ABCC-2545-8AAA-09FC87282E67}"/>
                    </a:ext>
                  </a:extLst>
                </p14:cNvPr>
                <p14:cNvContentPartPr/>
                <p14:nvPr/>
              </p14:nvContentPartPr>
              <p14:xfrm>
                <a:off x="9076320" y="397624"/>
                <a:ext cx="190440" cy="435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845F971-ABCC-2545-8AAA-09FC87282E6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60840" y="382144"/>
                  <a:ext cx="22104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BD52B86-FE03-2F40-9214-F358BC5D8A77}"/>
                    </a:ext>
                  </a:extLst>
                </p14:cNvPr>
                <p14:cNvContentPartPr/>
                <p14:nvPr/>
              </p14:nvContentPartPr>
              <p14:xfrm>
                <a:off x="9250920" y="629824"/>
                <a:ext cx="118800" cy="144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BD52B86-FE03-2F40-9214-F358BC5D8A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35800" y="614344"/>
                  <a:ext cx="1494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BEE3A93-3C05-5E45-AA54-6CFB60BA32D3}"/>
                    </a:ext>
                  </a:extLst>
                </p14:cNvPr>
                <p14:cNvContentPartPr/>
                <p14:nvPr/>
              </p14:nvContentPartPr>
              <p14:xfrm>
                <a:off x="9378000" y="610024"/>
                <a:ext cx="118440" cy="178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BEE3A93-3C05-5E45-AA54-6CFB60BA32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62880" y="594544"/>
                  <a:ext cx="148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BB5ADC6-3F7C-CD48-BF6D-80F061D8F548}"/>
                    </a:ext>
                  </a:extLst>
                </p14:cNvPr>
                <p14:cNvContentPartPr/>
                <p14:nvPr/>
              </p14:nvContentPartPr>
              <p14:xfrm>
                <a:off x="9523080" y="602824"/>
                <a:ext cx="307440" cy="245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BB5ADC6-3F7C-CD48-BF6D-80F061D8F54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07960" y="587704"/>
                  <a:ext cx="3380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64C3580-6844-7C47-AE46-E0654601B85F}"/>
                    </a:ext>
                  </a:extLst>
                </p14:cNvPr>
                <p14:cNvContentPartPr/>
                <p14:nvPr/>
              </p14:nvContentPartPr>
              <p14:xfrm>
                <a:off x="9847440" y="532984"/>
                <a:ext cx="684720" cy="303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64C3580-6844-7C47-AE46-E0654601B85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32320" y="517504"/>
                  <a:ext cx="7153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F91800B-DD93-CF44-87D6-6D2989D28D03}"/>
                    </a:ext>
                  </a:extLst>
                </p14:cNvPr>
                <p14:cNvContentPartPr/>
                <p14:nvPr/>
              </p14:nvContentPartPr>
              <p14:xfrm>
                <a:off x="10523880" y="442984"/>
                <a:ext cx="1440" cy="33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F91800B-DD93-CF44-87D6-6D2989D28D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08760" y="427864"/>
                  <a:ext cx="320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E439455-918F-AB4D-A97B-636344080041}"/>
                    </a:ext>
                  </a:extLst>
                </p14:cNvPr>
                <p14:cNvContentPartPr/>
                <p14:nvPr/>
              </p14:nvContentPartPr>
              <p14:xfrm>
                <a:off x="10641960" y="516784"/>
                <a:ext cx="443520" cy="653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E439455-918F-AB4D-A97B-63634408004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626840" y="501664"/>
                  <a:ext cx="47376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463DD02-EE7C-7D41-83DD-CB865AD94F37}"/>
                    </a:ext>
                  </a:extLst>
                </p14:cNvPr>
                <p14:cNvContentPartPr/>
                <p14:nvPr/>
              </p14:nvContentPartPr>
              <p14:xfrm>
                <a:off x="11322720" y="719824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463DD02-EE7C-7D41-83DD-CB865AD94F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307600" y="70434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86102A2-C968-254D-B5D4-1CC35A9E1199}"/>
                  </a:ext>
                </a:extLst>
              </p14:cNvPr>
              <p14:cNvContentPartPr/>
              <p14:nvPr/>
            </p14:nvContentPartPr>
            <p14:xfrm>
              <a:off x="3200400" y="1020064"/>
              <a:ext cx="753120" cy="118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86102A2-C968-254D-B5D4-1CC35A9E119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84920" y="1004944"/>
                <a:ext cx="78372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51BA1A3C-8068-554C-ACA5-3DA7928A75A3}"/>
              </a:ext>
            </a:extLst>
          </p:cNvPr>
          <p:cNvGrpSpPr/>
          <p:nvPr/>
        </p:nvGrpSpPr>
        <p:grpSpPr>
          <a:xfrm>
            <a:off x="690480" y="418144"/>
            <a:ext cx="2180880" cy="1186200"/>
            <a:chOff x="690480" y="418144"/>
            <a:chExt cx="2180880" cy="118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0505F65-0BD9-0C4E-9586-4C134479C856}"/>
                    </a:ext>
                  </a:extLst>
                </p14:cNvPr>
                <p14:cNvContentPartPr/>
                <p14:nvPr/>
              </p14:nvContentPartPr>
              <p14:xfrm>
                <a:off x="827280" y="680224"/>
                <a:ext cx="38880" cy="344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0505F65-0BD9-0C4E-9586-4C134479C85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1800" y="664744"/>
                  <a:ext cx="691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40DC1B9-A7A4-2845-8BD8-561ED0FFEC0F}"/>
                    </a:ext>
                  </a:extLst>
                </p14:cNvPr>
                <p14:cNvContentPartPr/>
                <p14:nvPr/>
              </p14:nvContentPartPr>
              <p14:xfrm>
                <a:off x="690480" y="611104"/>
                <a:ext cx="257400" cy="147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40DC1B9-A7A4-2845-8BD8-561ED0FFEC0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5360" y="595624"/>
                  <a:ext cx="2880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87EA313-30CE-CE40-B5D1-970FD0C192FF}"/>
                    </a:ext>
                  </a:extLst>
                </p14:cNvPr>
                <p14:cNvContentPartPr/>
                <p14:nvPr/>
              </p14:nvContentPartPr>
              <p14:xfrm>
                <a:off x="943560" y="851944"/>
                <a:ext cx="243000" cy="171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87EA313-30CE-CE40-B5D1-970FD0C192F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28080" y="836824"/>
                  <a:ext cx="2732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E6BA137-13BC-1544-8538-66C385DCFE70}"/>
                    </a:ext>
                  </a:extLst>
                </p14:cNvPr>
                <p14:cNvContentPartPr/>
                <p14:nvPr/>
              </p14:nvContentPartPr>
              <p14:xfrm>
                <a:off x="1196280" y="823144"/>
                <a:ext cx="100440" cy="237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E6BA137-13BC-1544-8538-66C385DCFE7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81160" y="808024"/>
                  <a:ext cx="1310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0DA2D55-3B1B-2648-B43E-DF2A66818584}"/>
                    </a:ext>
                  </a:extLst>
                </p14:cNvPr>
                <p14:cNvContentPartPr/>
                <p14:nvPr/>
              </p14:nvContentPartPr>
              <p14:xfrm>
                <a:off x="1381320" y="651424"/>
                <a:ext cx="27000" cy="323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0DA2D55-3B1B-2648-B43E-DF2A668185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65840" y="636304"/>
                  <a:ext cx="572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7CB4569-54E0-EE4C-8C68-9A5599555613}"/>
                    </a:ext>
                  </a:extLst>
                </p14:cNvPr>
                <p14:cNvContentPartPr/>
                <p14:nvPr/>
              </p14:nvContentPartPr>
              <p14:xfrm>
                <a:off x="1264320" y="769144"/>
                <a:ext cx="232920" cy="87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7CB4569-54E0-EE4C-8C68-9A559955561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49200" y="754024"/>
                  <a:ext cx="2631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0846D9E-4898-FF43-BC6F-56FDCAD62E52}"/>
                    </a:ext>
                  </a:extLst>
                </p14:cNvPr>
                <p14:cNvContentPartPr/>
                <p14:nvPr/>
              </p14:nvContentPartPr>
              <p14:xfrm>
                <a:off x="1586520" y="765904"/>
                <a:ext cx="294120" cy="302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0846D9E-4898-FF43-BC6F-56FDCAD62E5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71400" y="750424"/>
                  <a:ext cx="3247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B20165B-83B6-8B48-B9F9-9D5F13D7C119}"/>
                    </a:ext>
                  </a:extLst>
                </p14:cNvPr>
                <p14:cNvContentPartPr/>
                <p14:nvPr/>
              </p14:nvContentPartPr>
              <p14:xfrm>
                <a:off x="1857600" y="768424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B20165B-83B6-8B48-B9F9-9D5F13D7C11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42480" y="75294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A250D69-C88F-FA4B-BC26-D9C76D175CE3}"/>
                    </a:ext>
                  </a:extLst>
                </p14:cNvPr>
                <p14:cNvContentPartPr/>
                <p14:nvPr/>
              </p14:nvContentPartPr>
              <p14:xfrm>
                <a:off x="1916280" y="860944"/>
                <a:ext cx="293760" cy="166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A250D69-C88F-FA4B-BC26-D9C76D175C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900800" y="845464"/>
                  <a:ext cx="324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6788037-92E5-8D49-9100-AEE4B47A8009}"/>
                    </a:ext>
                  </a:extLst>
                </p14:cNvPr>
                <p14:cNvContentPartPr/>
                <p14:nvPr/>
              </p14:nvContentPartPr>
              <p14:xfrm>
                <a:off x="2188440" y="706864"/>
                <a:ext cx="10440" cy="22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6788037-92E5-8D49-9100-AEE4B47A800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173320" y="691744"/>
                  <a:ext cx="406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B673A2B-46DC-6C4F-94E1-E8F67EB1AE35}"/>
                    </a:ext>
                  </a:extLst>
                </p14:cNvPr>
                <p14:cNvContentPartPr/>
                <p14:nvPr/>
              </p14:nvContentPartPr>
              <p14:xfrm>
                <a:off x="2324880" y="906304"/>
                <a:ext cx="325440" cy="555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B673A2B-46DC-6C4F-94E1-E8F67EB1AE3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309400" y="890824"/>
                  <a:ext cx="35604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15FF1C1-183A-A94D-BC2E-7F0F1E2DE24D}"/>
                    </a:ext>
                  </a:extLst>
                </p14:cNvPr>
                <p14:cNvContentPartPr/>
                <p14:nvPr/>
              </p14:nvContentPartPr>
              <p14:xfrm>
                <a:off x="807120" y="1259104"/>
                <a:ext cx="1725840" cy="102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15FF1C1-183A-A94D-BC2E-7F0F1E2DE24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91640" y="1243624"/>
                  <a:ext cx="1756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9BFEB47-6E8D-9F4E-BB4E-CFB76D8F4392}"/>
                    </a:ext>
                  </a:extLst>
                </p14:cNvPr>
                <p14:cNvContentPartPr/>
                <p14:nvPr/>
              </p14:nvContentPartPr>
              <p14:xfrm>
                <a:off x="2687400" y="418144"/>
                <a:ext cx="183960" cy="1186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9BFEB47-6E8D-9F4E-BB4E-CFB76D8F439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672280" y="403024"/>
                  <a:ext cx="214560" cy="121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EA7E802-5281-F946-B2D2-EA771BF7C7CE}"/>
              </a:ext>
            </a:extLst>
          </p:cNvPr>
          <p:cNvGrpSpPr/>
          <p:nvPr/>
        </p:nvGrpSpPr>
        <p:grpSpPr>
          <a:xfrm>
            <a:off x="3064680" y="206104"/>
            <a:ext cx="1152000" cy="540720"/>
            <a:chOff x="3064680" y="206104"/>
            <a:chExt cx="1152000" cy="54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9BB193A-E6FA-C049-B1D6-212006940C53}"/>
                    </a:ext>
                  </a:extLst>
                </p14:cNvPr>
                <p14:cNvContentPartPr/>
                <p14:nvPr/>
              </p14:nvContentPartPr>
              <p14:xfrm>
                <a:off x="3064680" y="446224"/>
                <a:ext cx="232560" cy="290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9BB193A-E6FA-C049-B1D6-212006940C5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049560" y="430744"/>
                  <a:ext cx="2631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ED041C-3BA1-5041-B91E-E93108FFBFAD}"/>
                    </a:ext>
                  </a:extLst>
                </p14:cNvPr>
                <p14:cNvContentPartPr/>
                <p14:nvPr/>
              </p14:nvContentPartPr>
              <p14:xfrm>
                <a:off x="3423960" y="495904"/>
                <a:ext cx="218520" cy="234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DED041C-3BA1-5041-B91E-E93108FFBFA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408840" y="480784"/>
                  <a:ext cx="2491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2AD0E34-5997-E34D-AD02-A12EDF89937F}"/>
                    </a:ext>
                  </a:extLst>
                </p14:cNvPr>
                <p14:cNvContentPartPr/>
                <p14:nvPr/>
              </p14:nvContentPartPr>
              <p14:xfrm>
                <a:off x="3751560" y="368464"/>
                <a:ext cx="140400" cy="368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2AD0E34-5997-E34D-AD02-A12EDF89937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736440" y="353344"/>
                  <a:ext cx="1710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897D9B-A64C-BF4B-9089-DB4D9592341E}"/>
                    </a:ext>
                  </a:extLst>
                </p14:cNvPr>
                <p14:cNvContentPartPr/>
                <p14:nvPr/>
              </p14:nvContentPartPr>
              <p14:xfrm>
                <a:off x="4037040" y="593104"/>
                <a:ext cx="179640" cy="19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897D9B-A64C-BF4B-9089-DB4D9592341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021560" y="577984"/>
                  <a:ext cx="2098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A4D5CA0-2A58-6843-8DC0-795D8A1706A6}"/>
                    </a:ext>
                  </a:extLst>
                </p14:cNvPr>
                <p14:cNvContentPartPr/>
                <p14:nvPr/>
              </p14:nvContentPartPr>
              <p14:xfrm>
                <a:off x="4012200" y="725944"/>
                <a:ext cx="120600" cy="20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A4D5CA0-2A58-6843-8DC0-795D8A1706A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996720" y="710824"/>
                  <a:ext cx="1512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E0B988E-3A34-4943-AA2A-82BEBAED13F1}"/>
                    </a:ext>
                  </a:extLst>
                </p14:cNvPr>
                <p14:cNvContentPartPr/>
                <p14:nvPr/>
              </p14:nvContentPartPr>
              <p14:xfrm>
                <a:off x="3910320" y="304744"/>
                <a:ext cx="12240" cy="240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E0B988E-3A34-4943-AA2A-82BEBAED13F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895200" y="289264"/>
                  <a:ext cx="428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7EE5791-0BCB-5F42-946E-6C4BE3A28377}"/>
                    </a:ext>
                  </a:extLst>
                </p14:cNvPr>
                <p14:cNvContentPartPr/>
                <p14:nvPr/>
              </p14:nvContentPartPr>
              <p14:xfrm>
                <a:off x="3902760" y="206104"/>
                <a:ext cx="123120" cy="142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7EE5791-0BCB-5F42-946E-6C4BE3A2837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887640" y="190984"/>
                  <a:ext cx="153720" cy="1735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DDEB692A-355F-4743-9847-7EBA4E8664CA}"/>
              </a:ext>
            </a:extLst>
          </p:cNvPr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>
            <a:off x="151440" y="1585463"/>
            <a:ext cx="12192000" cy="18739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B61E2FF-F50C-C949-AEB0-22AF4A826BDE}"/>
                  </a:ext>
                </a:extLst>
              </p14:cNvPr>
              <p14:cNvContentPartPr/>
              <p14:nvPr/>
            </p14:nvContentPartPr>
            <p14:xfrm>
              <a:off x="4292280" y="1945264"/>
              <a:ext cx="3240720" cy="24476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B61E2FF-F50C-C949-AEB0-22AF4A826BD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277160" y="1930144"/>
                <a:ext cx="3270960" cy="24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7876660-16AF-5847-8D4E-288365DB53C9}"/>
                  </a:ext>
                </a:extLst>
              </p14:cNvPr>
              <p14:cNvContentPartPr/>
              <p14:nvPr/>
            </p14:nvContentPartPr>
            <p14:xfrm>
              <a:off x="4163400" y="4202104"/>
              <a:ext cx="359280" cy="2145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7876660-16AF-5847-8D4E-288365DB53C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147920" y="4186624"/>
                <a:ext cx="3895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8EB0A0F-2E27-E04D-B7BA-C83A77D85A8A}"/>
                  </a:ext>
                </a:extLst>
              </p14:cNvPr>
              <p14:cNvContentPartPr/>
              <p14:nvPr/>
            </p14:nvContentPartPr>
            <p14:xfrm>
              <a:off x="5079960" y="3670384"/>
              <a:ext cx="244440" cy="4399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8EB0A0F-2E27-E04D-B7BA-C83A77D85A8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064480" y="3654904"/>
                <a:ext cx="2750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E64F619-DCC3-1B4A-9F71-845EBE5E6AEE}"/>
                  </a:ext>
                </a:extLst>
              </p14:cNvPr>
              <p14:cNvContentPartPr/>
              <p14:nvPr/>
            </p14:nvContentPartPr>
            <p14:xfrm>
              <a:off x="5329440" y="3783784"/>
              <a:ext cx="547560" cy="7549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E64F619-DCC3-1B4A-9F71-845EBE5E6AE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313960" y="3768664"/>
                <a:ext cx="578160" cy="78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FA94F9F-6143-C74C-8B73-23D025D7F09D}"/>
                  </a:ext>
                </a:extLst>
              </p14:cNvPr>
              <p14:cNvContentPartPr/>
              <p14:nvPr/>
            </p14:nvContentPartPr>
            <p14:xfrm>
              <a:off x="5972760" y="3980704"/>
              <a:ext cx="536760" cy="306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FA94F9F-6143-C74C-8B73-23D025D7F09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957280" y="3965224"/>
                <a:ext cx="5673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E428C1B-9330-1A4C-B488-84C75AA50680}"/>
                  </a:ext>
                </a:extLst>
              </p14:cNvPr>
              <p14:cNvContentPartPr/>
              <p14:nvPr/>
            </p14:nvContentPartPr>
            <p14:xfrm>
              <a:off x="4927320" y="4405504"/>
              <a:ext cx="239760" cy="5252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E428C1B-9330-1A4C-B488-84C75AA5068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911840" y="4390384"/>
                <a:ext cx="27036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0FEDD6A-2144-094B-9DB1-1A19CDEDB820}"/>
                  </a:ext>
                </a:extLst>
              </p14:cNvPr>
              <p14:cNvContentPartPr/>
              <p14:nvPr/>
            </p14:nvContentPartPr>
            <p14:xfrm>
              <a:off x="5283720" y="4474624"/>
              <a:ext cx="36000" cy="4442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0FEDD6A-2144-094B-9DB1-1A19CDEDB82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68600" y="4459144"/>
                <a:ext cx="6660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05BEAB3-6177-094E-AE92-C90A7E4A24D0}"/>
                  </a:ext>
                </a:extLst>
              </p14:cNvPr>
              <p14:cNvContentPartPr/>
              <p14:nvPr/>
            </p14:nvContentPartPr>
            <p14:xfrm>
              <a:off x="5393160" y="4744264"/>
              <a:ext cx="220320" cy="183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05BEAB3-6177-094E-AE92-C90A7E4A24D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378040" y="4729144"/>
                <a:ext cx="2509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DF7212C-CAC6-3843-85F4-BA21EA80F98D}"/>
                  </a:ext>
                </a:extLst>
              </p14:cNvPr>
              <p14:cNvContentPartPr/>
              <p14:nvPr/>
            </p14:nvContentPartPr>
            <p14:xfrm>
              <a:off x="5622840" y="4787824"/>
              <a:ext cx="498240" cy="6544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DF7212C-CAC6-3843-85F4-BA21EA80F98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607360" y="4772704"/>
                <a:ext cx="528840" cy="68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E4BCD1CC-180E-E44C-B1AA-B71ABA70BA80}"/>
              </a:ext>
            </a:extLst>
          </p:cNvPr>
          <p:cNvGrpSpPr/>
          <p:nvPr/>
        </p:nvGrpSpPr>
        <p:grpSpPr>
          <a:xfrm>
            <a:off x="7130160" y="3853984"/>
            <a:ext cx="1950840" cy="927360"/>
            <a:chOff x="7130160" y="3853984"/>
            <a:chExt cx="1950840" cy="92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7FA6D63-5E7E-8D4B-A134-EB4494C64E1F}"/>
                    </a:ext>
                  </a:extLst>
                </p14:cNvPr>
                <p14:cNvContentPartPr/>
                <p14:nvPr/>
              </p14:nvContentPartPr>
              <p14:xfrm>
                <a:off x="7130160" y="3864424"/>
                <a:ext cx="222120" cy="916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7FA6D63-5E7E-8D4B-A134-EB4494C64E1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115040" y="3849304"/>
                  <a:ext cx="252720" cy="9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4052B96-0074-9F4A-95B7-5E00A5B17512}"/>
                    </a:ext>
                  </a:extLst>
                </p14:cNvPr>
                <p14:cNvContentPartPr/>
                <p14:nvPr/>
              </p14:nvContentPartPr>
              <p14:xfrm>
                <a:off x="7587360" y="4231624"/>
                <a:ext cx="284400" cy="19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4052B96-0074-9F4A-95B7-5E00A5B1751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572240" y="4216504"/>
                  <a:ext cx="3150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F8928BB-2E0A-2F47-BD95-7ED1211CD121}"/>
                    </a:ext>
                  </a:extLst>
                </p14:cNvPr>
                <p14:cNvContentPartPr/>
                <p14:nvPr/>
              </p14:nvContentPartPr>
              <p14:xfrm>
                <a:off x="8202240" y="3853984"/>
                <a:ext cx="232560" cy="513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F8928BB-2E0A-2F47-BD95-7ED1211CD12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186760" y="3838504"/>
                  <a:ext cx="26316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6797A58-E923-874D-98DE-D5DEA2D04801}"/>
                    </a:ext>
                  </a:extLst>
                </p14:cNvPr>
                <p14:cNvContentPartPr/>
                <p14:nvPr/>
              </p14:nvContentPartPr>
              <p14:xfrm>
                <a:off x="8540640" y="3970624"/>
                <a:ext cx="13320" cy="462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6797A58-E923-874D-98DE-D5DEA2D0480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25520" y="3955504"/>
                  <a:ext cx="435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71EE514-56A6-064A-925D-92E778144F6E}"/>
                    </a:ext>
                  </a:extLst>
                </p14:cNvPr>
                <p14:cNvContentPartPr/>
                <p14:nvPr/>
              </p14:nvContentPartPr>
              <p14:xfrm>
                <a:off x="8574480" y="4154224"/>
                <a:ext cx="241200" cy="252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71EE514-56A6-064A-925D-92E778144F6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559360" y="4139104"/>
                  <a:ext cx="2718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D40C459-5E4A-EA46-BCB0-9D7AFE6534B5}"/>
                    </a:ext>
                  </a:extLst>
                </p14:cNvPr>
                <p14:cNvContentPartPr/>
                <p14:nvPr/>
              </p14:nvContentPartPr>
              <p14:xfrm>
                <a:off x="8825040" y="4149904"/>
                <a:ext cx="255960" cy="552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D40C459-5E4A-EA46-BCB0-9D7AFE6534B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09920" y="4134424"/>
                  <a:ext cx="28656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FABCF97-09AB-EA40-AD64-926812B3F91C}"/>
                    </a:ext>
                  </a:extLst>
                </p14:cNvPr>
                <p14:cNvContentPartPr/>
                <p14:nvPr/>
              </p14:nvContentPartPr>
              <p14:xfrm>
                <a:off x="8363520" y="4580104"/>
                <a:ext cx="543600" cy="60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FABCF97-09AB-EA40-AD64-926812B3F91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48400" y="4564984"/>
                  <a:ext cx="57420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E6C23BA-6413-7347-8B86-23C90BF2FDE0}"/>
              </a:ext>
            </a:extLst>
          </p:cNvPr>
          <p:cNvGrpSpPr/>
          <p:nvPr/>
        </p:nvGrpSpPr>
        <p:grpSpPr>
          <a:xfrm>
            <a:off x="1066680" y="5036584"/>
            <a:ext cx="3879720" cy="1900800"/>
            <a:chOff x="1066680" y="5036584"/>
            <a:chExt cx="3879720" cy="190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01BB0E8-1DE6-9341-913F-B0E3B56B2A69}"/>
                    </a:ext>
                  </a:extLst>
                </p14:cNvPr>
                <p14:cNvContentPartPr/>
                <p14:nvPr/>
              </p14:nvContentPartPr>
              <p14:xfrm>
                <a:off x="1066680" y="5036584"/>
                <a:ext cx="332280" cy="334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01BB0E8-1DE6-9341-913F-B0E3B56B2A6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51560" y="5021464"/>
                  <a:ext cx="3628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59586A3-A581-1A40-90A6-2B0573D5B9E2}"/>
                    </a:ext>
                  </a:extLst>
                </p14:cNvPr>
                <p14:cNvContentPartPr/>
                <p14:nvPr/>
              </p14:nvContentPartPr>
              <p14:xfrm>
                <a:off x="1429920" y="5194264"/>
                <a:ext cx="13320" cy="197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59586A3-A581-1A40-90A6-2B0573D5B9E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14440" y="5179144"/>
                  <a:ext cx="439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43BD634-9F01-F943-9216-5574F38A2E53}"/>
                    </a:ext>
                  </a:extLst>
                </p14:cNvPr>
                <p14:cNvContentPartPr/>
                <p14:nvPr/>
              </p14:nvContentPartPr>
              <p14:xfrm>
                <a:off x="1439640" y="5036584"/>
                <a:ext cx="14760" cy="12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43BD634-9F01-F943-9216-5574F38A2E5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424160" y="5021464"/>
                  <a:ext cx="45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6EB7EAC-41A5-7D47-9903-F483449D5ADF}"/>
                    </a:ext>
                  </a:extLst>
                </p14:cNvPr>
                <p14:cNvContentPartPr/>
                <p14:nvPr/>
              </p14:nvContentPartPr>
              <p14:xfrm>
                <a:off x="1536840" y="5203984"/>
                <a:ext cx="319320" cy="178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6EB7EAC-41A5-7D47-9903-F483449D5AD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21720" y="5188864"/>
                  <a:ext cx="3495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EEC4FB1-99B8-0E44-A356-054DCC89ED2E}"/>
                    </a:ext>
                  </a:extLst>
                </p14:cNvPr>
                <p14:cNvContentPartPr/>
                <p14:nvPr/>
              </p14:nvContentPartPr>
              <p14:xfrm>
                <a:off x="1767240" y="5224504"/>
                <a:ext cx="363960" cy="507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EEC4FB1-99B8-0E44-A356-054DCC89ED2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751760" y="5209024"/>
                  <a:ext cx="3945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E9C34B1-AAF9-CC49-B6BE-3585C0613E70}"/>
                    </a:ext>
                  </a:extLst>
                </p14:cNvPr>
                <p14:cNvContentPartPr/>
                <p14:nvPr/>
              </p14:nvContentPartPr>
              <p14:xfrm>
                <a:off x="2062080" y="5058184"/>
                <a:ext cx="360" cy="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E9C34B1-AAF9-CC49-B6BE-3585C0613E7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46960" y="504306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12B03A9-378E-714E-91B9-F0371FC5B2D6}"/>
                    </a:ext>
                  </a:extLst>
                </p14:cNvPr>
                <p14:cNvContentPartPr/>
                <p14:nvPr/>
              </p14:nvContentPartPr>
              <p14:xfrm>
                <a:off x="2188440" y="5233144"/>
                <a:ext cx="662760" cy="622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12B03A9-378E-714E-91B9-F0371FC5B2D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173320" y="5218024"/>
                  <a:ext cx="69336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94BB5A1-524B-C245-96E7-DD516E0CCFA7}"/>
                    </a:ext>
                  </a:extLst>
                </p14:cNvPr>
                <p14:cNvContentPartPr/>
                <p14:nvPr/>
              </p14:nvContentPartPr>
              <p14:xfrm>
                <a:off x="2725560" y="5071144"/>
                <a:ext cx="7920" cy="26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94BB5A1-524B-C245-96E7-DD516E0CCFA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710440" y="5055664"/>
                  <a:ext cx="385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ABFC7E7-ABEB-D645-941A-253462097DDE}"/>
                    </a:ext>
                  </a:extLst>
                </p14:cNvPr>
                <p14:cNvContentPartPr/>
                <p14:nvPr/>
              </p14:nvContentPartPr>
              <p14:xfrm>
                <a:off x="1190160" y="5758744"/>
                <a:ext cx="267840" cy="378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ABFC7E7-ABEB-D645-941A-253462097DD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75040" y="5743264"/>
                  <a:ext cx="2980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3B0CB48-ACB1-A44F-8609-705E26DCC367}"/>
                    </a:ext>
                  </a:extLst>
                </p14:cNvPr>
                <p14:cNvContentPartPr/>
                <p14:nvPr/>
              </p14:nvContentPartPr>
              <p14:xfrm>
                <a:off x="1536840" y="5933704"/>
                <a:ext cx="19440" cy="200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3B0CB48-ACB1-A44F-8609-705E26DCC36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521720" y="5918584"/>
                  <a:ext cx="500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9FB2DDE-67F3-C346-B2A1-AA75025EAB04}"/>
                    </a:ext>
                  </a:extLst>
                </p14:cNvPr>
                <p14:cNvContentPartPr/>
                <p14:nvPr/>
              </p14:nvContentPartPr>
              <p14:xfrm>
                <a:off x="1490760" y="5862784"/>
                <a:ext cx="7560" cy="22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9FB2DDE-67F3-C346-B2A1-AA75025EAB0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475280" y="5847664"/>
                  <a:ext cx="381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F7A716B-740E-224F-80DA-5C6848F30BC2}"/>
                    </a:ext>
                  </a:extLst>
                </p14:cNvPr>
                <p14:cNvContentPartPr/>
                <p14:nvPr/>
              </p14:nvContentPartPr>
              <p14:xfrm>
                <a:off x="1624320" y="5997784"/>
                <a:ext cx="241560" cy="1450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F7A716B-740E-224F-80DA-5C6848F30BC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609200" y="5982304"/>
                  <a:ext cx="2718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B83A876-BB07-0542-9D91-2F271EF8F7E6}"/>
                    </a:ext>
                  </a:extLst>
                </p14:cNvPr>
                <p14:cNvContentPartPr/>
                <p14:nvPr/>
              </p14:nvContentPartPr>
              <p14:xfrm>
                <a:off x="1815120" y="6040624"/>
                <a:ext cx="168840" cy="471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B83A876-BB07-0542-9D91-2F271EF8F7E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800000" y="6025504"/>
                  <a:ext cx="19908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BC77990-0EC8-7744-818C-1C46D3A66A82}"/>
                    </a:ext>
                  </a:extLst>
                </p14:cNvPr>
                <p14:cNvContentPartPr/>
                <p14:nvPr/>
              </p14:nvContentPartPr>
              <p14:xfrm>
                <a:off x="2054520" y="5997784"/>
                <a:ext cx="208080" cy="177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BC77990-0EC8-7744-818C-1C46D3A66A8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039400" y="5982304"/>
                  <a:ext cx="2386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7481F50-9467-724A-A5F3-139A46F63581}"/>
                    </a:ext>
                  </a:extLst>
                </p14:cNvPr>
                <p14:cNvContentPartPr/>
                <p14:nvPr/>
              </p14:nvContentPartPr>
              <p14:xfrm>
                <a:off x="2266560" y="5891584"/>
                <a:ext cx="198000" cy="301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7481F50-9467-724A-A5F3-139A46F6358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251080" y="5876104"/>
                  <a:ext cx="2282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2F58673-2333-BA4F-A135-68C02BA8EF5F}"/>
                    </a:ext>
                  </a:extLst>
                </p14:cNvPr>
                <p14:cNvContentPartPr/>
                <p14:nvPr/>
              </p14:nvContentPartPr>
              <p14:xfrm>
                <a:off x="2464920" y="6363544"/>
                <a:ext cx="244800" cy="306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2F58673-2333-BA4F-A135-68C02BA8EF5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449800" y="6348064"/>
                  <a:ext cx="2754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524F601-A764-D042-9BA6-91A6BF45DA3A}"/>
                    </a:ext>
                  </a:extLst>
                </p14:cNvPr>
                <p14:cNvContentPartPr/>
                <p14:nvPr/>
              </p14:nvContentPartPr>
              <p14:xfrm>
                <a:off x="2723760" y="6497824"/>
                <a:ext cx="135000" cy="91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524F601-A764-D042-9BA6-91A6BF45DA3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708280" y="6482704"/>
                  <a:ext cx="1656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01BAD54-DF99-6E41-8B31-A7F9B1AED7C9}"/>
                    </a:ext>
                  </a:extLst>
                </p14:cNvPr>
                <p14:cNvContentPartPr/>
                <p14:nvPr/>
              </p14:nvContentPartPr>
              <p14:xfrm>
                <a:off x="2850120" y="6429784"/>
                <a:ext cx="118080" cy="164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01BAD54-DF99-6E41-8B31-A7F9B1AED7C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834640" y="6414664"/>
                  <a:ext cx="148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593A869-774E-7948-B9BE-0453A8E58A90}"/>
                    </a:ext>
                  </a:extLst>
                </p14:cNvPr>
                <p14:cNvContentPartPr/>
                <p14:nvPr/>
              </p14:nvContentPartPr>
              <p14:xfrm>
                <a:off x="2995920" y="6495664"/>
                <a:ext cx="474480" cy="441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593A869-774E-7948-B9BE-0453A8E58A9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980800" y="6480544"/>
                  <a:ext cx="50508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797C928-3054-1643-B4F7-420A69EB951A}"/>
                    </a:ext>
                  </a:extLst>
                </p14:cNvPr>
                <p14:cNvContentPartPr/>
                <p14:nvPr/>
              </p14:nvContentPartPr>
              <p14:xfrm>
                <a:off x="3492000" y="5632384"/>
                <a:ext cx="245880" cy="1070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797C928-3054-1643-B4F7-420A69EB951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476880" y="5617264"/>
                  <a:ext cx="276120" cy="11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399CF29-D6B1-F244-8552-9B9BA0CDFD7C}"/>
                    </a:ext>
                  </a:extLst>
                </p14:cNvPr>
                <p14:cNvContentPartPr/>
                <p14:nvPr/>
              </p14:nvContentPartPr>
              <p14:xfrm>
                <a:off x="3986280" y="5813104"/>
                <a:ext cx="206640" cy="312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399CF29-D6B1-F244-8552-9B9BA0CDFD7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971160" y="5797984"/>
                  <a:ext cx="2368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7775B82-59F3-DF42-8CDD-56B775257AA3}"/>
                    </a:ext>
                  </a:extLst>
                </p14:cNvPr>
                <p14:cNvContentPartPr/>
                <p14:nvPr/>
              </p14:nvContentPartPr>
              <p14:xfrm>
                <a:off x="4315680" y="5855944"/>
                <a:ext cx="7560" cy="188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7775B82-59F3-DF42-8CDD-56B775257AA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300200" y="5840464"/>
                  <a:ext cx="381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C532F2F-B1EF-6947-8A98-375EF8D66231}"/>
                    </a:ext>
                  </a:extLst>
                </p14:cNvPr>
                <p14:cNvContentPartPr/>
                <p14:nvPr/>
              </p14:nvContentPartPr>
              <p14:xfrm>
                <a:off x="4337640" y="5733544"/>
                <a:ext cx="1080" cy="158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C532F2F-B1EF-6947-8A98-375EF8D6623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322520" y="5718064"/>
                  <a:ext cx="31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6F8BCEA-8979-E949-BD28-273942FC34CC}"/>
                    </a:ext>
                  </a:extLst>
                </p14:cNvPr>
                <p14:cNvContentPartPr/>
                <p14:nvPr/>
              </p14:nvContentPartPr>
              <p14:xfrm>
                <a:off x="4338360" y="5749024"/>
                <a:ext cx="353520" cy="302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6F8BCEA-8979-E949-BD28-273942FC34C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323240" y="5733544"/>
                  <a:ext cx="3841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A332D21-9B33-BE4E-975F-125C5D379C4D}"/>
                    </a:ext>
                  </a:extLst>
                </p14:cNvPr>
                <p14:cNvContentPartPr/>
                <p14:nvPr/>
              </p14:nvContentPartPr>
              <p14:xfrm>
                <a:off x="4660920" y="5863144"/>
                <a:ext cx="285480" cy="6145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A332D21-9B33-BE4E-975F-125C5D379C4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645800" y="5848024"/>
                  <a:ext cx="316080" cy="64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684BB2A-4589-DA46-80A7-0F780B92B8B1}"/>
              </a:ext>
            </a:extLst>
          </p:cNvPr>
          <p:cNvGrpSpPr/>
          <p:nvPr/>
        </p:nvGrpSpPr>
        <p:grpSpPr>
          <a:xfrm>
            <a:off x="7470720" y="4917064"/>
            <a:ext cx="2023200" cy="1336320"/>
            <a:chOff x="7470720" y="4917064"/>
            <a:chExt cx="2023200" cy="133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1D832F5-9AED-0A4B-A3FC-F243E3E30517}"/>
                    </a:ext>
                  </a:extLst>
                </p14:cNvPr>
                <p14:cNvContentPartPr/>
                <p14:nvPr/>
              </p14:nvContentPartPr>
              <p14:xfrm>
                <a:off x="7519320" y="5083024"/>
                <a:ext cx="353880" cy="281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1D832F5-9AED-0A4B-A3FC-F243E3E3051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504200" y="5067904"/>
                  <a:ext cx="3844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E997CB4-28E4-D448-ADEF-DAA8862FA8A7}"/>
                    </a:ext>
                  </a:extLst>
                </p14:cNvPr>
                <p14:cNvContentPartPr/>
                <p14:nvPr/>
              </p14:nvContentPartPr>
              <p14:xfrm>
                <a:off x="7943040" y="4917064"/>
                <a:ext cx="429120" cy="411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E997CB4-28E4-D448-ADEF-DAA8862FA8A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927560" y="4901944"/>
                  <a:ext cx="4597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D846571-C947-0148-9A41-F6618F2FA54E}"/>
                    </a:ext>
                  </a:extLst>
                </p14:cNvPr>
                <p14:cNvContentPartPr/>
                <p14:nvPr/>
              </p14:nvContentPartPr>
              <p14:xfrm>
                <a:off x="8443440" y="4951264"/>
                <a:ext cx="71280" cy="3337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D846571-C947-0148-9A41-F6618F2FA54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428320" y="4935784"/>
                  <a:ext cx="1015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2EBB522-E73A-2140-940A-846E2764EAF9}"/>
                    </a:ext>
                  </a:extLst>
                </p14:cNvPr>
                <p14:cNvContentPartPr/>
                <p14:nvPr/>
              </p14:nvContentPartPr>
              <p14:xfrm>
                <a:off x="8512920" y="5023264"/>
                <a:ext cx="243720" cy="292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2EBB522-E73A-2140-940A-846E2764EAF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497800" y="5008144"/>
                  <a:ext cx="2743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892D382-4C34-FE44-8713-3B90FF38E718}"/>
                    </a:ext>
                  </a:extLst>
                </p14:cNvPr>
                <p14:cNvContentPartPr/>
                <p14:nvPr/>
              </p14:nvContentPartPr>
              <p14:xfrm>
                <a:off x="8745120" y="4951264"/>
                <a:ext cx="360" cy="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892D382-4C34-FE44-8713-3B90FF38E71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29640" y="493578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7E6052C-3F01-7E43-A9DF-45DE5B3D8105}"/>
                    </a:ext>
                  </a:extLst>
                </p14:cNvPr>
                <p14:cNvContentPartPr/>
                <p14:nvPr/>
              </p14:nvContentPartPr>
              <p14:xfrm>
                <a:off x="8850960" y="5130184"/>
                <a:ext cx="473400" cy="626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7E6052C-3F01-7E43-A9DF-45DE5B3D810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835840" y="5114704"/>
                  <a:ext cx="50400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C54343B-9195-8B49-AF33-4FA5B36A1DE6}"/>
                    </a:ext>
                  </a:extLst>
                </p14:cNvPr>
                <p14:cNvContentPartPr/>
                <p14:nvPr/>
              </p14:nvContentPartPr>
              <p14:xfrm>
                <a:off x="7470720" y="5758384"/>
                <a:ext cx="471240" cy="335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C54343B-9195-8B49-AF33-4FA5B36A1DE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55240" y="5742904"/>
                  <a:ext cx="50184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FAA16CA-0B84-2949-B4BB-81FF9DB1DE77}"/>
                    </a:ext>
                  </a:extLst>
                </p14:cNvPr>
                <p14:cNvContentPartPr/>
                <p14:nvPr/>
              </p14:nvContentPartPr>
              <p14:xfrm>
                <a:off x="7978680" y="5907064"/>
                <a:ext cx="421920" cy="115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FAA16CA-0B84-2949-B4BB-81FF9DB1DE7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963200" y="5891944"/>
                  <a:ext cx="4521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58AA114-856C-1E49-A8C4-D49A3B4F7D17}"/>
                    </a:ext>
                  </a:extLst>
                </p14:cNvPr>
                <p14:cNvContentPartPr/>
                <p14:nvPr/>
              </p14:nvContentPartPr>
              <p14:xfrm>
                <a:off x="8433720" y="5709784"/>
                <a:ext cx="110520" cy="4125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58AA114-856C-1E49-A8C4-D49A3B4F7D1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18600" y="5694664"/>
                  <a:ext cx="14076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DF0EF17-2C28-EC4C-9AC0-7D61C71E5367}"/>
                    </a:ext>
                  </a:extLst>
                </p14:cNvPr>
                <p14:cNvContentPartPr/>
                <p14:nvPr/>
              </p14:nvContentPartPr>
              <p14:xfrm>
                <a:off x="8628120" y="5661184"/>
                <a:ext cx="60840" cy="322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DF0EF17-2C28-EC4C-9AC0-7D61C71E536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613000" y="5646064"/>
                  <a:ext cx="914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CCED10D-CCC7-1C45-89DD-7215B05E15C9}"/>
                    </a:ext>
                  </a:extLst>
                </p14:cNvPr>
                <p14:cNvContentPartPr/>
                <p14:nvPr/>
              </p14:nvContentPartPr>
              <p14:xfrm>
                <a:off x="8637120" y="5739304"/>
                <a:ext cx="237600" cy="3250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CCED10D-CCC7-1C45-89DD-7215B05E15C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622000" y="5723824"/>
                  <a:ext cx="2678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9CBE8D2-4DA7-2B45-8D94-B1B0F575DA87}"/>
                    </a:ext>
                  </a:extLst>
                </p14:cNvPr>
                <p14:cNvContentPartPr/>
                <p14:nvPr/>
              </p14:nvContentPartPr>
              <p14:xfrm>
                <a:off x="8910360" y="5639584"/>
                <a:ext cx="583560" cy="6138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9CBE8D2-4DA7-2B45-8D94-B1B0F575DA8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895240" y="5624464"/>
                  <a:ext cx="614160" cy="64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A85A7EA-36E5-094A-B6B1-9B570D57A162}"/>
              </a:ext>
            </a:extLst>
          </p:cNvPr>
          <p:cNvGrpSpPr/>
          <p:nvPr/>
        </p:nvGrpSpPr>
        <p:grpSpPr>
          <a:xfrm>
            <a:off x="9964080" y="5187784"/>
            <a:ext cx="1783440" cy="613440"/>
            <a:chOff x="9964080" y="5187784"/>
            <a:chExt cx="1783440" cy="61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B855176-74B8-7F41-ADC9-503A5637A4D8}"/>
                    </a:ext>
                  </a:extLst>
                </p14:cNvPr>
                <p14:cNvContentPartPr/>
                <p14:nvPr/>
              </p14:nvContentPartPr>
              <p14:xfrm>
                <a:off x="9964080" y="5359864"/>
                <a:ext cx="294120" cy="441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B855176-74B8-7F41-ADC9-503A5637A4D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948960" y="5344384"/>
                  <a:ext cx="32436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811E0D7-ABC2-DA4D-AF16-C8BAE0691F60}"/>
                    </a:ext>
                  </a:extLst>
                </p14:cNvPr>
                <p14:cNvContentPartPr/>
                <p14:nvPr/>
              </p14:nvContentPartPr>
              <p14:xfrm>
                <a:off x="10457280" y="5287864"/>
                <a:ext cx="349200" cy="375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811E0D7-ABC2-DA4D-AF16-C8BAE0691F6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441800" y="5272384"/>
                  <a:ext cx="3794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0B1D9D2-D254-E942-9FDD-354B71031E2E}"/>
                    </a:ext>
                  </a:extLst>
                </p14:cNvPr>
                <p14:cNvContentPartPr/>
                <p14:nvPr/>
              </p14:nvContentPartPr>
              <p14:xfrm>
                <a:off x="10828080" y="5187784"/>
                <a:ext cx="458640" cy="5335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0B1D9D2-D254-E942-9FDD-354B71031E2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812960" y="5172304"/>
                  <a:ext cx="4892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EE6C2DD-F46C-9848-AFB1-7ABD6D9C22C2}"/>
                    </a:ext>
                  </a:extLst>
                </p14:cNvPr>
                <p14:cNvContentPartPr/>
                <p14:nvPr/>
              </p14:nvContentPartPr>
              <p14:xfrm>
                <a:off x="11411640" y="5330704"/>
                <a:ext cx="46440" cy="3578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EE6C2DD-F46C-9848-AFB1-7ABD6D9C22C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396520" y="5315224"/>
                  <a:ext cx="7704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8F13A3D-A553-8449-8108-634317473E57}"/>
                    </a:ext>
                  </a:extLst>
                </p14:cNvPr>
                <p14:cNvContentPartPr/>
                <p14:nvPr/>
              </p14:nvContentPartPr>
              <p14:xfrm>
                <a:off x="11504880" y="5408464"/>
                <a:ext cx="242640" cy="3297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8F13A3D-A553-8449-8108-634317473E5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489400" y="5392984"/>
                  <a:ext cx="273240" cy="36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416B3C3-D8C2-4641-AAEC-BAECB7240621}"/>
                  </a:ext>
                </a:extLst>
              </p14:cNvPr>
              <p14:cNvContentPartPr/>
              <p14:nvPr/>
            </p14:nvContentPartPr>
            <p14:xfrm>
              <a:off x="5366160" y="1782184"/>
              <a:ext cx="188280" cy="2689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416B3C3-D8C2-4641-AAEC-BAECB724062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351040" y="1766704"/>
                <a:ext cx="218880" cy="29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23B8FF5-2147-8941-AF8C-64427A648A62}"/>
              </a:ext>
            </a:extLst>
          </p:cNvPr>
          <p:cNvGrpSpPr/>
          <p:nvPr/>
        </p:nvGrpSpPr>
        <p:grpSpPr>
          <a:xfrm>
            <a:off x="204120" y="3181144"/>
            <a:ext cx="3224160" cy="1555200"/>
            <a:chOff x="204120" y="3181144"/>
            <a:chExt cx="3224160" cy="155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9B87206-61AC-F949-AB60-D470036EB260}"/>
                    </a:ext>
                  </a:extLst>
                </p14:cNvPr>
                <p14:cNvContentPartPr/>
                <p14:nvPr/>
              </p14:nvContentPartPr>
              <p14:xfrm>
                <a:off x="1018800" y="3945064"/>
                <a:ext cx="293040" cy="322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9B87206-61AC-F949-AB60-D470036EB26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03680" y="3929944"/>
                  <a:ext cx="3232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64BA719-85DC-A84C-BADF-3AF85D69D46E}"/>
                    </a:ext>
                  </a:extLst>
                </p14:cNvPr>
                <p14:cNvContentPartPr/>
                <p14:nvPr/>
              </p14:nvContentPartPr>
              <p14:xfrm>
                <a:off x="1381320" y="4018144"/>
                <a:ext cx="28800" cy="292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64BA719-85DC-A84C-BADF-3AF85D69D46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366200" y="4003024"/>
                  <a:ext cx="590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9031103-D0CF-0840-BCB8-4A0E3C54FD21}"/>
                    </a:ext>
                  </a:extLst>
                </p14:cNvPr>
                <p14:cNvContentPartPr/>
                <p14:nvPr/>
              </p14:nvContentPartPr>
              <p14:xfrm>
                <a:off x="1315080" y="4009504"/>
                <a:ext cx="216720" cy="66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9031103-D0CF-0840-BCB8-4A0E3C54FD2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299600" y="3994024"/>
                  <a:ext cx="2469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F54F763-7E5D-0445-961B-462EE50EBE6F}"/>
                    </a:ext>
                  </a:extLst>
                </p14:cNvPr>
                <p14:cNvContentPartPr/>
                <p14:nvPr/>
              </p14:nvContentPartPr>
              <p14:xfrm>
                <a:off x="1574280" y="4036864"/>
                <a:ext cx="196920" cy="320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F54F763-7E5D-0445-961B-462EE50EBE6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559160" y="4021384"/>
                  <a:ext cx="227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2964688-1E8F-014E-BB61-1CB28E9A92CB}"/>
                    </a:ext>
                  </a:extLst>
                </p14:cNvPr>
                <p14:cNvContentPartPr/>
                <p14:nvPr/>
              </p14:nvContentPartPr>
              <p14:xfrm>
                <a:off x="1624320" y="4154224"/>
                <a:ext cx="77040" cy="57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2964688-1E8F-014E-BB61-1CB28E9A92C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608840" y="4139104"/>
                  <a:ext cx="107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E650CA2-1901-6140-B28F-163ECB507FE9}"/>
                    </a:ext>
                  </a:extLst>
                </p14:cNvPr>
                <p14:cNvContentPartPr/>
                <p14:nvPr/>
              </p14:nvContentPartPr>
              <p14:xfrm>
                <a:off x="1590120" y="4074664"/>
                <a:ext cx="185760" cy="50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E650CA2-1901-6140-B28F-163ECB507FE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575000" y="4059184"/>
                  <a:ext cx="216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C90E612-E5FD-3F4C-9070-1F089C9FAEFE}"/>
                    </a:ext>
                  </a:extLst>
                </p14:cNvPr>
                <p14:cNvContentPartPr/>
                <p14:nvPr/>
              </p14:nvContentPartPr>
              <p14:xfrm>
                <a:off x="1834560" y="4045864"/>
                <a:ext cx="209160" cy="272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C90E612-E5FD-3F4C-9070-1F089C9FAEF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819440" y="4030384"/>
                  <a:ext cx="2397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9435FD9-BC6E-904F-9D49-A061904F60B8}"/>
                    </a:ext>
                  </a:extLst>
                </p14:cNvPr>
                <p14:cNvContentPartPr/>
                <p14:nvPr/>
              </p14:nvContentPartPr>
              <p14:xfrm>
                <a:off x="2113560" y="4052344"/>
                <a:ext cx="219240" cy="266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9435FD9-BC6E-904F-9D49-A061904F60B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098440" y="4037224"/>
                  <a:ext cx="2494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4929504-3EEA-A847-A4C7-F867D7353995}"/>
                    </a:ext>
                  </a:extLst>
                </p14:cNvPr>
                <p14:cNvContentPartPr/>
                <p14:nvPr/>
              </p14:nvContentPartPr>
              <p14:xfrm>
                <a:off x="2434320" y="4085464"/>
                <a:ext cx="15120" cy="248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4929504-3EEA-A847-A4C7-F867D735399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419200" y="4070344"/>
                  <a:ext cx="457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06730EF-1769-464F-BF74-F284D9A47653}"/>
                    </a:ext>
                  </a:extLst>
                </p14:cNvPr>
                <p14:cNvContentPartPr/>
                <p14:nvPr/>
              </p14:nvContentPartPr>
              <p14:xfrm>
                <a:off x="2577600" y="4069984"/>
                <a:ext cx="176400" cy="279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06730EF-1769-464F-BF74-F284D9A4765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562480" y="4054864"/>
                  <a:ext cx="2070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23021F6-BF87-AD43-8957-598B22291B70}"/>
                    </a:ext>
                  </a:extLst>
                </p14:cNvPr>
                <p14:cNvContentPartPr/>
                <p14:nvPr/>
              </p14:nvContentPartPr>
              <p14:xfrm>
                <a:off x="2882160" y="4085464"/>
                <a:ext cx="192600" cy="377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23021F6-BF87-AD43-8957-598B22291B7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867040" y="4070344"/>
                  <a:ext cx="2232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87E073C-C8EF-E14C-9EF6-D6BC632B5732}"/>
                    </a:ext>
                  </a:extLst>
                </p14:cNvPr>
                <p14:cNvContentPartPr/>
                <p14:nvPr/>
              </p14:nvContentPartPr>
              <p14:xfrm>
                <a:off x="1146960" y="4542304"/>
                <a:ext cx="1685880" cy="15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87E073C-C8EF-E14C-9EF6-D6BC632B573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840" y="4527184"/>
                  <a:ext cx="17164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AE1B721-1785-5149-8B5C-C764C2A6D3DE}"/>
                    </a:ext>
                  </a:extLst>
                </p14:cNvPr>
                <p14:cNvContentPartPr/>
                <p14:nvPr/>
              </p14:nvContentPartPr>
              <p14:xfrm>
                <a:off x="1242000" y="4688464"/>
                <a:ext cx="1321920" cy="47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AE1B721-1785-5149-8B5C-C764C2A6D3D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226520" y="4673344"/>
                  <a:ext cx="13525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98C430F-D2AB-F64E-8CC0-A08FC4F593EA}"/>
                    </a:ext>
                  </a:extLst>
                </p14:cNvPr>
                <p14:cNvContentPartPr/>
                <p14:nvPr/>
              </p14:nvContentPartPr>
              <p14:xfrm>
                <a:off x="204120" y="3321544"/>
                <a:ext cx="419400" cy="318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98C430F-D2AB-F64E-8CC0-A08FC4F593E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88640" y="3306064"/>
                  <a:ext cx="4500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14249E3-E4BE-DE4F-B7C2-5492627174C6}"/>
                    </a:ext>
                  </a:extLst>
                </p14:cNvPr>
                <p14:cNvContentPartPr/>
                <p14:nvPr/>
              </p14:nvContentPartPr>
              <p14:xfrm>
                <a:off x="629280" y="3507304"/>
                <a:ext cx="394920" cy="122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14249E3-E4BE-DE4F-B7C2-5492627174C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4160" y="3491824"/>
                  <a:ext cx="4251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CA12780-8479-4F4D-8BF8-A785FFFC1475}"/>
                    </a:ext>
                  </a:extLst>
                </p14:cNvPr>
                <p14:cNvContentPartPr/>
                <p14:nvPr/>
              </p14:nvContentPartPr>
              <p14:xfrm>
                <a:off x="999360" y="3277984"/>
                <a:ext cx="60480" cy="5601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CA12780-8479-4F4D-8BF8-A785FFFC147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83880" y="3262864"/>
                  <a:ext cx="9108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6644608-FA97-FB45-8688-6C450E291B20}"/>
                    </a:ext>
                  </a:extLst>
                </p14:cNvPr>
                <p14:cNvContentPartPr/>
                <p14:nvPr/>
              </p14:nvContentPartPr>
              <p14:xfrm>
                <a:off x="1264320" y="3404344"/>
                <a:ext cx="286920" cy="2689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6644608-FA97-FB45-8688-6C450E291B2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249200" y="3389224"/>
                  <a:ext cx="3171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2024AE1-B398-4040-856B-624A8B277588}"/>
                    </a:ext>
                  </a:extLst>
                </p14:cNvPr>
                <p14:cNvContentPartPr/>
                <p14:nvPr/>
              </p14:nvContentPartPr>
              <p14:xfrm>
                <a:off x="1614600" y="3518464"/>
                <a:ext cx="141840" cy="233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2024AE1-B398-4040-856B-624A8B27758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599480" y="3502984"/>
                  <a:ext cx="1724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563A62C-25AA-9647-9077-F17DE8EDD7A4}"/>
                    </a:ext>
                  </a:extLst>
                </p14:cNvPr>
                <p14:cNvContentPartPr/>
                <p14:nvPr/>
              </p14:nvContentPartPr>
              <p14:xfrm>
                <a:off x="1994040" y="3582544"/>
                <a:ext cx="107640" cy="169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563A62C-25AA-9647-9077-F17DE8EDD7A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978920" y="3567064"/>
                  <a:ext cx="1382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2BD402E-5155-134A-B684-47F7579BDF5D}"/>
                    </a:ext>
                  </a:extLst>
                </p14:cNvPr>
                <p14:cNvContentPartPr/>
                <p14:nvPr/>
              </p14:nvContentPartPr>
              <p14:xfrm>
                <a:off x="2020320" y="3678664"/>
                <a:ext cx="56880" cy="133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2BD402E-5155-134A-B684-47F7579BDF5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005200" y="3663544"/>
                  <a:ext cx="874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BBDF5C5-DFE6-6849-AB08-EAB224C4F9D4}"/>
                    </a:ext>
                  </a:extLst>
                </p14:cNvPr>
                <p14:cNvContentPartPr/>
                <p14:nvPr/>
              </p14:nvContentPartPr>
              <p14:xfrm>
                <a:off x="1809000" y="3574624"/>
                <a:ext cx="25920" cy="151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BBDF5C5-DFE6-6849-AB08-EAB224C4F9D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793880" y="3559504"/>
                  <a:ext cx="56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E714A06-BE48-CE41-8DBA-ECBEB7B0F46D}"/>
                    </a:ext>
                  </a:extLst>
                </p14:cNvPr>
                <p14:cNvContentPartPr/>
                <p14:nvPr/>
              </p14:nvContentPartPr>
              <p14:xfrm>
                <a:off x="2331000" y="3190144"/>
                <a:ext cx="282600" cy="5180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E714A06-BE48-CE41-8DBA-ECBEB7B0F46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315880" y="3175024"/>
                  <a:ext cx="31284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04CD064-65C9-7941-B3B9-F0AADDB95D85}"/>
                    </a:ext>
                  </a:extLst>
                </p14:cNvPr>
                <p14:cNvContentPartPr/>
                <p14:nvPr/>
              </p14:nvContentPartPr>
              <p14:xfrm>
                <a:off x="2704320" y="3239104"/>
                <a:ext cx="16920" cy="4662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04CD064-65C9-7941-B3B9-F0AADDB95D8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688840" y="3223984"/>
                  <a:ext cx="4752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3382D77-0694-CA4D-A1BE-2CDB17C3A662}"/>
                    </a:ext>
                  </a:extLst>
                </p14:cNvPr>
                <p14:cNvContentPartPr/>
                <p14:nvPr/>
              </p14:nvContentPartPr>
              <p14:xfrm>
                <a:off x="2840400" y="3496144"/>
                <a:ext cx="194040" cy="1706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3382D77-0694-CA4D-A1BE-2CDB17C3A66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824920" y="3481024"/>
                  <a:ext cx="2246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136FB00-8516-3942-9BC4-6BE254AFD078}"/>
                    </a:ext>
                  </a:extLst>
                </p14:cNvPr>
                <p14:cNvContentPartPr/>
                <p14:nvPr/>
              </p14:nvContentPartPr>
              <p14:xfrm>
                <a:off x="3073680" y="3473104"/>
                <a:ext cx="148680" cy="1850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136FB00-8516-3942-9BC4-6BE254AFD07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058560" y="3457624"/>
                  <a:ext cx="1789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018573C-0FCD-594E-8FED-35853E401C86}"/>
                    </a:ext>
                  </a:extLst>
                </p14:cNvPr>
                <p14:cNvContentPartPr/>
                <p14:nvPr/>
              </p14:nvContentPartPr>
              <p14:xfrm>
                <a:off x="3147120" y="3181144"/>
                <a:ext cx="281160" cy="5662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018573C-0FCD-594E-8FED-35853E401C8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131640" y="3166024"/>
                  <a:ext cx="31176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CEF883C-B562-0647-8421-552A2A2EB50F}"/>
                    </a:ext>
                  </a:extLst>
                </p14:cNvPr>
                <p14:cNvContentPartPr/>
                <p14:nvPr/>
              </p14:nvContentPartPr>
              <p14:xfrm>
                <a:off x="2470680" y="3722944"/>
                <a:ext cx="928800" cy="986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CEF883C-B562-0647-8421-552A2A2EB50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455200" y="3707464"/>
                  <a:ext cx="959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5ADE4C9-3090-E34E-94E8-27BDB71B0540}"/>
                    </a:ext>
                  </a:extLst>
                </p14:cNvPr>
                <p14:cNvContentPartPr/>
                <p14:nvPr/>
              </p14:nvContentPartPr>
              <p14:xfrm>
                <a:off x="2502000" y="3847864"/>
                <a:ext cx="464760" cy="529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5ADE4C9-3090-E34E-94E8-27BDB71B054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86880" y="3832744"/>
                  <a:ext cx="495360" cy="8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2283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BD505A0-A0E8-F945-8CE1-8E11273C5008}"/>
              </a:ext>
            </a:extLst>
          </p:cNvPr>
          <p:cNvGrpSpPr/>
          <p:nvPr/>
        </p:nvGrpSpPr>
        <p:grpSpPr>
          <a:xfrm>
            <a:off x="817200" y="400864"/>
            <a:ext cx="1508040" cy="736920"/>
            <a:chOff x="817200" y="400864"/>
            <a:chExt cx="1508040" cy="73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E3E73D1-A5D8-8E43-9836-CCD640006729}"/>
                    </a:ext>
                  </a:extLst>
                </p14:cNvPr>
                <p14:cNvContentPartPr/>
                <p14:nvPr/>
              </p14:nvContentPartPr>
              <p14:xfrm>
                <a:off x="817200" y="904144"/>
                <a:ext cx="1508040" cy="115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E3E73D1-A5D8-8E43-9836-CCD64000672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2080" y="888664"/>
                  <a:ext cx="1538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48A7EE4-3143-E24C-91FF-897FE1502328}"/>
                    </a:ext>
                  </a:extLst>
                </p14:cNvPr>
                <p14:cNvContentPartPr/>
                <p14:nvPr/>
              </p14:nvContentPartPr>
              <p14:xfrm>
                <a:off x="2111040" y="801184"/>
                <a:ext cx="187200" cy="336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48A7EE4-3143-E24C-91FF-897FE15023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95920" y="785704"/>
                  <a:ext cx="2178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88770CC-D93C-5543-8631-715473718154}"/>
                    </a:ext>
                  </a:extLst>
                </p14:cNvPr>
                <p14:cNvContentPartPr/>
                <p14:nvPr/>
              </p14:nvContentPartPr>
              <p14:xfrm>
                <a:off x="912240" y="400864"/>
                <a:ext cx="357840" cy="428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88770CC-D93C-5543-8631-7154737181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6760" y="385744"/>
                  <a:ext cx="38808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A05975F-BD27-9043-A51C-4C7E58E37823}"/>
                    </a:ext>
                  </a:extLst>
                </p14:cNvPr>
                <p14:cNvContentPartPr/>
                <p14:nvPr/>
              </p14:nvContentPartPr>
              <p14:xfrm>
                <a:off x="1233720" y="572584"/>
                <a:ext cx="131760" cy="228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A05975F-BD27-9043-A51C-4C7E58E378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18600" y="557464"/>
                  <a:ext cx="1623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97A61BF-0348-B648-ACE9-F26E94437D4D}"/>
                    </a:ext>
                  </a:extLst>
                </p14:cNvPr>
                <p14:cNvContentPartPr/>
                <p14:nvPr/>
              </p14:nvContentPartPr>
              <p14:xfrm>
                <a:off x="1439640" y="588784"/>
                <a:ext cx="291240" cy="218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97A61BF-0348-B648-ACE9-F26E94437D4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24520" y="573664"/>
                  <a:ext cx="32148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7D963B2-CAF5-0C42-8AC5-2AC6CD19286E}"/>
              </a:ext>
            </a:extLst>
          </p:cNvPr>
          <p:cNvGrpSpPr/>
          <p:nvPr/>
        </p:nvGrpSpPr>
        <p:grpSpPr>
          <a:xfrm>
            <a:off x="2889000" y="534784"/>
            <a:ext cx="2723400" cy="566280"/>
            <a:chOff x="2889000" y="534784"/>
            <a:chExt cx="2723400" cy="56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BA9A066-AA3C-5644-B0C4-A05E90EEBC6C}"/>
                    </a:ext>
                  </a:extLst>
                </p14:cNvPr>
                <p14:cNvContentPartPr/>
                <p14:nvPr/>
              </p14:nvContentPartPr>
              <p14:xfrm>
                <a:off x="2889000" y="631984"/>
                <a:ext cx="291960" cy="385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BA9A066-AA3C-5644-B0C4-A05E90EEBC6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73520" y="616864"/>
                  <a:ext cx="32256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C7823CD-0C76-2046-AE4A-FFC833E44762}"/>
                    </a:ext>
                  </a:extLst>
                </p14:cNvPr>
                <p14:cNvContentPartPr/>
                <p14:nvPr/>
              </p14:nvContentPartPr>
              <p14:xfrm>
                <a:off x="3198600" y="836464"/>
                <a:ext cx="185760" cy="227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823CD-0C76-2046-AE4A-FFC833E4476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83480" y="820984"/>
                  <a:ext cx="2163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29693DA-5462-D941-8FEC-1E3425B55092}"/>
                    </a:ext>
                  </a:extLst>
                </p14:cNvPr>
                <p14:cNvContentPartPr/>
                <p14:nvPr/>
              </p14:nvContentPartPr>
              <p14:xfrm>
                <a:off x="3501000" y="864184"/>
                <a:ext cx="356760" cy="217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29693DA-5462-D941-8FEC-1E3425B5509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85520" y="849064"/>
                  <a:ext cx="3873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DEF7D3B-39DC-0647-82EA-E0EBF08CD8CD}"/>
                    </a:ext>
                  </a:extLst>
                </p14:cNvPr>
                <p14:cNvContentPartPr/>
                <p14:nvPr/>
              </p14:nvContentPartPr>
              <p14:xfrm>
                <a:off x="3851280" y="886144"/>
                <a:ext cx="10800" cy="106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DEF7D3B-39DC-0647-82EA-E0EBF08CD8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35800" y="871024"/>
                  <a:ext cx="414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F7911B5-5724-C547-A1C5-781FC05E51DA}"/>
                    </a:ext>
                  </a:extLst>
                </p14:cNvPr>
                <p14:cNvContentPartPr/>
                <p14:nvPr/>
              </p14:nvContentPartPr>
              <p14:xfrm>
                <a:off x="3861720" y="855904"/>
                <a:ext cx="122400" cy="245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F7911B5-5724-C547-A1C5-781FC05E51D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46600" y="840784"/>
                  <a:ext cx="1530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94BD220-0567-A446-913C-1867B2CEE834}"/>
                    </a:ext>
                  </a:extLst>
                </p14:cNvPr>
                <p14:cNvContentPartPr/>
                <p14:nvPr/>
              </p14:nvContentPartPr>
              <p14:xfrm>
                <a:off x="4072320" y="864544"/>
                <a:ext cx="436680" cy="212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94BD220-0567-A446-913C-1867B2CEE83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57200" y="849424"/>
                  <a:ext cx="4669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33B1A4A-0F73-934F-9CC9-A34CFC546ABB}"/>
                    </a:ext>
                  </a:extLst>
                </p14:cNvPr>
                <p14:cNvContentPartPr/>
                <p14:nvPr/>
              </p14:nvContentPartPr>
              <p14:xfrm>
                <a:off x="4538160" y="858064"/>
                <a:ext cx="274320" cy="175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33B1A4A-0F73-934F-9CC9-A34CFC546AB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22680" y="842944"/>
                  <a:ext cx="3049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57B3AE9-F434-0F4F-9448-89E13AC1B669}"/>
                    </a:ext>
                  </a:extLst>
                </p14:cNvPr>
                <p14:cNvContentPartPr/>
                <p14:nvPr/>
              </p14:nvContentPartPr>
              <p14:xfrm>
                <a:off x="4941720" y="909904"/>
                <a:ext cx="345240" cy="142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57B3AE9-F434-0F4F-9448-89E13AC1B66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26240" y="894784"/>
                  <a:ext cx="3754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BDFCDCF-6D80-1F42-83CE-E708A847759B}"/>
                    </a:ext>
                  </a:extLst>
                </p14:cNvPr>
                <p14:cNvContentPartPr/>
                <p14:nvPr/>
              </p14:nvContentPartPr>
              <p14:xfrm>
                <a:off x="5349960" y="534784"/>
                <a:ext cx="139320" cy="522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BDFCDCF-6D80-1F42-83CE-E708A847759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34840" y="519664"/>
                  <a:ext cx="16992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477B4B0-EA69-394C-946A-3E9DF36688F8}"/>
                    </a:ext>
                  </a:extLst>
                </p14:cNvPr>
                <p14:cNvContentPartPr/>
                <p14:nvPr/>
              </p14:nvContentPartPr>
              <p14:xfrm>
                <a:off x="5330520" y="711544"/>
                <a:ext cx="281880" cy="47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477B4B0-EA69-394C-946A-3E9DF36688F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15400" y="696424"/>
                  <a:ext cx="31248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57085D6-7A7C-0643-998C-80ABE6A2D1E3}"/>
              </a:ext>
            </a:extLst>
          </p:cNvPr>
          <p:cNvGrpSpPr/>
          <p:nvPr/>
        </p:nvGrpSpPr>
        <p:grpSpPr>
          <a:xfrm>
            <a:off x="1124640" y="1420024"/>
            <a:ext cx="5179680" cy="613440"/>
            <a:chOff x="1124640" y="1420024"/>
            <a:chExt cx="5179680" cy="61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6718293-CFBE-B54E-82E0-7B1F14628D87}"/>
                    </a:ext>
                  </a:extLst>
                </p14:cNvPr>
                <p14:cNvContentPartPr/>
                <p14:nvPr/>
              </p14:nvContentPartPr>
              <p14:xfrm>
                <a:off x="1124640" y="1485544"/>
                <a:ext cx="515160" cy="342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6718293-CFBE-B54E-82E0-7B1F14628D8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9160" y="1470424"/>
                  <a:ext cx="5457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0C47CC4-E172-BB43-A5D3-6C06BB27C6A2}"/>
                    </a:ext>
                  </a:extLst>
                </p14:cNvPr>
                <p14:cNvContentPartPr/>
                <p14:nvPr/>
              </p14:nvContentPartPr>
              <p14:xfrm>
                <a:off x="1711800" y="1478344"/>
                <a:ext cx="117000" cy="263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0C47CC4-E172-BB43-A5D3-6C06BB27C6A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96680" y="1463224"/>
                  <a:ext cx="1476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49DF71E-8C1F-BC4C-B4D4-FDB9DC58509C}"/>
                    </a:ext>
                  </a:extLst>
                </p14:cNvPr>
                <p14:cNvContentPartPr/>
                <p14:nvPr/>
              </p14:nvContentPartPr>
              <p14:xfrm>
                <a:off x="1867680" y="1420024"/>
                <a:ext cx="83160" cy="397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49DF71E-8C1F-BC4C-B4D4-FDB9DC58509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52200" y="1404904"/>
                  <a:ext cx="1134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13B317-FF84-7645-9DBD-AF7DFB3E981C}"/>
                    </a:ext>
                  </a:extLst>
                </p14:cNvPr>
                <p14:cNvContentPartPr/>
                <p14:nvPr/>
              </p14:nvContentPartPr>
              <p14:xfrm>
                <a:off x="1974600" y="1547824"/>
                <a:ext cx="136800" cy="288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13B317-FF84-7645-9DBD-AF7DFB3E981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59480" y="1532704"/>
                  <a:ext cx="1674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F9311A7-F5C7-6B46-A386-703DD87007DB}"/>
                    </a:ext>
                  </a:extLst>
                </p14:cNvPr>
                <p14:cNvContentPartPr/>
                <p14:nvPr/>
              </p14:nvContentPartPr>
              <p14:xfrm>
                <a:off x="2221920" y="1624504"/>
                <a:ext cx="185760" cy="208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F9311A7-F5C7-6B46-A386-703DD87007D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06440" y="1609024"/>
                  <a:ext cx="2163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3E2DD0D-9AD3-0445-AB99-88DB463CD823}"/>
                    </a:ext>
                  </a:extLst>
                </p14:cNvPr>
                <p14:cNvContentPartPr/>
                <p14:nvPr/>
              </p14:nvContentPartPr>
              <p14:xfrm>
                <a:off x="2472120" y="1488064"/>
                <a:ext cx="26640" cy="420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3E2DD0D-9AD3-0445-AB99-88DB463CD8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57000" y="1472944"/>
                  <a:ext cx="5688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37B842E-9375-424F-8BB0-5EADC556D00E}"/>
                    </a:ext>
                  </a:extLst>
                </p14:cNvPr>
                <p14:cNvContentPartPr/>
                <p14:nvPr/>
              </p14:nvContentPartPr>
              <p14:xfrm>
                <a:off x="2363760" y="1722424"/>
                <a:ext cx="314280" cy="196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37B842E-9375-424F-8BB0-5EADC556D00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48280" y="1706944"/>
                  <a:ext cx="344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0394CA5-054F-C143-B9DC-B1DEA468D1C3}"/>
                    </a:ext>
                  </a:extLst>
                </p14:cNvPr>
                <p14:cNvContentPartPr/>
                <p14:nvPr/>
              </p14:nvContentPartPr>
              <p14:xfrm>
                <a:off x="2674800" y="1585264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0394CA5-054F-C143-B9DC-B1DEA468D1C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59680" y="157014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5FC2CA9-3FF0-7745-98A5-39CC09298194}"/>
                    </a:ext>
                  </a:extLst>
                </p14:cNvPr>
                <p14:cNvContentPartPr/>
                <p14:nvPr/>
              </p14:nvContentPartPr>
              <p14:xfrm>
                <a:off x="2761200" y="1774264"/>
                <a:ext cx="173520" cy="122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5FC2CA9-3FF0-7745-98A5-39CC0929819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46080" y="1759144"/>
                  <a:ext cx="2041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51BAC03-6812-BB4A-B469-62C54865FEF3}"/>
                    </a:ext>
                  </a:extLst>
                </p14:cNvPr>
                <p14:cNvContentPartPr/>
                <p14:nvPr/>
              </p14:nvContentPartPr>
              <p14:xfrm>
                <a:off x="3044520" y="1742224"/>
                <a:ext cx="321480" cy="177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51BAC03-6812-BB4A-B469-62C54865FEF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29400" y="1727104"/>
                  <a:ext cx="3520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7131C42-2251-C448-A609-6B49A53AFD14}"/>
                    </a:ext>
                  </a:extLst>
                </p14:cNvPr>
                <p14:cNvContentPartPr/>
                <p14:nvPr/>
              </p14:nvContentPartPr>
              <p14:xfrm>
                <a:off x="3661560" y="1455304"/>
                <a:ext cx="298080" cy="578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7131C42-2251-C448-A609-6B49A53AFD1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46440" y="1439824"/>
                  <a:ext cx="3283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53F20A2-583F-C740-B979-99887FEE4015}"/>
                    </a:ext>
                  </a:extLst>
                </p14:cNvPr>
                <p14:cNvContentPartPr/>
                <p14:nvPr/>
              </p14:nvContentPartPr>
              <p14:xfrm>
                <a:off x="4199040" y="1434784"/>
                <a:ext cx="499320" cy="440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53F20A2-583F-C740-B979-99887FEE401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83560" y="1419664"/>
                  <a:ext cx="52992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9DFAB5D-38FE-3843-B14B-481823F56DFC}"/>
                    </a:ext>
                  </a:extLst>
                </p14:cNvPr>
                <p14:cNvContentPartPr/>
                <p14:nvPr/>
              </p14:nvContentPartPr>
              <p14:xfrm>
                <a:off x="4792320" y="1673104"/>
                <a:ext cx="226440" cy="194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9DFAB5D-38FE-3843-B14B-481823F56DF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77200" y="1657624"/>
                  <a:ext cx="2570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850B642-F547-194A-A215-B90AB4B96278}"/>
                    </a:ext>
                  </a:extLst>
                </p14:cNvPr>
                <p14:cNvContentPartPr/>
                <p14:nvPr/>
              </p14:nvContentPartPr>
              <p14:xfrm>
                <a:off x="5019480" y="1641784"/>
                <a:ext cx="214560" cy="183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850B642-F547-194A-A215-B90AB4B9627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04000" y="1626304"/>
                  <a:ext cx="2451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00049B-F58A-5842-86C3-A318615CABEA}"/>
                    </a:ext>
                  </a:extLst>
                </p14:cNvPr>
                <p14:cNvContentPartPr/>
                <p14:nvPr/>
              </p14:nvContentPartPr>
              <p14:xfrm>
                <a:off x="5281920" y="1463584"/>
                <a:ext cx="1020960" cy="400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00049B-F58A-5842-86C3-A318615CABE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66800" y="1448464"/>
                  <a:ext cx="10515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1BF7B34-4664-B143-A45F-7C13D0937FD1}"/>
                    </a:ext>
                  </a:extLst>
                </p14:cNvPr>
                <p14:cNvContentPartPr/>
                <p14:nvPr/>
              </p14:nvContentPartPr>
              <p14:xfrm>
                <a:off x="6050520" y="1554304"/>
                <a:ext cx="253800" cy="51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1BF7B34-4664-B143-A45F-7C13D0937FD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35040" y="1539184"/>
                  <a:ext cx="284040" cy="8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CBD9314-3B21-F745-B802-CD30FAE7A4E6}"/>
                  </a:ext>
                </a:extLst>
              </p14:cNvPr>
              <p14:cNvContentPartPr/>
              <p14:nvPr/>
            </p14:nvContentPartPr>
            <p14:xfrm>
              <a:off x="6780240" y="1621624"/>
              <a:ext cx="104040" cy="3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CBD9314-3B21-F745-B802-CD30FAE7A4E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764760" y="1606504"/>
                <a:ext cx="1342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A50D97B-EE54-DC42-A155-846894E4DF3E}"/>
                  </a:ext>
                </a:extLst>
              </p14:cNvPr>
              <p14:cNvContentPartPr/>
              <p14:nvPr/>
            </p14:nvContentPartPr>
            <p14:xfrm>
              <a:off x="6692400" y="1784344"/>
              <a:ext cx="123120" cy="270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A50D97B-EE54-DC42-A155-846894E4DF3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676920" y="1768864"/>
                <a:ext cx="153360" cy="5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892C364C-B2AF-D24F-B36C-D0BABCE4CAE7}"/>
              </a:ext>
            </a:extLst>
          </p:cNvPr>
          <p:cNvGrpSpPr/>
          <p:nvPr/>
        </p:nvGrpSpPr>
        <p:grpSpPr>
          <a:xfrm>
            <a:off x="7251480" y="583384"/>
            <a:ext cx="4487760" cy="1244520"/>
            <a:chOff x="7251480" y="583384"/>
            <a:chExt cx="4487760" cy="12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556E6FA-EAF3-EF41-A21F-EBD6A58949E7}"/>
                    </a:ext>
                  </a:extLst>
                </p14:cNvPr>
                <p14:cNvContentPartPr/>
                <p14:nvPr/>
              </p14:nvContentPartPr>
              <p14:xfrm>
                <a:off x="7251480" y="1517224"/>
                <a:ext cx="331560" cy="247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556E6FA-EAF3-EF41-A21F-EBD6A58949E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36360" y="1502104"/>
                  <a:ext cx="3621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0F99C4A-AF6A-9341-A09E-D1FE91E38725}"/>
                    </a:ext>
                  </a:extLst>
                </p14:cNvPr>
                <p14:cNvContentPartPr/>
                <p14:nvPr/>
              </p14:nvContentPartPr>
              <p14:xfrm>
                <a:off x="7598880" y="1477984"/>
                <a:ext cx="247320" cy="258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0F99C4A-AF6A-9341-A09E-D1FE91E3872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583760" y="1462864"/>
                  <a:ext cx="2779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98C5DD9-04BA-0E46-BBAB-33ED3C90E40F}"/>
                    </a:ext>
                  </a:extLst>
                </p14:cNvPr>
                <p14:cNvContentPartPr/>
                <p14:nvPr/>
              </p14:nvContentPartPr>
              <p14:xfrm>
                <a:off x="7984440" y="1368544"/>
                <a:ext cx="273600" cy="354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98C5DD9-04BA-0E46-BBAB-33ED3C90E40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68960" y="1353064"/>
                  <a:ext cx="3042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8AB453D-04A5-994A-8315-E89649005774}"/>
                    </a:ext>
                  </a:extLst>
                </p14:cNvPr>
                <p14:cNvContentPartPr/>
                <p14:nvPr/>
              </p14:nvContentPartPr>
              <p14:xfrm>
                <a:off x="8336520" y="1331464"/>
                <a:ext cx="148320" cy="338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8AB453D-04A5-994A-8315-E8964900577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321040" y="1315984"/>
                  <a:ext cx="1789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353FF4A-A8E4-724A-9AA1-32F0C5A02995}"/>
                    </a:ext>
                  </a:extLst>
                </p14:cNvPr>
                <p14:cNvContentPartPr/>
                <p14:nvPr/>
              </p14:nvContentPartPr>
              <p14:xfrm>
                <a:off x="8550360" y="1387264"/>
                <a:ext cx="163080" cy="279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353FF4A-A8E4-724A-9AA1-32F0C5A0299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35240" y="1372144"/>
                  <a:ext cx="1936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AA6CFAC-C296-DE47-9689-8617CF14DB2C}"/>
                    </a:ext>
                  </a:extLst>
                </p14:cNvPr>
                <p14:cNvContentPartPr/>
                <p14:nvPr/>
              </p14:nvContentPartPr>
              <p14:xfrm>
                <a:off x="8789400" y="1452424"/>
                <a:ext cx="185760" cy="266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AA6CFAC-C296-DE47-9689-8617CF14DB2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74280" y="1436944"/>
                  <a:ext cx="2163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2E2E462-FFB3-BF41-ADB8-C95F6C92CF5A}"/>
                    </a:ext>
                  </a:extLst>
                </p14:cNvPr>
                <p14:cNvContentPartPr/>
                <p14:nvPr/>
              </p14:nvContentPartPr>
              <p14:xfrm>
                <a:off x="9137160" y="1128064"/>
                <a:ext cx="114120" cy="699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2E2E462-FFB3-BF41-ADB8-C95F6C92CF5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122040" y="1112944"/>
                  <a:ext cx="144360" cy="73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ACA1FE9-E98A-E247-9CDF-82EE2C75BFF2}"/>
                    </a:ext>
                  </a:extLst>
                </p14:cNvPr>
                <p14:cNvContentPartPr/>
                <p14:nvPr/>
              </p14:nvContentPartPr>
              <p14:xfrm>
                <a:off x="9360720" y="1351984"/>
                <a:ext cx="315000" cy="230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ACA1FE9-E98A-E247-9CDF-82EE2C75BFF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45600" y="1336864"/>
                  <a:ext cx="3456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44A079E-2A73-9A4F-8892-83A257C92F12}"/>
                    </a:ext>
                  </a:extLst>
                </p14:cNvPr>
                <p14:cNvContentPartPr/>
                <p14:nvPr/>
              </p14:nvContentPartPr>
              <p14:xfrm>
                <a:off x="9761400" y="1322104"/>
                <a:ext cx="182880" cy="225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44A079E-2A73-9A4F-8892-83A257C92F1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46280" y="1306624"/>
                  <a:ext cx="213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76D269-21C3-2140-BD3B-06CE048C33A9}"/>
                    </a:ext>
                  </a:extLst>
                </p14:cNvPr>
                <p14:cNvContentPartPr/>
                <p14:nvPr/>
              </p14:nvContentPartPr>
              <p14:xfrm>
                <a:off x="10010880" y="1245784"/>
                <a:ext cx="286560" cy="280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76D269-21C3-2140-BD3B-06CE048C33A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95760" y="1230304"/>
                  <a:ext cx="3171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5FE5864-B990-2547-AEC0-AC16AE0C019F}"/>
                    </a:ext>
                  </a:extLst>
                </p14:cNvPr>
                <p14:cNvContentPartPr/>
                <p14:nvPr/>
              </p14:nvContentPartPr>
              <p14:xfrm>
                <a:off x="10379160" y="1215904"/>
                <a:ext cx="183600" cy="324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5FE5864-B990-2547-AEC0-AC16AE0C019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364040" y="1200784"/>
                  <a:ext cx="2142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10EA667-DD3C-B941-9AF0-47636BC0D031}"/>
                    </a:ext>
                  </a:extLst>
                </p14:cNvPr>
                <p14:cNvContentPartPr/>
                <p14:nvPr/>
              </p14:nvContentPartPr>
              <p14:xfrm>
                <a:off x="10630080" y="1283944"/>
                <a:ext cx="123120" cy="178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10EA667-DD3C-B941-9AF0-47636BC0D03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614960" y="1268464"/>
                  <a:ext cx="1537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899A420-E3BE-4843-A8AE-19F68354616A}"/>
                    </a:ext>
                  </a:extLst>
                </p14:cNvPr>
                <p14:cNvContentPartPr/>
                <p14:nvPr/>
              </p14:nvContentPartPr>
              <p14:xfrm>
                <a:off x="10826640" y="1249024"/>
                <a:ext cx="273240" cy="239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899A420-E3BE-4843-A8AE-19F68354616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811520" y="1233904"/>
                  <a:ext cx="3038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4B35A64-C30D-AE47-AC27-C2370C828BF3}"/>
                    </a:ext>
                  </a:extLst>
                </p14:cNvPr>
                <p14:cNvContentPartPr/>
                <p14:nvPr/>
              </p14:nvContentPartPr>
              <p14:xfrm>
                <a:off x="11161080" y="1243984"/>
                <a:ext cx="238680" cy="248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4B35A64-C30D-AE47-AC27-C2370C828BF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145600" y="1228504"/>
                  <a:ext cx="269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337DF23-9EE2-404A-ACA7-7ED7B6A619A6}"/>
                    </a:ext>
                  </a:extLst>
                </p14:cNvPr>
                <p14:cNvContentPartPr/>
                <p14:nvPr/>
              </p14:nvContentPartPr>
              <p14:xfrm>
                <a:off x="11188080" y="1390504"/>
                <a:ext cx="198360" cy="49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337DF23-9EE2-404A-ACA7-7ED7B6A619A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172960" y="1375384"/>
                  <a:ext cx="2286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8041232-9DE2-9544-A010-9166B80A8C45}"/>
                    </a:ext>
                  </a:extLst>
                </p14:cNvPr>
                <p14:cNvContentPartPr/>
                <p14:nvPr/>
              </p14:nvContentPartPr>
              <p14:xfrm>
                <a:off x="10171800" y="768424"/>
                <a:ext cx="131760" cy="326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8041232-9DE2-9544-A010-9166B80A8C4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56680" y="752944"/>
                  <a:ext cx="1623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A13612E-257E-EE4E-8838-457364FE213C}"/>
                    </a:ext>
                  </a:extLst>
                </p14:cNvPr>
                <p14:cNvContentPartPr/>
                <p14:nvPr/>
              </p14:nvContentPartPr>
              <p14:xfrm>
                <a:off x="10441080" y="837544"/>
                <a:ext cx="98640" cy="253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A13612E-257E-EE4E-8838-457364FE213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425600" y="822424"/>
                  <a:ext cx="1292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8A31A36-EF8C-D644-A96B-B0E085860B87}"/>
                    </a:ext>
                  </a:extLst>
                </p14:cNvPr>
                <p14:cNvContentPartPr/>
                <p14:nvPr/>
              </p14:nvContentPartPr>
              <p14:xfrm>
                <a:off x="10641240" y="631984"/>
                <a:ext cx="409680" cy="402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8A31A36-EF8C-D644-A96B-B0E085860B8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26120" y="616864"/>
                  <a:ext cx="43992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142448C-1E55-D544-861C-2B69A1708D2B}"/>
                    </a:ext>
                  </a:extLst>
                </p14:cNvPr>
                <p14:cNvContentPartPr/>
                <p14:nvPr/>
              </p14:nvContentPartPr>
              <p14:xfrm>
                <a:off x="11090880" y="865264"/>
                <a:ext cx="235080" cy="164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142448C-1E55-D544-861C-2B69A1708D2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075760" y="850144"/>
                  <a:ext cx="265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FC102E9-ADD0-2747-BAC5-943D1C8C8196}"/>
                    </a:ext>
                  </a:extLst>
                </p14:cNvPr>
                <p14:cNvContentPartPr/>
                <p14:nvPr/>
              </p14:nvContentPartPr>
              <p14:xfrm>
                <a:off x="11361240" y="583384"/>
                <a:ext cx="49320" cy="520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FC102E9-ADD0-2747-BAC5-943D1C8C819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346120" y="568264"/>
                  <a:ext cx="7992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3CB3E78-00AF-354D-BD75-FCB2F00C2B55}"/>
                    </a:ext>
                  </a:extLst>
                </p14:cNvPr>
                <p14:cNvContentPartPr/>
                <p14:nvPr/>
              </p14:nvContentPartPr>
              <p14:xfrm>
                <a:off x="11475720" y="602824"/>
                <a:ext cx="263520" cy="711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3CB3E78-00AF-354D-BD75-FCB2F00C2B5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460240" y="587704"/>
                  <a:ext cx="294120" cy="74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5FCEC1E-9509-AD4C-810F-B298A8AE4492}"/>
              </a:ext>
            </a:extLst>
          </p:cNvPr>
          <p:cNvGrpSpPr/>
          <p:nvPr/>
        </p:nvGrpSpPr>
        <p:grpSpPr>
          <a:xfrm>
            <a:off x="360000" y="2456824"/>
            <a:ext cx="1923480" cy="480240"/>
            <a:chOff x="360000" y="2456824"/>
            <a:chExt cx="1923480" cy="48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796D859-0A60-DB4B-8726-F092DF68AB51}"/>
                    </a:ext>
                  </a:extLst>
                </p14:cNvPr>
                <p14:cNvContentPartPr/>
                <p14:nvPr/>
              </p14:nvContentPartPr>
              <p14:xfrm>
                <a:off x="360000" y="2902504"/>
                <a:ext cx="126360" cy="34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796D859-0A60-DB4B-8726-F092DF68AB5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4880" y="2887024"/>
                  <a:ext cx="156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E90F85A-214F-EA47-AE43-5EDA3DD0143A}"/>
                    </a:ext>
                  </a:extLst>
                </p14:cNvPr>
                <p14:cNvContentPartPr/>
                <p14:nvPr/>
              </p14:nvContentPartPr>
              <p14:xfrm>
                <a:off x="924120" y="2500744"/>
                <a:ext cx="48600" cy="355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E90F85A-214F-EA47-AE43-5EDA3DD0143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9000" y="2485624"/>
                  <a:ext cx="792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6234E5A-6AAF-2447-A4C3-A267F94C2CCB}"/>
                    </a:ext>
                  </a:extLst>
                </p14:cNvPr>
                <p14:cNvContentPartPr/>
                <p14:nvPr/>
              </p14:nvContentPartPr>
              <p14:xfrm>
                <a:off x="680760" y="2456824"/>
                <a:ext cx="340920" cy="150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6234E5A-6AAF-2447-A4C3-A267F94C2CC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5280" y="2441344"/>
                  <a:ext cx="3715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C206FBC-BA4C-774C-BE28-A2C33D341DA4}"/>
                    </a:ext>
                  </a:extLst>
                </p14:cNvPr>
                <p14:cNvContentPartPr/>
                <p14:nvPr/>
              </p14:nvContentPartPr>
              <p14:xfrm>
                <a:off x="1031040" y="2614864"/>
                <a:ext cx="304200" cy="292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C206FBC-BA4C-774C-BE28-A2C33D341DA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15560" y="2599744"/>
                  <a:ext cx="3344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BF5AF48-D22D-3646-BEC1-A790660FD303}"/>
                    </a:ext>
                  </a:extLst>
                </p14:cNvPr>
                <p14:cNvContentPartPr/>
                <p14:nvPr/>
              </p14:nvContentPartPr>
              <p14:xfrm>
                <a:off x="1429920" y="2694424"/>
                <a:ext cx="8280" cy="179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BF5AF48-D22D-3646-BEC1-A790660FD30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414440" y="2679304"/>
                  <a:ext cx="38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4D1B8D7-8E31-0642-8B04-AC59FACC3DE4}"/>
                    </a:ext>
                  </a:extLst>
                </p14:cNvPr>
                <p14:cNvContentPartPr/>
                <p14:nvPr/>
              </p14:nvContentPartPr>
              <p14:xfrm>
                <a:off x="1403280" y="2558704"/>
                <a:ext cx="12600" cy="19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4D1B8D7-8E31-0642-8B04-AC59FACC3D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388160" y="2543224"/>
                  <a:ext cx="432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D99DF8-670A-CB49-BAF5-9154646F9313}"/>
                    </a:ext>
                  </a:extLst>
                </p14:cNvPr>
                <p14:cNvContentPartPr/>
                <p14:nvPr/>
              </p14:nvContentPartPr>
              <p14:xfrm>
                <a:off x="1585440" y="2460784"/>
                <a:ext cx="76320" cy="400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D99DF8-670A-CB49-BAF5-9154646F931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570320" y="2445664"/>
                  <a:ext cx="1069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6690957-4E45-EF46-93D3-ED0A1B90099C}"/>
                    </a:ext>
                  </a:extLst>
                </p14:cNvPr>
                <p14:cNvContentPartPr/>
                <p14:nvPr/>
              </p14:nvContentPartPr>
              <p14:xfrm>
                <a:off x="1536840" y="2515864"/>
                <a:ext cx="300960" cy="347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6690957-4E45-EF46-93D3-ED0A1B90099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521360" y="2500384"/>
                  <a:ext cx="3315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3D34429-41C7-6E4D-AE1F-2C12C4996216}"/>
                    </a:ext>
                  </a:extLst>
                </p14:cNvPr>
                <p14:cNvContentPartPr/>
                <p14:nvPr/>
              </p14:nvContentPartPr>
              <p14:xfrm>
                <a:off x="1702080" y="2615944"/>
                <a:ext cx="162360" cy="88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3D34429-41C7-6E4D-AE1F-2C12C499621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86960" y="2600824"/>
                  <a:ext cx="192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AFA4E3D-B8AF-B345-A9AB-490F2B7F6B52}"/>
                    </a:ext>
                  </a:extLst>
                </p14:cNvPr>
                <p14:cNvContentPartPr/>
                <p14:nvPr/>
              </p14:nvContentPartPr>
              <p14:xfrm>
                <a:off x="1916280" y="2673544"/>
                <a:ext cx="165960" cy="185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AFA4E3D-B8AF-B345-A9AB-490F2B7F6B5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900800" y="2658424"/>
                  <a:ext cx="196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AF37478-6295-1C47-920E-C57546DA596C}"/>
                    </a:ext>
                  </a:extLst>
                </p14:cNvPr>
                <p14:cNvContentPartPr/>
                <p14:nvPr/>
              </p14:nvContentPartPr>
              <p14:xfrm>
                <a:off x="2178720" y="2660224"/>
                <a:ext cx="104760" cy="116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AF37478-6295-1C47-920E-C57546DA596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63600" y="2644744"/>
                  <a:ext cx="13536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D483811-FFC2-5245-8F21-4FE9D3085B45}"/>
              </a:ext>
            </a:extLst>
          </p:cNvPr>
          <p:cNvGrpSpPr/>
          <p:nvPr/>
        </p:nvGrpSpPr>
        <p:grpSpPr>
          <a:xfrm>
            <a:off x="2600280" y="2369704"/>
            <a:ext cx="2240280" cy="757800"/>
            <a:chOff x="2600280" y="2369704"/>
            <a:chExt cx="2240280" cy="75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0F3140C-101F-B345-A461-F57A5B3872E8}"/>
                    </a:ext>
                  </a:extLst>
                </p14:cNvPr>
                <p14:cNvContentPartPr/>
                <p14:nvPr/>
              </p14:nvContentPartPr>
              <p14:xfrm>
                <a:off x="2674800" y="2528464"/>
                <a:ext cx="9360" cy="20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0F3140C-101F-B345-A461-F57A5B3872E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659680" y="2513344"/>
                  <a:ext cx="396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32EE375-4380-1F4C-8570-EB053D70833F}"/>
                    </a:ext>
                  </a:extLst>
                </p14:cNvPr>
                <p14:cNvContentPartPr/>
                <p14:nvPr/>
              </p14:nvContentPartPr>
              <p14:xfrm>
                <a:off x="2600280" y="2665264"/>
                <a:ext cx="139320" cy="258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32EE375-4380-1F4C-8570-EB053D70833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85160" y="2649784"/>
                  <a:ext cx="1695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5D3E77C-62D0-984F-BF19-D3B6E3AB3CF1}"/>
                    </a:ext>
                  </a:extLst>
                </p14:cNvPr>
                <p14:cNvContentPartPr/>
                <p14:nvPr/>
              </p14:nvContentPartPr>
              <p14:xfrm>
                <a:off x="3003480" y="2606944"/>
                <a:ext cx="2880" cy="133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5D3E77C-62D0-984F-BF19-D3B6E3AB3CF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988000" y="2591464"/>
                  <a:ext cx="331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35F04DF-8F04-E648-B199-022CA7C103E7}"/>
                    </a:ext>
                  </a:extLst>
                </p14:cNvPr>
                <p14:cNvContentPartPr/>
                <p14:nvPr/>
              </p14:nvContentPartPr>
              <p14:xfrm>
                <a:off x="2995920" y="2383744"/>
                <a:ext cx="4320" cy="28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35F04DF-8F04-E648-B199-022CA7C103E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80440" y="2368264"/>
                  <a:ext cx="345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756B4F2-E813-AB4C-BDA4-67D197EB7EF7}"/>
                    </a:ext>
                  </a:extLst>
                </p14:cNvPr>
                <p14:cNvContentPartPr/>
                <p14:nvPr/>
              </p14:nvContentPartPr>
              <p14:xfrm>
                <a:off x="3112560" y="2369704"/>
                <a:ext cx="279360" cy="442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756B4F2-E813-AB4C-BDA4-67D197EB7EF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97440" y="2354584"/>
                  <a:ext cx="30960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A3FFB23-77FA-1843-8E36-AABAD836CC23}"/>
                    </a:ext>
                  </a:extLst>
                </p14:cNvPr>
                <p14:cNvContentPartPr/>
                <p14:nvPr/>
              </p14:nvContentPartPr>
              <p14:xfrm>
                <a:off x="3408480" y="2624584"/>
                <a:ext cx="176400" cy="298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A3FFB23-77FA-1843-8E36-AABAD836CC2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393360" y="2609464"/>
                  <a:ext cx="2066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00E60AC-99D2-8247-911C-CE4A9E565FFA}"/>
                    </a:ext>
                  </a:extLst>
                </p14:cNvPr>
                <p14:cNvContentPartPr/>
                <p14:nvPr/>
              </p14:nvContentPartPr>
              <p14:xfrm>
                <a:off x="3618720" y="2654464"/>
                <a:ext cx="236520" cy="254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00E60AC-99D2-8247-911C-CE4A9E565FF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03600" y="2639344"/>
                  <a:ext cx="266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F5D9F47-DF63-E741-BE95-556E903D23B3}"/>
                    </a:ext>
                  </a:extLst>
                </p14:cNvPr>
                <p14:cNvContentPartPr/>
                <p14:nvPr/>
              </p14:nvContentPartPr>
              <p14:xfrm>
                <a:off x="3820320" y="2646184"/>
                <a:ext cx="644040" cy="481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F5D9F47-DF63-E741-BE95-556E903D23B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805200" y="2630704"/>
                  <a:ext cx="67464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7DEDF02-BD3A-9D4D-B6E1-14E41A12806F}"/>
                    </a:ext>
                  </a:extLst>
                </p14:cNvPr>
                <p14:cNvContentPartPr/>
                <p14:nvPr/>
              </p14:nvContentPartPr>
              <p14:xfrm>
                <a:off x="4834440" y="2630344"/>
                <a:ext cx="6120" cy="15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7DEDF02-BD3A-9D4D-B6E1-14E41A12806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819320" y="2615224"/>
                  <a:ext cx="367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F399631-7B46-524A-94E6-493F4EEEFA8A}"/>
                    </a:ext>
                  </a:extLst>
                </p14:cNvPr>
                <p14:cNvContentPartPr/>
                <p14:nvPr/>
              </p14:nvContentPartPr>
              <p14:xfrm>
                <a:off x="4724640" y="2820784"/>
                <a:ext cx="110160" cy="189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F399631-7B46-524A-94E6-493F4EEEFA8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09520" y="2805664"/>
                  <a:ext cx="14040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E833E9F-71BA-8544-B375-B611DE55D689}"/>
              </a:ext>
            </a:extLst>
          </p:cNvPr>
          <p:cNvGrpSpPr/>
          <p:nvPr/>
        </p:nvGrpSpPr>
        <p:grpSpPr>
          <a:xfrm>
            <a:off x="5126400" y="2392744"/>
            <a:ext cx="1800360" cy="598680"/>
            <a:chOff x="5126400" y="2392744"/>
            <a:chExt cx="1800360" cy="59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6F8DBDF-E40E-0840-A523-8974100862B5}"/>
                    </a:ext>
                  </a:extLst>
                </p14:cNvPr>
                <p14:cNvContentPartPr/>
                <p14:nvPr/>
              </p14:nvContentPartPr>
              <p14:xfrm>
                <a:off x="5126400" y="2461144"/>
                <a:ext cx="312840" cy="476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6F8DBDF-E40E-0840-A523-8974100862B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10920" y="2445664"/>
                  <a:ext cx="34308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168781D-2638-BA4D-94B3-A3D21856BE6D}"/>
                    </a:ext>
                  </a:extLst>
                </p14:cNvPr>
                <p14:cNvContentPartPr/>
                <p14:nvPr/>
              </p14:nvContentPartPr>
              <p14:xfrm>
                <a:off x="5231520" y="2453224"/>
                <a:ext cx="378360" cy="436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168781D-2638-BA4D-94B3-A3D21856BE6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16040" y="2438104"/>
                  <a:ext cx="4089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409B08A-ADDF-AA42-B033-49BE248D81E4}"/>
                    </a:ext>
                  </a:extLst>
                </p14:cNvPr>
                <p14:cNvContentPartPr/>
                <p14:nvPr/>
              </p14:nvContentPartPr>
              <p14:xfrm>
                <a:off x="5812560" y="2550784"/>
                <a:ext cx="186840" cy="4406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409B08A-ADDF-AA42-B033-49BE248D81E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797440" y="2535304"/>
                  <a:ext cx="2170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FF7AE25-A9D3-8145-8541-CCB8BDC70DC6}"/>
                    </a:ext>
                  </a:extLst>
                </p14:cNvPr>
                <p14:cNvContentPartPr/>
                <p14:nvPr/>
              </p14:nvContentPartPr>
              <p14:xfrm>
                <a:off x="5969520" y="2476984"/>
                <a:ext cx="157680" cy="251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FF7AE25-A9D3-8145-8541-CCB8BDC70DC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954400" y="2461864"/>
                  <a:ext cx="1882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4964977-D88B-424E-B858-6A42BA30BE9F}"/>
                    </a:ext>
                  </a:extLst>
                </p14:cNvPr>
                <p14:cNvContentPartPr/>
                <p14:nvPr/>
              </p14:nvContentPartPr>
              <p14:xfrm>
                <a:off x="6155640" y="2558344"/>
                <a:ext cx="109800" cy="278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4964977-D88B-424E-B858-6A42BA30BE9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40520" y="2542864"/>
                  <a:ext cx="1404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BFE5A53-E9E3-5B47-A9D1-A1C30B1A481B}"/>
                    </a:ext>
                  </a:extLst>
                </p14:cNvPr>
                <p14:cNvContentPartPr/>
                <p14:nvPr/>
              </p14:nvContentPartPr>
              <p14:xfrm>
                <a:off x="6371640" y="2392744"/>
                <a:ext cx="73800" cy="411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BFE5A53-E9E3-5B47-A9D1-A1C30B1A481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356160" y="2377624"/>
                  <a:ext cx="104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ACA79E3-2505-1448-99D8-7457257D4D98}"/>
                    </a:ext>
                  </a:extLst>
                </p14:cNvPr>
                <p14:cNvContentPartPr/>
                <p14:nvPr/>
              </p14:nvContentPartPr>
              <p14:xfrm>
                <a:off x="6322680" y="2525224"/>
                <a:ext cx="250560" cy="120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ACA79E3-2505-1448-99D8-7457257D4D9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307560" y="2510104"/>
                  <a:ext cx="2808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00C63DB-5B21-574E-A9DF-2F1733187C59}"/>
                    </a:ext>
                  </a:extLst>
                </p14:cNvPr>
                <p14:cNvContentPartPr/>
                <p14:nvPr/>
              </p14:nvContentPartPr>
              <p14:xfrm>
                <a:off x="6906600" y="2480224"/>
                <a:ext cx="360" cy="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00C63DB-5B21-574E-A9DF-2F1733187C5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91120" y="246510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7BFC7EB-2041-824C-8513-EEB8DB68BF8D}"/>
                    </a:ext>
                  </a:extLst>
                </p14:cNvPr>
                <p14:cNvContentPartPr/>
                <p14:nvPr/>
              </p14:nvContentPartPr>
              <p14:xfrm>
                <a:off x="6841800" y="2655544"/>
                <a:ext cx="84960" cy="219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7BFC7EB-2041-824C-8513-EEB8DB68BF8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826680" y="2640064"/>
                  <a:ext cx="11556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CBD6D3E-8A23-5844-9E0F-A9EA2800C84B}"/>
              </a:ext>
            </a:extLst>
          </p:cNvPr>
          <p:cNvGrpSpPr/>
          <p:nvPr/>
        </p:nvGrpSpPr>
        <p:grpSpPr>
          <a:xfrm>
            <a:off x="7266600" y="2240464"/>
            <a:ext cx="1444680" cy="475200"/>
            <a:chOff x="7266600" y="2240464"/>
            <a:chExt cx="1444680" cy="47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6A9864B-30D0-7D4C-89DA-7810557BDA2A}"/>
                    </a:ext>
                  </a:extLst>
                </p14:cNvPr>
                <p14:cNvContentPartPr/>
                <p14:nvPr/>
              </p14:nvContentPartPr>
              <p14:xfrm>
                <a:off x="7266600" y="2353864"/>
                <a:ext cx="270000" cy="361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6A9864B-30D0-7D4C-89DA-7810557BDA2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251120" y="2338744"/>
                  <a:ext cx="3006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02B4D30-2618-114F-80AD-05368DDBC01E}"/>
                    </a:ext>
                  </a:extLst>
                </p14:cNvPr>
                <p14:cNvContentPartPr/>
                <p14:nvPr/>
              </p14:nvContentPartPr>
              <p14:xfrm>
                <a:off x="7515360" y="2404624"/>
                <a:ext cx="4320" cy="7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02B4D30-2618-114F-80AD-05368DDBC01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499880" y="2389144"/>
                  <a:ext cx="349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207D92E-3C52-6641-983B-7063E2FADD95}"/>
                    </a:ext>
                  </a:extLst>
                </p14:cNvPr>
                <p14:cNvContentPartPr/>
                <p14:nvPr/>
              </p14:nvContentPartPr>
              <p14:xfrm>
                <a:off x="7607160" y="2240464"/>
                <a:ext cx="614880" cy="452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207D92E-3C52-6641-983B-7063E2FADD9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592040" y="2225344"/>
                  <a:ext cx="64548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5EEB3A8-6603-D742-AB30-E0FD77EE603C}"/>
                    </a:ext>
                  </a:extLst>
                </p14:cNvPr>
                <p14:cNvContentPartPr/>
                <p14:nvPr/>
              </p14:nvContentPartPr>
              <p14:xfrm>
                <a:off x="8385120" y="2373304"/>
                <a:ext cx="41400" cy="290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5EEB3A8-6603-D742-AB30-E0FD77EE603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370000" y="2358184"/>
                  <a:ext cx="720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D77FF3E-F760-9146-B0C2-32965695D524}"/>
                    </a:ext>
                  </a:extLst>
                </p14:cNvPr>
                <p14:cNvContentPartPr/>
                <p14:nvPr/>
              </p14:nvContentPartPr>
              <p14:xfrm>
                <a:off x="8453160" y="2499664"/>
                <a:ext cx="258120" cy="192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D77FF3E-F760-9146-B0C2-32965695D52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438040" y="2484544"/>
                  <a:ext cx="28836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55A6AF0-AD84-1E46-A036-1B344C835FE9}"/>
              </a:ext>
            </a:extLst>
          </p:cNvPr>
          <p:cNvGrpSpPr/>
          <p:nvPr/>
        </p:nvGrpSpPr>
        <p:grpSpPr>
          <a:xfrm>
            <a:off x="9202320" y="2451064"/>
            <a:ext cx="548280" cy="21240"/>
            <a:chOff x="9202320" y="2451064"/>
            <a:chExt cx="548280" cy="2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2E9B0A7-219B-0A49-A961-E1405D83359D}"/>
                    </a:ext>
                  </a:extLst>
                </p14:cNvPr>
                <p14:cNvContentPartPr/>
                <p14:nvPr/>
              </p14:nvContentPartPr>
              <p14:xfrm>
                <a:off x="9202320" y="2451064"/>
                <a:ext cx="112320" cy="7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2E9B0A7-219B-0A49-A961-E1405D83359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186840" y="2435944"/>
                  <a:ext cx="142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C8C800A-1AC1-7948-87B3-AA265C9A211D}"/>
                    </a:ext>
                  </a:extLst>
                </p14:cNvPr>
                <p14:cNvContentPartPr/>
                <p14:nvPr/>
              </p14:nvContentPartPr>
              <p14:xfrm>
                <a:off x="9445320" y="2458984"/>
                <a:ext cx="79200" cy="12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C8C800A-1AC1-7948-87B3-AA265C9A211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430200" y="2443504"/>
                  <a:ext cx="109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83F33E1-6FA0-384D-A610-1D85632DB651}"/>
                    </a:ext>
                  </a:extLst>
                </p14:cNvPr>
                <p14:cNvContentPartPr/>
                <p14:nvPr/>
              </p14:nvContentPartPr>
              <p14:xfrm>
                <a:off x="9727560" y="2460784"/>
                <a:ext cx="23040" cy="11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83F33E1-6FA0-384D-A610-1D85632DB65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712440" y="2445664"/>
                  <a:ext cx="5364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CC5ECD0-8102-0340-9264-8DA7E61F5148}"/>
              </a:ext>
            </a:extLst>
          </p:cNvPr>
          <p:cNvGrpSpPr/>
          <p:nvPr/>
        </p:nvGrpSpPr>
        <p:grpSpPr>
          <a:xfrm>
            <a:off x="700200" y="3541864"/>
            <a:ext cx="466920" cy="211320"/>
            <a:chOff x="700200" y="3541864"/>
            <a:chExt cx="46692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66AB3FA-0BFC-E147-AFB0-35ADD9EB2FA6}"/>
                    </a:ext>
                  </a:extLst>
                </p14:cNvPr>
                <p14:cNvContentPartPr/>
                <p14:nvPr/>
              </p14:nvContentPartPr>
              <p14:xfrm>
                <a:off x="700200" y="3654184"/>
                <a:ext cx="392760" cy="32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66AB3FA-0BFC-E147-AFB0-35ADD9EB2FA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85080" y="3639064"/>
                  <a:ext cx="4233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8D7DEAE-106B-F64C-B6AC-29FDE3ADB645}"/>
                    </a:ext>
                  </a:extLst>
                </p14:cNvPr>
                <p14:cNvContentPartPr/>
                <p14:nvPr/>
              </p14:nvContentPartPr>
              <p14:xfrm>
                <a:off x="1001520" y="3541864"/>
                <a:ext cx="165600" cy="211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8D7DEAE-106B-F64C-B6AC-29FDE3ADB64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86400" y="3526384"/>
                  <a:ext cx="19620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26AA87C-3170-B04B-9A4C-BB9F090B1506}"/>
              </a:ext>
            </a:extLst>
          </p:cNvPr>
          <p:cNvGrpSpPr/>
          <p:nvPr/>
        </p:nvGrpSpPr>
        <p:grpSpPr>
          <a:xfrm>
            <a:off x="1532160" y="3394624"/>
            <a:ext cx="2308320" cy="604080"/>
            <a:chOff x="1532160" y="3394624"/>
            <a:chExt cx="2308320" cy="60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36BFE6E-D747-5C44-88FD-33D590438369}"/>
                    </a:ext>
                  </a:extLst>
                </p14:cNvPr>
                <p14:cNvContentPartPr/>
                <p14:nvPr/>
              </p14:nvContentPartPr>
              <p14:xfrm>
                <a:off x="1532160" y="3411184"/>
                <a:ext cx="285120" cy="324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36BFE6E-D747-5C44-88FD-33D59043836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517040" y="3395704"/>
                  <a:ext cx="3157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EC260D4-4854-F949-9412-D5B93043051C}"/>
                    </a:ext>
                  </a:extLst>
                </p14:cNvPr>
                <p14:cNvContentPartPr/>
                <p14:nvPr/>
              </p14:nvContentPartPr>
              <p14:xfrm>
                <a:off x="1877400" y="3414064"/>
                <a:ext cx="272520" cy="301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EC260D4-4854-F949-9412-D5B93043051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861920" y="3398944"/>
                  <a:ext cx="3027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6958001-052C-D041-8E6F-3B9AEA888328}"/>
                    </a:ext>
                  </a:extLst>
                </p14:cNvPr>
                <p14:cNvContentPartPr/>
                <p14:nvPr/>
              </p14:nvContentPartPr>
              <p14:xfrm>
                <a:off x="2156760" y="3529984"/>
                <a:ext cx="122040" cy="191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6958001-052C-D041-8E6F-3B9AEA88832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141280" y="3514504"/>
                  <a:ext cx="1526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79503C7-485F-9F4D-A9FB-D936DEC300FF}"/>
                    </a:ext>
                  </a:extLst>
                </p14:cNvPr>
                <p14:cNvContentPartPr/>
                <p14:nvPr/>
              </p14:nvContentPartPr>
              <p14:xfrm>
                <a:off x="2237400" y="3540784"/>
                <a:ext cx="151920" cy="192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79503C7-485F-9F4D-A9FB-D936DEC300F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222280" y="3525304"/>
                  <a:ext cx="182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64A07D9-E6BF-514F-8DD6-27B1BF0D298A}"/>
                    </a:ext>
                  </a:extLst>
                </p14:cNvPr>
                <p14:cNvContentPartPr/>
                <p14:nvPr/>
              </p14:nvContentPartPr>
              <p14:xfrm>
                <a:off x="2377800" y="3394624"/>
                <a:ext cx="188280" cy="424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64A07D9-E6BF-514F-8DD6-27B1BF0D298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362680" y="3379504"/>
                  <a:ext cx="21888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22C16FA-F4FE-B441-AC8D-D34EFFD4A249}"/>
                    </a:ext>
                  </a:extLst>
                </p14:cNvPr>
                <p14:cNvContentPartPr/>
                <p14:nvPr/>
              </p14:nvContentPartPr>
              <p14:xfrm>
                <a:off x="2822760" y="3470224"/>
                <a:ext cx="173520" cy="470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22C16FA-F4FE-B441-AC8D-D34EFFD4A24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807280" y="3454744"/>
                  <a:ext cx="20412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1A17DEB-A385-5447-A5F6-B438BEBC3EC6}"/>
                    </a:ext>
                  </a:extLst>
                </p14:cNvPr>
                <p14:cNvContentPartPr/>
                <p14:nvPr/>
              </p14:nvContentPartPr>
              <p14:xfrm>
                <a:off x="2762640" y="3593344"/>
                <a:ext cx="312480" cy="1519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1A17DEB-A385-5447-A5F6-B438BEBC3EC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747160" y="3578224"/>
                  <a:ext cx="3427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D93531C-8699-FB43-BFDD-E5DFFE4EF027}"/>
                    </a:ext>
                  </a:extLst>
                </p14:cNvPr>
                <p14:cNvContentPartPr/>
                <p14:nvPr/>
              </p14:nvContentPartPr>
              <p14:xfrm>
                <a:off x="3044520" y="3562384"/>
                <a:ext cx="212040" cy="1497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D93531C-8699-FB43-BFDD-E5DFFE4EF02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029400" y="3547264"/>
                  <a:ext cx="2426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0495F54-05D9-6444-842C-90B01EA0E436}"/>
                    </a:ext>
                  </a:extLst>
                </p14:cNvPr>
                <p14:cNvContentPartPr/>
                <p14:nvPr/>
              </p14:nvContentPartPr>
              <p14:xfrm>
                <a:off x="3297600" y="3569224"/>
                <a:ext cx="338760" cy="1551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0495F54-05D9-6444-842C-90B01EA0E43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282120" y="3554104"/>
                  <a:ext cx="3693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87CFD8E-5859-8346-A40E-BE3E7D1A4B55}"/>
                    </a:ext>
                  </a:extLst>
                </p14:cNvPr>
                <p14:cNvContentPartPr/>
                <p14:nvPr/>
              </p14:nvContentPartPr>
              <p14:xfrm>
                <a:off x="3744720" y="3540784"/>
                <a:ext cx="95760" cy="221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87CFD8E-5859-8346-A40E-BE3E7D1A4B5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729240" y="3525304"/>
                  <a:ext cx="1263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F9E3D48-747B-DA44-B8C8-CF5A3560CDE8}"/>
                    </a:ext>
                  </a:extLst>
                </p14:cNvPr>
                <p14:cNvContentPartPr/>
                <p14:nvPr/>
              </p14:nvContentPartPr>
              <p14:xfrm>
                <a:off x="3373200" y="3607024"/>
                <a:ext cx="391680" cy="3916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F9E3D48-747B-DA44-B8C8-CF5A3560CDE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358080" y="3591904"/>
                  <a:ext cx="421920" cy="42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76139AC-E247-D349-9256-B1CECBB5DF1E}"/>
              </a:ext>
            </a:extLst>
          </p:cNvPr>
          <p:cNvGrpSpPr/>
          <p:nvPr/>
        </p:nvGrpSpPr>
        <p:grpSpPr>
          <a:xfrm>
            <a:off x="777960" y="4288144"/>
            <a:ext cx="3938760" cy="1387080"/>
            <a:chOff x="777960" y="4288144"/>
            <a:chExt cx="3938760" cy="138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39B5498-4B60-0A48-840A-C05E19530818}"/>
                    </a:ext>
                  </a:extLst>
                </p14:cNvPr>
                <p14:cNvContentPartPr/>
                <p14:nvPr/>
              </p14:nvContentPartPr>
              <p14:xfrm>
                <a:off x="777960" y="4470304"/>
                <a:ext cx="634320" cy="820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39B5498-4B60-0A48-840A-C05E1953081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62840" y="4455184"/>
                  <a:ext cx="6645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4B3BA49-3774-C24A-AD2B-87A56E0F7E80}"/>
                    </a:ext>
                  </a:extLst>
                </p14:cNvPr>
                <p14:cNvContentPartPr/>
                <p14:nvPr/>
              </p14:nvContentPartPr>
              <p14:xfrm>
                <a:off x="1176840" y="4404064"/>
                <a:ext cx="169200" cy="2635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4B3BA49-3774-C24A-AD2B-87A56E0F7E8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61360" y="4388584"/>
                  <a:ext cx="1998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A118F83-4E89-5641-AF41-67F26556CBF8}"/>
                    </a:ext>
                  </a:extLst>
                </p14:cNvPr>
                <p14:cNvContentPartPr/>
                <p14:nvPr/>
              </p14:nvContentPartPr>
              <p14:xfrm>
                <a:off x="1711800" y="4328464"/>
                <a:ext cx="64080" cy="309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A118F83-4E89-5641-AF41-67F26556CBF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696680" y="4313344"/>
                  <a:ext cx="946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29B88C8-6ACC-CB40-A016-A506E9E45523}"/>
                    </a:ext>
                  </a:extLst>
                </p14:cNvPr>
                <p14:cNvContentPartPr/>
                <p14:nvPr/>
              </p14:nvContentPartPr>
              <p14:xfrm>
                <a:off x="1556280" y="4288144"/>
                <a:ext cx="333000" cy="157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29B88C8-6ACC-CB40-A016-A506E9E4552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540800" y="4272664"/>
                  <a:ext cx="363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F914FF5-5CD4-3549-8694-143B9BF89A44}"/>
                    </a:ext>
                  </a:extLst>
                </p14:cNvPr>
                <p14:cNvContentPartPr/>
                <p14:nvPr/>
              </p14:nvContentPartPr>
              <p14:xfrm>
                <a:off x="1915920" y="4445464"/>
                <a:ext cx="237600" cy="505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F914FF5-5CD4-3549-8694-143B9BF89A4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900440" y="4429984"/>
                  <a:ext cx="26784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827776A-50A5-E64D-9584-5BC99397B53E}"/>
                    </a:ext>
                  </a:extLst>
                </p14:cNvPr>
                <p14:cNvContentPartPr/>
                <p14:nvPr/>
              </p14:nvContentPartPr>
              <p14:xfrm>
                <a:off x="2198160" y="4395424"/>
                <a:ext cx="180000" cy="400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827776A-50A5-E64D-9584-5BC99397B53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183040" y="4379944"/>
                  <a:ext cx="21024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A239CB8-9C10-E84A-8390-A7DBD2AFF28E}"/>
                    </a:ext>
                  </a:extLst>
                </p14:cNvPr>
                <p14:cNvContentPartPr/>
                <p14:nvPr/>
              </p14:nvContentPartPr>
              <p14:xfrm>
                <a:off x="2433240" y="4419904"/>
                <a:ext cx="104760" cy="216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A239CB8-9C10-E84A-8390-A7DBD2AFF28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417760" y="4404784"/>
                  <a:ext cx="1353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F903075-C942-6F4C-867A-BFB4BFCF792F}"/>
                    </a:ext>
                  </a:extLst>
                </p14:cNvPr>
                <p14:cNvContentPartPr/>
                <p14:nvPr/>
              </p14:nvContentPartPr>
              <p14:xfrm>
                <a:off x="2626200" y="4464904"/>
                <a:ext cx="161280" cy="226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F903075-C942-6F4C-867A-BFB4BFCF792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610720" y="4449424"/>
                  <a:ext cx="1918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B02C67B-A6B8-5142-BC4B-27E7649D961E}"/>
                    </a:ext>
                  </a:extLst>
                </p14:cNvPr>
                <p14:cNvContentPartPr/>
                <p14:nvPr/>
              </p14:nvContentPartPr>
              <p14:xfrm>
                <a:off x="2454120" y="4474624"/>
                <a:ext cx="243720" cy="443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B02C67B-A6B8-5142-BC4B-27E7649D961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438640" y="4459144"/>
                  <a:ext cx="2743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1FC8903-F0B1-D740-834E-C166C21C9C54}"/>
                    </a:ext>
                  </a:extLst>
                </p14:cNvPr>
                <p14:cNvContentPartPr/>
                <p14:nvPr/>
              </p14:nvContentPartPr>
              <p14:xfrm>
                <a:off x="962640" y="5360584"/>
                <a:ext cx="682920" cy="77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1FC8903-F0B1-D740-834E-C166C21C9C5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47520" y="5345464"/>
                  <a:ext cx="713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3BBBDA1-777C-1F48-8CB9-E69B77AF7586}"/>
                    </a:ext>
                  </a:extLst>
                </p14:cNvPr>
                <p14:cNvContentPartPr/>
                <p14:nvPr/>
              </p14:nvContentPartPr>
              <p14:xfrm>
                <a:off x="1488240" y="5272024"/>
                <a:ext cx="99720" cy="334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3BBBDA1-777C-1F48-8CB9-E69B77AF758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472760" y="5256904"/>
                  <a:ext cx="1303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36A7430-32B0-E74B-8BF2-7553009C4A9F}"/>
                    </a:ext>
                  </a:extLst>
                </p14:cNvPr>
                <p14:cNvContentPartPr/>
                <p14:nvPr/>
              </p14:nvContentPartPr>
              <p14:xfrm>
                <a:off x="1894680" y="5311264"/>
                <a:ext cx="204480" cy="3639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36A7430-32B0-E74B-8BF2-7553009C4A9F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879560" y="5295784"/>
                  <a:ext cx="2350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0362FBB-E320-AD48-9814-823B794E3526}"/>
                    </a:ext>
                  </a:extLst>
                </p14:cNvPr>
                <p14:cNvContentPartPr/>
                <p14:nvPr/>
              </p14:nvContentPartPr>
              <p14:xfrm>
                <a:off x="2275920" y="5292184"/>
                <a:ext cx="284040" cy="207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0362FBB-E320-AD48-9814-823B794E352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260800" y="5276704"/>
                  <a:ext cx="3146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655A111-B21D-604A-BB0F-C85911AB2435}"/>
                    </a:ext>
                  </a:extLst>
                </p14:cNvPr>
                <p14:cNvContentPartPr/>
                <p14:nvPr/>
              </p14:nvContentPartPr>
              <p14:xfrm>
                <a:off x="2567880" y="5354104"/>
                <a:ext cx="235440" cy="1904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655A111-B21D-604A-BB0F-C85911AB243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552760" y="5338984"/>
                  <a:ext cx="266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2334B16-CCAB-274A-AC28-47ACDD626F3B}"/>
                    </a:ext>
                  </a:extLst>
                </p14:cNvPr>
                <p14:cNvContentPartPr/>
                <p14:nvPr/>
              </p14:nvContentPartPr>
              <p14:xfrm>
                <a:off x="2813400" y="5398744"/>
                <a:ext cx="232200" cy="170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2334B16-CCAB-274A-AC28-47ACDD626F3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798280" y="5383264"/>
                  <a:ext cx="2624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42EE2B8-768C-6441-9F26-7A7C8D583A52}"/>
                    </a:ext>
                  </a:extLst>
                </p14:cNvPr>
                <p14:cNvContentPartPr/>
                <p14:nvPr/>
              </p14:nvContentPartPr>
              <p14:xfrm>
                <a:off x="3093120" y="5155384"/>
                <a:ext cx="62640" cy="3747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42EE2B8-768C-6441-9F26-7A7C8D583A52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078000" y="5140264"/>
                  <a:ext cx="9324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B061BD9-8C9D-4D4B-925E-9D487053AB47}"/>
                    </a:ext>
                  </a:extLst>
                </p14:cNvPr>
                <p14:cNvContentPartPr/>
                <p14:nvPr/>
              </p14:nvContentPartPr>
              <p14:xfrm>
                <a:off x="2937600" y="5365264"/>
                <a:ext cx="273960" cy="92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B061BD9-8C9D-4D4B-925E-9D487053AB4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922120" y="5349784"/>
                  <a:ext cx="3042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6895D66-E1E6-9C4D-8210-850C5929F05C}"/>
                    </a:ext>
                  </a:extLst>
                </p14:cNvPr>
                <p14:cNvContentPartPr/>
                <p14:nvPr/>
              </p14:nvContentPartPr>
              <p14:xfrm>
                <a:off x="3249000" y="5336464"/>
                <a:ext cx="293040" cy="2059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6895D66-E1E6-9C4D-8210-850C5929F05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233520" y="5320984"/>
                  <a:ext cx="3236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55A9271-77C0-5F43-80CC-615C72C0F2CE}"/>
                    </a:ext>
                  </a:extLst>
                </p14:cNvPr>
                <p14:cNvContentPartPr/>
                <p14:nvPr/>
              </p14:nvContentPartPr>
              <p14:xfrm>
                <a:off x="3535200" y="5006344"/>
                <a:ext cx="521280" cy="591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55A9271-77C0-5F43-80CC-615C72C0F2C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520080" y="4990864"/>
                  <a:ext cx="55188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25A320E-E192-D84A-A4F3-6F5B13266E5B}"/>
                    </a:ext>
                  </a:extLst>
                </p14:cNvPr>
                <p14:cNvContentPartPr/>
                <p14:nvPr/>
              </p14:nvContentPartPr>
              <p14:xfrm>
                <a:off x="3735000" y="5236744"/>
                <a:ext cx="127440" cy="93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25A320E-E192-D84A-A4F3-6F5B13266E5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719880" y="5221624"/>
                  <a:ext cx="1580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E5E66A0-FDB9-8145-B8CC-58DB24219459}"/>
                    </a:ext>
                  </a:extLst>
                </p14:cNvPr>
                <p14:cNvContentPartPr/>
                <p14:nvPr/>
              </p14:nvContentPartPr>
              <p14:xfrm>
                <a:off x="3988080" y="5198584"/>
                <a:ext cx="43920" cy="61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E5E66A0-FDB9-8145-B8CC-58DB2421945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972960" y="5183104"/>
                  <a:ext cx="745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9C16835-5311-A84D-940D-68369C796EFE}"/>
                    </a:ext>
                  </a:extLst>
                </p14:cNvPr>
                <p14:cNvContentPartPr/>
                <p14:nvPr/>
              </p14:nvContentPartPr>
              <p14:xfrm>
                <a:off x="4178160" y="5340784"/>
                <a:ext cx="538560" cy="2138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9C16835-5311-A84D-940D-68369C796EF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162680" y="5325664"/>
                  <a:ext cx="56916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B252F474-01CF-BC42-8017-9E9D3E4149B8}"/>
              </a:ext>
            </a:extLst>
          </p:cNvPr>
          <p:cNvGrpSpPr/>
          <p:nvPr/>
        </p:nvGrpSpPr>
        <p:grpSpPr>
          <a:xfrm>
            <a:off x="2067120" y="5803024"/>
            <a:ext cx="1425600" cy="532440"/>
            <a:chOff x="2067120" y="5803024"/>
            <a:chExt cx="1425600" cy="53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DDFDEA2-7417-D443-89C9-9B80BB6352BB}"/>
                    </a:ext>
                  </a:extLst>
                </p14:cNvPr>
                <p14:cNvContentPartPr/>
                <p14:nvPr/>
              </p14:nvContentPartPr>
              <p14:xfrm>
                <a:off x="2067120" y="5865664"/>
                <a:ext cx="311400" cy="2606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DDFDEA2-7417-D443-89C9-9B80BB6352B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051640" y="5850544"/>
                  <a:ext cx="3416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4585B8C-954E-0D4F-BE74-63D153D50D7D}"/>
                    </a:ext>
                  </a:extLst>
                </p14:cNvPr>
                <p14:cNvContentPartPr/>
                <p14:nvPr/>
              </p14:nvContentPartPr>
              <p14:xfrm>
                <a:off x="2275920" y="5942704"/>
                <a:ext cx="239760" cy="3927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4585B8C-954E-0D4F-BE74-63D153D50D7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260800" y="5927224"/>
                  <a:ext cx="2703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AFE0F3D-BE11-3540-BD8F-CD604DA4B1B9}"/>
                    </a:ext>
                  </a:extLst>
                </p14:cNvPr>
                <p14:cNvContentPartPr/>
                <p14:nvPr/>
              </p14:nvContentPartPr>
              <p14:xfrm>
                <a:off x="2463840" y="5896984"/>
                <a:ext cx="435240" cy="2790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AFE0F3D-BE11-3540-BD8F-CD604DA4B1B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448720" y="5881864"/>
                  <a:ext cx="4658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5D4A0FB-C5D8-D949-9650-EA8B78EAFBB4}"/>
                    </a:ext>
                  </a:extLst>
                </p14:cNvPr>
                <p14:cNvContentPartPr/>
                <p14:nvPr/>
              </p14:nvContentPartPr>
              <p14:xfrm>
                <a:off x="2898720" y="5992024"/>
                <a:ext cx="38520" cy="1332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5D4A0FB-C5D8-D949-9650-EA8B78EAFBB4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883240" y="5976904"/>
                  <a:ext cx="691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8B18D02-A6FE-8F41-AAC3-7081205D8561}"/>
                    </a:ext>
                  </a:extLst>
                </p14:cNvPr>
                <p14:cNvContentPartPr/>
                <p14:nvPr/>
              </p14:nvContentPartPr>
              <p14:xfrm>
                <a:off x="2850120" y="5855944"/>
                <a:ext cx="5040" cy="50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8B18D02-A6FE-8F41-AAC3-7081205D8561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834640" y="5840464"/>
                  <a:ext cx="35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A1209F8-D084-694D-81E2-E18578E56F39}"/>
                    </a:ext>
                  </a:extLst>
                </p14:cNvPr>
                <p14:cNvContentPartPr/>
                <p14:nvPr/>
              </p14:nvContentPartPr>
              <p14:xfrm>
                <a:off x="3048840" y="5803024"/>
                <a:ext cx="443880" cy="3636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A1209F8-D084-694D-81E2-E18578E56F39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033360" y="5787904"/>
                  <a:ext cx="474480" cy="39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7F0D0D44-17DA-5B48-AD88-2B30F1E991B8}"/>
                  </a:ext>
                </a:extLst>
              </p14:cNvPr>
              <p14:cNvContentPartPr/>
              <p14:nvPr/>
            </p14:nvContentPartPr>
            <p14:xfrm>
              <a:off x="3763440" y="5820304"/>
              <a:ext cx="467640" cy="4323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7F0D0D44-17DA-5B48-AD88-2B30F1E991B8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3748320" y="5804824"/>
                <a:ext cx="498240" cy="46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E5AF4D96-3811-E243-A3BC-1DFA8A11C6E3}"/>
              </a:ext>
            </a:extLst>
          </p:cNvPr>
          <p:cNvGrpSpPr/>
          <p:nvPr/>
        </p:nvGrpSpPr>
        <p:grpSpPr>
          <a:xfrm>
            <a:off x="7189560" y="5003464"/>
            <a:ext cx="2665800" cy="677880"/>
            <a:chOff x="7189560" y="5003464"/>
            <a:chExt cx="2665800" cy="67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68E67BD-BE1C-B94D-BBED-8462AB9DE8B7}"/>
                    </a:ext>
                  </a:extLst>
                </p14:cNvPr>
                <p14:cNvContentPartPr/>
                <p14:nvPr/>
              </p14:nvContentPartPr>
              <p14:xfrm>
                <a:off x="7189560" y="5115784"/>
                <a:ext cx="201960" cy="2671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68E67BD-BE1C-B94D-BBED-8462AB9DE8B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174440" y="5100664"/>
                  <a:ext cx="2322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CDDDF5C-9C33-FE47-A532-DB3A955DB97F}"/>
                    </a:ext>
                  </a:extLst>
                </p14:cNvPr>
                <p14:cNvContentPartPr/>
                <p14:nvPr/>
              </p14:nvContentPartPr>
              <p14:xfrm>
                <a:off x="7239960" y="5067544"/>
                <a:ext cx="125640" cy="2498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CDDDF5C-9C33-FE47-A532-DB3A955DB97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224840" y="5052424"/>
                  <a:ext cx="1562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AAD99F6-1992-584F-B070-817F11833173}"/>
                    </a:ext>
                  </a:extLst>
                </p14:cNvPr>
                <p14:cNvContentPartPr/>
                <p14:nvPr/>
              </p14:nvContentPartPr>
              <p14:xfrm>
                <a:off x="7617240" y="5074384"/>
                <a:ext cx="188280" cy="3196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AAD99F6-1992-584F-B070-817F1183317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602120" y="5059264"/>
                  <a:ext cx="2188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C4666ED-D9B7-354C-9183-7CA022473B0D}"/>
                    </a:ext>
                  </a:extLst>
                </p14:cNvPr>
                <p14:cNvContentPartPr/>
                <p14:nvPr/>
              </p14:nvContentPartPr>
              <p14:xfrm>
                <a:off x="7995960" y="5116504"/>
                <a:ext cx="44280" cy="2012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C4666ED-D9B7-354C-9183-7CA022473B0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980840" y="5101384"/>
                  <a:ext cx="748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A9D86F6-6914-C647-9600-1ABCB93E5349}"/>
                    </a:ext>
                  </a:extLst>
                </p14:cNvPr>
                <p14:cNvContentPartPr/>
                <p14:nvPr/>
              </p14:nvContentPartPr>
              <p14:xfrm>
                <a:off x="7859880" y="5015704"/>
                <a:ext cx="387000" cy="1324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A9D86F6-6914-C647-9600-1ABCB93E5349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844400" y="5000584"/>
                  <a:ext cx="417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F9CE6D4-E268-7A40-A21D-1501100529FE}"/>
                    </a:ext>
                  </a:extLst>
                </p14:cNvPr>
                <p14:cNvContentPartPr/>
                <p14:nvPr/>
              </p14:nvContentPartPr>
              <p14:xfrm>
                <a:off x="8172000" y="5009584"/>
                <a:ext cx="166320" cy="2631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F9CE6D4-E268-7A40-A21D-1501100529F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156880" y="4994464"/>
                  <a:ext cx="1969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919C4B0-E29B-F548-B95C-8C68275561B7}"/>
                    </a:ext>
                  </a:extLst>
                </p14:cNvPr>
                <p14:cNvContentPartPr/>
                <p14:nvPr/>
              </p14:nvContentPartPr>
              <p14:xfrm>
                <a:off x="8356320" y="5050984"/>
                <a:ext cx="136440" cy="2912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919C4B0-E29B-F548-B95C-8C68275561B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340840" y="5035864"/>
                  <a:ext cx="1666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3EBD3AF-5062-1C40-9C4D-8958CED246FC}"/>
                    </a:ext>
                  </a:extLst>
                </p14:cNvPr>
                <p14:cNvContentPartPr/>
                <p14:nvPr/>
              </p14:nvContentPartPr>
              <p14:xfrm>
                <a:off x="8657640" y="5070784"/>
                <a:ext cx="260280" cy="2541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3EBD3AF-5062-1C40-9C4D-8958CED246F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642160" y="5055664"/>
                  <a:ext cx="2905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9999B5B-4E31-4A4E-AEEF-D1E5E159236D}"/>
                    </a:ext>
                  </a:extLst>
                </p14:cNvPr>
                <p14:cNvContentPartPr/>
                <p14:nvPr/>
              </p14:nvContentPartPr>
              <p14:xfrm>
                <a:off x="8973720" y="5056744"/>
                <a:ext cx="120600" cy="2599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9999B5B-4E31-4A4E-AEEF-D1E5E159236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958600" y="5041264"/>
                  <a:ext cx="1512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10B76E1-8FAE-824B-B20C-ADBC99D51D8D}"/>
                    </a:ext>
                  </a:extLst>
                </p14:cNvPr>
                <p14:cNvContentPartPr/>
                <p14:nvPr/>
              </p14:nvContentPartPr>
              <p14:xfrm>
                <a:off x="9124560" y="5003464"/>
                <a:ext cx="278640" cy="2678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10B76E1-8FAE-824B-B20C-ADBC99D51D8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109080" y="4988344"/>
                  <a:ext cx="3092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FD63BCB-4278-D245-9A79-EFAE943A8448}"/>
                    </a:ext>
                  </a:extLst>
                </p14:cNvPr>
                <p14:cNvContentPartPr/>
                <p14:nvPr/>
              </p14:nvContentPartPr>
              <p14:xfrm>
                <a:off x="9405000" y="5004904"/>
                <a:ext cx="165600" cy="3304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FD63BCB-4278-D245-9A79-EFAE943A844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389880" y="4989784"/>
                  <a:ext cx="1962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07A2C6E-D7BD-BA49-9962-A1B90A84BE6B}"/>
                    </a:ext>
                  </a:extLst>
                </p14:cNvPr>
                <p14:cNvContentPartPr/>
                <p14:nvPr/>
              </p14:nvContentPartPr>
              <p14:xfrm>
                <a:off x="9776160" y="5019304"/>
                <a:ext cx="79200" cy="2178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07A2C6E-D7BD-BA49-9962-A1B90A84BE6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761040" y="5004184"/>
                  <a:ext cx="1094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346156AA-C6BC-CD41-8557-87DB89AECE33}"/>
                    </a:ext>
                  </a:extLst>
                </p14:cNvPr>
                <p14:cNvContentPartPr/>
                <p14:nvPr/>
              </p14:nvContentPartPr>
              <p14:xfrm>
                <a:off x="9628920" y="5048464"/>
                <a:ext cx="166320" cy="3092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46156AA-C6BC-CD41-8557-87DB89AECE3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613440" y="5033344"/>
                  <a:ext cx="1965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1313B10-EF71-6D4F-93F3-4E989ED4BBAC}"/>
                    </a:ext>
                  </a:extLst>
                </p14:cNvPr>
                <p14:cNvContentPartPr/>
                <p14:nvPr/>
              </p14:nvContentPartPr>
              <p14:xfrm>
                <a:off x="7655400" y="5520064"/>
                <a:ext cx="1917360" cy="1612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1313B10-EF71-6D4F-93F3-4E989ED4BBAC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640280" y="5504584"/>
                  <a:ext cx="194760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09559D8-0A61-9042-A051-48451261D294}"/>
              </a:ext>
            </a:extLst>
          </p:cNvPr>
          <p:cNvGrpSpPr/>
          <p:nvPr/>
        </p:nvGrpSpPr>
        <p:grpSpPr>
          <a:xfrm>
            <a:off x="5612760" y="3112744"/>
            <a:ext cx="6381720" cy="1712160"/>
            <a:chOff x="5612760" y="3112744"/>
            <a:chExt cx="6381720" cy="171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DC3D8CB-0B85-0E44-96D4-E55275CD5857}"/>
                    </a:ext>
                  </a:extLst>
                </p14:cNvPr>
                <p14:cNvContentPartPr/>
                <p14:nvPr/>
              </p14:nvContentPartPr>
              <p14:xfrm>
                <a:off x="5612760" y="3735184"/>
                <a:ext cx="360" cy="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DC3D8CB-0B85-0E44-96D4-E55275CD58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97640" y="372006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1C9BB75-74DD-194E-B1F8-4188E48FB724}"/>
                    </a:ext>
                  </a:extLst>
                </p14:cNvPr>
                <p14:cNvContentPartPr/>
                <p14:nvPr/>
              </p14:nvContentPartPr>
              <p14:xfrm>
                <a:off x="5734440" y="3574624"/>
                <a:ext cx="527760" cy="1026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1C9BB75-74DD-194E-B1F8-4188E48FB72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718960" y="3559504"/>
                  <a:ext cx="5583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52AADA1-6E37-A04B-BFC4-D6E5E352846D}"/>
                    </a:ext>
                  </a:extLst>
                </p14:cNvPr>
                <p14:cNvContentPartPr/>
                <p14:nvPr/>
              </p14:nvContentPartPr>
              <p14:xfrm>
                <a:off x="6089400" y="3471664"/>
                <a:ext cx="181800" cy="2815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52AADA1-6E37-A04B-BFC4-D6E5E352846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073920" y="3456544"/>
                  <a:ext cx="2120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D8393D8-2C98-AA4F-953A-25F47F9DFDE4}"/>
                    </a:ext>
                  </a:extLst>
                </p14:cNvPr>
                <p14:cNvContentPartPr/>
                <p14:nvPr/>
              </p14:nvContentPartPr>
              <p14:xfrm>
                <a:off x="6631920" y="3361144"/>
                <a:ext cx="308880" cy="3841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D8393D8-2C98-AA4F-953A-25F47F9DFDE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616440" y="3346024"/>
                  <a:ext cx="3394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259A7FC-6B18-634A-97C0-EE744502D227}"/>
                    </a:ext>
                  </a:extLst>
                </p14:cNvPr>
                <p14:cNvContentPartPr/>
                <p14:nvPr/>
              </p14:nvContentPartPr>
              <p14:xfrm>
                <a:off x="6897600" y="3452944"/>
                <a:ext cx="106560" cy="2642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259A7FC-6B18-634A-97C0-EE744502D22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882480" y="3437824"/>
                  <a:ext cx="1371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1A8D396-3158-7440-A747-40D42194B962}"/>
                    </a:ext>
                  </a:extLst>
                </p14:cNvPr>
                <p14:cNvContentPartPr/>
                <p14:nvPr/>
              </p14:nvContentPartPr>
              <p14:xfrm>
                <a:off x="7004160" y="3421984"/>
                <a:ext cx="398520" cy="2376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1A8D396-3158-7440-A747-40D42194B96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988680" y="3406864"/>
                  <a:ext cx="4291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504CB09-FBA6-BB4C-A6FB-90C716944373}"/>
                    </a:ext>
                  </a:extLst>
                </p14:cNvPr>
                <p14:cNvContentPartPr/>
                <p14:nvPr/>
              </p14:nvContentPartPr>
              <p14:xfrm>
                <a:off x="7480440" y="3436384"/>
                <a:ext cx="469080" cy="2649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504CB09-FBA6-BB4C-A6FB-90C71694437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465320" y="3421264"/>
                  <a:ext cx="4993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2C8DBAC-EB44-714A-9B7E-B508E85EC8A9}"/>
                    </a:ext>
                  </a:extLst>
                </p14:cNvPr>
                <p14:cNvContentPartPr/>
                <p14:nvPr/>
              </p14:nvContentPartPr>
              <p14:xfrm>
                <a:off x="8125200" y="3315784"/>
                <a:ext cx="909000" cy="317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2C8DBAC-EB44-714A-9B7E-B508E85EC8A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110080" y="3300664"/>
                  <a:ext cx="9396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CF6A651-6858-8A48-B9A2-E039FD1FF00D}"/>
                    </a:ext>
                  </a:extLst>
                </p14:cNvPr>
                <p14:cNvContentPartPr/>
                <p14:nvPr/>
              </p14:nvContentPartPr>
              <p14:xfrm>
                <a:off x="9260280" y="3112744"/>
                <a:ext cx="31680" cy="6051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CF6A651-6858-8A48-B9A2-E039FD1FF00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244800" y="3097264"/>
                  <a:ext cx="62280" cy="6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D3D284E-B362-5949-8784-2E9D68D04C56}"/>
                    </a:ext>
                  </a:extLst>
                </p14:cNvPr>
                <p14:cNvContentPartPr/>
                <p14:nvPr/>
              </p14:nvContentPartPr>
              <p14:xfrm>
                <a:off x="9416160" y="3166384"/>
                <a:ext cx="250920" cy="3895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D3D284E-B362-5949-8784-2E9D68D04C5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401040" y="3150904"/>
                  <a:ext cx="2815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6EE447E-E8FF-8D4B-8F50-29E7CBF36E89}"/>
                    </a:ext>
                  </a:extLst>
                </p14:cNvPr>
                <p14:cNvContentPartPr/>
                <p14:nvPr/>
              </p14:nvContentPartPr>
              <p14:xfrm>
                <a:off x="9615240" y="3368344"/>
                <a:ext cx="200880" cy="5022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6EE447E-E8FF-8D4B-8F50-29E7CBF36E8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600120" y="3353224"/>
                  <a:ext cx="23112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596D739-DBD7-D64D-9F73-50AF1FBF0010}"/>
                    </a:ext>
                  </a:extLst>
                </p14:cNvPr>
                <p14:cNvContentPartPr/>
                <p14:nvPr/>
              </p14:nvContentPartPr>
              <p14:xfrm>
                <a:off x="9869760" y="3319024"/>
                <a:ext cx="142200" cy="4204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596D739-DBD7-D64D-9F73-50AF1FBF001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854280" y="3303904"/>
                  <a:ext cx="1728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5E7A5B3-4718-234B-9F24-3D4828756C40}"/>
                    </a:ext>
                  </a:extLst>
                </p14:cNvPr>
                <p14:cNvContentPartPr/>
                <p14:nvPr/>
              </p14:nvContentPartPr>
              <p14:xfrm>
                <a:off x="10009800" y="3353584"/>
                <a:ext cx="385200" cy="2048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5E7A5B3-4718-234B-9F24-3D4828756C4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994320" y="3338464"/>
                  <a:ext cx="4154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BDF23AC-E0B9-8A43-AD75-96AA6C9287B3}"/>
                    </a:ext>
                  </a:extLst>
                </p14:cNvPr>
                <p14:cNvContentPartPr/>
                <p14:nvPr/>
              </p14:nvContentPartPr>
              <p14:xfrm>
                <a:off x="10498680" y="3283024"/>
                <a:ext cx="818280" cy="3204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BDF23AC-E0B9-8A43-AD75-96AA6C9287B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483560" y="3267904"/>
                  <a:ext cx="8485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AB9BFD2-631A-8545-9E2D-1D1516A655ED}"/>
                    </a:ext>
                  </a:extLst>
                </p14:cNvPr>
                <p14:cNvContentPartPr/>
                <p14:nvPr/>
              </p14:nvContentPartPr>
              <p14:xfrm>
                <a:off x="5791320" y="4516744"/>
                <a:ext cx="689760" cy="702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AB9BFD2-631A-8545-9E2D-1D1516A655E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776200" y="4501624"/>
                  <a:ext cx="7203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9A267C3-BF2F-524A-99A7-98F728884932}"/>
                    </a:ext>
                  </a:extLst>
                </p14:cNvPr>
                <p14:cNvContentPartPr/>
                <p14:nvPr/>
              </p14:nvContentPartPr>
              <p14:xfrm>
                <a:off x="6234840" y="4416304"/>
                <a:ext cx="258840" cy="4086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9A267C3-BF2F-524A-99A7-98F72888493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19720" y="4400824"/>
                  <a:ext cx="2890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496A642-BED4-4D4F-A659-CFC81B9E3A15}"/>
                    </a:ext>
                  </a:extLst>
                </p14:cNvPr>
                <p14:cNvContentPartPr/>
                <p14:nvPr/>
              </p14:nvContentPartPr>
              <p14:xfrm>
                <a:off x="6995520" y="4319104"/>
                <a:ext cx="47520" cy="2833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496A642-BED4-4D4F-A659-CFC81B9E3A1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980400" y="4303624"/>
                  <a:ext cx="777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250D4CD-2DEA-D84C-8C48-6A20FB9F1D0C}"/>
                    </a:ext>
                  </a:extLst>
                </p14:cNvPr>
                <p14:cNvContentPartPr/>
                <p14:nvPr/>
              </p14:nvContentPartPr>
              <p14:xfrm>
                <a:off x="6994080" y="4186264"/>
                <a:ext cx="295920" cy="1332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250D4CD-2DEA-D84C-8C48-6A20FB9F1D0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978600" y="4170784"/>
                  <a:ext cx="326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79806B2-738B-C44A-92AB-A9BDA61504A1}"/>
                    </a:ext>
                  </a:extLst>
                </p14:cNvPr>
                <p14:cNvContentPartPr/>
                <p14:nvPr/>
              </p14:nvContentPartPr>
              <p14:xfrm>
                <a:off x="6975720" y="4431784"/>
                <a:ext cx="376200" cy="435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79806B2-738B-C44A-92AB-A9BDA61504A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960600" y="4416664"/>
                  <a:ext cx="4068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4E57360-24BB-6844-821B-AE6102749845}"/>
                    </a:ext>
                  </a:extLst>
                </p14:cNvPr>
                <p14:cNvContentPartPr/>
                <p14:nvPr/>
              </p14:nvContentPartPr>
              <p14:xfrm>
                <a:off x="7292880" y="4435744"/>
                <a:ext cx="51480" cy="1537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4E57360-24BB-6844-821B-AE610274984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277760" y="4420264"/>
                  <a:ext cx="820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95252EC-EDB8-A444-A438-B67071078B98}"/>
                    </a:ext>
                  </a:extLst>
                </p14:cNvPr>
                <p14:cNvContentPartPr/>
                <p14:nvPr/>
              </p14:nvContentPartPr>
              <p14:xfrm>
                <a:off x="7207920" y="4271224"/>
                <a:ext cx="50760" cy="478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95252EC-EDB8-A444-A438-B67071078B9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192800" y="4256104"/>
                  <a:ext cx="813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5BA754B-E316-AA48-BBC9-D670DA0068F0}"/>
                    </a:ext>
                  </a:extLst>
                </p14:cNvPr>
                <p14:cNvContentPartPr/>
                <p14:nvPr/>
              </p14:nvContentPartPr>
              <p14:xfrm>
                <a:off x="7402680" y="4192384"/>
                <a:ext cx="48960" cy="3092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5BA754B-E316-AA48-BBC9-D670DA0068F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387560" y="4177264"/>
                  <a:ext cx="795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22C88E6-C76F-8A49-9975-EE448E8C91DB}"/>
                    </a:ext>
                  </a:extLst>
                </p14:cNvPr>
                <p14:cNvContentPartPr/>
                <p14:nvPr/>
              </p14:nvContentPartPr>
              <p14:xfrm>
                <a:off x="7529040" y="4163224"/>
                <a:ext cx="71280" cy="3938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22C88E6-C76F-8A49-9975-EE448E8C91D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513920" y="4148104"/>
                  <a:ext cx="1018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66010DC-C098-3147-8EF8-3E678DAA88BA}"/>
                    </a:ext>
                  </a:extLst>
                </p14:cNvPr>
                <p14:cNvContentPartPr/>
                <p14:nvPr/>
              </p14:nvContentPartPr>
              <p14:xfrm>
                <a:off x="7616520" y="4382464"/>
                <a:ext cx="186480" cy="2113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66010DC-C098-3147-8EF8-3E678DAA88B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601400" y="4366984"/>
                  <a:ext cx="2170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C095836-E02B-354B-BD9D-12A4C6F1C0A5}"/>
                    </a:ext>
                  </a:extLst>
                </p14:cNvPr>
                <p14:cNvContentPartPr/>
                <p14:nvPr/>
              </p14:nvContentPartPr>
              <p14:xfrm>
                <a:off x="7869600" y="4375264"/>
                <a:ext cx="176760" cy="2293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C095836-E02B-354B-BD9D-12A4C6F1C0A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854480" y="4360144"/>
                  <a:ext cx="2073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6BFCE94-B76B-054D-9499-D624D62281D6}"/>
                    </a:ext>
                  </a:extLst>
                </p14:cNvPr>
                <p14:cNvContentPartPr/>
                <p14:nvPr/>
              </p14:nvContentPartPr>
              <p14:xfrm>
                <a:off x="8221680" y="4376344"/>
                <a:ext cx="284040" cy="2570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6BFCE94-B76B-054D-9499-D624D62281D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206560" y="4361224"/>
                  <a:ext cx="3146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AE8EF41-9A6D-7D49-8B1B-3F731DD26E91}"/>
                    </a:ext>
                  </a:extLst>
                </p14:cNvPr>
                <p14:cNvContentPartPr/>
                <p14:nvPr/>
              </p14:nvContentPartPr>
              <p14:xfrm>
                <a:off x="8570520" y="4342144"/>
                <a:ext cx="155880" cy="198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AE8EF41-9A6D-7D49-8B1B-3F731DD26E9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555400" y="4327024"/>
                  <a:ext cx="1864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5CABBB5-7057-1E4B-986C-2F42E1629CE4}"/>
                    </a:ext>
                  </a:extLst>
                </p14:cNvPr>
                <p14:cNvContentPartPr/>
                <p14:nvPr/>
              </p14:nvContentPartPr>
              <p14:xfrm>
                <a:off x="8784000" y="4368784"/>
                <a:ext cx="282240" cy="2059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5CABBB5-7057-1E4B-986C-2F42E1629CE4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768880" y="4353304"/>
                  <a:ext cx="3128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6471564-F1A4-3947-9822-BF8AB532F24C}"/>
                    </a:ext>
                  </a:extLst>
                </p14:cNvPr>
                <p14:cNvContentPartPr/>
                <p14:nvPr/>
              </p14:nvContentPartPr>
              <p14:xfrm>
                <a:off x="9015480" y="3952984"/>
                <a:ext cx="600480" cy="7380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6471564-F1A4-3947-9822-BF8AB532F24C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000360" y="3937864"/>
                  <a:ext cx="63108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3C0983E-7626-A647-8C2A-46110B24B07B}"/>
                    </a:ext>
                  </a:extLst>
                </p14:cNvPr>
                <p14:cNvContentPartPr/>
                <p14:nvPr/>
              </p14:nvContentPartPr>
              <p14:xfrm>
                <a:off x="9851040" y="3997984"/>
                <a:ext cx="158760" cy="5234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3C0983E-7626-A647-8C2A-46110B24B07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835920" y="3982504"/>
                  <a:ext cx="18936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B73888F-B0BE-C24C-A379-6BEF7F550282}"/>
                    </a:ext>
                  </a:extLst>
                </p14:cNvPr>
                <p14:cNvContentPartPr/>
                <p14:nvPr/>
              </p14:nvContentPartPr>
              <p14:xfrm>
                <a:off x="10049040" y="4024264"/>
                <a:ext cx="432720" cy="3722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B73888F-B0BE-C24C-A379-6BEF7F550282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033560" y="4008784"/>
                  <a:ext cx="4633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5793A69-2FDB-6F4C-8D22-C9862330202D}"/>
                    </a:ext>
                  </a:extLst>
                </p14:cNvPr>
                <p14:cNvContentPartPr/>
                <p14:nvPr/>
              </p14:nvContentPartPr>
              <p14:xfrm>
                <a:off x="10582200" y="4017424"/>
                <a:ext cx="16560" cy="3240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5793A69-2FDB-6F4C-8D22-C9862330202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566720" y="4001944"/>
                  <a:ext cx="471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CEABBDA-9AE6-174E-B029-F84B7CC1CCBF}"/>
                    </a:ext>
                  </a:extLst>
                </p14:cNvPr>
                <p14:cNvContentPartPr/>
                <p14:nvPr/>
              </p14:nvContentPartPr>
              <p14:xfrm>
                <a:off x="10747080" y="4338184"/>
                <a:ext cx="51120" cy="2386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CEABBDA-9AE6-174E-B029-F84B7CC1CCB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731600" y="4323064"/>
                  <a:ext cx="817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10F5E9D-930C-324D-8919-04E3D4C7B9D5}"/>
                    </a:ext>
                  </a:extLst>
                </p14:cNvPr>
                <p14:cNvContentPartPr/>
                <p14:nvPr/>
              </p14:nvContentPartPr>
              <p14:xfrm>
                <a:off x="10932840" y="4116424"/>
                <a:ext cx="232200" cy="2210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10F5E9D-930C-324D-8919-04E3D4C7B9D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917720" y="4101304"/>
                  <a:ext cx="262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296C0EE-D007-314A-87C9-A2FBC8C2778A}"/>
                    </a:ext>
                  </a:extLst>
                </p14:cNvPr>
                <p14:cNvContentPartPr/>
                <p14:nvPr/>
              </p14:nvContentPartPr>
              <p14:xfrm>
                <a:off x="11206080" y="4085464"/>
                <a:ext cx="274680" cy="1540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9296C0EE-D007-314A-87C9-A2FBC8C2778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190960" y="4070344"/>
                  <a:ext cx="3052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0635A70-15E3-EB43-B108-74F49E409303}"/>
                    </a:ext>
                  </a:extLst>
                </p14:cNvPr>
                <p14:cNvContentPartPr/>
                <p14:nvPr/>
              </p14:nvContentPartPr>
              <p14:xfrm>
                <a:off x="11508840" y="3841744"/>
                <a:ext cx="238680" cy="4500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0635A70-15E3-EB43-B108-74F49E40930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493360" y="3826264"/>
                  <a:ext cx="26928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D38AC67-1F57-0245-84FF-28DC8829F266}"/>
                    </a:ext>
                  </a:extLst>
                </p14:cNvPr>
                <p14:cNvContentPartPr/>
                <p14:nvPr/>
              </p14:nvContentPartPr>
              <p14:xfrm>
                <a:off x="11862720" y="4211824"/>
                <a:ext cx="131760" cy="2800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D38AC67-1F57-0245-84FF-28DC8829F26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847240" y="4196704"/>
                  <a:ext cx="1623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BC4E290-C9A0-5742-83FD-140FDACD4C0E}"/>
                    </a:ext>
                  </a:extLst>
                </p14:cNvPr>
                <p14:cNvContentPartPr/>
                <p14:nvPr/>
              </p14:nvContentPartPr>
              <p14:xfrm>
                <a:off x="11632680" y="3754624"/>
                <a:ext cx="314280" cy="8078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BC4E290-C9A0-5742-83FD-140FDACD4C0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617560" y="3739504"/>
                  <a:ext cx="344880" cy="838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180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92E20CD-BD8D-4442-8A10-E9920663F142}"/>
                  </a:ext>
                </a:extLst>
              </p14:cNvPr>
              <p14:cNvContentPartPr/>
              <p14:nvPr/>
            </p14:nvContentPartPr>
            <p14:xfrm>
              <a:off x="9040320" y="3020584"/>
              <a:ext cx="205560" cy="1807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92E20CD-BD8D-4442-8A10-E9920663F1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24840" y="3005464"/>
                <a:ext cx="23616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9D995EB-A5B2-AB43-A11C-A20DE68646F6}"/>
                  </a:ext>
                </a:extLst>
              </p14:cNvPr>
              <p14:cNvContentPartPr/>
              <p14:nvPr/>
            </p14:nvContentPartPr>
            <p14:xfrm>
              <a:off x="3423960" y="2690824"/>
              <a:ext cx="605160" cy="723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9D995EB-A5B2-AB43-A11C-A20DE68646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8840" y="2675704"/>
                <a:ext cx="63576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09143F8-E292-BE47-BFB0-132A5DE01DA7}"/>
              </a:ext>
            </a:extLst>
          </p:cNvPr>
          <p:cNvGrpSpPr/>
          <p:nvPr/>
        </p:nvGrpSpPr>
        <p:grpSpPr>
          <a:xfrm>
            <a:off x="1305000" y="135904"/>
            <a:ext cx="9055800" cy="4283280"/>
            <a:chOff x="1305000" y="135904"/>
            <a:chExt cx="9055800" cy="428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F78C82A-D6D0-F14E-B625-E876D1A424B1}"/>
                    </a:ext>
                  </a:extLst>
                </p14:cNvPr>
                <p14:cNvContentPartPr/>
                <p14:nvPr/>
              </p14:nvContentPartPr>
              <p14:xfrm>
                <a:off x="1305000" y="414184"/>
                <a:ext cx="249840" cy="241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F78C82A-D6D0-F14E-B625-E876D1A424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9880" y="398704"/>
                  <a:ext cx="2800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D401458-6324-444D-AA6D-DC63FB9AC11F}"/>
                    </a:ext>
                  </a:extLst>
                </p14:cNvPr>
                <p14:cNvContentPartPr/>
                <p14:nvPr/>
              </p14:nvContentPartPr>
              <p14:xfrm>
                <a:off x="1614960" y="539104"/>
                <a:ext cx="222840" cy="159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D401458-6324-444D-AA6D-DC63FB9AC1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99480" y="523984"/>
                  <a:ext cx="253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B3151BB-F560-3E43-B735-C2710C5BAFD9}"/>
                    </a:ext>
                  </a:extLst>
                </p14:cNvPr>
                <p14:cNvContentPartPr/>
                <p14:nvPr/>
              </p14:nvContentPartPr>
              <p14:xfrm>
                <a:off x="1926000" y="522544"/>
                <a:ext cx="178200" cy="173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B3151BB-F560-3E43-B735-C2710C5BAF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10520" y="507064"/>
                  <a:ext cx="208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B198B82-6546-8A42-9236-5FE33451E06F}"/>
                    </a:ext>
                  </a:extLst>
                </p14:cNvPr>
                <p14:cNvContentPartPr/>
                <p14:nvPr/>
              </p14:nvContentPartPr>
              <p14:xfrm>
                <a:off x="2227680" y="330664"/>
                <a:ext cx="89280" cy="308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B198B82-6546-8A42-9236-5FE33451E06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12200" y="315184"/>
                  <a:ext cx="1198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E41FA07-86BD-1E4B-AADC-1802E7767D0D}"/>
                    </a:ext>
                  </a:extLst>
                </p14:cNvPr>
                <p14:cNvContentPartPr/>
                <p14:nvPr/>
              </p14:nvContentPartPr>
              <p14:xfrm>
                <a:off x="2139840" y="457384"/>
                <a:ext cx="369720" cy="249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E41FA07-86BD-1E4B-AADC-1802E7767D0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24720" y="441904"/>
                  <a:ext cx="4003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6361878-070A-184A-8A2A-2274786B5D52}"/>
                    </a:ext>
                  </a:extLst>
                </p14:cNvPr>
                <p14:cNvContentPartPr/>
                <p14:nvPr/>
              </p14:nvContentPartPr>
              <p14:xfrm>
                <a:off x="2490120" y="369544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6361878-070A-184A-8A2A-2274786B5D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75000" y="35406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9B59E47-BDEA-9849-A2D2-DF050A5ED59B}"/>
                    </a:ext>
                  </a:extLst>
                </p14:cNvPr>
                <p14:cNvContentPartPr/>
                <p14:nvPr/>
              </p14:nvContentPartPr>
              <p14:xfrm>
                <a:off x="2651400" y="295744"/>
                <a:ext cx="1023480" cy="447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9B59E47-BDEA-9849-A2D2-DF050A5ED5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35920" y="280624"/>
                  <a:ext cx="10537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239B994-ED48-9A46-94C1-855A0BDD7AE4}"/>
                    </a:ext>
                  </a:extLst>
                </p14:cNvPr>
                <p14:cNvContentPartPr/>
                <p14:nvPr/>
              </p14:nvContentPartPr>
              <p14:xfrm>
                <a:off x="3443400" y="413104"/>
                <a:ext cx="236160" cy="92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239B994-ED48-9A46-94C1-855A0BDD7AE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28280" y="397624"/>
                  <a:ext cx="2667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CFFE133-4917-9043-A34E-CADB8BC9C227}"/>
                    </a:ext>
                  </a:extLst>
                </p14:cNvPr>
                <p14:cNvContentPartPr/>
                <p14:nvPr/>
              </p14:nvContentPartPr>
              <p14:xfrm>
                <a:off x="4167000" y="310864"/>
                <a:ext cx="615960" cy="467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CFFE133-4917-9043-A34E-CADB8BC9C22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51520" y="295384"/>
                  <a:ext cx="64656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BD322BD-D563-6A4C-B2A8-4FF41769C8E0}"/>
                    </a:ext>
                  </a:extLst>
                </p14:cNvPr>
                <p14:cNvContentPartPr/>
                <p14:nvPr/>
              </p14:nvContentPartPr>
              <p14:xfrm>
                <a:off x="4766400" y="316624"/>
                <a:ext cx="392400" cy="441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BD322BD-D563-6A4C-B2A8-4FF41769C8E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51280" y="301504"/>
                  <a:ext cx="42264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2DCB715-79BF-134D-918C-FC9DB07ADB06}"/>
                    </a:ext>
                  </a:extLst>
                </p14:cNvPr>
                <p14:cNvContentPartPr/>
                <p14:nvPr/>
              </p14:nvContentPartPr>
              <p14:xfrm>
                <a:off x="5184720" y="445144"/>
                <a:ext cx="446040" cy="568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2DCB715-79BF-134D-918C-FC9DB07ADB0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69600" y="429664"/>
                  <a:ext cx="47664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9B94243-2DF3-D540-BF2F-8FDB0CD84AFF}"/>
                    </a:ext>
                  </a:extLst>
                </p14:cNvPr>
                <p14:cNvContentPartPr/>
                <p14:nvPr/>
              </p14:nvContentPartPr>
              <p14:xfrm>
                <a:off x="5632200" y="437584"/>
                <a:ext cx="78480" cy="76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9B94243-2DF3-D540-BF2F-8FDB0CD84AF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17080" y="422464"/>
                  <a:ext cx="109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4079E4E-AC7A-884D-9EBF-66FF7095A3A9}"/>
                    </a:ext>
                  </a:extLst>
                </p14:cNvPr>
                <p14:cNvContentPartPr/>
                <p14:nvPr/>
              </p14:nvContentPartPr>
              <p14:xfrm>
                <a:off x="5768280" y="340384"/>
                <a:ext cx="32040" cy="16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4079E4E-AC7A-884D-9EBF-66FF7095A3A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53160" y="324904"/>
                  <a:ext cx="622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2A9B640-4AC6-BB44-8320-FC848344152D}"/>
                    </a:ext>
                  </a:extLst>
                </p14:cNvPr>
                <p14:cNvContentPartPr/>
                <p14:nvPr/>
              </p14:nvContentPartPr>
              <p14:xfrm>
                <a:off x="5918400" y="457024"/>
                <a:ext cx="126360" cy="237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2A9B640-4AC6-BB44-8320-FC848344152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03280" y="441904"/>
                  <a:ext cx="1566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E9CBEF5-1EF8-3D44-A248-C508DE04EC42}"/>
                    </a:ext>
                  </a:extLst>
                </p14:cNvPr>
                <p14:cNvContentPartPr/>
                <p14:nvPr/>
              </p14:nvContentPartPr>
              <p14:xfrm>
                <a:off x="5785200" y="525064"/>
                <a:ext cx="168120" cy="303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E9CBEF5-1EF8-3D44-A248-C508DE04EC4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70080" y="509944"/>
                  <a:ext cx="1987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9AC8C5-A318-AB4A-AD0F-273C4BB8ADF7}"/>
                    </a:ext>
                  </a:extLst>
                </p14:cNvPr>
                <p14:cNvContentPartPr/>
                <p14:nvPr/>
              </p14:nvContentPartPr>
              <p14:xfrm>
                <a:off x="5792400" y="437584"/>
                <a:ext cx="14040" cy="217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9AC8C5-A318-AB4A-AD0F-273C4BB8ADF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77280" y="422464"/>
                  <a:ext cx="442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85FC1FF-D13E-EC46-B276-91487E54B370}"/>
                    </a:ext>
                  </a:extLst>
                </p14:cNvPr>
                <p14:cNvContentPartPr/>
                <p14:nvPr/>
              </p14:nvContentPartPr>
              <p14:xfrm>
                <a:off x="5688000" y="303664"/>
                <a:ext cx="80280" cy="52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85FC1FF-D13E-EC46-B276-91487E54B37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72880" y="288184"/>
                  <a:ext cx="1105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4E7B609-7006-FC42-A858-A95F38F79277}"/>
                    </a:ext>
                  </a:extLst>
                </p14:cNvPr>
                <p14:cNvContentPartPr/>
                <p14:nvPr/>
              </p14:nvContentPartPr>
              <p14:xfrm>
                <a:off x="1478520" y="1254784"/>
                <a:ext cx="11520" cy="428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4E7B609-7006-FC42-A858-A95F38F7927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3040" y="1239304"/>
                  <a:ext cx="421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75E9B3D-9F3F-874C-AA13-74DC9F7FBEF1}"/>
                    </a:ext>
                  </a:extLst>
                </p14:cNvPr>
                <p14:cNvContentPartPr/>
                <p14:nvPr/>
              </p14:nvContentPartPr>
              <p14:xfrm>
                <a:off x="1442880" y="1313104"/>
                <a:ext cx="205560" cy="375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75E9B3D-9F3F-874C-AA13-74DC9F7FBEF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27400" y="1297984"/>
                  <a:ext cx="2361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6FD1028-0731-6845-8177-7BC3BBC9D410}"/>
                    </a:ext>
                  </a:extLst>
                </p14:cNvPr>
                <p14:cNvContentPartPr/>
                <p14:nvPr/>
              </p14:nvContentPartPr>
              <p14:xfrm>
                <a:off x="1702080" y="1456024"/>
                <a:ext cx="186840" cy="231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6FD1028-0731-6845-8177-7BC3BBC9D41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86960" y="1440544"/>
                  <a:ext cx="2174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14D8D88-F57A-A843-BA46-93644EFEBEEB}"/>
                    </a:ext>
                  </a:extLst>
                </p14:cNvPr>
                <p14:cNvContentPartPr/>
                <p14:nvPr/>
              </p14:nvContentPartPr>
              <p14:xfrm>
                <a:off x="1906560" y="1512184"/>
                <a:ext cx="222480" cy="527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14D8D88-F57A-A843-BA46-93644EFEBEE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91080" y="1496704"/>
                  <a:ext cx="25272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4397E6B-E211-5547-88D0-5CB960BFB8BD}"/>
                    </a:ext>
                  </a:extLst>
                </p14:cNvPr>
                <p14:cNvContentPartPr/>
                <p14:nvPr/>
              </p14:nvContentPartPr>
              <p14:xfrm>
                <a:off x="2227320" y="1497424"/>
                <a:ext cx="222120" cy="179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4397E6B-E211-5547-88D0-5CB960BFB8B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12200" y="1481944"/>
                  <a:ext cx="2527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5D00B92-6632-B04B-96A4-D5A84016BC7B}"/>
                    </a:ext>
                  </a:extLst>
                </p14:cNvPr>
                <p14:cNvContentPartPr/>
                <p14:nvPr/>
              </p14:nvContentPartPr>
              <p14:xfrm>
                <a:off x="2532600" y="1485544"/>
                <a:ext cx="81360" cy="187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5D00B92-6632-B04B-96A4-D5A84016BC7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17480" y="1470424"/>
                  <a:ext cx="111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6E533B9-29F2-C34F-B563-0A72344CBFE0}"/>
                    </a:ext>
                  </a:extLst>
                </p14:cNvPr>
                <p14:cNvContentPartPr/>
                <p14:nvPr/>
              </p14:nvContentPartPr>
              <p14:xfrm>
                <a:off x="2568240" y="1486624"/>
                <a:ext cx="289440" cy="140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6E533B9-29F2-C34F-B563-0A72344CBFE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52760" y="1471504"/>
                  <a:ext cx="3196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A9341B8-DD50-E34E-8DF2-02D2A2605493}"/>
                    </a:ext>
                  </a:extLst>
                </p14:cNvPr>
                <p14:cNvContentPartPr/>
                <p14:nvPr/>
              </p14:nvContentPartPr>
              <p14:xfrm>
                <a:off x="2881800" y="1188184"/>
                <a:ext cx="179640" cy="483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A9341B8-DD50-E34E-8DF2-02D2A260549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66320" y="1173064"/>
                  <a:ext cx="21024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3667482-13BE-554C-957B-0839A539959F}"/>
                    </a:ext>
                  </a:extLst>
                </p14:cNvPr>
                <p14:cNvContentPartPr/>
                <p14:nvPr/>
              </p14:nvContentPartPr>
              <p14:xfrm>
                <a:off x="3511440" y="1303384"/>
                <a:ext cx="189000" cy="323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3667482-13BE-554C-957B-0839A539959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96320" y="1287904"/>
                  <a:ext cx="2192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BCF696B-D81B-6542-93F0-683B2BFE42F1}"/>
                    </a:ext>
                  </a:extLst>
                </p14:cNvPr>
                <p14:cNvContentPartPr/>
                <p14:nvPr/>
              </p14:nvContentPartPr>
              <p14:xfrm>
                <a:off x="3589200" y="1390504"/>
                <a:ext cx="117360" cy="59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BCF696B-D81B-6542-93F0-683B2BFE42F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74080" y="1375384"/>
                  <a:ext cx="1476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8C4051-9550-5941-9705-4CE35376DC79}"/>
                    </a:ext>
                  </a:extLst>
                </p14:cNvPr>
                <p14:cNvContentPartPr/>
                <p14:nvPr/>
              </p14:nvContentPartPr>
              <p14:xfrm>
                <a:off x="3550320" y="1303384"/>
                <a:ext cx="172080" cy="48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8C4051-9550-5941-9705-4CE35376DC7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35200" y="1287904"/>
                  <a:ext cx="2026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FCBE7B5-5B34-9746-B70B-4BE87CD4A3B8}"/>
                    </a:ext>
                  </a:extLst>
                </p14:cNvPr>
                <p14:cNvContentPartPr/>
                <p14:nvPr/>
              </p14:nvContentPartPr>
              <p14:xfrm>
                <a:off x="3754800" y="1381144"/>
                <a:ext cx="187560" cy="161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FCBE7B5-5B34-9746-B70B-4BE87CD4A3B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39320" y="1366024"/>
                  <a:ext cx="2181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5A761D3-1673-9549-96E3-059C9A124A61}"/>
                    </a:ext>
                  </a:extLst>
                </p14:cNvPr>
                <p14:cNvContentPartPr/>
                <p14:nvPr/>
              </p14:nvContentPartPr>
              <p14:xfrm>
                <a:off x="3790800" y="1400584"/>
                <a:ext cx="139320" cy="202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5A761D3-1673-9549-96E3-059C9A124A6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75680" y="1385464"/>
                  <a:ext cx="1695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E1031C2-0F99-F644-A720-05BDA180C39E}"/>
                    </a:ext>
                  </a:extLst>
                </p14:cNvPr>
                <p14:cNvContentPartPr/>
                <p14:nvPr/>
              </p14:nvContentPartPr>
              <p14:xfrm>
                <a:off x="4046760" y="1264504"/>
                <a:ext cx="91080" cy="322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E1031C2-0F99-F644-A720-05BDA180C39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31280" y="1249024"/>
                  <a:ext cx="1216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25AB963-781D-AB46-9BC0-BA6D7BEE77E1}"/>
                    </a:ext>
                  </a:extLst>
                </p14:cNvPr>
                <p14:cNvContentPartPr/>
                <p14:nvPr/>
              </p14:nvContentPartPr>
              <p14:xfrm>
                <a:off x="4007520" y="1371784"/>
                <a:ext cx="356400" cy="182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25AB963-781D-AB46-9BC0-BA6D7BEE77E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92400" y="1356664"/>
                  <a:ext cx="387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C9B5DB0-3A77-0C40-B321-2622F4F121D4}"/>
                    </a:ext>
                  </a:extLst>
                </p14:cNvPr>
                <p14:cNvContentPartPr/>
                <p14:nvPr/>
              </p14:nvContentPartPr>
              <p14:xfrm>
                <a:off x="4429800" y="1413184"/>
                <a:ext cx="185760" cy="149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C9B5DB0-3A77-0C40-B321-2622F4F121D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14680" y="1398064"/>
                  <a:ext cx="2163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409C10-BE9D-8D44-AC29-CB4378C15EAC}"/>
                    </a:ext>
                  </a:extLst>
                </p14:cNvPr>
                <p14:cNvContentPartPr/>
                <p14:nvPr/>
              </p14:nvContentPartPr>
              <p14:xfrm>
                <a:off x="4668120" y="1371424"/>
                <a:ext cx="253440" cy="145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409C10-BE9D-8D44-AC29-CB4378C15EA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53000" y="1356304"/>
                  <a:ext cx="2840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4725789-8CFD-2F4E-854E-B002485AF8D9}"/>
                    </a:ext>
                  </a:extLst>
                </p14:cNvPr>
                <p14:cNvContentPartPr/>
                <p14:nvPr/>
              </p14:nvContentPartPr>
              <p14:xfrm>
                <a:off x="4943520" y="1196464"/>
                <a:ext cx="28800" cy="413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4725789-8CFD-2F4E-854E-B002485AF8D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28400" y="1180984"/>
                  <a:ext cx="590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63D59D9-9B5F-8441-AA7A-54B9993A8A83}"/>
                    </a:ext>
                  </a:extLst>
                </p14:cNvPr>
                <p14:cNvContentPartPr/>
                <p14:nvPr/>
              </p14:nvContentPartPr>
              <p14:xfrm>
                <a:off x="4892760" y="1350904"/>
                <a:ext cx="305280" cy="201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63D59D9-9B5F-8441-AA7A-54B9993A8A8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77640" y="1335424"/>
                  <a:ext cx="3358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BA96F86-9CA1-CC43-8145-19E953654CE9}"/>
                    </a:ext>
                  </a:extLst>
                </p14:cNvPr>
                <p14:cNvContentPartPr/>
                <p14:nvPr/>
              </p14:nvContentPartPr>
              <p14:xfrm>
                <a:off x="5165280" y="1206184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BA96F86-9CA1-CC43-8145-19E953654CE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49800" y="119070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DA94E8-1E2F-8145-BB95-9351AA30B4EB}"/>
                    </a:ext>
                  </a:extLst>
                </p14:cNvPr>
                <p14:cNvContentPartPr/>
                <p14:nvPr/>
              </p14:nvContentPartPr>
              <p14:xfrm>
                <a:off x="5341680" y="1428304"/>
                <a:ext cx="540720" cy="171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DA94E8-1E2F-8145-BB95-9351AA30B4E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326560" y="1412824"/>
                  <a:ext cx="570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7C75EEB-38EF-BA48-93C5-8FD8EBEB4057}"/>
                    </a:ext>
                  </a:extLst>
                </p14:cNvPr>
                <p14:cNvContentPartPr/>
                <p14:nvPr/>
              </p14:nvContentPartPr>
              <p14:xfrm>
                <a:off x="1634400" y="2275384"/>
                <a:ext cx="174960" cy="342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7C75EEB-38EF-BA48-93C5-8FD8EBEB405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619280" y="2259904"/>
                  <a:ext cx="2052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AA59F01-F68C-2048-B822-F6E1ED710A08}"/>
                    </a:ext>
                  </a:extLst>
                </p14:cNvPr>
                <p14:cNvContentPartPr/>
                <p14:nvPr/>
              </p14:nvContentPartPr>
              <p14:xfrm>
                <a:off x="1912320" y="2180344"/>
                <a:ext cx="933120" cy="435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AA59F01-F68C-2048-B822-F6E1ED710A0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896840" y="2164864"/>
                  <a:ext cx="9633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651C7B0-5DCC-6E48-9B7F-15BEB21704D9}"/>
                    </a:ext>
                  </a:extLst>
                </p14:cNvPr>
                <p14:cNvContentPartPr/>
                <p14:nvPr/>
              </p14:nvContentPartPr>
              <p14:xfrm>
                <a:off x="4937040" y="2077384"/>
                <a:ext cx="473760" cy="415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651C7B0-5DCC-6E48-9B7F-15BEB21704D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921920" y="2062264"/>
                  <a:ext cx="5040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97FF005-9689-AE48-8E22-26034755151A}"/>
                    </a:ext>
                  </a:extLst>
                </p14:cNvPr>
                <p14:cNvContentPartPr/>
                <p14:nvPr/>
              </p14:nvContentPartPr>
              <p14:xfrm>
                <a:off x="5488920" y="2305264"/>
                <a:ext cx="405360" cy="219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97FF005-9689-AE48-8E22-26034755151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473800" y="2290144"/>
                  <a:ext cx="4359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36344A7-7054-0845-9D51-3E9714244163}"/>
                    </a:ext>
                  </a:extLst>
                </p14:cNvPr>
                <p14:cNvContentPartPr/>
                <p14:nvPr/>
              </p14:nvContentPartPr>
              <p14:xfrm>
                <a:off x="5905440" y="2244424"/>
                <a:ext cx="623520" cy="520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36344A7-7054-0845-9D51-3E971424416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890320" y="2228944"/>
                  <a:ext cx="65376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BBDB065-AEA2-F348-82AF-F99BA4BE1A20}"/>
                    </a:ext>
                  </a:extLst>
                </p14:cNvPr>
                <p14:cNvContentPartPr/>
                <p14:nvPr/>
              </p14:nvContentPartPr>
              <p14:xfrm>
                <a:off x="6429960" y="2149744"/>
                <a:ext cx="360" cy="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BBDB065-AEA2-F348-82AF-F99BA4BE1A2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14480" y="213426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FA2AA79-EFC3-FB4A-85FC-23A51A3294E1}"/>
                    </a:ext>
                  </a:extLst>
                </p14:cNvPr>
                <p14:cNvContentPartPr/>
                <p14:nvPr/>
              </p14:nvContentPartPr>
              <p14:xfrm>
                <a:off x="6614640" y="2062264"/>
                <a:ext cx="57960" cy="397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FA2AA79-EFC3-FB4A-85FC-23A51A3294E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99520" y="2046784"/>
                  <a:ext cx="8856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B7F7C90-CB19-E349-85A1-407CC41E733C}"/>
                    </a:ext>
                  </a:extLst>
                </p14:cNvPr>
                <p14:cNvContentPartPr/>
                <p14:nvPr/>
              </p14:nvContentPartPr>
              <p14:xfrm>
                <a:off x="6556320" y="2277544"/>
                <a:ext cx="271440" cy="201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B7F7C90-CB19-E349-85A1-407CC41E733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40840" y="2262424"/>
                  <a:ext cx="3016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4FBC82A-9AC1-6242-ABFB-FF80DE1D28FD}"/>
                    </a:ext>
                  </a:extLst>
                </p14:cNvPr>
                <p14:cNvContentPartPr/>
                <p14:nvPr/>
              </p14:nvContentPartPr>
              <p14:xfrm>
                <a:off x="6779880" y="2198704"/>
                <a:ext cx="40320" cy="38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4FBC82A-9AC1-6242-ABFB-FF80DE1D28F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64760" y="2183584"/>
                  <a:ext cx="705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EE574ED-4D21-104C-BD42-47F09A0B002C}"/>
                    </a:ext>
                  </a:extLst>
                </p14:cNvPr>
                <p14:cNvContentPartPr/>
                <p14:nvPr/>
              </p14:nvContentPartPr>
              <p14:xfrm>
                <a:off x="6957360" y="2316064"/>
                <a:ext cx="499320" cy="187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EE574ED-4D21-104C-BD42-47F09A0B002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42240" y="2300944"/>
                  <a:ext cx="5299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CC01E33-CEE8-3B47-BE59-669473F9807D}"/>
                    </a:ext>
                  </a:extLst>
                </p14:cNvPr>
                <p14:cNvContentPartPr/>
                <p14:nvPr/>
              </p14:nvContentPartPr>
              <p14:xfrm>
                <a:off x="7782120" y="1501024"/>
                <a:ext cx="610920" cy="1125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CC01E33-CEE8-3B47-BE59-669473F9807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66640" y="1485904"/>
                  <a:ext cx="641520" cy="11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0749DA0-3F13-344B-82F3-AEB6FAE0570D}"/>
                    </a:ext>
                  </a:extLst>
                </p14:cNvPr>
                <p14:cNvContentPartPr/>
                <p14:nvPr/>
              </p14:nvContentPartPr>
              <p14:xfrm>
                <a:off x="8326800" y="1390864"/>
                <a:ext cx="147960" cy="290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0749DA0-3F13-344B-82F3-AEB6FAE0570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11320" y="1375744"/>
                  <a:ext cx="1785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F90D49D-CD29-104D-9203-3A04AFABCB9B}"/>
                    </a:ext>
                  </a:extLst>
                </p14:cNvPr>
                <p14:cNvContentPartPr/>
                <p14:nvPr/>
              </p14:nvContentPartPr>
              <p14:xfrm>
                <a:off x="8644680" y="1222384"/>
                <a:ext cx="215280" cy="410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F90D49D-CD29-104D-9203-3A04AFABCB9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29200" y="1207264"/>
                  <a:ext cx="24588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650048B-7634-0F41-8A2F-C6B7E4CD4361}"/>
                    </a:ext>
                  </a:extLst>
                </p14:cNvPr>
                <p14:cNvContentPartPr/>
                <p14:nvPr/>
              </p14:nvContentPartPr>
              <p14:xfrm>
                <a:off x="8864280" y="1393744"/>
                <a:ext cx="403560" cy="183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650048B-7634-0F41-8A2F-C6B7E4CD436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849160" y="1378624"/>
                  <a:ext cx="4338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ACBB21A-90D9-004E-8D7D-4E642282C201}"/>
                    </a:ext>
                  </a:extLst>
                </p14:cNvPr>
                <p14:cNvContentPartPr/>
                <p14:nvPr/>
              </p14:nvContentPartPr>
              <p14:xfrm>
                <a:off x="9276120" y="1458904"/>
                <a:ext cx="172440" cy="433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ACBB21A-90D9-004E-8D7D-4E642282C20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261000" y="1443784"/>
                  <a:ext cx="20304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046CA8C-8176-154B-B5CD-3BFF5E52964B}"/>
                    </a:ext>
                  </a:extLst>
                </p14:cNvPr>
                <p14:cNvContentPartPr/>
                <p14:nvPr/>
              </p14:nvContentPartPr>
              <p14:xfrm>
                <a:off x="9493920" y="1225624"/>
                <a:ext cx="313200" cy="549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046CA8C-8176-154B-B5CD-3BFF5E52964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478800" y="1210144"/>
                  <a:ext cx="34380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0350226-4342-4148-B322-C5ABE133C3D1}"/>
                    </a:ext>
                  </a:extLst>
                </p14:cNvPr>
                <p14:cNvContentPartPr/>
                <p14:nvPr/>
              </p14:nvContentPartPr>
              <p14:xfrm>
                <a:off x="7918200" y="2273224"/>
                <a:ext cx="397440" cy="21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0350226-4342-4148-B322-C5ABE133C3D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02720" y="2257744"/>
                  <a:ext cx="428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596901E-D948-C34D-80DC-C4266A4F781E}"/>
                    </a:ext>
                  </a:extLst>
                </p14:cNvPr>
                <p14:cNvContentPartPr/>
                <p14:nvPr/>
              </p14:nvContentPartPr>
              <p14:xfrm>
                <a:off x="8219520" y="2198344"/>
                <a:ext cx="181080" cy="256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596901E-D948-C34D-80DC-C4266A4F781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204400" y="2182864"/>
                  <a:ext cx="2116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9E49574-14DF-7E4B-BB4A-C2325F7A9141}"/>
                    </a:ext>
                  </a:extLst>
                </p14:cNvPr>
                <p14:cNvContentPartPr/>
                <p14:nvPr/>
              </p14:nvContentPartPr>
              <p14:xfrm>
                <a:off x="8676720" y="2084224"/>
                <a:ext cx="206280" cy="408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9E49574-14DF-7E4B-BB4A-C2325F7A914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661600" y="2069104"/>
                  <a:ext cx="23688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228C2EF-4951-114D-B4C8-8EBF2704948A}"/>
                    </a:ext>
                  </a:extLst>
                </p14:cNvPr>
                <p14:cNvContentPartPr/>
                <p14:nvPr/>
              </p14:nvContentPartPr>
              <p14:xfrm>
                <a:off x="8949240" y="2013304"/>
                <a:ext cx="1171080" cy="478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228C2EF-4951-114D-B4C8-8EBF2704948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34120" y="1998184"/>
                  <a:ext cx="120132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6F57CCE-0184-1448-84FE-B74540B5E000}"/>
                    </a:ext>
                  </a:extLst>
                </p14:cNvPr>
                <p14:cNvContentPartPr/>
                <p14:nvPr/>
              </p14:nvContentPartPr>
              <p14:xfrm>
                <a:off x="7691040" y="2577784"/>
                <a:ext cx="512640" cy="681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6F57CCE-0184-1448-84FE-B74540B5E00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75920" y="2562304"/>
                  <a:ext cx="543240" cy="71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CC6BE3F-C2E8-2A40-AA78-B6E98372ECA7}"/>
                    </a:ext>
                  </a:extLst>
                </p14:cNvPr>
                <p14:cNvContentPartPr/>
                <p14:nvPr/>
              </p14:nvContentPartPr>
              <p14:xfrm>
                <a:off x="8083440" y="3096904"/>
                <a:ext cx="149760" cy="266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CC6BE3F-C2E8-2A40-AA78-B6E98372ECA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68320" y="3081424"/>
                  <a:ext cx="1803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20B2022-75D6-7548-8F72-80A4F0F80CE1}"/>
                    </a:ext>
                  </a:extLst>
                </p14:cNvPr>
                <p14:cNvContentPartPr/>
                <p14:nvPr/>
              </p14:nvContentPartPr>
              <p14:xfrm>
                <a:off x="8617680" y="2879464"/>
                <a:ext cx="289080" cy="364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20B2022-75D6-7548-8F72-80A4F0F80C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02200" y="2864344"/>
                  <a:ext cx="319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B89B197-579A-6D4D-AA02-BA39A3D0F21A}"/>
                    </a:ext>
                  </a:extLst>
                </p14:cNvPr>
                <p14:cNvContentPartPr/>
                <p14:nvPr/>
              </p14:nvContentPartPr>
              <p14:xfrm>
                <a:off x="8976240" y="2849944"/>
                <a:ext cx="162360" cy="309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B89B197-579A-6D4D-AA02-BA39A3D0F21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961120" y="2834824"/>
                  <a:ext cx="1929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993D606-728D-2447-92A2-51163060EC5E}"/>
                    </a:ext>
                  </a:extLst>
                </p14:cNvPr>
                <p14:cNvContentPartPr/>
                <p14:nvPr/>
              </p14:nvContentPartPr>
              <p14:xfrm>
                <a:off x="9175320" y="3044704"/>
                <a:ext cx="152640" cy="374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993D606-728D-2447-92A2-51163060EC5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160200" y="3029224"/>
                  <a:ext cx="18324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15B8D73-0017-6849-924E-E3114F5F9301}"/>
                    </a:ext>
                  </a:extLst>
                </p14:cNvPr>
                <p14:cNvContentPartPr/>
                <p14:nvPr/>
              </p14:nvContentPartPr>
              <p14:xfrm>
                <a:off x="9250920" y="2888464"/>
                <a:ext cx="54000" cy="20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15B8D73-0017-6849-924E-E3114F5F930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35440" y="2872984"/>
                  <a:ext cx="842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AFA34AA-8CCE-A342-8B6B-9F9C797707D6}"/>
                    </a:ext>
                  </a:extLst>
                </p14:cNvPr>
                <p14:cNvContentPartPr/>
                <p14:nvPr/>
              </p14:nvContentPartPr>
              <p14:xfrm>
                <a:off x="9416160" y="2704864"/>
                <a:ext cx="944640" cy="546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AFA34AA-8CCE-A342-8B6B-9F9C797707D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01040" y="2689384"/>
                  <a:ext cx="97524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E8E0A22-3738-B341-A569-CB1679F5BD95}"/>
                    </a:ext>
                  </a:extLst>
                </p14:cNvPr>
                <p14:cNvContentPartPr/>
                <p14:nvPr/>
              </p14:nvContentPartPr>
              <p14:xfrm>
                <a:off x="9980280" y="2935624"/>
                <a:ext cx="328320" cy="80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E8E0A22-3738-B341-A569-CB1679F5BD9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965160" y="2920144"/>
                  <a:ext cx="358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CD64298-14A9-4D48-BF41-A4991C7AA525}"/>
                    </a:ext>
                  </a:extLst>
                </p14:cNvPr>
                <p14:cNvContentPartPr/>
                <p14:nvPr/>
              </p14:nvContentPartPr>
              <p14:xfrm>
                <a:off x="7813800" y="3158824"/>
                <a:ext cx="616320" cy="937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CD64298-14A9-4D48-BF41-A4991C7AA52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798680" y="3143704"/>
                  <a:ext cx="646920" cy="9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A9727C0-F987-E542-A4E1-284C4B09AC1D}"/>
                    </a:ext>
                  </a:extLst>
                </p14:cNvPr>
                <p14:cNvContentPartPr/>
                <p14:nvPr/>
              </p14:nvContentPartPr>
              <p14:xfrm>
                <a:off x="8233920" y="3968824"/>
                <a:ext cx="264600" cy="450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A9727C0-F987-E542-A4E1-284C4B09AC1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18800" y="3953344"/>
                  <a:ext cx="29484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802DF17-CC26-844F-9EB5-DE470919F197}"/>
                    </a:ext>
                  </a:extLst>
                </p14:cNvPr>
                <p14:cNvContentPartPr/>
                <p14:nvPr/>
              </p14:nvContentPartPr>
              <p14:xfrm>
                <a:off x="3191400" y="2250184"/>
                <a:ext cx="226080" cy="354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802DF17-CC26-844F-9EB5-DE470919F19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175920" y="2234704"/>
                  <a:ext cx="2563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8944762-DF4A-2B4D-8C2C-08A820350F39}"/>
                    </a:ext>
                  </a:extLst>
                </p14:cNvPr>
                <p14:cNvContentPartPr/>
                <p14:nvPr/>
              </p14:nvContentPartPr>
              <p14:xfrm>
                <a:off x="3200040" y="2358184"/>
                <a:ext cx="125640" cy="83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8944762-DF4A-2B4D-8C2C-08A820350F3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184920" y="2343064"/>
                  <a:ext cx="155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A459A5D-390B-5A45-8DFE-3730FD6C25D1}"/>
                    </a:ext>
                  </a:extLst>
                </p14:cNvPr>
                <p14:cNvContentPartPr/>
                <p14:nvPr/>
              </p14:nvContentPartPr>
              <p14:xfrm>
                <a:off x="3229200" y="2243344"/>
                <a:ext cx="194400" cy="42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A459A5D-390B-5A45-8DFE-3730FD6C25D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14080" y="2227864"/>
                  <a:ext cx="2250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AA9210A-085F-7440-8734-F8D7069D6B3F}"/>
                    </a:ext>
                  </a:extLst>
                </p14:cNvPr>
                <p14:cNvContentPartPr/>
                <p14:nvPr/>
              </p14:nvContentPartPr>
              <p14:xfrm>
                <a:off x="3481200" y="2352784"/>
                <a:ext cx="214200" cy="235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AA9210A-085F-7440-8734-F8D7069D6B3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66080" y="2337304"/>
                  <a:ext cx="2448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2AE72C8-3ED6-4248-9D2B-AEAB920E58D3}"/>
                    </a:ext>
                  </a:extLst>
                </p14:cNvPr>
                <p14:cNvContentPartPr/>
                <p14:nvPr/>
              </p14:nvContentPartPr>
              <p14:xfrm>
                <a:off x="3832560" y="2208064"/>
                <a:ext cx="27360" cy="250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2AE72C8-3ED6-4248-9D2B-AEAB920E58D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17440" y="2192584"/>
                  <a:ext cx="57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D993783-90AE-FF46-8975-139659023FF6}"/>
                    </a:ext>
                  </a:extLst>
                </p14:cNvPr>
                <p14:cNvContentPartPr/>
                <p14:nvPr/>
              </p14:nvContentPartPr>
              <p14:xfrm>
                <a:off x="3696120" y="2334064"/>
                <a:ext cx="309240" cy="202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D993783-90AE-FF46-8975-139659023FF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681000" y="2318584"/>
                  <a:ext cx="3398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40036A2-7EFD-DD4F-BBDB-17D7FA3E0994}"/>
                    </a:ext>
                  </a:extLst>
                </p14:cNvPr>
                <p14:cNvContentPartPr/>
                <p14:nvPr/>
              </p14:nvContentPartPr>
              <p14:xfrm>
                <a:off x="3949200" y="2280784"/>
                <a:ext cx="20160" cy="15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40036A2-7EFD-DD4F-BBDB-17D7FA3E099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934080" y="2265664"/>
                  <a:ext cx="507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E24CA3A-E450-264E-A933-B6CDE0BEF13B}"/>
                    </a:ext>
                  </a:extLst>
                </p14:cNvPr>
                <p14:cNvContentPartPr/>
                <p14:nvPr/>
              </p14:nvContentPartPr>
              <p14:xfrm>
                <a:off x="4143960" y="2120584"/>
                <a:ext cx="41760" cy="416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E24CA3A-E450-264E-A933-B6CDE0BEF13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128480" y="2105104"/>
                  <a:ext cx="7236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48D2A52-AEF0-2540-889D-B8559E509E1D}"/>
                    </a:ext>
                  </a:extLst>
                </p14:cNvPr>
                <p14:cNvContentPartPr/>
                <p14:nvPr/>
              </p14:nvContentPartPr>
              <p14:xfrm>
                <a:off x="4075560" y="2349904"/>
                <a:ext cx="384120" cy="528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48D2A52-AEF0-2540-889D-B8559E509E1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60440" y="2334784"/>
                  <a:ext cx="41472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73048EB-3917-7B4E-86CB-BF6891F75913}"/>
                    </a:ext>
                  </a:extLst>
                </p14:cNvPr>
                <p14:cNvContentPartPr/>
                <p14:nvPr/>
              </p14:nvContentPartPr>
              <p14:xfrm>
                <a:off x="1682640" y="845464"/>
                <a:ext cx="1991880" cy="92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73048EB-3917-7B4E-86CB-BF6891F7591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667520" y="829984"/>
                  <a:ext cx="20221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FD0CDBD-16D2-264B-A852-B460EEFD7326}"/>
                    </a:ext>
                  </a:extLst>
                </p14:cNvPr>
                <p14:cNvContentPartPr/>
                <p14:nvPr/>
              </p14:nvContentPartPr>
              <p14:xfrm>
                <a:off x="1634040" y="898384"/>
                <a:ext cx="2019960" cy="68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FD0CDBD-16D2-264B-A852-B460EEFD732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18920" y="883264"/>
                  <a:ext cx="2050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17ADF9B-67B1-C541-80E5-812236E25195}"/>
                    </a:ext>
                  </a:extLst>
                </p14:cNvPr>
                <p14:cNvContentPartPr/>
                <p14:nvPr/>
              </p14:nvContentPartPr>
              <p14:xfrm>
                <a:off x="6614640" y="419584"/>
                <a:ext cx="477000" cy="222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17ADF9B-67B1-C541-80E5-812236E2519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99520" y="404464"/>
                  <a:ext cx="5076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4B3DD3C-27ED-ED4F-BDFD-C942C5DA7328}"/>
                    </a:ext>
                  </a:extLst>
                </p14:cNvPr>
                <p14:cNvContentPartPr/>
                <p14:nvPr/>
              </p14:nvContentPartPr>
              <p14:xfrm>
                <a:off x="7324920" y="271984"/>
                <a:ext cx="29520" cy="192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4B3DD3C-27ED-ED4F-BDFD-C942C5DA732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309440" y="256864"/>
                  <a:ext cx="597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262DA35-A0DC-5049-A47F-1E70EDDFF272}"/>
                    </a:ext>
                  </a:extLst>
                </p14:cNvPr>
                <p14:cNvContentPartPr/>
                <p14:nvPr/>
              </p14:nvContentPartPr>
              <p14:xfrm>
                <a:off x="7178760" y="343264"/>
                <a:ext cx="323280" cy="65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262DA35-A0DC-5049-A47F-1E70EDDFF27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63640" y="328144"/>
                  <a:ext cx="3538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5CA19C5-F255-2D4A-B87C-A7FDE306AF49}"/>
                    </a:ext>
                  </a:extLst>
                </p14:cNvPr>
                <p14:cNvContentPartPr/>
                <p14:nvPr/>
              </p14:nvContentPartPr>
              <p14:xfrm>
                <a:off x="7577640" y="241744"/>
                <a:ext cx="120960" cy="202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5CA19C5-F255-2D4A-B87C-A7FDE306AF4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562520" y="226264"/>
                  <a:ext cx="1515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A39D1E7-F972-B440-8D5A-935E4CE19835}"/>
                    </a:ext>
                  </a:extLst>
                </p14:cNvPr>
                <p14:cNvContentPartPr/>
                <p14:nvPr/>
              </p14:nvContentPartPr>
              <p14:xfrm>
                <a:off x="7773480" y="214744"/>
                <a:ext cx="193320" cy="311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A39D1E7-F972-B440-8D5A-935E4CE1983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758000" y="199624"/>
                  <a:ext cx="2239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410DFF1-2AB2-A943-AE66-E6A5BDEF6293}"/>
                    </a:ext>
                  </a:extLst>
                </p14:cNvPr>
                <p14:cNvContentPartPr/>
                <p14:nvPr/>
              </p14:nvContentPartPr>
              <p14:xfrm>
                <a:off x="6566040" y="607504"/>
                <a:ext cx="596880" cy="188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410DFF1-2AB2-A943-AE66-E6A5BDEF629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550920" y="592384"/>
                  <a:ext cx="6274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6B71BA0-0FAD-574F-BE2E-F38E95816223}"/>
                    </a:ext>
                  </a:extLst>
                </p14:cNvPr>
                <p14:cNvContentPartPr/>
                <p14:nvPr/>
              </p14:nvContentPartPr>
              <p14:xfrm>
                <a:off x="7256520" y="775624"/>
                <a:ext cx="133560" cy="21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6B71BA0-0FAD-574F-BE2E-F38E9581622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241400" y="760504"/>
                  <a:ext cx="1641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6D6A3AE-E403-7146-B41D-5D0FAA070A9C}"/>
                    </a:ext>
                  </a:extLst>
                </p14:cNvPr>
                <p14:cNvContentPartPr/>
                <p14:nvPr/>
              </p14:nvContentPartPr>
              <p14:xfrm>
                <a:off x="7461000" y="634144"/>
                <a:ext cx="159120" cy="1706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6D6A3AE-E403-7146-B41D-5D0FAA070A9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445880" y="619024"/>
                  <a:ext cx="189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888C5A4-CF99-0E4C-9A15-0E7A563CF0CF}"/>
                    </a:ext>
                  </a:extLst>
                </p14:cNvPr>
                <p14:cNvContentPartPr/>
                <p14:nvPr/>
              </p14:nvContentPartPr>
              <p14:xfrm>
                <a:off x="7700760" y="651064"/>
                <a:ext cx="204480" cy="224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888C5A4-CF99-0E4C-9A15-0E7A563CF0C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685640" y="635944"/>
                  <a:ext cx="2347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93F3666-0618-FC4A-AE9C-132AE13053B6}"/>
                    </a:ext>
                  </a:extLst>
                </p14:cNvPr>
                <p14:cNvContentPartPr/>
                <p14:nvPr/>
              </p14:nvContentPartPr>
              <p14:xfrm>
                <a:off x="6653520" y="525064"/>
                <a:ext cx="369360" cy="579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93F3666-0618-FC4A-AE9C-132AE13053B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638400" y="509944"/>
                  <a:ext cx="39996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2C2C1A8-DC56-FD4D-A31F-E43C52DAE6AF}"/>
                    </a:ext>
                  </a:extLst>
                </p14:cNvPr>
                <p14:cNvContentPartPr/>
                <p14:nvPr/>
              </p14:nvContentPartPr>
              <p14:xfrm>
                <a:off x="7103520" y="995944"/>
                <a:ext cx="167400" cy="156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2C2C1A8-DC56-FD4D-A31F-E43C52DAE6A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088400" y="980464"/>
                  <a:ext cx="1980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88D134E-5987-7F49-BFD5-12B6A04FBDB4}"/>
                    </a:ext>
                  </a:extLst>
                </p14:cNvPr>
                <p14:cNvContentPartPr/>
                <p14:nvPr/>
              </p14:nvContentPartPr>
              <p14:xfrm>
                <a:off x="7339680" y="1051024"/>
                <a:ext cx="139320" cy="148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88D134E-5987-7F49-BFD5-12B6A04FBDB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324200" y="1035904"/>
                  <a:ext cx="169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003C9B3-52CB-F84E-BF7D-47D04EE2206A}"/>
                    </a:ext>
                  </a:extLst>
                </p14:cNvPr>
                <p14:cNvContentPartPr/>
                <p14:nvPr/>
              </p14:nvContentPartPr>
              <p14:xfrm>
                <a:off x="7480440" y="1065424"/>
                <a:ext cx="145800" cy="163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003C9B3-52CB-F84E-BF7D-47D04EE2206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465320" y="1050304"/>
                  <a:ext cx="1764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5880F77-C90F-4147-9CA9-06397F35730A}"/>
                    </a:ext>
                  </a:extLst>
                </p14:cNvPr>
                <p14:cNvContentPartPr/>
                <p14:nvPr/>
              </p14:nvContentPartPr>
              <p14:xfrm>
                <a:off x="7635960" y="1001704"/>
                <a:ext cx="55440" cy="214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5880F77-C90F-4147-9CA9-06397F35730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20840" y="986584"/>
                  <a:ext cx="856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53BBAF2-8E44-F54C-A184-64F6EFE4B5E8}"/>
                    </a:ext>
                  </a:extLst>
                </p14:cNvPr>
                <p14:cNvContentPartPr/>
                <p14:nvPr/>
              </p14:nvContentPartPr>
              <p14:xfrm>
                <a:off x="7655400" y="1075504"/>
                <a:ext cx="191880" cy="137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53BBAF2-8E44-F54C-A184-64F6EFE4B5E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40280" y="1060024"/>
                  <a:ext cx="2224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92C6C44-EEA0-EF46-8E74-FB318475A5BF}"/>
                    </a:ext>
                  </a:extLst>
                </p14:cNvPr>
                <p14:cNvContentPartPr/>
                <p14:nvPr/>
              </p14:nvContentPartPr>
              <p14:xfrm>
                <a:off x="7909920" y="909904"/>
                <a:ext cx="253440" cy="343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92C6C44-EEA0-EF46-8E74-FB318475A5B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94440" y="894424"/>
                  <a:ext cx="2836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37E3906-B515-5048-A8E6-DEA86F84CC44}"/>
                    </a:ext>
                  </a:extLst>
                </p14:cNvPr>
                <p14:cNvContentPartPr/>
                <p14:nvPr/>
              </p14:nvContentPartPr>
              <p14:xfrm>
                <a:off x="7830720" y="203944"/>
                <a:ext cx="27720" cy="18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37E3906-B515-5048-A8E6-DEA86F84CC4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815240" y="188824"/>
                  <a:ext cx="583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9569FB5-609E-B147-BC57-A290E0BE4009}"/>
                    </a:ext>
                  </a:extLst>
                </p14:cNvPr>
                <p14:cNvContentPartPr/>
                <p14:nvPr/>
              </p14:nvContentPartPr>
              <p14:xfrm>
                <a:off x="7063200" y="135904"/>
                <a:ext cx="1179360" cy="616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9569FB5-609E-B147-BC57-A290E0BE400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047720" y="120784"/>
                  <a:ext cx="120996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EDD1A8B-6E74-2644-9CA8-4F533D419BB4}"/>
                    </a:ext>
                  </a:extLst>
                </p14:cNvPr>
                <p14:cNvContentPartPr/>
                <p14:nvPr/>
              </p14:nvContentPartPr>
              <p14:xfrm>
                <a:off x="8141760" y="680584"/>
                <a:ext cx="933120" cy="107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EDD1A8B-6E74-2644-9CA8-4F533D419BB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126640" y="665464"/>
                  <a:ext cx="9637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732A3D7-0752-134A-87C8-804230CC4E38}"/>
                    </a:ext>
                  </a:extLst>
                </p14:cNvPr>
                <p14:cNvContentPartPr/>
                <p14:nvPr/>
              </p14:nvContentPartPr>
              <p14:xfrm>
                <a:off x="8898840" y="595624"/>
                <a:ext cx="249480" cy="2437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732A3D7-0752-134A-87C8-804230CC4E3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883720" y="580144"/>
                  <a:ext cx="2800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1D1664A-610D-7841-8B8B-D5218BD63526}"/>
                    </a:ext>
                  </a:extLst>
                </p14:cNvPr>
                <p14:cNvContentPartPr/>
                <p14:nvPr/>
              </p14:nvContentPartPr>
              <p14:xfrm>
                <a:off x="9401400" y="427864"/>
                <a:ext cx="179640" cy="311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1D1664A-610D-7841-8B8B-D5218BD6352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386280" y="412744"/>
                  <a:ext cx="2102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9FFC11A-DBA8-574A-81F3-D5191C0287C8}"/>
                    </a:ext>
                  </a:extLst>
                </p14:cNvPr>
                <p14:cNvContentPartPr/>
                <p14:nvPr/>
              </p14:nvContentPartPr>
              <p14:xfrm>
                <a:off x="8296920" y="139144"/>
                <a:ext cx="250920" cy="174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9FFC11A-DBA8-574A-81F3-D5191C0287C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281440" y="124024"/>
                  <a:ext cx="281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9434913-755A-5A41-8105-B61092B0AFB7}"/>
                    </a:ext>
                  </a:extLst>
                </p14:cNvPr>
                <p14:cNvContentPartPr/>
                <p14:nvPr/>
              </p14:nvContentPartPr>
              <p14:xfrm>
                <a:off x="6446160" y="223744"/>
                <a:ext cx="801000" cy="1082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9434913-755A-5A41-8105-B61092B0AFB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431040" y="208624"/>
                  <a:ext cx="831600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6DC74FA-5EDC-C14A-93AF-B2A5B306A238}"/>
                    </a:ext>
                  </a:extLst>
                </p14:cNvPr>
                <p14:cNvContentPartPr/>
                <p14:nvPr/>
              </p14:nvContentPartPr>
              <p14:xfrm>
                <a:off x="6927840" y="184504"/>
                <a:ext cx="151560" cy="1890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6DC74FA-5EDC-C14A-93AF-B2A5B306A23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912720" y="169384"/>
                  <a:ext cx="182160" cy="21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395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2020-06-06T20:23:28Z</dcterms:created>
  <dcterms:modified xsi:type="dcterms:W3CDTF">2020-06-07T17:58:29Z</dcterms:modified>
</cp:coreProperties>
</file>