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0.9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173 0 19302,'5'91'474,"1"-1"1,-5-2-1,-5-4-379,-7-21 1,-3-3-464,-4 1 1,-2-1 445,3-4 1,-1-1-40,2-5 0,0-2 51,-8 35 280,9-14-336,6-16 227,6-11-227,3-13 44,0-6-22,9-5 608,16-5-664,19-2-123,22-7-225,9-1-313,7-7-425,-7-11-696,-8-6-818,-17-14-1714,-24 9 4314,-12-2 0,-14 18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3.2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308 1 14350,'13'9'4840,"-2"-1"-4436,-11-8 89,-64 64-67,48-27-331,-18 8 0,7 1 39,51 5-33,10 1-22,20 1-79,-4-4-56,-10-5 11,-20-3-45,-9-2 90,-26-1 0,-24-2-291,-27-2-1367,-30-8-3149,20-10 4807,-4-8 0,53-8 0,3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3.5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541 27 15762,'-89'-16'1098,"5"5"-784,37 30-113,-4 8 23,-5 18-67,5 1-56,11-2-101,15-5-11,16-5-45,9-2 44,21 0 12,15 3 124,23 3-91,4 4-33,-4-1 0,-11 2 348,-16-6-135,-16-3 33,-9-4 281,-7-2-90,-20 1-202,-9-3-235,-25 0-11,-8-8-381,-3-8-460,3-6-1276,7-15-4080,11-45 1637,20 16 4571,9-35 0,15 54 0,0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3.7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98 234 14484,'40'-72'1711,"0"0"0,-3 14 0,-9 27-871,-28 114-639,-2-27 1,-1 2-62,-3 8 0,-1 3-604,-3 3 1,-1 2 513,-5 3 1,-1-1-51,0 2 0,-2 0-17,0 0 0,-1 1-605,0-1 0,2 0-801,1-1 0,3-4-3406,-4 23 4897,9-26 0,9-57 0,0-9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4.3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298 129 17442,'-86'-22'1368,"9"17"-1122,46 28 79,-1 21-101,4 15-22,6 8-146,8 8 34,8-3-90,4-8-101,12-9-359,10-16-380,13-15-236,16-13 729,6-19 190,4-22 101,-1-19 11,-13-24-138,-16-10 318,-14-5 190,-18-1 55,-20 11-110,-11 15 40,-35 21-321,20 21 11,-8 10-415,33 11-1165,12 7-996,6 9-1186,6 1 3762,11 2 0,-9-11 0,9-4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4.6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201 23 19549,'-47'84'310,"0"0"0,5-6 0,9-6-220,12 6-90,12-8-34,7-12-134,18-16-302,10-20-147,21-11 214,9-31 403,4-16 78,-4-26-78,-12-17 0,-15-7-101,-16-2-100,-8 5 201,-19 10 213,-6 22-213,-16 21-90,-8 17 12,-4 17-1077,-5 19-3293,13 5 4448,9 11 0,21-21 0,6-4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5.9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98 18395,'2'81'560,"-1"0"0,0-7 1,-1-6-371,0 12-67,0-18-78,0-21-45,0-17-515,0-15-359,2-12 549,13-24 135,9-22 190,17-25 78,-1-3-67,-4 9 135,-10 25-146,-11 20 11,-5 15-11,1 12 370,6 18-124,10 10-111,11 20-45,5 0-68,6-4 90,1-11-34,-2-16-78,-3-9 45,-5-11 213,-4-21-57,-2-13-77,-3-25-35,-8-10-22,-8-9-33,-11 25 0,-2 1 22,0-18-56,-2-3-101,0 54-459,0 9-6925,0 9 7485,0 10 0,0-8 0,0 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6.1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47 0 20591,'-5'62'-1334,"0"-1"1,0-5 0,-2-10-7183,1-26 8516,-5-7 0,8-13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6.2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11045,'46'29'0,"-9"-5"0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6.7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25 16355,'14'77'840,"1"-1"1,-1-7 0,-4-10-785,-12-18 22,-1-15-67,0-9-11,0-11-851,3-16-292,0-19 930,0-17 213,13-9 79,6 6 201,17 18 212,7 15 47,2 10-248,4 13-67,1 17 67,3 13-212,3 18-12,-3 4 56,1-1-101,-7-5-22,-4-10 56,-11-14-44,-5-13-12,-5-10 0,2-18-90,3-18-33,7-28-101,-1-22 22,0-13 45,-12 0 157,-10 15 415,-6 22-113,-8 28-235,-19 16 248,-15 32 233,-25 20-66,-3 29-546,35-25 1,3 2 147,8 2 0,4 1-45,3 0 1,7 1-18,17 44-22,29-11-415,33-16-78,-23-42 0,7-7-2359,20-6 1,0-9 2851,-24-8 0,-2-2 0,47-5 0,-75-5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7.3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392 0 17274,'-67'40'694,"0"-1"1,3 6 0,9 7-493,22 11 0,9 7-1059,0 4 0,4 1 941,6 2 0,4 1-28,3-2 0,3-1-22,2-4 0,2-2-34,4-6 0,2-3 232,0-7 0,2-4-1375,13 27-718,-3-30-772,-8-24-135,-7-21 2768,-11-21 0,6 10 0,-5-10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7.6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1 453 16031,'65'-44'324,"1"0"1,-1 0 0,-2 2 0,-1 3 0,-3 14-129,7 25 1,-3 12-408,-4 0 1,-1 4 244,-6 4 0,-4 4-34,31 33-79,-23-1 346,-19-6-200,-20-10 70,-9-13-70,-8-11-67,-12-9-135,-11-6 343,-14-20-230,-2-13-293,9-30-43,13-13-516,19-8 627,27 2 191,20 10-610,25 15 666,7 17-145,-1 17-124,-8 12-4437,-10 7 4706,-29 3 0,-12 0 0,-21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3.9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0 195 15863,'39'54'728,"1"-29"0,11-6-549,13-10 0,11-8 1,2 0-1283,13 2 0,4-1 1,3-1 1169,-14 0 0,2 0 0,3-1 1,0-1-420,-10 0 0,1 0 1,1-1-1,2-1 0,0 1 383,6-1 1,1 0-1,1 0 1,2 0-1,-1-1-162,7-1 0,0 0 1,1 0-1,1 0 0,0-1 175,-13 2 1,1 0 0,0 0 0,0-1 0,1 1 0,0 1-231,2-1 1,1 0-1,1 1 1,0 0-1,0 0 1,0 0 213,2 0 0,0 1 0,0 0 0,0 0 0,0 0 0,0 0-75,-1 1 0,1-1 0,-1 0 0,-1 0 0,1 1 0,0-1 91,-1 1 1,0 0 0,-1-1 0,1 1 0,-1 0 0,-1-1-27,-4 1 1,0-1 0,0 0-1,-2 0 1,1 1 0,-1-1-10,13 0 0,0 0 0,-1 0 0,-1-1 0,-1 1 7,-5-1 0,0 0 0,-2 0 0,-1 0 0,0 0-13,14-1 0,-2 1 0,0-1 0,-3 0-3,-6 0 0,-1 0 0,-2-1 0,-2 0 7,16 0 1,-2 0-1,-4 0-7,-12-1 0,-3 0 0,-3 0 435,18-2 1,-8 0-436,-17 0 0,-6-1 22,30-5 1400,-10-2-1422,-31 7-11,6 0 2162,-20 8-2184,2 1 2724,5 0-2915,-1 0 377,0 0-847,-11 3-31,-10-1-3532,-12 2-102,-21-2 4359,-13-1 0,4-1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8.2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190 1 19280,'-36'42'655,"0"1"1,-24 37-589,29-27-22,14-3-45,9-10-347,7-9-763,8-16-32,16-6 279,16-14-258,19-17 1,1-17 739,1-21 381,-14-4 280,-8 3 650,-13 14-22,-8 13-393,-4 18-134,-1 9-11,3 5 190,9 6-392,5 14-45,10 10 68,0 18-34,0 7-34,-7 1-22,-6 0-68,-4-9-10,-10-8-12,-2-11-22,-6-12-45,-1-7-191,0-6-145,2-1 213,7 0 123,0-1 56,5-2 0,0 1 0,-3-1 392,0 7-78,-3 13 11,2 13-123,3 14-169,0 1 1,1-5-34,-3-13-426,-2-12-213,-1-10 247,8-18 392,6-14 11,13-21 101,4-4 325,-4 1 113,-6 17 178,-9 16-437,-2 9 190,4 24-222,7 14-159,6 19-100,8 11-493,1 2-1076,2-3-8262,11-3 8896,-20-27 1,-4-6 0,-27-22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0.06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987 2666 14048,'-29'66'2274,"12"-14"-1546,49-49-33,10-3-213,13-18-123,9-10 89,4-24-112,-6-14-1158,-11-14 923,-18-14-51,-23 40 1,-5-2-51,0-5 0,-3-1-56,-6-6 0,-5-1-6,-2-4 0,-5 0 11,-6-2 1,-4 0-40,-8-1 1,-2-1-665,-3 0 1,-3 1 685,-4-2 1,-2 0 67,-1 0 0,-3 1-438,0 0 1,-2 2 437,-1 1 0,0 2 89,1 3 1,-1 2-85,2 2 1,-1 2-229,4 5 1,1 1 222,4 6 0,2 1 62,6 8 0,2 2 521,-14-20-595,20 18 1506,16 20-1529,10 8 1092,3 9-1113,0 2 764,0 0-1145,0-1-67,0 0-236,0-2-223,0 3-169,0-1-582,0 0 279,0 0 304,0-2-69,0-5 853,0-1 795,6-15 807,-1 8 616,1-6-200,-2 11-417,-4 6-290,0 4-505,0 2-21,0 2-438,-10 0 112,-4 10-101,-13 5 34,-6 11 22,2 1-45,3-3 34,13-8-45,5-7 79,8-7 112,1-2-202,4-9-23,19-10 23,15-8 403,31 2-190,19 9-544,-35 14 0,2 4 482,6 10 0,2 5-22,2 4 0,0 6-96,2 8 1,-2 4-17,-1 2 0,-2 0-17,-5-1 0,-3 0-286,-5-2 1,-4 0-1228,25 31-1792,-32-25 3305,-17-10 0,-20-26 0,0-4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2.5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163 230 17319,'41'-50'179,"9"1"-44,14 9-34,3 3 111,-7 9-99,-15 11-113,-17 10 0,-14 6 135,-8 20 111,-4 15 56,-4 30-145,-16 15-45,-10 4-45,-15-4 12,0-11-79,9-20 0,8-15 56,13-18-11,6-7-45,6-7-247,1-1-78,16 0 359,5 0 56,17 0 22,-4 0-12,0 11 12,-8 11 135,-5 17 0,-11 9 100,-5 7-67,-12 0 358,-43 16-424,2-22-136,5-21 1,-4-6 77,-25-2-66,0-11-56,7-5-326,3-11-436,28-3-505,7-7-795,24-2-1154,14-3-2062,2 4 5244,16 1 0,-15 10 0,1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2.9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722 229 15661,'26'-81'2331,"-5"19"-1917,-33 55-100,-11 5 145,-23 15 180,-16 20-68,-12 26-751,35-18 1,1 5 347,2 2 1,3 3-35,3 0 0,4 2-230,8-2 1,4 0 118,-3 39-23,25-14-68,29-19-111,26-19-404,33-19 348,-42-18 0,0-7 33,2-10 0,-3-6 163,-2-5 0,-4-7-17,-7-10 0,-8-5-51,-7-2 1,-7-2 27,-5-3 1,-7-1-29,-15-2 1,-8 1 106,-4 2 0,-8 2-242,-13 5 0,-7 5 208,-4 6 1,-4 7-23,-3 11 0,-1 6-79,-1 3 1,1 6-516,0 8 0,0 7-2728,-9 12 0,4 3 3378,-19 16 0,13 7 0,55-31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3.4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341 4 17151,'-62'-1'213,"0"-1"0,4 1 0,8 8-124,4 26-89,12 0 0,15-1-33,10-4-23,15 1 56,24-3 67,21-1 57,33 0 55,12-4-306,1 2 205,-8 3 0,-24-1-10,-21 5 167,-24 1 482,-12 6-112,-20 6-213,-21 5-235,-24 0-68,-20-4-636,-7-7 88,2-12-1769,-15-11-673,38-29-450,4-24-347,43-11 3698,10-12 0,2 35 0,0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3.6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13 248 12972,'-3'-77'3187,"-1"0"1,-1-17-2493,14 193-499,-5-36 0,0 4 5,4 7 1,-1 1-651,-2 2 0,-3 1 482,1-2 1,-1 0-34,-1 0 0,0 0-247,1-2 0,2 1-957,3 0 0,3-4-3682,7 26 4953,10-24 0,-16-58 0,1-8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6.9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61 1 18362,'1'81'328,"-1"0"1,1-4-1,-2-3-249,-1-15 0,-1-4 27,1-3 0,0-3 74,1 32-124,-1-19 0,2-21-56,-3-18 123,3-14 45,-2-6-168,2-3 0,0-20-448,0-20 89,3-30 359,11-12 12,8 5 10,14 19 101,0 25-112,8 18 90,4 16 168,8 27-11,4 19-57,-7 27-44,-14 9-11,-21-3 101,-10-8 21,-31-12 80,-13-10-236,-34-10-23,-12-10-89,-5-13-269,7-9-179,21-6-2375,20-16 761,33-2-112,36-13 572,32 6 375,-15 12 0,4 3-28,4 2 0,6 2 829,35 0 0,3 1-11,-26 0 1,-1 1 867,22-1 1,-4-2 644,7-5 364,-21-7-353,-21-5 515,-17-8-448,-16-6-257,-13-5 167,-6-11 1,-31-27 1006,2 21-1499,-27-8-180,13 46 40,0 10-63,-1 17-44,1 15-146,-2 18 56,1 40-235,18-17-78,5 10-124,18-39-661,15-14-21,12-11 324,22-13 301,12-23 136,1-17 123,-4-18 235,-9-21 91,-20 34-113,-10 3 11,-16 38-146,-3 8-44,0 19 402,1 13-144,6 30-180,7-13 0,4 0-112,13 27-22,21 10-696,-14-50-436,-3-16-527,-5-11 1043,0-19-35,-1-20 113,5-22 415,2-18 677,-12 22 0,0 0 129,13-14-314,8-2 158,-12 47 156,5 11-202,5 10-21,5 17-192,0 13-33,-18 5 0,-2 3-157,9 20 33,-2 17-55,-27-37 89,-5-9-89,-3-12-34,-4-8-34,-7-8-201,-6-4-426,-4-1-3709,-5-17-2969,12 7 7339,-1-14 0,14 16 0,1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7.6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449 610 17386,'-73'9'373,"0"-1"1,5 1 0,9 6 164,6 25-11,7 8-113,8 2-235,14 4-78,11 0-56,11-1-11,30-6 44,21-4-78,36-13-378,-35-19 0,2-3 176,6-3 1,0-4-80,4-4 1,0-5-168,1-3 0,0-5 168,0-6 0,-2-6 140,-4-5 0,-3-6-275,-4-4 1,-4-3 55,-7-5 0,-5-3 264,-5-3 0,-7-4 95,-5-4 0,-6-1 201,-3 1 1,-4 0 297,-2 2 0,-2 3 408,-9-39-100,-4 27-45,-7 30-180,2 22-313,9 14-190,3 7 133,6 66-167,0 5-290,2-6 0,3 4 256,2-8 1,3 2 21,10 27 1,2 0-34,-6-26 0,0-1 0,5 16 0,-2-7-22,-5 0 343,-3-25-601,-5-23 212,-1-14-290,1-12-101,3-23 156,6-16 314,0-10 0,0-5 214,8-22-24,-7 25 1,-2 5 891,-2 6-645,-6 19-179,-4 13-179,-2 11 44,-23 24 191,-5 13 0,-3 6-219,4-3 1,2 2-489,-8 17 1,7 0 426,9 24-45,38-13-267,29-14-349,43-23-129,-30-23 0,5-6-761,13-7 1,-1-5-1044,-15-2 0,-3-3 2549,2-5 0,-9-1 0,-15-4 0,-12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8.45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541 1 18810,'-22'72'414,"0"0"1,0 0-1,-3 4 1,1 0-1,-1 1-377,2-1 1,-1 0-1,0 0-1051,-2 2 1,-1 0-1,0 0 1032,2-3 1,-1 0 0,1-1-19,1-4 0,1-2 0,0 0-213,-5 27 0,3-4-745,6-11 0,4-4-588,5-14 0,3-6-7249,7 6 8923,21-48 0,-11-19 0,9-12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9.1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614 1167 17970,'-11'-52'492,"1"-1"1,-20-33-291,-24 70 111,-13 7 214,-10 6 45,-7 23-57,3 8-179,9 22-168,14 7-134,19 2-34,18-2-67,12-5 0,17-10-68,21-11-369,22-16-157,29-8 313,-32-17 1,1-6-402,5-4 1,-1-6 266,1-13 0,-4-8 291,-3-7 1,-5-5-623,-6-6 1,-7-5 744,-8-6 1,-6-3 67,-4-6 0,-5-1-15,-6-1 1,-6-2 499,-4 20 1,-5-1 0,1 5-33,0 1 1,-2 6-123,-7-4 0,0 12-309,7 30 34,6 34 582,2 33-324,2 44-219,3-29 0,1 9-47,1 5 0,1 8 0,2-3 13,7 14 1,1-1-59,-2-13 1,1 4 0,3-9-4,9-3 0,3-7-6,-1-8 1,0-5 215,20 24-2183,5-33 1111,-10-33 357,7-39 292,-7-34 90,-2-29-60,-18 41 1,-2-1 955,10-45 325,-8 20 1253,-7 28-1870,-6 25-346,-4 16-57,-1 17 427,6 66-393,2 2-607,-2-11 1,0 3 494,1-14 0,-1-1-560,-1 0 0,-1-4-2066,3 19 2626,-4-21 0,-3-37 0,0-10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5.0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808 71 16793,'-58'-19'276,"0"-1"0,1 1 1,1 6 160,-29 19-22,-6 14-710,44-3 1,0 5 495,1 6 1,3 5-46,1 3 1,4 3-39,5 2 0,3 1 185,-15 45-68,24-1-11,10-5 34,19-5 101,21-7-348,22-12 1,32-11-217,-33-29 0,3-5 20,7-2 0,2-5-207,2 0 0,2-4-398,2-4 0,-2-4-2863,24-9 3653,-18-10 0,-54 9 0,-8 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9.2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18037,'0'0'0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29.5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321 0 17778,'-77'29'515,"0"0"1,9-1 0,14 3-639,23 24 44,17 1-122,31-3-23,21-3 33,28-4 191,18-3-839,2-1 716,-12-5 123,-21-2 225,-22-3 722,-96 9 0,-26-2-1575,39-10 73,-43 8 1,12-11-2203,67-26-3338,10-3 6095,14-5 0,-6 3 0,5-3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30.1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268 0 21084,'-58'63'269,"1"0"0,3-3 0,11-1-135,12 28 12,14-1-135,9-8 23,19-10 33,14-13-67,20-19-247,22-16-324,12-12-34,14-20-153,-42 1 0,-1-5 450,2-4 0,0-5 117,-2-1 1,0-9 619,6-28 1,1-15-1,-6 11-188,-16 30 1,-2 0-175,11-26 0,1-9 0,-25 35 12,-22 37 201,-15 19 145,-8 11-178,-19 25-146,3 10-101,7 4 11,17 2-11,9-5-11,11-8-124,16-12-526,15-17-112,21-14 157,8-10 1123,4-18-798,-8-11 78,-14-19 112,-20-11 101,-14-8 22,-9-1 180,-22 2 79,-6 10-136,-25 17 68,-1 15 33,-1 12-246,5 5-1367,7 9-1759,19 6-4314,7 0 7440,26 1 0,-9-10 0,9-3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30.94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1 998 19370,'36'60'104,"1"-1"1,-4-5 0,-3-9-94,-1-18-11,-2-9-281,1-11-200,2-4 290,6-11-33,3-11 0,6-15 45,-7-12 90,-6-7 89,-10 2 313,-8 8 135,-6 12 135,-4 14-303,-3 10-33,-1 6-236,0 1 56,0 4 56,0 12 157,5 13-134,5 14-1,9 5-44,10-5-34,2-5-67,7-9 90,-4-8-79,0-9 12,0-8-46,0-3 1,-1-1 22,-2-2 45,-7-3 22,-9 0-11,-3-1 23,-9 3 55,2 1-100,-3 1-34,1 1 11,1 0-11,-1-2 0,3-1-22,6-4 22,12-5-135,10-7 57,11-3 33,6-2 11,1 2-123,-3 6 213,11 7 101,-22 7-11,7 4-79,-22 13 269,14 28-157,-7 0 45,15 19 0,-9-20 0,5-6-32,0-13-24,5-11-68,3-11-100,6-23-123,5-15-34,3-29 33,-31 28 1,-1-7-224,11-35 0,-4-8-383,-10 14 0,-2-4 688,-6 6 1,0-6 0,-5 3 13,-4-15 0,-5 3 28,-1 1 0,-2 2 347,-2 15 1,-2 5 829,-13-27-1054,7 49-78,-10 52 347,12 43-258,3-4 1,0 6-102,1 12 1,1 3-442,2 10 0,3 3 413,5 2 1,2 0-6,2 0 0,1 0-22,3-2 0,-1-1-668,-4-4 1,-2-2-131,-4-7 1,-3-5 819,-8 13 0,2-28 0,-8-46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31.0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0 116 22003,'73'-11'-536,"0"0"0,0 0 1,4 0-1,-1 0 1,-4 1-3264,3 2 1,-4 0 3798,4-2 0,-9 1 0,-16 2 0,-14-2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31.8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297 128 15907,'40'-71'953,"-8"15"-953,-32 56-157,0 0 157,7 22 23,7 14 111,15 37-84,-10-27 1,0 3-373,3 9 0,1 2 344,1 8 1,0 1-1,-1 6 1,-2 1 16,0 2 0,-2 0-33,-2-2 0,-2-1 16,-3-2 0,-3-2-11,-1-5 1,-3-2-12,-2-5 0,-1-2 0,-1-5 0,0-1 11,-1 38 45,-9-12 0,-4-11-45,-11-11 34,-3-5 145,-4-4-100,-2-1-34,-2-2-56,3-6 11,0-5 722,8-3-643,-9 5-90,11-7 33,-8 6-21,9-10 0,1 1-12,-2 5 11,-16 19 11,9-12 1,-12 11-23,19-24 0,4-4 0,9-13-136,5 0-300,3-6-259,-1-6-2117,0-21-785,-3-20 1389,0-29 2253,2 19 0,-1 0 78,-1-26 292,1-12 313,3 51 483,1 10-103,0 11 876,-2 9-1290,2 8-414,-3 4-212,1 2-68,-1 0 11,1 1 180,-3 12 67,1 9 66,-4 18 124,-2 11-212,-4 10-34,-1 6 134,-4 28-235,9-29-57,1 10-44,9-42-33,0-13-113,0-8 225,34-7 21,4-2 24,40-3-124,2-1-1311,6 0-1715,-23 0 3026,-13 0 0,-36 0 0,-6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49.8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18294,'48'16'336,"-3"16"-235,-18 38-78,-1 20-720,-15-36 0,-3 3 747,-1 9 1,-2 3 5,-2 9 0,-1 3-989,-1 11 0,-1 3 955,0-28 1,0 2 0,0 0-20,0 5 1,0 1 0,0 0-164,0 2 1,0 1 0,0 0 170,0 2 0,0 0 0,0 1-11,0 0 0,0 0 0,0 0 15,0 0 0,0 0 0,0 1-15,0 0 0,0 0 0,0 1 11,0 0 0,0 0 1,0 1-402,0 2 0,0 0 0,0 0 408,1 2 1,-1 1 0,1 0 0,-1 2 0,0 1 0,0 0 7,1 0 0,-1 0 1,1 1-262,-1 0 1,0 0 0,0 0 256,0 0 0,1-1 1,-1 0-23,1-2 0,0 0 0,1-1 7,0 0 1,2-1-1,0 0 0,0-1 1,1 0 0,1 0-1,1 1 1,1 1-1,1-1 0,0 2 1,0-1-1,1 2 4,0 2 1,0 1-1,0 1-11,0-1 0,0 1 0,0-1 3,-1-1 1,1 1 0,-1 4 10,0-4 0,-1 6 0,0-1 0,-1-5-14,1 1 0,0-5 0,0 3-6,-1-8 1,-1 5-1,0-3 1,0-6 143,-1-9 0,0-6 1,0 0-134,2 29 1,0-1-6,-1-9 0,0 2-23,-2-17 1,0 2 0,-1-5 22,1 1 0,-2-2-12,1 13 1,-1-8 937,-2-11-970,0-20 1400,0-18-1345,0-11 1910,0-5-1843,0-5 1261,0 2-1295,0-2-133,3 0 89,5-1 67,17 0 123,22 0-145,33 0-28,-25 0 0,3 0-491,13 0 0,3 0 490,12 0 1,3 0-494,-24-2 0,2 0 0,2-1 480,4 0 1,2-2 0,1 0-4,4 0 0,0-2 0,1 0 15,1 0 0,1 1 0,-1-1-4,-2 2 0,0 0 0,-1 1-7,-4 1 0,-2 1 0,-1 0-10,26 0 0,-4 1 12,-13 1 0,-4 0-190,-12 0 1,-4 0 194,37 0-22,-26 0 22,-12 0 12,-20 0 786,-6 0-786,-15 0 1388,-9 0-1535,-5 0 101,-5 0-537,0-1-370,0-8-953,0-5 640,0-12-449,-7-7-68,-5-2-772,-15-4 885,-36-3 1647,2 17 986,-25 2 650,19 19-359,8 3-111,11 1 178,17 0 1,15 0 1198,9 0-1579,6 0 325,1 0-931,0-3-22,1 1-78,12-6 56,16-2-1,25-1-145,27 3-50,-30 5 0,2 2-469,5 2 1,1 2 394,4 6 1,0 4-40,1 2 1,-3 5 39,-2 6 0,-2 3-45,-3 1 0,-3 1 33,-8-1 1,-3 1-68,-1 3 1,-5 0-57,2 13-78,-8 4 101,-42-16-448,-25 4-393,-33 8 204,23-22 1,-2-1-334,-7 3 1,2-1-2595,-28 11 3631,17-5 0,46-22 0,11-3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12.13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583 137 12568,'73'-37'168,"0"1"0,-5 4 0,-4 8 101,15 17 583,-13 26-214,-16 33-229,-34-6 1,-6 8-800,0 20 0,-6 6 698,-11 12 1,-7 5-490,2-27 1,-1 1 0,-2 1 310,-5 0 1,-2 0 0,-1-1-15,-1-3 0,-2-1 0,2-1-44,-11 26 1,3-3-335,5-11 1,4-2 272,4-11 0,4-3-33,0 37 0,9-29 22,12-27 134,21-23 850,22-12-928,29-29-56,11-14 341,-45 8 0,-1-5-341,-4-1 0,-3-1 758,15-25-612,-19 10-68,-19 25-44,-8 9 44,-17 41 393,-14 28 0,-3 12-415,4-1 0,-1 6-283,1 0 0,-2 7 0,3-2 305,7-7 1,4-1-1,1 1-60,0 5 1,1 0 0,2 1 11,0 4 0,2 0 0,0 0-12,1 2 1,0 0 0,1-1-12,1-1 1,0 0-1,1-1-3,0-3 0,0-1 0,0-2-4,0 28 0,-1-3-365,1-10 0,-2-5 359,-1-12 1,-3-2-122,-7 2 0,-4-5 295,-17 16 34,-21-4-23,2-50-134,-8-10-45,-11-9-134,-4-4 1212,-6-4-2434,22-4 1,-1-3-2164,-33-7-3168,0-5 6687,49 3 0,37 9 0,3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19.5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10069,'0'0'0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2.2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1545 16 13667,'72'-5'220,"-1"0"0,-5-1 0,-7 6-242,1 24 22,-8 21 426,-10 42-1036,-28-28 1,-4 5 1225,0 14 1,-6 4-909,-11 13 0,-7 3 433,2-27 1,-2 2 0,-3 0-225,-5 4 1,-3 1 0,-2-1 250,-1 2 0,-2 0 0,-1 0-109,1 1 1,0-1 0,0 0 3,-1 1 1,1-1-1,0 0-33,1 0 0,1-1 0,0 1 11,1-3 0,0 0 0,2 0-4,1-5 1,2-1-1,1 0 30,-5 24 1,4-2-373,6-10 0,5-4 310,3-10 1,3-3 11,3-9 0,3-3 604,2 31-766,9-21 1263,10-22-1118,15-14 1604,11-16-1604,10-5 0,7-14-212,1-16 985,-10-16-1098,-5-28 325,-27 25 448,-6 1-392,-18 35-34,0 5 146,-16 19 561,-37 66-617,27-37 0,0 4-624,-13 33 1,1 6 539,13-5 0,4 3-526,6-21 0,0 3 1,2 1 482,1 6 0,1 1 0,2 2-486,0 4 0,1 1 0,1 1 463,0 4 1,1 0 0,1 0 10,-1-1 1,1 1 0,-1-1 26,0-4 0,0-1 0,-1 4 5,-2-8 1,-1 3 0,-1 0 0,0-4 5,0 0 0,0-5 0,-1 4 26,-4 15 1,-2 4-1,1-8 13,-2-1 1,0-6 50,-1-1 0,-1-1-230,1-4 0,-1-2 269,1-2 1,-1 0 15,-1-4 1,0 2 106,-7 22 1,1-1-186,7-26 1,1-1 5,-5 16 0,2-5 16,-2 3 705,3-14-749,3-20 1247,2-16-1291,2-9 1760,-4-11-1850,-8-3 743,-42-4-777,5 0-112,-32 0-650,19-4 78,-5-7-246,-6-8-2611,33 0 1,4-3 3652,-17-10 0,10 0 0,47 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5.3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605 0 18978,'-66'1'407,"1"-1"0,2 5 0,5 9-262,15 13 1,4 7-380,0 5 1,1 4 379,3 1 0,2 3 61,3 4 0,3 1-73,5-1 1,5 0-23,5-1 0,3 0 34,0 43-3,35-9-98,20-11-45,-7-41 0,6-5-214,7-3 0,4-6-279,3-5 1,2-3-293,3-4 1,2-2-740,-1-5 0,-2-2-3463,24-10 4987,-18-6 0,-53 5 0,-7 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3.7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262 1 18126,'-12'68'322,"1"0"0,0 1 0,-6 30 0,1-4-148,1-21 0,1-3-616,-1-3 0,1-2 481,2-6 0,-1-2-39,2-8 0,-1-2-44,-6 31-255,2-17-1034,4-18-312,1-13-999,0-15-2892,5-7 5536,-3-11 0,6 2 0,0-3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5.0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333 110 17823,'40'-23'270,"5"1"-203,8 5-56,10 0 0,8 5 45,-2 1-44,-9 6-12,-19 3-90,-16 2 34,-15 0-90,-7 0 34,-3 0 112,0 2 44,0 17 237,0 17-46,3 31-100,2 21-245,1-33 0,0 1 143,1 4 1,0 2-209,2 1 0,1 0 225,-1 0 1,1-1-1,-1-5 1,1-1-7,-2-6 1,-1-1-11,5 34-34,-7-15 33,-2-16-10,-3-11 22,0-12 365,-36 4-297,-7-14 10,-44 1-34,-4-13 34,40-6 1,-2 0-91,-2-1 1,0 0 22,0 0 0,1 0 45,-46 0-45,44 0 0,4 0-34,-13 0-22,3 0-45,46 0-504,9 0-1187,7 0 573,13 0-1560,26 3 2723,30-2 0,-22 1 0,0-2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5.3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26 226 18238,'16'-38'-112,"-6"22"180,-17 50-68,-5 17-146,6 5 22,0 0-89,6-10-459,6-8 325,9-19 336,13-8 11,8-15 67,8-19 56,-1-13-33,-4-20-90,-13-8-179,-14-5 179,-9 1-56,-19 3 0,-8 17-203,-19 16 170,-3 17-23,-2 12-1659,5 24-1399,13-2 3170,12 14 0,13-18 0,5-6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5.8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1 577 12994,'56'76'1419,"1"1"1,-5-8-1,-15-11-1385,-34-25-1,-3-10 12,0-11-34,0-8 90,0-2-101,0-12-470,3-20-337,13-24 471,16-24 89,23-5 247,-22 45 0,3 2 179,38-16 79,-6 24-23,-14 16 35,-15 20 267,-10 19 169,-10 16-269,-4 20-179,-2 3 33,8 18-291,-3-30-56,6-1-89,-4-39-225,7-10-348,12-27-805,16-19 559,-20 6 0,0-4 79,4-7 0,0-4 397,2-7 1,-2-3 487,1-5 0,-3-1 173,-2-1 1,-1 1 901,-4 4 1,0 2 0,-7 13 0,-2 3 89,8-11-839,-16 30-158,-8 31 1120,-5 36-168,0 34-1099,0-19 0,0 3 152,-3 6 1,0 1-85,0 3 1,0 0-90,-2-3 0,0-2-84,0-2 0,1-2-515,0-6 1,0-2-2954,-6 33-6279,0-37 9686,1-29 0,5-21 1,1-5-1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6.0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18642,'66'7'-2695,"0"0"0,32 0 2695,-49 2 0,-34-9 0,-8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6.1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154 0 19740,'-42'64'-759,"1"-1"1,2 4 0,11-1-1287,25-15 0,6-2 2045,-3 45 0,0-64 0,0-6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7.2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353 89 18989,'-77'15'284,"0"0"0,7 2 0,12 8-172,19 51-112,18 3-180,10-5-32,25-9 54,24-16 91,36-20-706,-19-18 0,6-7 369,12-9 1,3-7-479,9-3 0,2-6 848,1-8 1,-1-6 21,-3-3 1,-5-3-294,-10 2 0,-6-2 305,-12 3 0,-6-1 0,15-22 381,-29 16 381,-18 20 243,-10 13-758,-11 10 1664,-15 13-1474,-16 13-79,-17 21-33,0 16-134,6 7-191,19-2-90,15-6-235,11-15 545,25-16-1127,18-15-640,28-23-559,18-24-113,-1-22 1322,-34 5 1,-4-3 964,13-18 929,-5-9-403,-36 56 112,-9 12-213,-3 10 885,11 47-1042,4-4-280,15 41 157,8-18-168,9-8-45,13-16-101,15-19-22,8-11-99,3-28 200,-8-9 5,-46-8 0,-6-6 84,5-21 79,-13-20-23,-37 34 236,-6 11-45,-11 16-68,-2 11-201,11 7-22,6 15-35,10 9 234,9 16-178,19 11 1,12 4 22,20 7 12,1 2-23,-2-1 0,-4-1 0,-3-10-56,15-6 11,-10-21-11,16-9 0,-8-32 0,5-15 67,6-23-831,-2-14 764,-36 32 0,-3-2-101,19-42 101,-19 1 1244,-14 0-504,-11 36-269,-11 10-214,-4 32 270,-10 23 1032,-1 13-1323,1 29-147,8 12-145,11-14 0,6-1-369,21 23 43,-7-30 1,7-7-1299,42-8-2107,18-18-5088,-16-14 8875,5-17 0,-48 9 0,-4-9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7.7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535 198 17913,'-37'-39'610,"1"-1"1,-39-23 185,8 76 100,-10 11-694,-1 19-1111,9 11 998,18 1 229,22-1-351,16-3-6,10-11-364,12-10-169,16-15-537,20-11-482,19-28-347,5-16 936,-1-28-107,-11-11 1109,-12 2 369,-13 10 920,-15 21-191,-6 20-818,-7 16-224,-3 9 415,-1 8 746,0 16-781,2 17-267,6 17-169,9 6-78,14-4-1626,10-10-3058,-5-23 4762,-2-12 0,-21-14 0,-4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8.1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18485,'3'88'351,"0"-1"0,-1 3 0,0-2-284,-2-8 1,0-1-879,2 1 1,1-1 843,0-4 1,1-2-28,1-9 0,1-3-6,2 34 450,-3-31-708,-3-30 176,-2-20-276,0-21-662,0-24 314,0-24-33,0-24 291,7-9 448,12 4 380,12 12 738,12 19-872,4 23 146,-1 15 56,-3 22-10,-7 21 245,-9 20 147,-13 23-147,-6 7-521,-23 7 6,-15 0-168,-17-2-750,-8-10-1222,8-15-1301,17-23-3494,14-18 6767,13-27 0,3 7 0,0-9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8.7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77 750 20703,'-24'67'-112,"1"-1"0,2-5 0,13-13-224,31-27-337,16-10 35,12-14 638,1-16-11,-8-11 33,-14-18 101,-12-9-11,-11-2-44,-6 2 279,-1 8-156,-1 15-191,-1 14-146,0 12-549,0 6-2857,2 2 1827,11 8 940,8 3 785,14 7 571,4 0 169,-2 1 100,-7 3 348,-4 6 224,-9 8-336,-2 8-370,-4 4-269,-1 4-291,-1-2-135,2-6 22,1-9-66,4-14-135,4-11-102,11-7-166,7-17 111,30-16 325,-21 2 0,9-2 33,-32 23-33,-6 6 124,3 7 279,20 26-325,-5-7-78,18 12 135,-8-25-135,5-9-303,6-25 46,2-15 257,-4-31-56,-20-1 0,-3-7 0,-6 11 0,-2-4-302,-3 6 1,-1-5 0,-1 3 357,2-13 0,-3 2 16,-1 5 1,-1 2 178,-3 14 0,-1 4 433,0-16-270,-6 36-302,-4 22 67,0 36 151,-2 27 1,-3 11-264,-2-4 0,0 4-298,-3 33 0,-3 2 186,-3-23 1,-3-3-931,-3-1 0,-3-5-2040,4-19 1,-2-7 3070,-30 23 0,32-52 0,2-9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7.1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36 356 17286,'3'73'294,"0"0"0,-1-1 0,3 31 0,-3-6-199,-5-32 1,0-4-519,1-2 0,1-1 501,1 38-22,0-20 320,0-24-331,0-22 136,0-18-181,0-16-168,0-30-325,-8-29 381,3 11 0,0-5-143,-1-10 1,0-3-26,1-11 0,2-2-587,0-5 1,3-1 866,1 2 0,4 1 73,1 6 0,4 4-228,2 13 0,3 6 390,16-23-224,-3 36-11,-8 27 874,-4 12-258,0 29 804,-2 20-1308,-5 29-33,-5 18 348,-4 2-460,0-6-158,0-15-223,0-20-1,0-14 291,8-14 136,35 11-1,-1-7 56,29 15-67,-18-8 0,-2 9 11,-6 3 366,-6 5 72,-10 2 335,-10 23-571,-9-20 123,-17 12 68,-23-26 21,-24-6-257,-27-3-425,-13-9 257,-4-9-163,42-11 1,4-2-532,-9 0-1133,9-3-1927,54-4 3754,17-3 0,-8 2 0,6-1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8.9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1 130 19482,'83'-35'22,"1"1"1,-3 2-1,0 9-252,-8 18 1,-1 6-1521,-3-2 0,-5 0-3304,18 1 5153,-28 0 1,-47 0-1,-7 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9.7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0 333 18720,'16'93'500,"0"-1"1,-1-6-1,-1-5-489,-6-23 1,-1-4 44,5 30-56,-7-29-325,-2-25-33,-3-18-69,0-13-200,0-32 560,0-24 67,-9-41-191,6 42 0,0 0 197,-3-3 0,1 1 50,2 7 0,2 2 190,1-24-33,3 28-213,5 26-56,5 12 56,8 14 325,5 13 482,8 15-605,19 27-180,-16-20-22,6 0-358,-25-32 358,-2-15 34,3-22 89,20-61-56,-7 4-209,-11 22 1,0 0 286,5-18 270,-5 13-337,-9 28-78,-6 19-22,-4 22 22,2 30 818,2 31-527,4 22 0,1 10-257,-4-17 0,0 2-523,1-5 1,0 5 0,1-5 163,1 7 1,1-5-691,2-5 1,3-2-554,4-10 1,1-6-5873,14 6 7440,-1-26 0,-21-34 0,-4-1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49.9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71 12 21756,'-19'56'-75,"-1"-1"1,4-3-1,3-3-261,10 21-527,9-16 214,11-21-225,8-16 370,9-13 448,-4-24 56,-5-9 78,-12-23-33,-6-7-34,-10-4-11,-14 2-45,-4 10-78,-11 14-471,4 18-1401,8 10-1120,7 8-3663,7 7 6778,6 2 0,0 0 0,0-3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50.55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87 19022,'46'54'-244,"0"-1"1,0 1-1,35 13 1,-10-28 18,-40-49 214,32-22-45,-25 3-11,-2 15 67,6 7 67,3 7 79,6 15-11,4 2-23,3 14-56,3-7 33,3-9-44,5-8-45,0-7-134,3-17 134,-7-10 33,-8-18 1,-13-9 22,-13 0 246,-10 2 281,-9 10 11,-5 14-437,-4 15-157,-1 8 0,1 11 134,7 14 79,7 15-157,9 15 34,37 15-90,-4-28-68,32-2-610,-9-31 566,3-20 112,-3-9 0,-9-18 22,-16-2 169,-8-13 402,-26 21-111,-5-2 101,-17 26-303,-1 6-280,0 5 96,3 2-298,4 1 202,8 20 23,9 11 38,4 12 1,2 5 39,19 29-550,-13-22 0,-1 2 639,8 31-112,-25-42 1,-3 3-193,-5 1 1,-3 2 157,-1 1 1,-4 0-45,-4-1 0,-5 0-913,-18 16 0,-6-6-1911,-6 0 2812,0-22 0,2-11 0,16-30 0,3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50.9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0 403 20109,'61'-42'22,"0"1"1,8 0 0,6 7-40,10 14 0,5 6-1340,-15 0 0,3 0 0,3 0 1293,14-1 1,3 0 0,2 0-296,-21 4 1,3 1 0,-1-1 0,1 1 313,0 1 0,0 0 0,0 0 0,-2 1-75,18-1 1,-2 2 0,-5 0-315,-16 2 1,-4 0 0,-7 1-1148,3 0 0,-12 1-4852,-14 1 6433,-73 1 0,8 1 0,-15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7.75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17711,'8'84'886,"-2"5"-707,-3 3-509,-3-1 409,0-7-46,0-10-33,0-12 135,0-12-326,-2-14-503,2-13-751,-3-11-405,2-8-1578,0-3 3479,-1-7 1,2 4-1,-2-5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8.2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95 12837,'7'11'2869,"-2"-3"-2118,-5-8-751,0 0 89,14-30 91,11 13-102,18-24-56,8 27 46,4 5-68,1 7-101,2 18 101,2 15 201,0 27 1,-5 14-45,-7 9 0,-9 0 11,-10-4-34,-5-2 113,-6-8 224,-2-2-236,-6-6-157,-3-5 57,-6-7 55,-11-5-100,-16-7 213,-58 9-214,9-16-56,21-11 1,1-3-11,-13-3-46,14-7-89,16-3-1849,11-1-257,14 0-931,5 0-2364,7 0 5513,9-1 0,-6 1 0,5-2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8.8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661 1 16670,'6'67'459,"0"8"-213,-3 9-384,-1 4 575,2-2-168,-3-7-123,-1-7 163,0-14-265,0-8 89,0-11-77,-3-8-45,-4-8 124,-6-8 502,-9-3-76,-11-3-270,-14-2-190,-12-3 33,-12-3-100,-3-1-34,-1-1 0,4-8-134,8-1-449,10-8-896,10-2-1714,16-8-2992,12 4 6185,9-8 0,6 21 0,0-1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8.9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0 266 18922,'82'-34'-92,"1"0"0,-1 0 0,-2 3 0,-1 0 0,-3 6-911,16 3 1,-6 5-1032,-23 5 0,-4 2 2034,36-4 0,-69 13 0,-14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9.2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120 0 18149,'-4'72'463,"-1"-1"0,1-3 0,-2-3-272,-10 24-1375,2 1 1262,5-2-54,-6-13 1,0-4-1,6-10 1,-13 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8.2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226 552 18854,'-51'-24'112,"0"0"0,-34-2 79,64 72-191,9 4-23,6-4 23,6-6 34,0-10-34,8-9-56,6-12-22,13-3-102,9-8-133,8-13-57,2-9 303,-1-12 33,-7-1 12,-4 6-45,-8 10-203,-3 8-43,-4 9 257,1 2 56,1 15 583,4 12-236,3 18-78,1 12-146,-1 0-56,-6-7-56,-5-9-11,-7-18-89,-3-8 55,-4-10-100,1-1-281,-1-13 0,3-14 281,3-14 134,6-9-11,4 6-1,4 8-32,1 14-24,1 9-55,2 7 123,4 4 213,2 13 605,16 37-459,-11 1-258,10 26-34,-16-26 11,-3-9-33,-5-13-213,2-12 22,-4-16-145,6-27 34,3-18 77,3-34-145,1-15-162,-18 38 1,-2-3 335,-1-3 0,-1-2 151,-1-1 0,-1 0 117,-1 4 1,-2 2 298,0 1 1,-2 4 244,1-9-224,-2 14-403,-5 40-34,0 6 0,1 18 912,6 21-644,2 30-212,2 2 0,2 6-28,-4-15 0,0 0-535,4 21 1,-1 0 377,-6-26 1,0-4-275,2 38-281,-4-21-235,-3-25 381,2-24 79,2-14-684,7-27 359,10-43 862,-6 4 1407,3-23-914,-14 38-235,-2 15 236,-3 12-359,0 11-180,0 5 35,0 3 122,-4 11 505,-8 30-359,3 0-269,-2 23 45,10-19-112,4-5-179,14-6-415,10-11-358,21-11-2443,35-29 2173,-15-17 1149,-23 8 1,-3-5 72,5-29 1468,-12 8-34,-16 10 347,-9 15-638,-7 12-661,-3 10-415,0 6 527,0 23-236,3 16-358,4 24-280,3 5-739,4-1-2354,-3-24 3373,-4-15 0,-4-23 0,-3-6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9.3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11 183 19347,'-6'0'998,"2"-1"-752,4 1-246,98-37-275,-46 25 1,6 0-863,10-6 0,9-3 0,-5 3-2415,4 4 0,-5 2 3552,2-1 0,-10 3 0,-18 1 0,-17 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0.8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1 413 15739,'10'80'392,"-2"0"-302,-8-10 78,-3-4-100,-1-7-57,-1-12-11,2-13 0,1-11-45,2-12-23,0-7-178,0-7-863,0-23 403,0-21 706,0-35 190,2-18-346,-1 46 0,1 0 751,2-45 491,2 19-212,-4 26-538,2 28-336,-4 15-123,0 11 123,3 14 258,2 16 446,7 28-592,5 16-33,2 6-68,5-5 34,-2-15-90,-1-15-124,0-16-10,9-19 22,2-33-67,15-27 95,-22 7 1,-3-7-227,3-5 0,-2-3 355,-2-4 0,-2-3 241,-1-9 0,-3 3 95,0-16-56,-3 11-201,-11 65-46,0 19 91,2 21 279,1 29-123,4 24-118,0-9 1,1 3-119,-2-17 1,1 0-291,3 18 1,1-2 256,8 21-11,1-17-112,4-21-179,-4-24 11,3-18 280,1-19 11,3-29 6,-3-11 0,-1-7 61,11-34-39,-12 28 1,-3 4 217,-3 3 877,-9 26-1033,-5 13-101,-3 16 213,2 25 392,1 25-258,2 37-263,0-13 0,-1 3-408,-1-20 0,1 1 66,1 17 1,0-4-1077,4 7-290,1-27-527,0-29-1368,-4-19 3519,-2-31 0,-4 15 0,0-14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0.9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68 388 12927,'-12'-72'871,"-1"0"0,1-1 0,-8-34 0,10 44-2114,16 78-1166,5 11-3407,2 2 5816,-2-1 0,-6-18 0,-3-3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1.55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1 210 18966,'8'93'373,"0"-1"1,-1 0 0,-1-4-178,-4-20 0,-1-2-856,0 2 0,2 0 688,1-4 0,2-2-28,-2-5 0,1-3 119,10 32-411,-1-24 114,3-26-663,3-19-42,3-56 0,7-48 0,2-25 0,-2 1 0,-6 23 1348,0 3 1,-1-2-436,-2 14 1,4-16 0,2-8 0,-2 3-1,-4 10 1,-8 21 1101,-8-30 102,-4 39-1190,-1 32 168,0 18-78,0 34 416,0 28-270,1-9 0,0 4-360,0 11 1,0 2 224,1 6 1,1 1-79,0 3 1,1 0-18,0-1 1,2-1 10,1-5 1,1-1-62,1-7 0,1-4 1488,14 36-1589,2-25-202,1-25-235,-1-20 269,2-13 79,1-25-79,9-25 213,1-37 56,-16 28 0,-1-5 22,4-19 1,0 0 358,6-15-202,-1 2-145,-25 72 762,-4 34-124,1 26-10,0 39-472,1-29 1,-1 5-540,1 3 0,1 6 0,-1-4 282,1 12 0,0 0-673,3 22 1,0-4-673,0-37 0,-1-9-4930,3 11 6342,1-27 0,-9-35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1.6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17476,'0'0'0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2.06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402 13 18395,'-71'59'521,"0"0"0,0-1 0,9-38 0,10 5-652,12 39 1,10 18-1,25-28 109,40-42-214,20-11 35,4-21 10,-2-11-224,-12-25 68,-19-8-314,-12-6 325,-13 0 302,-13 10-11,-6 17-313,-18 20-1289,-2 13-1883,6 17 3530,7 7 0,17-4 0,3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2.7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0 196 17981,'7'13'1086,"-2"-3"-279,-5-10-560,0 0-158,29 81-22,-22-46-67,22 59-313,-29-72-270,1-11-373,35-37 0,27-32 0,-7 10 1202,10 13-492,-7-12 0,9-11 0,-11 26 414,-4 48 23,-2 9-1,-5 19-167,3 3 44,-7-2-45,0-11-22,-6-13-246,-2-10 412,2-10-1029,0-19 483,0-11-46,-3-21-392,-12-4 818,-10 0 604,-8 9 58,-11 11-1,-10 16 112,-14 9-56,-11 8-89,-4 15 33,1 7-336,7 15-325,12 2-639,13 7-515,17-18 493,24-3-1356,18-22-258,20-21 191,6-12-202,-4-20 2286,-10-2 3709,-10-1-1658,-25 25-706,-5 5-853,-17 23 270,0 9 403,0 12-469,0 17-372,0 10-100,0 5-145,0-7-169,1-2-67,15-23 45,12-5-560,18-37 436,12-12-77,0-24 111,-4-3 202,-12 6 1379,-13 5-786,-16 27-21,-7 5-382,-6 18 79,0 16 179,0 10-302,5 22-146,0 5-269,7 2-1736,-1-8 2005,-4-18 0,-2-13 0,-5-14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2.94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20132,'0'0'0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3.2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1 134 16602,'16'71'960,"0"0"0,-2-6 0,-2-8-657,-6-5-180,-1-12-56,-3-14 101,0-12 123,-2-9 23,0-6-314,0-20-101,-6-14-493,3-28 57,-4-13-561,7-7 425,22 2-380,10 10 1053,15 40 0,2 5 0,-6-3 0,26 12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3.65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0 474 19549,'83'-7'-23,"1"0"1,-8-1 0,-9-6-102,-3-32-100,-14-2 79,-20 3 145,-13 6 280,-11 13 0,-6 12-246,-9 9-12,-10 5 124,-13 14 324,-7 11-134,2 21-156,10 12 32,12 5-200,8-1-12,18-8-68,18-12 68,18-18 0,21-12-145,8-15-135,6-20-179,-3-14 287,-48-34 0,-8-26 0,-1 15 296,19 1-95,-26 0 1,-4-14-1,-6 50 330,-5 67-169,3 20 45,13 38-95,-4-30 1,2 3-46,5 5 0,1 4 263,1 26 1,-3 3-992,-5-23 0,-4 0 560,-2 17 0,-8-3-185,-11-31 1,-7-7-819,-38 29-3776,-4-34 4852,-11-17 0,45-22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8.3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17521,'0'0'0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4.4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804 23 18854,'-77'-9'280,"0"0"1,5 5-1,8 13-84,25 22 0,6 8-90,2 1 1,4 3-107,-13 41-247,20-1 102,13-4 134,29-6 11,14-1 22,33-9-1544,8-1 1545,6-7-23,-11-6 427,-17-9-427,-23-9 521,-17-6-163,-20-1 45,-29 4-178,-25 7-220,13-16 1,-4-2 187,-5 2 1,-2-1-194,-2-1 0,0-2-107,2-1 0,1-1-207,6-1 1,2 0-1413,-28 7-2218,32-3-3003,21-8 6947,32-2 0,-5-6 0,10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5.0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32 134 17790,'2'79'702,"1"1"0,-1-1 1,-1-2-311,-1-10 0,0-2-1290,1 2 0,1 0 948,-1-4 1,0-1-51,2-6 0,1-2 349,1 32-932,0-29 149,0-24-26,-3-20 113,0-11-437,-2-28 1163,-6-19-468,-9-40-7,5 33 1,1-4-695,-1-9 1,1-2 604,3-5 0,2-2 185,3-2 0,4 0-164,7 3 1,5 2 365,3 9 0,7 4 44,5 10 1,5 7 201,43-16-165,3 32 120,3 14-33,-5 19 89,-15 14-44,-20 19 66,-22 16-133,-24 11 825,-30 6-1935,-11-19 0,-7-2-628,9-14 1,0-2-1578,-9 3 0,5-5 2967,6-11 0,27-21 0,9-3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5.3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5958,'0'0'0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5.68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133 1 19280,'-23'63'238,"0"0"0,1 1 0,-10 23 1,9-9-15,16-9-157,4-6-67,8-12-146,13-12 124,13-19 22,17-10 0,7-17-202,2-18 68,-7-18 22,-12-17-191,-16-11 157,-13-1 146,-7-4 11,-16 8 102,-3 11-91,-11 17-22,1 17-100,1 13-931,-5 7-1648,-5 10-2867,8 3 5546,6 6 0,15-7 0,4-2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5.9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14746,'65'73'971,"0"-1"1,0 1 0,14-21 0,-17 0-972,-40 31 0,-18-17 522,-4-58-242,0-5-136,0-32-693,3-8 196,18-29-240,17 0 144,27 3-832,16 6 323,-36 29 1,-1 4-2641,20-9 3598,-13 7 0,-37 20 0,-6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6.15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 0 21005,'-4'77'235,"0"0"1,0 0-1,2-3 1,0-1-1,0-4-235,-1 13 0,1-4-865,2-1 0,0-1 249,0-4 0,0-1-499,0-6 0,0-4-2964,0 11 4079,-6-24 0,5-45 0,-5-3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6.2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0 109 19090,'82'-30'-1155,"-1"0"1,-2 2 0,-5 8-3865,12 20 5019,-16 5 0,-49-3 0,-9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6.5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121 1 19717,'16'59'15,"-1"0"0,4-3 0,6-8 41,51 1-33,-5-1-1,-13-3 45,-19-4-44,-18-4 156,-12 0 34,-10 0-1,-24 1-156,-16 1-56,-28-5 0,-8-19 0,-1-4 0,13 3 0,9-11 0,-1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6.9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38 1 19146,'3'92'425,"0"0"1,0-1 0,-2-4-409,-1-20 0,-3-3-588,0 3 1,0-2 508,-2-1 1,0-3-539,0-6 1,-1-2-1261,-1 34-105,2-33-803,3-26-3083,2-32 5851,-1-21 0,0 7 0,0-4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7.1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13 660 9888,'-4'-97'936,"0"1"1,0-1 0,3 10 0,3 3-1,6 16-487,25-4-169,28 31 314,13 23 716,6 23-660,0 21 392,-6 20-571,-12 20-247,-19 9-146,-21 1-78,-20 0-448,-35-4-1434,-18-8 1882,-21-27 0,28-14 0,12-21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8.8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16558,'79'37'-23,"1"-1"1,-4-3-1,-5-8 23,11-18 23,3-4 10,-10-3 12,-12-6 448,-16-9 123,-22-7-33,-11-8 380,-12 3 136,-90 38-1346,67 3 124,-48 39 101,99-1 10,20 11-460,7 16 472,-29-33 0,-1 4-285,-1 8 1,-3 3 396,-1 5 0,-4 4-45,-4 6 0,-4 2-773,-2 2 1,-3 0 710,-2 0 1,-3-1 156,-3-6 1,-3-1-163,-3-7 1,-4-3 128,-2-10 0,-4-5 275,-24 25 501,2-32 37,7-21-97,6-37-822,11-30-46,9-43-201,7 30 1,7-7-891,13-9 1,10-8-1,-3 8-920,-4 4 1,2 3 2033,6 2 0,5-2 0,-6 17 0,-5 18 0,-7 14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7.4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0 479 19785,'86'-38'52,"-1"1"0,-5 1 0,-10-1-320,-8-17-226,-11-6 214,-17-2 280,-17 5 224,-9 10 34,-8 16 112,-5 16-325,-8 10-12,-13 13 359,-12 16 34,-3 20-112,4 19-34,15 11-201,11 5-79,21-2-157,25-7-583,25-12-750,26-18-3149,-18-18 4639,-7-13 0,-40-9 0,-9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7.6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1 176 19101,'27'74'235,"-1"0"1,-1-6-1,-7-9-123,-18-11 11,-1-14-33,-12-18 44,-4-9-134,-7-19-313,5-20-46,9-23-627,5-25 628,28-8-164,13 0 274,25 9-54,6 19-280,-3 23-763,-4 18-1669,-20 13 3014,-10 8 0,-23-2 0,-2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8.0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257 1 18619,'-53'2'22,"0"1"1,-30 12-269,71 25 100,15 9-11,28 3 135,18 5 22,27 3 45,0-1 201,-6-2-33,-17-6-79,-19-8 113,-17-8 302,-11-5-269,-15-3-22,-22-3-135,-22-2-123,-26-7-191,-5-3-392,3-7-604,16-2-1749,23-3-3551,21 0 6487,15 0 0,6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8.3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234 212 21398,'-52'22'213,"0"0"0,-32 29-236,57 16-122,15-1 21,6-10-268,13-13 89,23-21-447,19-11-583,25-26 212,5-15 729,-6-20-157,-20-16-325,-23-6 247,-17-7 470,-25 0 157,-17 7 392,-19 14-168,-9 24-224,3 17-213,7 17-2499,20 13 2712,10 3 0,16-2 0,1-4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8.6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17801,'34'87'829,"-1"-1"0,0 1 0,-1-7 1,0-3-1,-14-30-1154,-16-39 191,1-9-371,-3-17 292,2-8 79,3-16-247,5 1 381,7 7 67,4 10 12,3 6 122,-2 6-55,0 2-45,-1 3-12,-2-1-66,2-1 123,2-6-68,8-5 23,9-6-101,8-4 202,7 4 10,1 6-111,1 9-78,-3 7 100,-1 15 56,-6 17-123,-5 21-56,-11 22-1131,-12 8-1749,-9 5-6951,-10-25 9675,-14-11 0,9-35 0,-9-7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19.6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752 7 17196,'-81'-3'780,"0"-1"1,2 7 0,8 14-344,23 25 0,7 10-1552,-6 5 0,1 2 1378,2 5 1,2 3-40,4-1 0,3 1 77,6-5 1,5 0-184,6-6 0,5-2 28,-1 43-113,17-17 515,22-11-536,25-15 66,34-17-50,-30-25 0,3-4-257,10-2 0,3-4 206,4-9 1,2-4 208,2-1 1,0-5-316,-3-7 0,-2-4 0,-5-2 0,-2-2-6,-7 1 1,-4-2 44,-6 0 1,-4-1 22,25-26 446,-22 1-468,-20-5 460,-16 27-158,-7 0 384,-7 30-597,-9 4 880,-10 17-869,-16 16 135,-7 25 89,18-3 1,3 4-12,-4 30-213,14-29 0,8-3 45,32 14-22,15-15-34,33-15-90,13-19-691,11-11 416,-48-12 1,-1-3-292,1-2 1,1-4-1726,17-18 0,-4-4-3871,6-9 6252,-24 9 0,-11 4 0,-27 15 0,-4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1.1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20882,'8'85'440,"0"-1"1,-1 3 0,-2 0-211,-3-6 0,-1 0-1005,-1 2 0,0 0 831,0-5 0,0-1-28,0-8 0,0-2-23,-1-10 1,2-2 558,5 32-597,8-24-46,10-19 230,14-22-163,12-11-268,15-15-247,9-20 91,6-18 98,-40 12 1,-2-5 208,-1-2 0,-3-2-28,-2-3 1,-4-1-46,17-44 1035,-16 7-799,-16 15 279,-8 22 24,-34 22-113,-9 33 269,-30 27-34,-2 31-518,36-26 0,4 3 204,3 0 1,5 5-101,4 20 0,9 0-118,11-21 0,7-1 28,6 11 0,10-8-123,51-9 0,-27-30 0,4-6-286,5-11 1,1-7-125,6-6 1,-2-8-152,1-7 0,-4-8 91,-2-7 0,-3-6-46,-4-2 1,-5-8 160,-10-3 0,-3-10 0,-4 3 153,4-16 0,-5-3 12,-7 12 0,0-4 0,-5 5 711,-6-6 0,-3 6 605,-2 13 0,-2 4 330,-2-29-515,-1 39 166,0 25-737,0 20 887,-3 33-630,-2 28-201,-2 42 144,4-37 1,0 2-319,2 7 0,-1 1-45,2 3 0,0 0 11,0-1 1,0-2-23,1-2 0,1-2-12,2-6 1,4-2-51,6 5 1,3-5-292,15 12 78,18-11 12,-7-48-213,5-24 90,5-14 1077,-6-22-730,-5-17 16,-26 9 1,-4-2 6,3-29 105,-10 31 1,-4 3 162,-9-1 112,-4 18 0,-12 19-246,-5 9-45,-5 8-68,1 9 1,3 9 22,11 24-190,14-6-68,29 9 202,19-20 0,24-10-56,5-5 45,-2-8-23,-5-2-123,10-24 0,-27 2-101,0-23 79,-33 8-34,-8-4 180,-6 2-57,-10 6-100,-8 8 167,-11 13 23,-3 6-11,2 7-34,14 10-78,4 5 90,17 14 33,11 2 0,11 4 100,9-1-100,0 0 258,5 19-112,-13-12-46,3 15 91,-14-18-113,-1-2-55,0-6-46,0-6 23,2-7-11,1-8-303,4-4-974,17-16 1064,-8-11 123,8-17 101,-14-6 11,-8-1 146,0 8 280,-9 10-79,-3 15-234,-2 7 10,0 20 538,5 14-302,4 20-370,3 13-280,-3 1-1490,-1-5-4527,-7-25 6297,-2-10 0,-4-20 0,0-2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1.26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19684,'0'0'0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1.5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105 1 20804,'-4'99'545,"1"0"0,-2 1 1,-4-2-305,-5-13 0,-1-2-1153,1 4 1,2-1 950,2 0 0,3-3-39,2-8 0,1-3-62,2-7 1,1-4-489,4 30 52,12-28-1441,8-34-2333,2-17 4272,2-31 0,-18 13 0,-1-14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1.7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1 230 19583,'68'-35'-379,"0"-1"0,0 1 0,-6 2 1,0 2-1,-6 8 367,1 9 1,-4 6-45,37-2 23,-17 6 22,-12 4 11,-13 16 404,-9 14 245,-13 26-279,-11 18-79,-8 12-730,-6 8 271,-8 0-1244,-9-6-2951,-2-36 4363,-4-17 0,13-30 0,3-5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40.0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26 504 19617,'-8'79'418,"0"0"0,1-3 0,4-3-373,6-11 0,3-4-34,-1-4 0,2-2 0,5 33-11,0-25-179,-2-24-347,-3-20 156,-1-9-112,0-16-89,4-29 89,-1-34 375,-4 17 1,0-4-410,-1-10 1,-1-3 515,-1-3 0,-1-2 0,1 3 0,1 0 22,0 7 1,2 2-29,2 7 1,3 4 139,19-35 46,12 17 10,14 18 23,13 10-124,11 15 12,8 7-101,4 13 0,-4 5-134,-8 4-886,-14 15-1635,-23 11-1726,-19 6 4381,-22 7 0,-2-23 0,-5-3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1.8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30 9061,'1'-16'0,"-1"2"0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2.4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0 385 18451,'79'6'-101,"-1"1"0,-4-3 1,-7-6-315,0-18-235,-7-18 101,-16-13-34,-16-9 583,-13-2 168,-11 1 2118,-62 93 0,-10 28-2129,37-9-263,-12 2 1,-9 12 0,21-5 217,49 33-11,18-13-1,32-14 80,21-25-141,-37-27 0,2-6-39,2-5 0,1-7-84,2-7 0,0-6 84,-2-4 0,-1-4 17,-3-8 0,-3-4-12,-3-1 1,-4-3-6,-6-3 0,-4-3-90,-4-1 1,-6-1-37,-7 1 1,-4 0 125,1-39 168,-10 22-79,-6 24-10,-3 19-79,-2 14-101,-2 10 620,6 23-653,1 20 139,14 13 1,6 7-1,-2-13 1,4 0-487,10 23 0,2-1 576,-6-21 1,-1-3 49,-4-1 1,-3 0-43,0 45 121,-14-8-201,-33-5-23,-20-10-1580,-32-15 1580,-6-24 0,34-16 0,14-16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7.2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 0 18877,'0'85'403,"0"1"1,1-6-1,-2-3-386,-5-16 0,0-4-588,3-4 1,0-1 357,0 38-695,5-13-485,15-12-1140,11-15-3341,7-22 5874,4-12 0,-23-16 0,-2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7.5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180 136 21107,'-29'61'204,"1"0"0,-1-1 1,-9 24-1,8-6-204,12 17-22,10-16-236,16-15-134,16-22 101,17-19 55,22-13-256,7-33 212,0-17 268,-12-30-439,-23-19 451,-18-8 106,-18 42 1,-7 1-63,-5 0 1,-4 2-17,-4 1 0,-5 3 95,-32-28-11,9 27-112,14 24 0,12 16-112,9 8-941,4 18-1445,5 11 25,1 23-4082,12-5 6555,9-6 0,-5-24 0,3-8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7.8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89 230 19493,'-18'72'298,"0"-1"1,3-4 0,2-3-231,-4 23-68,9-6-135,25-13-223,12-20-12,21-22 0,13-15-750,4-35 671,0-17 416,-10-35-194,-36 31 0,-4-2 221,-5-6 1,-5-2 5,-3 0 0,-6-1 11,-8 0 0,-6 1 62,0 3 0,-5 3 106,-36-29 57,3 27-236,7 25-22,8 21-382,6 34-1557,9 21-2118,10 12 4079,8 5 0,6-38 0,0-8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8.0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143 1 19325,'-16'63'-236,"-1"0"1,1-3 0,-2-8-2230,-15-1-2107,10-17 4572,8-4 0,11-23 0,4-4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28.6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107 280 18530,'30'-80'2139,"-6"16"-2127,-30 68-12,-6 24 280,-10 21-404,4 33 1,0 25 0,2-16 50,4-41 0,1-1-24,-4 42 0,0 12 0,7-54-541,8-69 189,-2-15 427,0-32-57,0-16-357,1-12 207,2 44 1,4 0 228,6 1 0,5 1 5,5 2 1,6 3-1,6 6 1,6 5 73,45-18-46,0 27 1,-4 13 44,-3 28 180,-10 15 212,-4 26-211,-10 11-24,-10 3-45,-10-2-22,-9-11-112,-5-11-33,-5-14-35,-4-15 12,-2-9-67,0-7-67,6-7-1,34-52 1,-2 5 78,-9 5 0,0-2 345,15-15-245,-10 15-44,-18 20-235,-11 16 235,-8 9 11,-2 16 572,9 14-292,23 46-269,3-18-22,22 13 0,-10-47-168,3-11 135,-8-18 10,-10-16 46,-17-18 78,-45-54-202,-20 15-797,7 26 0,-7 3 248,2 15 0,-1 7-3664,-23-8 4314,7 14 0,41 23 0,6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0.2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495 1 18877,'-80'38'52,"1"-1"0,7-2 1,5-2-42,-19 9 11,27-11-33,25-13 11,19-9-90,12-3 57,20 5 33,21 9 123,32 18-17,-23-14 1,2 2-665,5 5 0,-1 1 642,1 2 0,-1 0-6,-7 0 1,-1 0-72,28 27 38,-19-10-45,-16-13-190,-12-10-696,-8-8-716,-2-5-1435,1-6 3355,-1-4 0,-4-5 0,-6 0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0.55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20759,'3'52'-134,"-1"-5"33,3-17 101,15 0-56,17-1 56,25 4 89,13 2-10,6 5-46,-2 4 68,-14 3-11,-15 0-79,-20-2 34,-14-1 33,-10 1-78,-31-2-11,-19-1-840,-33-11-908,-19-12 55,44-13 0,2-4-3137,-22-15 4841,14-7 0,43 3 0,5-1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0.9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1 472 13555,'70'-40'57,"1"0"0,-1 0 1,1 1-1,0-1 1,8-6-1,1 0 0,-5 6 1,-13 12-2613,28 8 314,-22 10 1087,-23 6 1154,-23 4 2432,-12 0-595,-9 0-78,-8 0-246,-6 0-90,-11 0-313,-4 7-349,-5 10 281,-3 15-370,-7 15 35,1 13-259,1 5-124,10 5-189,14 0-135,8-4-45,15-7-515,64-14-549,4-20 246,-7-26 1,2-11 486,-11-5 1,-4-7 274,-1-9 1,-4-6 83,-10-1 0,-6-3-84,6-46 224,-22 2-56,-44 3 135,-14 11 145,-31 19-246,-2 23-101,2 17-11,11 28-169,14 18-1220,13 28-1132,19 21-2163,7-15 4695,10-2 0,-2-43 0,2-4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40.25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60 34 18843,'-33'22'650,"7"-4"101,26-18-527,0 0-157,144-1-773,-90-5 1,2-1 697,19 2 1,9 0 0,-6 0-335,4-6 1,-5 0-438,-5 3 0,-2 2-459,-10 2 0,-4 1-2437,31 1-1774,-43 2 5449,-18 0 0,-26 0 0,0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1.0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 0 16714,'7'83'728,"1"1"1,-2-7-1,-5-9-1064,-19-12-1367,-2-1-2947,7-22 4650,3-9 0,7-21 0,3-3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1.4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133 79 21532,'-37'75'41,"-1"1"0,-3-4 1,24-5-1801,72-5 0,19-15 1759,-24-20 28,36-10 0,-6-24 5,-51-68 415,-14-3 11,-10-9-156,-16 5 291,-10 10-112,-9 16-102,-7 21-245,6 16-135,2 11-258,5 5-1389,5 6-2207,8 6 3854,5 5 0,6-3 0,0-2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2.2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126 70 20513,'-34'76'52,"-1"0"0,5-7 0,8-7-186,17-5-236,15-11-425,10-12-102,19-80 1,2-23 1423,-6 18-734,2-29 0,-7-1 286,-18 30 211,16 10-155,20 8-46,17 12-22,7 9 101,-1 8 12,-6 10 257,-9 17-191,-11 17 90,-11 23 34,-14 13 11,-10 6-56,-7 0-112,-3-10-135,0-9-66,0-16 436,0-15-594,2-14-56,41-11-201,1-19-12,38-15 57,-14-21 22,-9-11 201,-10-4 91,-18 3 44,-12 6 593,-11-2-257,-7 21-101,-8 0-89,-4 20-56,-8 3-68,1 5 0,2 1-22,5 5-11,1-1 11,5 2 45,1 0-45,3 0 34,1-1-34,0-1-236,0-2-133,9-2 369,8-3 33,15 0-33,25 0-100,-14 6 100,12 4 112,-24 17 44,-4 11-66,-1 21 33,-5 7-44,-3 10-23,-1-3-45,0-4-90,23 2 79,0-27 90,26-6-68,-2-24 46,5-19 11,-4-9-1,-15-17-56,-18-10 471,-17-42-437,-28 21-56,-18-23-134,-27 43-460,-15 19-1132,-18 16-3058,19 10 4784,0 17 0,46-8 0,6 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3.35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633 261 15795,'-30'73'0,"6"-16"-145,20-34-326,3-13-985,1-7 335,17-10-504,6-16 1625,19-17 45,-2-17 638,-8-2 91,-13 6 750,-9 15-180,-9 15-1344,-1 13 135,0 7-135,-12 10 649,-9 11-301,-17 13-146,-2 6-45,7-4-23,11-11-134,14-10-146,5-8-493,3-2-514,35-39 995,-4-5 158,31-32 124,-25 14 391,-12 16 45,-15 22-21,-32 31 413,-17 35-689,4-5 1,-5 5-553,-6 10 0,-1 3 373,-4 5 0,-1 2-22,0 1 0,0 1-62,1-1 0,1 0-185,5 0 0,1 0-695,2-2 1,4-2-2202,-6 20 3081,15-24 0,27-45 0,2-9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4.9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344 1 20065,'-26'92'145,"-1"1"1,2-4-1,0-4-117,3-20 0,0-2-717,0 4 0,1 0 359,-1 2 0,0 1-388,0-2 1,1-1-790,2-3 0,3-4-3748,-5 13 5255,10-26 0,11-42 0,0-5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5.5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1 100 19583,'54'-55'123,"-10"10"-89,-44 45-57,0 0 23,0 9 45,-2 9 90,0 9-113,-1 4 34,0-6-22,1-10-34,0-6 44,2-6-4918,0-1 4011,0-11-246,-1 2-11,-3-7-135,-1 4-784,-3 2 189,0-1 1850,0 0 0,4 3 0,1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5.8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69 296 16165,'4'-20'505,"-1"15"211,1 29-245,8 16-280,9 7 11,8-2-180,1-10 68,2-10-90,-3-11-191,3-9-34,2-6 181,2-21-315,0-17 113,-2-27 55,-4-14-347,-6-7 538,-6 8 146,-6 14 134,-5 25-280,-4 21 0,-3 12 313,0 25 595,0 23-281,0 34-408,-2-27 0,-2 6 173,-2 25 0,-2 3-336,1-21 0,-2 1-72,-1 15 0,-2-4 16,-9 16 0,-5-12-347,-13-12-123,-11-14-443,-14-12-555,-9-18-1345,-2-8-2777,24-13 5590,17-16 0,27 11 0,7-10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6.1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0 213 19134,'31'55'228,"0"-1"0,-1-5 0,-10-10-49,-20-22-111,0-8 77,0-8-145,3-19-437,7-20 101,10-31 157,14-15-426,8-1 11,6 17 168,-5 23-1333,-3 23-2207,-18 15 3966,-6 20 0,-15-9 0,-1 10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6.4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503 0 20244,'-20'74'309,"-1"-1"0,1 0 0,0 0 1,0-1-1,-1-3-264,-6 16 0,-1-3-1729,0 4 1,-1 0 1587,1 1 1,-1-2-454,0-2 0,0-2-349,1-4 1,0-2-308,3-9 1,1-5-8627,-6 10 9952,13-27 0,16-44 0,1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6.8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0 168 20804,'15'50'0,"1"0"0,14 29-347,-4-65-269,9-9-158,9-17 248,7-14 291,-4-21 223,-5-15 12,-10-2 112,-9 4 202,-8 15 44,-7 15-22,-4 16-223,-3 9-79,2 5 22,3 21 280,7 18 22,3 33-100,1 21-442,-10-40 0,-2 3 413,0 4 1,-3 1-129,-2 4 0,-5 0-23,-6-1 1,-5 0-63,-3-2 1,-5-3-17,-7-6 0,-5-5-230,3-6 1,-3-4-555,-29 11-1166,12-23-2174,17-25-4313,17-25 8437,12-15 0,7 10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1.1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0 116 19964,'76'-20'-830,"1"0"1,-8 1 0,-10 1-3832,-19 4 4661,-16-1 0,-22 10 0,-2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40.6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256 245 15560,'46'-53'937,"0"0"1,-5 5 0,-11 8-289,-25 16 46,-5 8-235,-3 9-416,-15 4-10,-16 3 78,-25 20 123,-12 10-67,-4 27-168,9 5 191,17 4-191,21-1 25,55-9 0,28 15 1,8 3-1,-15-12-25,-18-6 0,1 0-107,19 5 1,14 11-1,-4-2 1,-21-17 554,-26 1-224,-8-8-45,-22-5-89,-13-4-68,-23-7-22,-16-10-482,-5-10-426,-1-6-391,6-6-1233,8-9-2612,28 1 5261,10-5 1,21 8 0,2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3:37.1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1 522 18026,'42'75'1161,"0"1"1,-2-6-1,-12-4-915,-28 12-66,-6-17 10,0-21 12,-1-22 34,2-12-236,5-36-203,0-21 69,17-41 83,-3 35 1,5-3-639,9-6 1,6-1 520,4-3 0,4 1 151,3 4 1,1 2-74,-1 6 0,0 5-375,-4 9 0,-2 4-1025,25-21-784,-15 21-2443,-26 19 4717,-8 9 0,-15 11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49.6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26 274 19527,'16'-19'-45,"-3"30"269,-13 48 67,-6 32-134,-2 7-424,-4-4 278,2-8 23,1-17 65,4-16-32,2-14-44,1-17 21,2-12-55,0-6-168,0-46-392,11-24 548,-2 4 1,3-7-196,6-6 0,5-2 218,2-3 0,2 1 5,1 6 1,0 3-6,-2 15 0,-1 6 45,14-16-45,-9 37 0,-3 28 135,5 36 369,9 30-620,-18-17 0,-1 4 211,2 6 0,0 3-240,-4 3 1,-1 1 149,1-1 1,-1 1-12,-4-2 1,-1-1-591,1-3 0,-1-3-116,-1-6 1,-2-1-1485,5 34-975,-6-25-1894,-7-27 5164,-20-15 0,13-17 1,-13 0-1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49.8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0 363 17185,'62'-62'-56,"-1"1"0,-1 4 0,2 8-801,-7 23 0,0 6-567,-1-2 1,-2 2-2969,20-6 4392,-19 9 0,-41 14 0,-6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0.25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15067,'23'74'900,"-1"0"0,-1-6 0,-4-7-721,-5-3-77,-3-10-91,-1-15 68,-4-11-23,1-13 78,-2-5-134,3-8-302,3-22 290,8-17 12,7-24 532,36 32 0,8 8-352,-14 6-124,13 14 0,-8 14-56,-39 26-12,-6-7 12,-4-11 0,-7-7-78,0-5 56,2-9-482,6-18 492,7-16-66,6-18 56,9 1 22,-2 12-56,3 16 33,-6 15 23,0 10 280,-1 12 101,1 15-213,4 13-90,8 37-481,-5-18-964,9 15-1176,-6-34-4819,-10-16 7362,-1-9 0,-20-11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0.55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0 331 17498,'64'-31'239,"-1"0"0,-6 3 1,-11-1-240,-21-14 11,-13 1 45,-5 1 347,-7 5-100,-7 10 269,-3 11-528,-8 7-10,-1 7-34,-1 15 280,3 14 112,4 19-235,5 14-157,8 4-45,24 0-101,13-4-10,27-11-393,8-10-673,0-20-358,-5-8-1322,-11-14-1602,-25-11 4504,-11-5 0,-20 3 0,0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0.8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30 18810,'65'28'182,"0"1"0,0 0 0,23 12 0,-5-3-4765,-16-10 1,-9-9 3315,-2-19 1189,21-24 78,-79-44 1681,-1 9 1434,-1 10-875,-2 23-1444,1 13-706,-7 10 369,-5 21 449,-13 15-550,-12 29-235,-12 15-593,24-33 1,-1 0 166,-1 0 1,0 1-774,-1 2 1,2-3-3732,-12 16 4807,6-9 0,28-38 0,1-5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1.7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26 16535,'71'0'199,"0"0"1,-1 0-1,11 1 1,1-1-1,2 1-31,8 1 0,2 1 1,3-1-1509,-16-1 1,1 0-1,2 0 1,-1 0 1423,4 0 0,1-1 0,1 0 0,-1 1-17,0-1 0,0 0 0,0 0 1,-1 0-46,-2 0 1,0 0 0,-1 0 0,-2 0 27,-4 0 0,-2 0 1,-1 0-1,-1 0-43,17 0 1,-2 0 0,-3 0 3,-11 0 0,-2 0 0,-3 0 335,19 0 0,-6 0-335,-19 0 1,-4 0 32,26-3-44,-28 1 57,-24-4 2550,-16 3-2506,-10-2 1811,-6 2-1912,-2 1-785,0 1-1221,0 0-1535,0-1 3541,0-4 0,0 4 0,0-2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2:52.15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109 51 11011,'-54'-24'3708,"11"5"-2508,37 15-192,3 2-313,0 1 739,3 1-1434,12 0 235,7 0-89,13 0-56,3 5-68,-4 2-22,-7 7-33,-11 0-573,-6 5-88,-6 6-1402,-13 11-2330,-4-6 4426,-18 6 0,16-24 0,-1-1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45.6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59 1165 17678,'8'-73'-740,"1"-4"315,3 3-35,0-10-1059,-2-12 1496,-3-1 23,-5 46 0,-1 1 464,-1-38-296,0 12-22,0 21 336,0 18-291,0 13-68,0 13-123,0 5 775,0 5-2545,0 1 1209,0-3 24,0 0-427,0-8 101,0-3 863,2-7 23,1-4 324,2-3 146,1 3 179,-3 5-78,-1 5 146,-2 7-68,0 4-202,0 3-77,0 1-360,-9 5 12,-7 7-22,-12 6-12,-2 2 67,5-7-67,7-6 79,9-6-79,5-1-11,3-2-549,1-14 549,0-8 11,6-12 11,9 5 57,10 5 45,10 11-80,5 7 80,1 4-124,1 4 11,-4 2 45,-2 7-438,7 15-973,-13-1-1771,-1 1 3126,-18-11 0,-10-10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46.5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24 17185,'66'-2'25,"1"0"0,0 0 0,28-1 1,-10-1-4,10 0-11,-13 0 12,-20 1 44,-22 3-34,-21 0 23,-12 0-44,-7 0 100,0 0 44,0 3 92,-12 10-13,-7 9-179,-19 17-23,-7 3-10,-1 4-23,0-2-483,5-1-704,6-4-864,7-2-3148,13-19 5199,6-4 0,9-14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27.7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161 292 18787,'-4'72'571,"-6"9"-279,-9 14-524,9-46 0,-2 0 355,-12 47 90,2-13 16,1-9-206,4-17 125,5-16-148,5-15-34,4-12-145,3-10 243,0-3-468,0-20 57,0-21-67,6-40 414,-1 27 0,1-4-311,4-8 0,0-1 327,1-5 1,1 0-6,2 3 1,1 0 21,-2 4 1,1 2-44,2 10 1,1 3 177,12-27 56,0 31-224,-4 23 22,2 17 270,6 28-29,-1 14 0,1 7-162,18 40-252,-15-22 0,-3 3 168,-12-17 0,-3-1-17,13 45-479,-7-1-1404,-16-33 1,-1-3-2488,2 3 4370,-6 8 0,-3-62 0,0-4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47.6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0 286 16411,'73'-60'180,"-7"12"-202,-24 42-12,-8 3 34,-9 13 79,-11 14 33,-6 18 33,-6 18-122,-11 6 89,-10 0 89,-11-6-33,-5-9-67,4-11 11,9-13-67,8-11 67,8-9-112,4-6-235,2-1-68,6 0 12,19-3-471,15-10-561,25-9-436,5-11 12,3-5-617,-10 0 918,7-20 1446,-28 18 874,0-11 526,-32 24-21,-4 4-12,-6 6 224,0 2-269,0 6-56,0 0-504,-1 4-190,-1 2-303,-1 2-101,-2 1-135,-1 0 12,-2 5 34,1 13 10,-2 11-89,6 12-45,0 1-33,3-3-146,9-9-190,5-11-382,10-9 370,7-7 135,3-14 100,1-11 168,-4-16-10,-11-13 10,-10-8 23,-8-2 595,-44-23-338,11 30-89,-32-6-78,30 42-90,8 9-191,10 6-492,3 5-673,7 10-2465,0-1 3821,5 8 0,0-12 0,0-3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48.01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54 16154,'25'88'964,"-5"-8"-908,-20-16 33,7-8-89,6-6-67,9-12 0,7-13-348,4-10 147,7-10-58,3-6 57,7-19 68,-4-13 201,-6-21-67,-16-12-213,-11-5 280,-18-1 0,-17 8 560,-11 14-404,-15 22-77,2 14-12,0 13-67,2 17-123,4 6-583,4 19-2028,14 1-3865,8-10 6599,10-8 0,4-17 0,0-4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48.4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18518,'22'72'7,"1"0"1,-2-6 0,-6-6-299,-14 5 134,-1-13-303,0-16-89,0-15 247,0-12 55,2-6-336,6-12-167,7-16 750,12-20 33,9-22 259,6-7 77,-1 2 629,-6 15-192,-12 19-469,-11 20-248,-7 11-77,-5 7 245,-11 12 68,-14 16-123,-22 19-23,-14 14-112,1 0 23,9-5-90,16-9 0,18-8 0,10-6 0,14-4 89,21 0-66,19-1 89,29-3-89,10-1-322,9-5 7,-3-2-727,-6-2-2791,6 3 79,-47-7 3731,0 0 0,-45-10 0,0-1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03.3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587 1410 13924,'74'-13'195,"0"0"0,0 0 0,4-2 0,2 1 0,0-2-50,2-1 1,-1-2 0,4 1-1402,-10 3 1,1 0 0,2 0-1,2 0 1404,10-1 1,1 1-1,3 0 1,1 1-305,-14 2 0,3 0 0,0 0 1,1 1-1,0 1 221,4 0 0,2 0 0,0 1 0,0 1 0,0 0-120,1 0 0,1 1 0,-1 0 0,1 1 0,0 0 68,-1 1 1,0 1-1,1-1 1,-1 2-1,-1-1-7,-1 1 1,-1 0 0,-1 0 0,0 1 0,0-1 6,-3 1 1,-1 0-1,0 0 1,-1 0-1,0 0-219,16-1 1,0 0 0,-1 0 0,-1 0 205,-5-1 0,0 1 0,-2-1 0,0 0 0,-3-1 0,-2 0 0,1 1 0,-2-1 16,-2 0 1,-1 0 0,-1 0 0,0 1 81,-4 0 1,0 0 0,0 0 0,-2 1-111,21-1 1,-2 2 0,-2 0 11,-7 0 0,-1 1 0,-4 0 0,-9 0 0,-3 2 0,-3-1 569,17 0 1,-6 0-581,-19 0 0,-5 0 0,20 0 1692,-25 4-1681,-22 9 2170,-6 16-2047,-8 20 22,-1 22 46,-1 22 220,-5-36 0,1 3-349,0 8 0,0 3-23,0 7 1,-1 3-131,2 8 0,0 6 102,-2-24 0,-1 6 1,1 1-1,-1-4 22,2 9 1,0-4 0,-1 4-547,-1-4 0,1 4 0,-1 0 0,1-6 539,2 1 0,0-5 0,1 0-15,0 1 0,0-1 1,2 1-172,1-3 1,3-1 0,2 4 232,2 1 0,3 5 0,2 0 0,-2-4-47,1 3 0,1-4 0,0 4-99,0-6 1,2 4 0,-1 0 0,-2-6 87,-2-3 0,-2-4 0,-2-1 24,7 32 0,-4-1 28,-6-6 0,-2 0-48,-2-5 1,-2-1 53,-3-6 0,-1-2-12,-1-7 1,0-2 72,0-8 1,0-2 1733,-6 43-1644,-3-17 302,-21 14-211,4-30-125,-15 11 643,1-31-598,-9-4 1576,-15-1-1800,-3-15 0,-6-2-17,8-5 1,-5-2-291,3-2 1,-5 0 0,0-2 287,5-4 1,-1 0-1,-1-2-557,-10 2 1,-3 0 0,-1-1 541,-10 1 1,-1 1 0,-3-1-421,19-1 0,-2-1 1,0 1-1,-1 0 434,-4 1 1,0 0 0,-1-1 0,-1 1-355,-3 1 0,-1-1 0,-1 0 0,0 1 363,0 0 0,-1 0 0,0-1 0,0 2 11,-2-1 0,-1 1 0,1-1 0,-1 1-8,2-1 0,1 0 0,-2 0 0,-6 1-125,16-2 1,-6 1 0,-3-1 0,1 1 0,1 0 0,6-2 121,2 1 0,5-1 0,1 0 0,0 0 0,-4 0 0,-16 2 0,-4 0 0,-2 0 0,5-1 0,7 0 32,-11 1 0,8 0 1,3-1-37,6-1 0,3 0 1,2-1 214,11 1 1,1-1-1,4-1-189,-20 2 1,6-1 734,15-2 1,2 0-775,-3-2 0,3 0-106,-26-1 1037,34 0 0,0-2-1284,-32-7 101,-12-3 213,43 1 0,0-1 6,-4 1 0,0 0 44,0 2 0,0-1-5,0 2 0,2-1 0,4 2 0,1-1 777,-6-2 1,3 0-755,-15-11 1029,2-4-1041,43-2 89,11-4 68,3-7 357,7-31-514,1 7 11,3-32-11,1 4-855,4 35 0,0-3 860,1-7 1,1-3-6,1-7 0,0-2-726,-2-7 1,0-2 658,-3-6 0,-2-2-173,2-2 1,-4-6 228,-7 7 0,-3-6 0,0 4 11,3 20 0,1 4 0,-3-4-357,-6-20 0,-2-4 0,0 6 361,5 23 0,0 4 0,1-1-1,-1-2 1,1-1 0,-1 0-4,1-3 0,-1-1 0,1 0 0,0-1 0,1 0 0,-1 0 0,1-1 0,-1-1 0,0-3 2,1 2 1,0-5 0,1 0 0,0 5 8,1-2 0,0 5 1,0-3-5,-1-16 0,0-2 1,1 8 167,4 8 1,2 7-176,-1 5 0,1 3 397,1 1 0,1 2-403,-1-1 0,0 2 0,0-1 1,-1-1 5,1-2 0,-1-1-6,-1 0 1,0-1-40,0-3 0,1-1 0,0 0 1,0-1 16,0-13 0,0 2 5,2 28 1,-2 2 11,-1-3 0,-1 8 425,-6 13-414,-3 13 1424,-1 3-1424,-6-13 1348,3 2-1359,0-17 441,11 5-699,4-6 269,3 1-123,0 3 33,0 5-10,0 9 100,2 7-34,0 7 34,0 8-179,-1 4 168,-1 4-628,0 1-628,6 7-817,6 11-3877,2 3 5961,5 4 0,-13-14 0,2-4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06.3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157 1740 14831,'-32'-72'179,"1"0"1,3 4 0,4 4 145,2-13-45,10 0-12,6 5-144,4 3-45,7 3 44,17-2 67,20-3-477,-10 31 1,6 0 437,7-2 1,4 1-29,7-4 0,4 1-407,7-2 1,4 1 417,6 0 1,2 2-667,2 2 0,1 2 571,-3 4 1,-2 2-24,-6 6 1,-3 2-51,-12 5 1,-3 3 33,27-6 435,-29 13-435,-19 6 898,-15 4-875,5 0 1465,-3-3-1421,12-5 122,8-6-121,11-6-46,10-3-22,5 0-11,-8 3-68,-9 4-133,-16 7-1346,-13 5 583,-11 2-482,-5 2-67,-4 0 471,-12 0-302,-6 0-315,-14 0 1087,-1 0 1973,-8-9-225,12-5-190,-2-6-236,13-1 180,2 4 190,3 1-257,2 7-57,5 2-290,2 5-35,3 0-750,2 2 280,10 0 191,15 6 234,15 5-77,15 6-281,2 6-45,-10-1-11,-7 2-11,-16 2 34,-9 6-23,-8 11 136,-6 11-147,-20 12-68,-12 9-1097,-18 4-1513,8-21 2678,13-10 0,18-33 0,7-5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18.71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2876 150 12960,'-84'-41'1009,"8"6"-729,42 26-34,-3 0-78,-1 1 56,-4-1-10,2 4-91,-3-4 12,1 6-46,-1-5-78,-4 4 12,-2-1-23,-3 2 33,-3 1-21,0 2-1,-2 0 22,2 0-21,-2 0-1,1 0 78,1 5-77,-4 1-1,1 6 45,-4 1 0,-1 3 0,3-1 67,-4 3-33,1-1 100,-6 1-129,19 0 1,-2 0 28,-27 14-140,27-9 1,0 1 329,-23 18-68,1 0 57,-1 3-168,7-1-11,3 0 22,-9 20-101,21-15 101,-7 18-101,21-20 23,2 5-23,-3 1 34,-1 5-34,0 1 67,12-17 1,0 2 11,-10 19-90,-8 15 22,25-33 12,5-7-12,2-6 1,6-4-23,1-2 324,1-2-291,2 2-33,-7 12 0,3-7 0,-4 11 0,1-8 11,1 1 45,0 1-78,0 0 44,3 0 34,-2 17-56,6-9 56,-1 12-44,5-10 32,0 0-21,0 6 10,0 0-33,1 3 45,6 0-45,4 2 79,15 33-23,-2-20-34,-6-23 0,0-1-10,15 22 66,8-4-78,2 1 45,9-1-12,3-1 1,-12-14 0,1 0-34,-10-12 0,1 0-571,10 13 1,0 0 570,15 19 0,0-2-117,-4-3 129,0-6 10,2-1-11,3-3 45,3 0-45,-16-19 1,1 1 10,25 17-22,-25-19 0,0-2 34,18 10-34,-2-2 0,0-2 0,1-4 0,6-2 22,-13-13 0,4-2-16,-14-5 0,0 0-6,19 1 0,-1-1 45,27 0-45,-2-6 0,-3-1 0,-5-4 56,-3-1-56,-4 0 0,0 0 5,-24-1 1,1-1 61,32-7-84,-30 4 1,0-3 61,28-11-57,1-3 12,2-3 0,0-1-67,1-3 50,-30 9 1,-1-2 4,28-11 18,-31 10 0,-2-1 5,19-12-11,2-7 0,-1 0 11,2-5-11,-1-1 28,-24 13 0,1 0 6,20-22-270,-25 21 1,-2 0 235,10-20 0,-3 0 56,-3-6 11,-4-5 1082,-2-2-1143,-16 15 0,-2-1-18,9-26 40,-12 28 0,-2 1 133,-1-16-128,0 3-10,-5 2 44,-3-1-22,-4-5 22,-4-3-67,-1-5 22,0-3 1,0 3 61,0 24 0,0 0 72,0-23-10,0-20 22,0 34 586,0 2-719,0-3-2,0-3-22,-6-3 12,-3 0-1,-7 3 247,-8-15-123,3 25 44,-5-9-44,2 30-90,0-1 22,-5 2-33,-2-5-23,-4 1 23,-21-20 45,10 17-12,-13-11-22,18 21 22,0 2-44,0 0 0,3 0-34,2 3 33,7 0-33,2 4 23,-6-4-11,10 8-1,-9-2 0,11 8-22,-3-1 22,-1 1-22,-3 0 11,-1-2 0,-3 2-11,-1-2-1,-16-3 12,10 5 0,-13-5 0,13 7 0,-2-1 34,-4 1-80,-2-2 70,-2 1-59,-25-11 2,14 7 33,-26-9-12,19 11-32,-9 2-35,-3 5-22,-10 5-44,-6 6-247,21 10 0,0 4 5,18-5 0,2 3-341,-16 8 1,4 3-1648,-9 14-3172,32-12 5547,11 1 0,27-21 0,2-1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20.4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176 1 14417,'-48'69'422,"1"1"0,2-4 0,13-3-142,30 14 34,1 5 11,1-1-235,0 1 11,0-6-90,3-4 23,5-9-34,9-6-45,11-9 11,8-8-201,10-9 235,8-11 0,6-10 0,7-6-45,1-10-67,1-18-68,0-17-10,-5-17 190,-9-9 11,-12-1 34,-18-4 33,-11-3 34,-10-5-323,-4-7 525,-12-4-57,1 31 1,-4 1-90,-12-17-22,-2-2 246,14 55-145,8 14-247,2 6 0,3 3-34,2 0 313,0 22-212,0 6 23,11 25 11,7 5 0,14 10-57,8 7 1,3 5-708,0 2 663,-4-3 0,-2-7-81,8 9 2,-11-30-89,4-2-561,-16-35 539,-4-8 190,-1-12 625,2-20-580,-2-15-23,-7-8 1,-3-3 111,3-21 102,-4-17-57,-6 54-116,0 19-309,0 10-12,0 7 404,10 18-68,5 3 12,11 18-23,3-4-67,-2-4-359,13-7 359,-13-12-156,8-4 111,-12-21-11,11-39 56,-12-7-123,1-35 123,-17 14 168,-6 0 0,-8 12-45,3 18-123,-6 21-11,7 17-57,1 8 46,3 4 22,0 14 90,0 22-23,0 3-56,9 15 23,6-16-34,11-4-34,4-2 23,4-7-124,4-5-55,1-9 179,4-5 56,18-5-23,-12-1-11,12 0 45,-19 0-112,-2 0 0,-6 0-112,-3 0 135,-13 6 335,-6 7 191,-8 6-190,-15 6-124,-10-3-100,-14 1-23,-7-3-56,2-2-348,2-4-604,7-6-1132,8-4 2084,10-5 0,5 1 0,8-2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20.67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17241,'51'59'13,"-1"0"1,1 0-1,-4-4 1,-1 0-1,-6-4-383,-9 0 1,-4-3-634,-1 1 0,-2-2-4039,4 16 5042,-11-15 0,-15-38 0,-2-5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20.8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1 239 15639,'75'-61'-1536,"1"0"1,-19 9 0,-3 11 1535,16 23 0,-48 14 0,-7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21.3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1 696 14764,'66'-50'146,"1"-1"0,-8 6 0,-15 2 78,-32-2 336,-9 8 516,-3 11-528,0 12-548,-8 7-33,-6 7 33,-9 14 0,-4 8 67,4 17 23,9 5-90,7-1-45,13-5-90,22-7 135,20-11 12,29-9-12,15-15-309,-42-7 0,-1-5 34,1-3 1,-1-6 72,-2-7 1,-3-4 16,-5-2 0,-4-3 140,18-43-246,-26-3 291,-15 6 302,-16 11 349,-11 19-405,-5 22-156,-8 16-90,4 10 33,5 16-10,6 10 549,6 19-482,4 9 22,17 28 0,6-21 22,16 15-11,2-29 45,-1-4-66,2-6-102,-1-4-34,4-6 34,15-1-885,-15-9-617,5-1-2072,-29-10 3574,-6-1 0,-10-2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27.9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1 272 18160,'79'-45'93,"1"1"0,-4 2 1,-2 5-867,-16 15 0,-2 3-1127,-3 1 1,-5 2-4735,12-2 6679,-21 7 0,-35 11 0,-2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0.4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11 375 17129,'-6'-19'168,"2"3"-90,4 16-156,0 0 78,0 20 67,0 20 280,0 37-212,0 23-556,1-46 1,1 2 431,-1-3 1,1 0 33,5 36-1,0-15-44,-2-23 23,2-19 22,-3-16 55,-1-10 80,-1-5-147,-2-10 965,0-22-998,0-34 5,0 16 1,0-5-403,-1-14 1,0-3 396,0-8 0,0-1 0,0-3 0,0 2-56,0 5 0,1 4 56,-1 12 0,2 5 23,8-20 122,14 37-66,19 23-1,21 23 90,9 23-62,-14 10 1,0 9-102,-16-8 1,-1 4-203,11 14 1,-3 2 201,-20-18 1,-4-1-6,17 35-515,-10-8-345,-15-10-1784,-7-9 2644,-22-22 0,8-10 0,-9-17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0.6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0 329 17062,'76'-22'-273,"0"-1"0,9-2 0,4-4-504,-15 1 1,2-3-1,-3 2-3456,14-5 0,-4 3 4233,0 3 0,-12 5 0,-21 6 0,-15 9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25.6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1096 253 16502,'-17'-28'772,"-3"2"-581,1 9-102,-3-1-66,-3 3 22,-4-1-45,-7 3 0,-8 2 22,-11 4 12,-8 4-12,-7 1 101,-1 2 24,1 0 54,4 10-33,3 3-11,0 13 56,4 5 11,2 7-34,2 7 113,5 4-146,3 5 0,10 0-79,10 3 90,9 0-67,11 4 22,2 0-33,5 4 11,0 0-23,8-5 90,19 20-146,2-25-22,18 12 23,-10-27 22,6-4-45,3-4 11,8-4-11,6-5 0,-7-13 0,3-3 22,39 2-285,-29-5 1,2-4 267,-13-4 1,-2-4 22,2-1 0,1-4-23,-1-6 1,-1-4 11,-1-3 0,-1-2-17,-4-1 0,-2-6-12,6-21 1,-6-5 5,-17 13 1,-5-4 5,5-19 0,-10-2 17,-16 13 0,-10 1 33,-8-3 1,-6 1-1,-5-2 1,-6 3-6,-8 2 0,-5 4-17,1 7 0,-1 3-12,5 9 1,1 6-17,-31-8-89,-15 28-203,17 31-357,21-1 0,2 7-320,8 7 0,2 5-600,0 4 0,3 1-6107,-12 24 7676,12-12 0,25-38 0,2-8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27.3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787 31 17207,'-26'5'235,"1"-2"-156,8-3-1,-3 0-44,4 0-12,-1 0 68,5 0-57,0 0 23,5 0 34,1 0-56,2 0 45,2 0-34,-2 0 33,0 2-33,-4 5 33,-5 3 57,-3 8-46,-6 1 23,-4 4-11,0-2-34,-4 5 90,0-2-11,1 3 22,-1 1-34,-2 2 1,-1 7 67,-26 29-124,18-9 112,-19 21-100,22-19 33,2-2-89,5-2 156,4 26-111,12-15-23,4 30 78,10-15-359,1 14 259,-1-46 0,2 2 16,2 3 0,1-1 46,4 1 0,1-1-91,4 0 1,4-2 27,3-2 1,6 1-29,17 16 1,5-2-1,-9-15 1,2-2-312,17 13 0,2-2 311,-16-20 1,-1-3 11,3 0 0,0-2 11,-2-2 0,0-2-128,0-2 1,1-2 99,40 18-6,-25-21 1,1-3 5,28 5-23,-29-13 1,0-2 22,25-5-34,7-2-78,7-8-368,-45-1 1,1-2 473,2-4 0,0-1 6,3-4 0,1-2 100,-3 2 0,2-2-83,19-6 0,0 0-17,-20 8 0,-1 0 133,13-5 1,-2 0-134,21-3 11,-8-1-11,1-2 0,0-2 45,2-4-45,-22 10 0,0 0 22,26-13-11,-30 14 0,-2 0-11,6-8 231,-5 0-175,-7-3-33,-3-4 10,-1-8-21,3-7-12,1-8 39,-16 14 0,0-3 6,16-24 417,-20 26 1,-3 0-239,4-15 45,-6 7-108,-6-1-4,-5 5 258,-6-2-325,-4-33-90,-3 16 90,-7-26-23,-10 27 11,-8 9 68,-14 3 78,-4 10-112,-9 4 134,-6 3-100,-10 6-40,6 11 1,-4 1-46,9 6 1,-3 0-325,-23-4 1,-4 0 340,13 5 0,1 2-531,-9-1 1,-1 1 524,-5-2 1,-2 0-17,-3 2 0,-2-1-28,-2 2 0,-5 0 17,10 6 0,-6 0 0,5 2-45,18 1 0,4 1 0,-3 1 0,-17 0 0,-3 1 0,5 3-84,-5 7 0,4 4-118,-1 3 1,2 5-293,1 7 1,1 5-353,2 4 1,2 4-573,1 3 1,6 2-1917,24-10 1,4 0 3333,2-1 0,9-3 0,20-10 0,3-6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50.9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477 34 14911,'29'-16'1075,"-6"2"-784,-23 12 1435,0 1-1580,-3 1-90,-7 0-34,-13 9 34,-18 10-56,-17 11 11,-16 8 90,-2-3-101,2-3 0,13-8 23,14-5-23,15-7-45,14-4-11,9-5-90,6-1-44,3 4 179,0 5 22,17 9-22,13 7 67,23 6-56,13 4 33,1-4 46,-4-3-79,-10-8-45,-12-7-538,-10-4-594,-13-8-325,-3 0-716,-4-3-1726,-6-3 3944,1-6 0,-5 4 0,0-3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51.2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0 191 16277,'57'-79'-112,"1"12"112,-5 47-146,-1 6 146,-9 6 90,-8 6-90,-8 2 112,-3 5 11,-2 10 46,0 12-147,2 11 113,-1 7-57,-3 4-11,-4 3 23,-6 2-68,-4 2 12,-4-5-34,0-2-684,-2-9-615,0-5-1066,0-10-2229,0-11 4594,0-7 0,0-7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51.6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17409,'12'51'369,"-2"-5"-245,-1-10-56,6-1 111,11 4-34,7 1 124,4 0-45,5 4 0,1-2-78,-3 3 89,-4-4-122,-11-2-57,-8-4 0,-8-3-56,-6-2-101,-9-1-919,-20-5-840,-21-3-1748,-27-10-2667,9-6 6275,3-15 0,38 8 0,7-7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51.7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1 297 16120,'47'-36'650,"0"-1"0,19 7-650,-4-23 0,1-1-706,16 19-649,-5 10-1032,-6 8-1871,-30 10 4258,-11 4 0,-24 3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53.4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10237,'0'0'0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07.3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1901 18250,'71'-21'123,"6"-5"-56,2-15-511,3-3 500,-3 0 56,-11-1 23,-5-2-79,-10-4 33,-5-7-89,-6-10-11,-6-20-40,-20 37 1,-3-2-17,0-8 0,-2-2-610,-4-2 1,-2-1 664,0 0 1,-2 1-6,-1 3 1,-2 1 72,-2 6 0,-2 2-56,-13-40 11,-9 13 146,-10 13-23,0 11-33,5 10 139,5 12-218,8 7 1077,2 4-1122,3 0 202,-2 2-448,-1-1-67,-1 2-113,0 2-850,0-3-4887,0-18 6186,7 16 0,3-5 0,7 22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28.5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17879,'28'51'168,"0"1"0,-2-2 1,-5-4-102,-11 12-33,-3-4-1,-6-11 12,-1-14-22,0-8-1,0-13 79,2-4-717,0-30 268,4-10 348,1-27 112,7 3-101,-2 12-11,3 17 0,-3 17-235,3 9 235,-1 5 168,3 13-112,0 5-56,-3 16 0,-3 1-90,-6 1-156,-4-7-292,-1-7-202,0-11 740,0-6-179,0-36 179,8-10 34,6-30 123,10 7 67,8 12-22,1 18-202,3 18 0,1 9 56,1 16 1177,26 47-1054,-21 0-168,-13-11 0,-3 2-11,0 24-639,-5-5-1288,-6-6-2678,-7-24 4605,-5-12 0,-4-21 0,0-3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07.7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179 14 16187,'-32'45'1412,"0"8"-1244,11 10-45,-5 2 13,0-8-114,6-13-11,6-17 34,8-14 67,4-8-112,2-4-78,0-6-270,6-21-33,12-19 370,11-22 11,10-2 235,1 7-45,-3 16-55,0 14 123,4 13 268,7 9-223,11 5-169,10 4-22,6 17-101,2 13-263,-3 25 252,-4 14-359,-9 8-1596,-21-17 0,-4 0-4174,0 4 6129,6 19 0,-41-71 0,-1-6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08.2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 1 7739,'-19'24'-669,"6"-5"1,10-18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09.2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6831 15594,'26'28'1109,"10"-5"-661,17-23-213,13 0-201,14-7-548,14-7 575,-40 4 1,0-2 5,4-3 1,2-2-237,4 0 1,1 0 269,5-3 0,0-1-541,6-2 0,2 0 501,4-4 1,0 0-525,3-1 0,0-1 681,-1-3 0,-1-2-50,-1 1 0,-2-2-50,-3-1 0,-2-3-79,0-1 1,0-2-24,-2-3 1,-1-1-258,1-4 1,-1-2 240,0-2 0,-2-4-45,-1-4 1,-1-3 32,-3-1 1,-1-8-72,-7 0 1,2-9 0,-5 3 15,-12 16 0,-2 3 0,0-4-198,-2 1 1,1-3 0,0 0 0,-5 2 148,-1-2 1,-5 3-1,0-1 15,1-3 0,-2-1 1,-1-1 6,0-2 1,-2-1-1,-1 0 49,-1-1 0,-1-1 1,0 0 29,-2 3 0,0-1 0,-1-4 34,-3 4 1,0-4 0,-1-1-1,-1 5-19,-1-2 0,-2 5 0,0-4 7,1-17 1,-1-4 0,-2 8 14,-5-1 0,-2 6 12,0-2 0,-2 1 75,1 4 0,0 0-98,0 2 1,0 0 83,0 1 0,0-1-17,0 3 1,-1-1-46,-2 1 1,-2-4-46,-3 7 1,-1-4 0,-2 4 11,-2-13 0,-3 0-34,2 13 1,-1-3 0,0 5 21,-5-5 1,0 6 11,1 2 0,-3 3 73,-1 5 0,-1 3-45,-2 7 0,-1 1 979,-31-33-979,3 32 0,-4 3-17,13 12 1,-2 2 131,-20-8 0,-1 4-132,17 13 0,3 1-11,0 2 0,2 0 11,-40-22 1266,9-1-1311,5-4-33,-2-3 45,-4-2 16,19 18 1,-1 0 5,14 8 0,1 2-17,-13-5 0,2 2 28,-13-5-11,7 4 11,8 1 858,7 3-847,11 2 45,4-1-67,14 11 795,3-1-783,11 11 269,3-1-259,1 2-7193,-1 0 2958,2-3 4213,1-1 0,0 0 0,2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09.4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308 1 14989,'-76'47'213,"5"-4"-202,21-1 34,5-13-45,13-5 0,11-10-23,11-3-369,7-1 257,17 2 124,26 8-67,42 7-152,-20-11 0,7 0-856,18 2 1,1-2-837,-15-3 1,-2-2 1921,1-1 0,-10-2 0,-15-4 0,-18-2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1.85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26 620 18026,'46'74'280,"0"0"0,-4-7 0,-6-7 100,-9-7-110,-7-12-158,-8-12 33,-5-15 12,-6-8 112,-1-6 470,0 0-402,-3-21-337,-19-22-79,-12-41-465,7 27 1,-2-3 352,0-11 1,2-2 145,1-3 1,4-1 44,5 3 0,5 2 78,3 10 1,3 4-151,9-29 240,20 28 102,13 23-169,17 18-101,2 9 0,-5 8 778,-8 18-778,-14 10 245,-13 22-245,-9 10-34,-13 1-10,-10-4-68,-5-13-91,-2-12-65,10-16 156,8-8-90,4-5-11,2 0 79,8 5 134,18 8 45,22 8 11,26 12 11,12 12-213,-42-19 1,-3 2 347,33 37 167,-20 4-5,-36-22 1,-5 2 150,2 25-78,-34 17-280,-12-35-11,-24-9-146,-3-12 0,-3-14-393,1-10-2251,-17-8-235,27-4-4013,4-1 6892,33 0 0,13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2.6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512 0 17364,'-65'47'874,"-5"13"-560,32-20 0,1 4-632,-4 4 1,1 2 609,2 3 0,2 2-80,3 0 1,3 1-62,4-2 1,6 0-29,6-3 0,3-1 390,-1 38-490,15-14 10,27-19 34,24-18-67,42-18-278,-37-13 1,3-4-15,6-7 1,2-5-129,4-2 0,-1-4-286,-3-7 0,-1-3-661,-2-1 0,-6-2-3496,15-14 4863,-26 8 0,-44 23 0,-6 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4.3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91 1 12613,'-49'21'2544,"9"-5"-1682,39-16 349,1 0-1211,0 3 56,0 7 67,0 13 358,14 17-21,9 19-146,21 15-425,-17-31 1,1 1 250,6 5 0,1-1 51,5 3 0,1 0-35,4 1 1,2-1-84,4 0 0,2-2-375,2-1 1,0-2 312,0-1 1,0-3 10,-2-3 1,0-2-120,-7-2 0,-1-3 108,33 21 23,-17-12-12,-14-10-22,-12-10 439,-13-5-439,-5-6-264,-5-5-531,-7-2 101,1-3-639,-5 0-2947,0 0-1222,-1-6 5502,0-5 0,0 3 0,0-1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4.7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941 1 16950,'-26'76'284,"1"-1"1,-1 1-1,0-3 1,0-1 0,-2-5-78,-10 9 0,-1-5-1720,-1 3 0,-2-2 1552,-1-1 1,1-2 27,0-3 0,0-1-157,1-4 0,1-2 95,3-6 1,-1-3 287,5-6 0,-1-2-550,-28 28-550,10-16-526,6-12-438,12-13-504,12-14 426,10-6 1849,7-11 0,5 2 0,0-3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5.2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17062,'36'72'242,"0"1"1,3-3 0,6-3-232,11-10 0,5-5-756,-2-1 0,1-3 745,-1-7 0,-1-4-39,-6-4 0,-2-5-1832,38 10-1338,-21-19 3209,-31-13 0,-15-7 0,-21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5.4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1015 1 17375,'-52'75'482,"0"1"0,-2 4 0,1 2-326,19-22 1,2 2 0,-1 0-1254,-5 4 1,-1 1 0,-2 0 1096,-3 5 0,-2 1 0,-1 0-385,-4 5 1,-1 1-1,2-5-829,10-16 0,2-3 0,0 0 1338,-23 29 0,8-13 0,17-25 0,6-9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28.92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54 381 13745,'57'-48'-105,"0"1"1,-6 2 0,-13 0 104,-26-13 571,-7 5 717,-8 12-548,-10 15-79,-8 13-123,-12 9-214,-6 9-21,-1 16-101,-1 13 67,7 19 101,6 7 111,14 3 35,7 0-348,7-4-11,13-5-68,13-8-89,23-9-33,14-7-494,9-12-627,5-8-773,0-7-1536,-3-14-2655,-29-2 6118,-13-9 0,-28 10 0,-4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17.1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2136 17700,'18'-90'-53,"0"0"1,-2-1 0,-2 0 52,-3 10 0,-3 0-1712,-2-7 0,-2-2 1762,1-4 1,-2 0-18,-1-1 1,0 2 30,0 4 1,2 2-3,1 6 0,2 4 72,1 8 1,1 4 38,2 10 1,1 4 933,12-29-704,-2 22-111,-3 17-80,-1 8-66,-5 5 1629,0 1-1675,-3 0 942,1-3-986,0-1-23,0-1-44,1 0 45,-5 8-23,-1 3-11,-2 11-45,-2 3-67,-1 5-1053,-1 1 1153,-12 17 12,-11 8 79,-17 17-79,-9 1 0,-1-2 22,3-9 1,11-8 66,11-11-33,13-6 101,6-4-157,6-2 0,0-9-11,0-9 11,0-9 68,0-9 66,1 7 180,9 3-180,6 9 12,10 8-68,7 5 146,8 4-45,10 1-67,9 10-67,10 7-28,-13 4 0,3 3-34,-14-6 0,1 2-588,18 7 0,-5 0-2958,-2 1 3563,-13-2 0,-35-19 0,-5-3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0.6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229 248 9599,'-21'-51'913,"0"-1"0,-13-34 309,30 66-393,-1 4-90,-3 4-447,0 6-1,2 3-134,-2 2-134,-1 1 55,-6 27 191,-6 27-51,10-4 1,1 5-510,-2 14 0,2 3 386,2 8 0,2 1-45,1 2 1,2-1-6,1-5 0,1-3 28,0-7 0,2-3-51,1-10 1,2-2-23,6 32 56,6-16-56,1-14 33,-3-9-10,-4-10-1,-1-5-22,-4 1 896,0 1-874,3 23-22,1-15-437,9 16 325,7-25 78,11-1 34,15-5 112,5-13 1,6-4-91,-7-1 0,2-3-447,27 1 1,4-3 457,-14-3 1,-1-2 5,4-1 0,0-2-39,-1-2 0,0-2-6,-5 0 1,-1 0-6,-7 0 0,-3 0-141,37-4 118,-18-1 0,4-3-33,-23 3-158,7-3-144,-26 7-404,-4 1-336,-3 0-337,-2 1-683,-1 0 2353,-15 3 1,-2 1 0,-14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0.8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17924,'93'9'239,"-1"1"0,1 2 1,-3 8-224,-10 13 1,-4 6-897,-3 2 1,-4 3 879,-8 3 0,-7 3-17,-11 2 1,-9 3-52,-9 0 1,-8 2 61,-4 0 1,-8 1-123,-13 1 1,-7-2-154,-3-1 1,-7-2-151,-10-1 0,-6-3-359,-3-3 0,-3-3-818,1-5 0,0-5-4644,-20 6 6353,15-16 1,37-24 0,7 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3.1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41 431 16322,'-22'-51'863,"4"10"-718,18 42 460,16 24-66,14 17-170,22 31-928,-23-31 1,1 0 580,0 2 1,0-1 33,24 39 100,-1-12-179,-5-15-324,-2-14-45,-2-21 22,-3-9-34,5-28 12,-1-30 196,-22 4 0,-3-6-266,-1-13 1,-4-6 427,-3-7 0,-5-1 34,-1-2 0,-3 2 241,-2 8 1,-2 3 563,1 13 0,0 4-233,-1-14-304,-1 30-234,-3 21 951,-14 63-581,1 19-693,2-7 0,-1 6 356,3 2 1,-1 1-24,-2 4 1,0 0 0,-1 0 0,-2 3-113,2-9 1,-2 4 0,1-5-230,-3 7 0,0-1-157,-6 18 1,2-5-914,-5 2-471,8-23-2184,11-32 4022,6-18 0,6-15 0,0-3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3.6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328 481 15840,'33'-69'-120,"0"1"1,-4 4 0,-7 5 119,-19-8 582,-15 7 248,-11 12-382,-17 17 100,-11 16 103,-7 15-136,-3 23-123,-1 17-190,8 19-123,9 6-79,20-2-56,12-10-214,10-9-357,7-13 257,12-14-55,12-8 88,15-20-133,6-21 122,0-23 348,-6-17 112,-7 1 191,-14 15 89,-8 18-135,-9 21-177,-2 10 200,0 16 313,5 17-223,15 53-314,0-6-56,-7-21 0,1-1-392,12 15-718,2-9-929,3-14-4314,5-15 6353,-14-19 0,-5-6 0,-17-7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3.87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79 25 16770,'-16'-21'1827,"-3"17"-1469,-3 55-167,8 5-124,6 1-67,10-3-157,19-8 135,13-8-146,32-17-359,17-8-370,-33-17 0,2-5-123,3-5 1,0-7-387,4-7 0,-5-6-315,-13 2 1,-6-2 1720,18-41 0,-40 44 0,-10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4.1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46 1 19684,'-12'94'283,"-1"0"1,2 1 0,2-2-211,8-17 0,4-2-780,3 3 0,2 0 707,-1-5 0,6-2-784,10-5 0,5-15 594,-2-32 435,16-35-234,-28-70 191,4 25 55,-3 27-100,-2 21 146,1 19 764,6 21-765,9 16-145,9 28-56,3 10-363,2 5 262,-2 0-269,0-7-515,-2-9-348,-1-13-784,-3-19-538,2-17-1087,-11-15 3541,2-21 0,-20 10 0,-1-10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4.4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21230,'8'77'226,"0"1"0,0-1 1,-2-4-1,0 0 0,0 9-1224,1 8 1,1 14 0,0 3 0,1-6 0,0-17-264,7 1 1,1-4-298,-4 15 1,1 22 0,1-18 0,1-56 1557,12-95 0,-17 17 0,-8 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4.57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1 233 20457,'45'-49'-516,"32"3"-358,-2 35 1,8 4-1074,5-7 1,-3-3-1186,-20 1 0,-4 0 3132,-2-1 0,-9 1 0,-19 2 0,-10 5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6.1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397 205 16535,'4'-52'358,"1"0"1,-10-32-258,-38 73 56,-10 6 167,-8 13-245,-5 16 202,0 17-281,10 16-45,20 7-45,17 4 23,35 5-68,32 3-563,-6-35 0,9-2 715,10 1 0,6-3 16,8 2 1,2-3-411,-1-1 0,-1 0 377,-5-3 0,-6 0-112,-12-3 0,-7 0 112,7 24 191,-28-4 280,-61-1-214,-25-1-179,-24-16 1,-10-6-79,25-9 0,0-2 377,-25 2 1,5-4-994,-1-10-13,32-4-1444,32-13-2253,26 1 4326,26-11 0,-10 14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29.2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1 106 14955,'54'23'429,"0"1"1,-4-2-1,-11 3-272,-25 23-55,-6-5-24,-7-3 12,-7-12-57,-6-5 314,-6-14 68,-2-3-303,3-12 0,8-14-224,3-13 112,6-18 0,12-5 56,11 0-56,18 6-23,12 8-10,7 10-57,3 9-974,-1 9-1222,-4 5-2790,-22 6 5076,-10 2 0,-21 1 0,-4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6.92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45 1443 17028,'57'-60'-225,"0"-1"1,-3 3 0,-9 0 124,-9-28-360,-12 3 460,-13 15 493,-8 17-268,-9 24-225,-15 13 291,-16 14 314,-19 24 0,-5 17-224,1 27-112,15 14-135,15 5-55,16 0-68,13-3 0,29-12 23,20-14-875,40-19 706,-35-27 1,3-4-169,6-4 1,2-7-18,2-10 1,-1-7-135,-3-5 1,-2-7 10,-4-13 0,-6-7 45,-8-6 0,-5-5-268,-8-6 0,-6-4 329,-7-7 1,-6-3-434,-3-1 0,-4 0 865,-5-1 1,-3 3 559,-3 6 1,-1 4-114,-3 11 0,-1 5 411,-17-24-292,8 32-281,7 25 519,8 14-719,2 12 1793,2 31-1615,-2 29-297,3-12 1,0 4-87,0 10 0,1 2 58,2 5 1,2 2-34,5 0 0,5 2 0,4-12 0,5 2 0,0-4-28,7 4 0,2-4-73,11 12 0,3-9-444,20-18 265,2-23-109,6-44-485,1-39 487,-35 11 1,-4-11-615,-8-11 0,-3-10 1,-4 1 972,1-15 0,-4-3 28,-5 12 0,-2-5 0,-4 6 352,-4-3 1,-4 7 291,1 10 1,-2 6 901,-4-28-941,-4 40-16,2 32-589,1 20 634,2 35-147,-1 28 0,2 10-409,1-6 1,1 4 218,1-1 1,-1 4 0,1-1-259,0 13 1,4-2-40,4 1 0,4-2-90,2-3 1,3-4-387,7-7 0,3-5 106,-2-12 0,4-7-605,38 15 639,-14-57-572,10-53 583,-35 4 1,-5-8-138,2-10 0,-2-2 462,-2 2 0,-2 1 297,-2 9 0,-1 4 1518,5-19-1422,-9 32 363,-5 23 555,2 54-907,3 13-360,-3-3 1,1 4-262,1 1 0,-1 0-91,1 5 0,-1-1-426,0 1 1,0-3-3021,2 21 3901,-3-23 1,-6-42 0,-1-10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7.0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17846,'0'0'0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7.65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16804,'9'76'399,"0"0"1,-1-6 0,-3-8-400,-5 0-124,0-15-425,0-18 393,0-14-382,0-15-1603,11-23 2085,4-10 56,13-12 258,5 14 0,2 12 381,5 13-281,4 24-67,8 14-279,7 26 55,6 12-67,-34-29 0,11-9 213,35-24 0,26-17 0,5-9 0,-19 4-163,-17 1 0,-1-4-292,15-6 1,19-5 0,-7-5 0,-34-4 947,-36-43 209,-15 18-489,-10 15 55,-13 15 449,-8 13-750,-13 9-102,-7 6 1448,2 4-1795,6 0-444,13 0 63,10 0-23,7 0 673,0 7 101,6 16-67,7 24 123,10 32-68,-8-25 1,1 4-522,1 14 1,0 5 509,2 13 1,-1 4 44,-5-25 0,-1 1 1,0 4-15,-2 4 0,-1 5 0,0 1 1,-1-5-39,-1 2 0,-1-5 0,-1 3 15,2 16 0,-2 3 0,-3-10 132,-6-14 0,-4-9 186,-12 32 33,-18-40-56,-9-31-202,-11-42-179,-8-36-179,31 9 0,3-9-764,7-10 0,2-8 0,3 1 248,0-11 1,4-2 301,5 11 1,1-4 0,9 7-545,13-2 1,7 9-3310,15-21 4246,22 25 0,-31 44 0,-3 8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5:58.8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217 1 19280,'-35'81'272,"0"0"1,3-2 0,3-2-156,7-9 1,4-1-1495,3-2 1,3 0 1421,5-3 0,2-1-45,1-7 0,2-2 850,2 39-1085,8-19-56,10-20 452,17-12-632,17-23-33,18-6 0,16-27 171,-37 0 1,0-5 321,2-7 0,-1-5 11,-2-5 0,-3-2 28,-5 3 0,-3 1 296,16-24 1718,-24 20-1874,-17 18-146,-10 13 124,-2 6 739,-40 52-639,6 0-134,-6 16 0,1 5-112,2 17-39,17-30 0,6-3-476,9 3-46,11-16 169,9-15 466,15-14-186,11-10-471,31-58 382,-20 9 201,-19 2 0,-3-2 168,-1-14 56,-9 12-44,-5 16-113,-1 15-22,1 10 89,26 7-112,0 15-22,20 9-44,-12 14 21,-3 3-22,-9-1 23,-6-6-112,-9-5-1,-10-9 90,-4-7 23,-6-8 22,3-2-348,8-15 281,3-6 56,11-13 22,-1 1 90,-2 10 67,0 7 157,4 10-202,-3 2 1,7 13-46,-5 4-67,-1 9-11,-2-3-235,-3-5 22,-3-7-112,2-5 291,6-2-11,6-6 23,8-8 22,18-9 11,-16 4-11,7 3 0,-22 11 45,-2 3-34,2 0 34,27 0-23,-10 2 12,24 3-34,-17 5-11,4 5 11,0 5 112,-5 6-78,-4 6 268,-9 10 1,-6 8 122,-4 36-425,-12-20-78,-4 17 0,-10-40-113,-1-14-134,0-11 213,0-10 68,0-5-192,2-28 112,7-8 80,10-31-24,14-5 68,8-2 68,7 6-35,1 13-33,1 11 0,1 13 11,2 8 1,2 7-12,7 4-370,-11 3 0,1 0-1321,40-4-1212,3-1 2903,-36 1 0,-42 6 0,-5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1.9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6014,'0'0'0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2.23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125 1 17095,'-17'77'102,"0"0"1,0 0 0,0 1 0,-4 16-1,1-2 1,7-9-64,10-7 1,6-7-373,-3-7 0,3-3-81,5 38-449,3-23-747,6-25-317,-3-25-114,-5-13 2041,-3-28 0,-6 12 0,0-13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2.3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0 234 15751,'63'-41'-194,"0"0"1,1 0 0,22-14 0,-6 14-1623,13 29-1635,-40 10 3451,-20 9 0,-30-6 0,-3 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2.7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0 115 14238,'97'-10'284,"-1"-1"0,-5 1 0,-5-3-386,-23-4 1,-4 1 0,-4 2 1,-3 4-236,34 1 168,-17 4-90,-16 5 258,-16 17 291,-9 5 517,-11 23-80,-4 9-11,1 11-157,-2 9-258,1 4-190,3 1-112,-1-2-201,2-7-1043,3-9 1244,3-15 0,-10-21 0,0-13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2.7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15258,'0'0'0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3.2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0 239 14831,'9'51'51,"-1"0"0,7 30-825,-5-73-581,2-5 1299,8-18-684,9-15 740,9-18 101,7-7 246,0 11 1,-6 17-24,-2 15 154,21 33 0,18 19 1,-11-8-468,14-8-234,-11 10 0,10 8 1,-19-22 222,-21-42-224,-5-12-236,-13-32 68,-8-7 392,-15-6 896,-18 15-245,-10 18-147,-17 23 11,3 15 225,-2 26-46,6 16-133,6 27-214,11 16-246,12 9 251,9 5-386,31 3-400,-7-46 0,7-2-82,13-1 1,6-5-819,8-3 1,1-6-4406,31 7 5739,-5-23 0,-55-16 0,-9-3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29.4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18776,'16'65'-101,"1"0"0,-1-4 1,-2-7-1850,-3-2-2722,-3-20 4672,-5-11 0,-3-18 0,0-3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3.7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44 265 18866,'-15'67'179,"1"-1"0,4-4 0,6-3-168,17 24-11,8-15-44,1-14-281,-5-20-45,-3-15 225,-6-11 122,-1-8-10,1-24-158,4-11 191,4-18 123,-1 7-55,-3 14-68,-2 16 0,0 12 89,8 21 124,8 13-179,13 21-1,6 11-33,6-3-302,4-11-23,1-18 123,2-16 202,-4-28 34,-9-21 44,-12-30-66,-14-23-260,-13 35 1,-2-2 314,-2-5 1,-1-3-68,-1 0 0,0-1 89,0 2 1,0 2 201,0-38-291,-3 35-392,2 32-560,-2 20-1682,5 53-1455,4-12 4240,5 35 1,-3-42-1,0-5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3.8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18037,'5'75'-744,"0"0"1,0-7 0,-1-11-2529,-4-17 3272,0-19 0,0-9 0,0-12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4.4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0 131 12389,'12'72'482,"0"-1"0,-3-3 0,0-22-1144,-4-43-1578,8-18 2004,10-12 236,11-9 896,6 5 35,1 11-215,1 11 36,1 7-47,3 11-379,5 11-170,5 15-88,3 9 21,0-1-10,-2-5 100,-4-13-67,-4-11 168,-6-9 33,-4-20-201,-8-16-100,-7-62-248,-12 10-45,-8 25 1,-5 2 1020,-13-12-101,-5 22-191,-8 21-112,3 16 90,2 19 448,-4 54-874,13 0-17,2-9 1,7 1-310,26 29-570,20-5 70,-4-44 1,6-5-217,11-7 0,1-5-3608,37 5 4650,-39-23 0,-7-4 0,-11 1 0,-5-6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4.7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500 1 18227,'-41'53'484,"1"1"0,-1 0 0,2 0 0,0 2 0,5 0-266,0 23 1,4 2-1376,-2 4 0,1 1 1135,2-1 0,3 1-432,2-3 0,4 0-314,6-4 1,3-2-357,2-8 0,4-5-4804,8 12 6034,15-28 0,-9-47 0,7-1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5.1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189 127 19874,'-10'66'291,"1"0"1,0 0-1,-6 34 1,-1-4-292,-2-18 0,-2-2-1173,2 0 1,1-2 847,3-8 0,1-3-95,3-12 0,2-4 106,0 18-975,4-35 1128,4-25-848,0-46 67,7-37 942,-2 12 0,2-8-602,4-14 0,3-3 613,-3 25 1,2-2-1,1 1 639,6-30 0,3 2 385,1 16 0,0 6-431,-6 19 1,1 8 1,9-4-259,-7 32 515,4 40 371,18 32-958,-13-5 0,3 6-146,6 14 0,2 5-129,4 9 0,0 2-264,-1 3 1,-2 0-516,-1-3 1,-2 0-331,-5-6 0,-4-4-823,-11-26 1,-2-5 1931,4 18 0,-21-53 0,0-9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5.27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1 211 19639,'78'-38'-1107,"0"-1"-1,1 1 1,-8 4 0,-1 1 0,-5 11-277,-4 15 1,-5 8-1149,26-1 2532,-42 2 0,-21-1 0,-19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5.5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1 259 12288,'78'22'990,"0"1"0,-3 0 0,-6 1-206,16 17-235,-13 5-179,-24-3-23,-22-4 90,-16-11 23,-9-8 44,-7-11-23,-9-5-234,-9-13-247,-6-20-594,7-21 124,10-27-69,11-14-198,14 43 0,6 0 98,1 1 1,7 3 627,25 4 0,2 6 0,-1-6 1,15 17-1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5.9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 1 17834,'-5'99'881,"1"1"1,1-1 0,1-2-552,-2-17 1,3-1-1088,8 1 1,3 0 761,2-4 1,5-2-6,6-9 0,5-5-129,1-8 1,2-6-702,34 21-35,5-31-400,2-18-1225,3-34-1768,-24-12 4258,-16-23 0,-27 21 0,-8 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6.0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0 191 19505,'61'-36'-2137,"0"0"0,11-1 1,3 8-940,-1 15 0,0 6 3076,2-3 0,-9 2 0,-15 2 0,-16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6.3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 1 20042,'-3'83'788,"-1"1"0,0-1 0,-1 1-474,1-6 0,-1-1-873,1 0 1,0-1 619,2-6 1,1-3-62,-1-5 0,2-4 37,11 34-653,13-23 111,20-27-537,23-21-706,15-20-773,11-31-2173,-24-6 4694,-19-23 0,-36 30 0,-11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29.5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15459,'0'0'0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6.56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1 358 18182,'77'-52'-288,"0"-1"1,-4 4-1,-3 7-317,-20 22 0,-3 4-1636,31-25-1927,-37 10 4168,-18-1 0,-23 20 0,0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6.6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1 124 14708,'77'-33'90,"0"0"0,1 2 0,1 10-948,-10 16 1,-3 7-1300,-12 1 0,-3 2 2157,38 9 0,-60-2 0,-11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6.8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17801,'51'48'269,"1"-1"0,0 1 0,21 19 0,-4-7-269,-20-25 0,-2-5-837,-1-1 0,0-1-1852,40 18-2963,-34-20 5652,-17-13 0,-30-13 0,-5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06.9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625 1 19202,'-68'26'132,"0"0"0,-1 1 0,5-1 1,1 2-1,10 5-609,8 17 1,9 3-857,-2 2 0,4-2-4023,-12 23 5356,16-13 0,23-45 0,4-7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37.5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19 17442,'65'19'146,"-3"-10"-112,-11-17-23,-5-5-11,-7 3 22,-10 3-22,-12 1 0,-6 5 45,-6-1 0,-3 2-292,0 0 236,-2 17 22,0 10 12,1 20 44,0 9-45,2 0 1,-3 1 22,2-7-34,-2-7 0,0-8-22,0-10-471,0-6-381,0-11-458,0-2-775,0-6 949,0 0 1,0 0-1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37.8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49 13488,'57'-27'817,"-11"6"-727,-46 21 134,0 0 247,0 12 89,1 6-325,6 13-112,2 3 0,6-1 12,2-3 33,4-3-78,3-4 78,3-2-157,1-4 34,0 1-11,-2-4-34,-5-3-68,-6-1-55,-8-3-11,-4 3-752,-3 0-1848,-23 3-3372,2-4 6106,-22-2 0,24-6 0,2-1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38.0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1 270 14473,'0'-23'740,"0"4"-740,65-55-280,-20 44-303,6-16 1,1 3-2164,-5 25 2746,-5 5 0,-29 10 0,-4 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38.4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0 101 17420,'63'-19'-594,"0"0"0,-9 3 1,-7 1-943,-4-2-682,-23 8-1939,-12 5 4157,-10 2 0,2 2 0,-2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39.6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36 157 15045,'12'-56'739,"2"8"-526,5 26-146,-2 7-67,-5 6-33,-4 4-79,-4 4 112,-1 9 156,-1 19-111,0 20-34,-1 25 57,-4 12-57,-11 5 22,-8-2 35,-6-12 21,1-12-10,10-20-68,5-15 57,7-16-24,3-8-44,2-4 0,4-2 101,15-12-101,12-7-190,18-11-404,4-4-224,-3 5-12,-6 2-3360,7-1 728,-27 14 3462,3-1 0,-27 16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39.9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232 0 16938,'-80'40'896,"11"9"-772,46 19 22,4 1-135,11-3 0,3-9-11,5-9-224,3-14 78,7-10-425,4-11-23,8-8 347,-1-9 247,3-18 90,-7-14-11,-4-22-79,-7-8-113,-9-2 113,-13 5 359,-6 12-314,-11 14 134,5 16-56,8 11-123,7 7-112,4 1-156,2 4-730,4 9-1086,0 1-1401,3 4 3485,0-7 0,0-6 0,0-3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0.5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205 18 18541,'-4'-18'403,"-10"20"-201,-27 24-102,-4 19-88,5 5 21,10 6 124,11 1 202,11-2-180,5-2-134,12-9 56,13-7-101,18-11 0,16-12-90,17-7-412,11-7 379,15-13 72,-48 5 1,0-3-35,-1-4 1,-2-4-285,34-16 156,-18-5 168,-21 0 0,-19 0 45,-13 4 404,-9 11 222,-7 10-346,-10 9-101,-12 5 45,-13 13-34,-7 12-123,3 15-67,7 9 23,9 19-23,15-22-202,6 8-55,13-33-46,11-9-145,12-7 179,14-18-258,4-11 303,-1-19 157,-8-10-56,-3-18 269,-17 26 290,0-1-324,-14 36-112,-1 7 124,-3 4-46,7 7 269,4 10-77,13 11-147,3 8-45,6 1-67,3-6-11,-3-5 0,-1-10 12,-3-8-12,-5-5-247,15-27 202,-12-4-56,14-24 67,-13 5 12,0 4 22,-2 8 0,-2 7 0,-3 8 123,2 7-77,-5 5-46,4 3-12,-4 4 12,3 1 90,-1 1 22,4 11-22,-2 4-34,1 12-56,-1-2-236,1 2-22,-6-15-44,-2-2 302,-3-11-45,2-9-11,13-12-11,8-10 67,4-5-123,9 4-135,-19 15 258,0 7 11,-17 14 202,-2 10-135,1 12-78,-1 11-582,-2 6-1760,-1 0-2073,-3-12 4415,-3-8 0,-1-17 0,0-3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4:40.2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0 231 17678,'32'85'123,"0"0"0,-3-8 1,-6-10-113,-13-13-33,14-14-147,18-15-145,15-14 34,7-15-123,5-23 246,-3-19-272,-13-27 317,-19-10-124,-17-9 90,-22-2 146,-23 4 202,-18 14-90,-15 23-112,-2 26 0,8 18-34,6 31-817,11 13-2040,12 26-3652,13-10 6543,9-5 0,4-28 0,0-7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25.3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1 308 17028,'80'-10'291,"1"0"0,-2 2 1,-1 3-197,-12 2 1,0 1-661,1 2 1,0 0 575,-3 0 1,-1-1-24,-1 0 1,-1 0-73,-5-1 0,-2 0-516,41-1-396,-19-3-72,-22 1-445,-17-1 448,-21-4-526,-7-6 22,-9-6 1569,-14-7 712,-9 1 50,-17-1 123,-4 4 168,1 4-22,7 2 269,10 4-291,12 3-203,8 3-604,6 4-79,0 2 46,0 3 88,6 0 404,14 0-392,13 11-34,16 5 147,16 32-382,-21-12-34,-1 17-236,-28-16-502,-9 2-304,-3 2-549,-3-1-1411,0-3 3036,0-15 0,0-9 0,0-13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25.7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25 394 18619,'15'92'-67,"-1"0"0,0-7 0,-1-6-348,-1 7-246,1-11-426,0-19-145,0-19-79,-4-19 1311,-1-15-34,-4-37-370,-3-28 404,-4 10 0,-3-6-100,-2-10 0,-1-2 385,-3-6 1,0-1-484,-1 0 0,1 3 635,4 6 0,3 4-174,1 10 0,1 5 40,3-20-90,13 28 112,10 25 224,20 9 329,9 18-665,1 12 1063,-3 20-1276,-14 15-67,-15 13-67,-15 11-1135,-39 12 495,10-43 1,-7-2-544,-13 1 1,-4-5-3053,-28 18 4369,9-25 0,41-31 0,12-7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26.08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16176,'8'13'482,"-1"-3"-78,-7-10-12,0 0-292,70 83-100,-52-47-6,19 14 1,-4-2-40,-33-22 45,0-10 191,0-7-191,1-7-202,5-14-134,8-13 247,13-19 77,17-8-88,18 0-248,15 8-974,7 14-392,-3 12-158,-9 11-145,-13 6 572,-12 1 1277,-9 2 168,-10 5 1479,-6 3 359,-7 7-247,-3 3-146,-3 6-268,-2 2-169,-1 4-224,-1 1-526,4 1-191,-2-2-67,-2 0-773,-2 0-1726,-4-2-3361,-9-9 5860,-6-8 0,4-11 0,0-2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26.2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17342,'92'24'-2250,"-11"2"1,-62-8-1,-4-3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26.4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1 222 19213,'29'43'146,"1"-1"0,23 4-505,-39-91-302,8-28-527,4-5-190,3 8-135,2 19-1210,3 27-33,5 13 2756,-8 22 0,-8-9 0,-14 9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27.1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222 970 18205,'-57'-12'369,"0"-1"1,-35-7-549,83 20-90,4 12-897,4 5 1,1 10-583,19-5 583,12-10-157,24-7 537,5-7 785,0-11 516,-10-1 145,-11-6-67,-12 10-214,-11 5 360,-3 5 111,-2 8-447,7 8-280,5 10-113,8 4-22,5-5 11,7-11-23,3-7-268,2-15-12,-2-20 303,-8-23 135,-10-26-135,-19 29 0,-3-4-802,-2-7 1,-2-3 801,-1-9 0,0-3 39,-1-3 0,0 0-129,0 1 0,0 2 728,0 11 1,0 6 414,0-21-818,0 41-235,0 24 0,0 29 348,0 25 156,0 41-465,0-23 1,0 5 33,0 9 0,3 3-45,2 6 0,3 0-12,1 1 1,4-1-133,6-3 1,5-3 120,-1-4 1,5-5-6,5-8 0,2-5-6,-1-9 1,5-6-12,14-9 0,3-8-39,25-4 50,-29-25 1,-4-10-228,17-42 233,-35 16 0,-3-5-62,-2-4 1,-2-2 21,-4-1 1,-4 1 39,2-41 684,-9 18-370,-11 40 1320,-12 13-1320,-11 46 1071,-15 15-1115,-4 32-226,6 15 226,17 9-377,21-30 0,9 0-262,26 22 178,-9-34 1,7-8-460,41-12-369,6-17-886,2-28-2084,-27-9 3989,-17-18 0,-29 16 0,-8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6:27.2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1 162 18552,'77'-17'-673,"0"0"1,14 0 0,8 0-539,-11 5 1,6 2 0,-5 0-1397,-16 1 1,-3 0 0,-1 1 2606,35-4 0,-14 2 0,-26 2 0,-20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07.3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769 0 17924,'-71'8'695,"1"10"-314,12 9 89,-8 16 46,-7 11-847,35-21 0,-1 2 521,-1 5 1,1 2 11,0 6 0,2 1-96,2 1 1,2 1 38,4 1 1,2 0-85,6-3 1,4 1 39,-6 43 0,13-7 166,7-3-133,17-9-123,13-3 68,25-13-46,18-9-33,12-14 0,4-17 56,-2-10-44,-12-19-1,-15-16 67,-17-21 124,-16-19-281,-12-4-22,-8 3-246,-10 8 347,-16 15 56,-41 7-67,-2 22 11,-24 3-78,19 22-561,3 10-277,5 19-1617,8 13-2598,26-9 5131,8-1 0,20-27 0,0-3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08.6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645 922 12871,'-70'-23'1113,"0"0"0,5 2 0,6 5-620,-2 13-67,4 2 22,3 1-213,6 9-89,7 7 90,7 14-12,4 8-135,7 5 57,4 5 22,11 3-34,3-5-55,5-1 100,5-11 101,8-10 34,11-10 0,14-8-247,11-5-22,8-14-90,6-14-67,0-23-34,-4-17-398,-8-12 460,-30 34 0,-2-3 5,-3-2 0,-2-2 34,-3 0 1,-3-3-18,-2-13 0,-2 0 62,1-21 124,-10-6 67,-4 59 122,-2 14-55,0 10-303,5 8-56,3 2-67,2 20 466,-4 13-488,-2 27 190,-2 15 11,4 10-223,1 2 223,6-1 45,14-9-28,9-29 0,6-3-28,29 13-45,-13-22 1,2-5-47,30-3-88,5-12 56,0-7-79,-4-10 46,-8-11 100,0-21 56,-30 1 11,-9-9 56,-27 17 336,-6 4-235,-3 7 247,-7 1-180,-9 9 11,-11 1-100,-10 7-90,-29 39-45,18-6-22,-12 34-157,36-21 78,13-7-44,9-7-79,5-15-314,3-8 258,34-14-100,0-21 44,28-13 179,-14-17 101,-6-1 45,-8 7 45,-9 11 78,-11 16-11,-9 10-112,-5 7-134,-3 8 313,0 12-67,0 14 45,5 11-11,6 9 44,7-5-145,9-3 0,2-9 156,28-11-100,-6-10-101,24-19-56,-13-18-112,-1-20-123,-4-20-1020,-11-18 879,-26 33 1,-4-4 78,-3-9 0,-2-4 128,-3-6 1,-3-5 276,-1 6 1,-3-4 0,1 5 210,-1-5 0,-1 3 123,-1-11 1,-2 11 252,-3 25-460,-4 28-179,-3 40 101,-3 20 22,-4 41-313,9-33 1,2 4 211,0 7 0,1 2 96,2 5 0,0 1-6,3 2 0,1 1-112,0 0 0,1-1 0,1-5 0,0 1-1149,0 11 1,0-6-1911,2-1 3262,-2 6 1,2-76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47.3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97 259 17868,'41'-55'90,"3"2"-90,-1 21 0,9-2-12,2 2 12,1 7-123,-3 9 45,-10 7 33,-3 6 45,-8 14 270,-2 15 77,-7 22-67,-9 22 78,-5 14-620,-14 12 301,-5-45 0,-3 1 11,-3-1 1,-3 0-18,-7-2 1,-3-1-28,0-5 0,-1-3-6,-34 28-143,-2-21-14,0-16-33,4-18 179,5-7-34,11-22-134,12-13-34,14-21 459,11-6-470,7-7 338,12 26-148,9 6 34,15 27 23,9 4 111,10 17 124,31 26-225,-19 5-22,-21-16 1,-1 1-1,8 12 45,-2-6-56,-9-4-45,-5-8-269,-4-8-930,-1-9-1311,2-5-5657,3-7 8212,-13-8 0,-4 4 0,-15-3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08.8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1 160 18048,'73'-39'-254,"1"1"0,1 3 0,2 8-340,-4 17 0,1 7-982,6-1 0,-3 2-1237,-19 1 1,-3 1 2812,37 0 0,-65 0 0,-12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09.2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509 46 16569,'-62'-16'549,"1"0"0,4 3 0,2 14-101,-15 62 0,10 13-560,7-22 45,-5 21 0,25-14-68,53-56-145,12-21 11,19-12 124,3-20 145,2-8 0,-8 4 0,-7 4 89,-10 15 68,-11 12-78,-8 12-35,-4 7 315,-1 6 66,7 12-133,9 12-225,8 14-44,9 5-23,5 0-146,8-4-661,6-7-818,10-9-1657,-18-14 3282,-1-6 0,-35-7 0,-3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09.7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220 204 17745,'1'94'1008,"0"-44"1,0 1-673,-1 2 0,0 1-851,0 7 0,0 3 582,0 5 1,0 1-68,-4 4 0,-1-1 0,-1-3 0,-3-1-17,-2-7 0,-2-4 371,-10 30-634,3-31 36,8-32 199,-1-15-358,1-28 257,-7-20-112,-1-36-120,8 21 0,1-3-384,1-13 0,3-2-795,1-10 0,1-2 829,2-6 0,2 0 728,2 2 0,4 1-235,5 9 0,4 3 476,3 9 0,5 6-79,6 13 1,4 5 184,33-16-100,4 28 134,-4 16 280,-5 14 623,-9 19-544,-11 12-448,-15 19-292,-11 6 1631,-10 1-1642,-8-2 551,-10-6-1448,-5-6-4997,-6-11 5905,11-14 0,5-10 0,9-9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0.0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62 1 21196,'-16'70'63,"-1"1"1,4-6 0,3-7-64,4-4-135,6-8-55,5-9-124,8-14 191,11-11-146,9-8 123,5-17 101,-5-14 1,-6-18-35,-10-12 79,-9-2 79,-4 2 156,-4 12-146,-8 10 79,-2 15-78,-7 11-90,-1 5-34,0 4-190,-3 1-1064,1 10-2085,1 6-2902,7 2 6275,6-3 0,4-9 0,2-5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0.2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 18418,'31'-2'3103,"-6"1"-2688,-25 1-158,0 0-257,11 45-101,-9-9-929,9 38-1570,-11-23-3271,0-20 5871,0-10 0,0-18 0,0-3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0.4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15975,'0'0'0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0.8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1 906 18709,'26'95'-325,"-5"-20"258,-21-77-460,3-18 11,9-15-88,13-17 492,12-2 112,9 9 22,-1 17 68,-4 13 33,-9 11 470,-2 8-44,-4 14-33,1 8-269,2 14-91,2-1-44,3-4-33,5-6 22,4-13-45,8-6-56,5-9-124,6-17 113,2-10-67,-9-23-247,-8-15-190,-14-17 1,-19 31 0,-3-3 245,-3-8 1,-2-3 268,0-6 0,-2-2-6,-2 1 0,-1 1 140,0 5 1,0 4-135,-1-29 740,0 38-740,-2 28 123,-1 31 236,-4 30 10,-2 31-263,6-19 1,1 5-315,-1 8 1,1 2 235,2 7 1,0 1-29,0 6 0,0 1-208,1-1 1,-2 3-1989,-6-13 0,-4 2 0,2-7 2196,2-11 0,-1-3 0,-5 15 0,-3-18 0,9-43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1.0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0 289 17801,'51'-74'-4,"0"0"0,2 6 1,4 17-776,-2 39 0,3 11-543,3-2 0,-2 0-3911,26 0 5233,-13 3 0,-51 0 0,-6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1.2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319 1 17084,'-65'25'444,"-1"0"1,8-1 0,7 1-378,5 10-22,23 4 11,14 0 33,36 3-10,16 2 10,36-3-66,6 0-7665,12-31 4157,-59-9 3485,-7-27 0,-45 10 0,3 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1.4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841 1 18686,'-37'60'463,"-1"1"1,0-1 0,0-1 0,-1-1 0,-1-3-464,-15 11 0,-1-2-1372,-4 4 0,-2 2 800,17-19 1,-1 0-1,3-2-1473,-6 6 1,1-4 2044,-2 1 0,7-8 0,14-18 0,5-6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1.3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0 132 17599,'88'-35'37,"-1"0"1,-3 4-1,-4 8-502,-19 17 1,-3 6-1409,0-1 0,-4 1-5925,18 0 7859,-23 4 0,-41-3 0,-6 3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47.8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 18 17398,'24'-17'896,"-5"17"-604,-19 34 32,-3 16-189,-4 3-57,-3-4-33,-1-9-11,3-12-1,4-11-33,3-9-78,1-4-146,0-3 145,4-1 79,17 0 180,11 0-180,20 0-34,1 7-22,0 7 56,-7 12 101,-3 12 347,-11 10 168,-3 10-212,-8 6-113,-11 2-123,-4-1-11,-6-5-157,-10-5-303,-19-7-5131,-57-4 5434,26-22 0,-14-4 0,57-18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2.1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0 281 17644,'75'3'174,"0"-1"1,1 1-1,-1 0 1,8-1-1,2-1 1,1 0 0,2 1-1523,6 0 0,1 0 0,2 1 0,3-2 1392,-10 0 1,3 0 0,1-1 0,2 0 0,1 0-197,-8 0 1,1 0-1,1 0 1,1 0 0,1 0-1,0 0 187,-9-1 0,2 1 0,-1-1 1,2 0-1,-1 0 0,1 0 1,1 0-72,2 0 0,2 0 1,-1 0-1,1 0 1,1 0-1,-1-1 1,0 1 35,2-1 0,-1 1 0,1-1 0,0 0 0,-1 0 0,1 0 0,-1 0-141,0 0 1,-1 0 0,1 0 0,-1 0 0,0 0 0,0 0 0,-1-1 140,-2 1 0,0 0 0,-1 0 0,0-1 0,-1 1 0,1-1 0,-2 1 5,12-1 1,-1 0-1,-1 0 1,0 0 0,-2-1-1,0 1 2,-6-1 1,0 1-1,-2-1 1,0 0-1,-1 0 1,-1 0-6,11 0 0,-1-1 1,-1 1-1,-2-1 0,0 0-2,-8 0 0,-1 0 0,-1 0 0,-2-1 0,-1 1 86,11-1 1,-1-1 0,-3 1 0,-1-1-80,17-2 1,-3 0-1,-4-1 157,-13 1 0,-4 0 0,-2-1-159,17-1 1,-7-1 632,-21 1 1,-6 1-639,20-4 2034,-36 3-2101,-24 6 1258,-12 3-2726,-6 2 262,-7 0-3780,-12 0 5137,-14 0 0,11 0 0,1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3.8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0 854 13868,'16'-46'-527,"-3"-2"292,-11-1 235,0-6 101,-2-4 112,0-1-168,0 3 56,0 9 280,0 5-169,0 12-111,0 4 168,0 3-90,0 2 0,0-1-43,1-1 65,4 0-134,4-2 113,8 3-180,3 0 44,12 2-44,6 1 34,12-2 0,5 4-12,3-1 0,-2 5-22,-6 2 0,-11 4 0,-5 4 0,-10 1-11,-3 3 11,-5 0-201,1 0 33,-3 0-45,2 1-460,-5 1-907,0 1-930,-1-1 2510,-4-1 0,-2-1 0,-4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4.0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14238,'56'14'134,"0"1"1,-4-2-1,-5 0-100,1 2-23,-5 0-11,-11-3-67,-9 3-549,-10 1-68,-8 5 437,-4 4-458,-1 7-662,-9 5-1311,1-8 2678,-7-1 0,8-20 0,2-1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6.9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198 0 17633,'-21'67'337,"5"28"-321,14-27 1,4 5-1123,-2 11 0,0 3 1134,0 6 0,0 3 13,0-30 0,0 1 0,0 0-319,0 4 1,0 1-1,0 0 289,0 1 0,0 0 1,0 1-1,0 0 0,-1 0 0,0 0 4,-1-1 0,-2 0 0,1 0-8,-1-2 1,1 0 0,-2-1-5,-1-1 1,-2 0 0,1-1-4,-3 31 0,0-1 5,-1-4 1,-1-2 11,2-5 0,1-2-34,-1-4 0,1-3 85,2-4 1,0-3-80,2-2 0,0-2-34,1-1 0,1-2 28,1 0 0,1-1-22,0 0 0,0 1 28,1-2 0,0-1 11,0-1 0,0 0 33,0-5 1,0 1-6,0 16 0,0-2-28,0 30 5,0-39 1,0-2-17,0 8-12,0-11 992,0-13-936,0-2 1352,0-16-1385,0 1 690,2-12-746,-2-2-12,3-3-88,-1-3 66,2 0 90,2 0 45,4 6 78,32 16-45,0-3-44,34 10 0,4-9-366,-30-13 0,4-2 371,10 2 1,5-2-644,11-2 1,5-2 603,-22-2 0,2-1 0,7-1 0,10-1 0,8-1 0,2 0 0,-4 0 7,9-1 1,-4 1-1,5-1-495,-3 0 1,5 0 0,0-1 0,-7 1 464,1-2 1,-6 0 0,0 0 22,-1-1 0,-1 1 0,0-1 11,-4-1 0,0 0 1,-1 1-12,-4-1 0,0 1 0,-1 0 0,-4 1 0,-1-1 0,-1 1-363,29 0 1,-2 0 373,-7 1 0,3 0-8,-14 1 1,4 0 0,-4 0 24,11 0 0,-1 0 13,-15-1 0,3 1 1,-5 1-26,1 1 1,-6 1-17,-5 0 0,-2 1 199,-7 2 1,-4 2-166,28 3-23,-18 1 858,-9-2-790,-19-3 2059,-3-1-2138,-18-3 1167,-5-3-1167,-3 1-1117,-2-1-1695,-21-5 2812,0-6 0,-4 3 0,10-1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18.0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158 78 16524,'2'-42'1075,"-1"10"-1075,-1 29-638,0 3 638,-3 3 224,-4 11 11,-3 6-112,-2 8-78,3-7-34,4-6 124,3-8-113,2-5 23,0-2-516,0-11 471,0-2 224,0-6-168,0 2-56,0 9-100,-3 4-35,0 3 135,-6 1 90,0 0-23,-2 0-33,0 5 33,1 1-45,5 1 135,2-2-157,3-4-22,0-1 22,0-4 0,0-2 78,0 0-78,0 1-482,0 5-493,-4 0 113,-1 0-1514,-7 2-2733,3 5 5109,-2 3 0,7-2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0.5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70 180 18339,'6'-52'-213,"1"4"225,-6 16 55,1 7 0,-2 11-67,0 7-337,0 6-324,0 1 661,-2 11 146,-4 5-68,0 8-55,-2 0-12,4-9-11,3-6 11,1-7-56,0-2-212,-3 6 246,-1 2 22,-5 7 56,2 0 23,2-4 22,0-6-68,5-3-133,-1-2-583,-1 0-1514,-4 0-1880,1-4 4066,-3-1 0,6-1 0,1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1.2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121 0 16983,'-27'86'336,"0"-11"-157,-1-22-100,9-16-34,6-8-45,8-14-124,3-4 124,2-8 258,0 0-44,9-14-214,3-14 78,8-14-11,-1-5-33,-3 5-34,-4 16-45,-6 11-292,-1 8-828,3 4-1110,10 0-2823,1 0 5098,11 0 0,-18 0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1.9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182 187 16726,'17'-62'369,"-5"7"-313,-11 23-33,-1 9-35,0 12 57,-6 7 56,-11 11 33,-12 15-100,-11 9 33,0 11-33,6-8-12,10-8 45,10-11 34,8-7-101,5-6-381,1-2-145,4 0-1267,5-5-1030,0-3 2823,3-2 0,-9 2 0,1 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2.8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 63 17834,'-17'46'101,"2"-9"-55,10-26 32,2-7-22,3-2 202,0-2-258,0-7 123,1 0 0,3-5-11,-2 4 0,1 2 23,-3 4 33,0 1-157,3 1 34,-2-2 55,8-5-66,2-5-23,6-11 0,5-2 12,-4 1-23,-4 7 0,-8 10-123,-4 4-2163,-2 3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3.4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10 115 18899,'52'-36'34,"-11"8"-1,-41 31 46,0 2-68,0-1 79,0-1 784,0-1-717,0-9 11,0 4 78,0-4-56,0 5 136,0 2-393,0-2-707,0-4-1254,-17-5-4930,3-1 6958,-24 2 0,23 5 0,-3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48.0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0 250 18205,'8'12'1300,"-1"-3"-1172,43-33 1,18-15-1588,-22 21 0,3 1 1455,15-10 0,8-5 1,-2 6-451,7 5 0,-3 6-407,2-1 1,-3 3-5157,26-2 6017,-26 7 0,-55 8 0,-9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4.3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261 64 15952,'-60'-45'606,"3"27"-259,21 52-34,1 21-313,3 5-89,9 2-12,11-10 101,6-6 213,6-15-213,2-11-112,13-11-67,12-9-382,17-21 393,5-13 168,-4-20 0,-11-5 179,-15 6 393,-10 10 100,-7 15-190,-2 15-414,0 7-372,0 6 304,4 22 203,4 10-125,5 25-78,4 6-168,7 3-897,2-4-694,9-4-2140,-9-26 3899,0-10 0,-17-21 0,-3-1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5.1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39 190 11773,'22'-94'3496,"-4"20"-2891,-18 59-22,0 10-236,0 3-649,0 2 234,0 19 68,0 13 112,0 31 45,-3 16 112,-4 15-351,2-44 0,-1 0 171,0 2 1,-1-1 11,-5 48-56,0-11-68,5-16-16,2-18 39,3-20 45,2-16 89,0-11-44,0-6 67,0-1 262,0-12-935,0-16 301,0-25-200,3-18-78,7-6 370,7 6 89,11 14-55,3 17-1,5 17 90,-2 13 112,2 10 235,-4 21 203,-1 11-282,-7 22-156,-5 2-112,-10-2-224,-5-5 224,-8-9 135,-16-6-135,-10-11-627,-22-10-1256,-13-8-2307,10-5 4190,-2-10 0,36 8 0,4-8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5.6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200 1 15885,'-53'61'358,"1"0"1,3-5 0,13-3-359,29 7 0,4-6 11,8-8 101,16-10 134,16-14-246,23-11-112,13-8-1411,9-21-1906,-19 1 3429,-9-16 0,-36 18 0,-7 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6.4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477 595 13868,'-93'-31'1647,"6"10"-1344,29 37-79,0 12-34,5 17-11,5 12-156,12 3-23,12 6 0,11-7 0,8-5 90,3-13-90,7-11-56,9-15-135,11-8-89,13-14-78,6-21 22,3-18 56,-1-29-473,-7-15 736,-23 37 1,-4-2 16,-3-5 0,-3-3 146,-1-4 0,-4-1 660,-1 1 1,-3 1-600,0 5 1,-2 3-74,-3-28-11,0 38-123,5 26 0,3 42 191,0 24-57,0 41-33,0-32 0,0 5-73,0 39 0,0 4-471,0-22 1,0 1 251,0-10 1,0 3 0,0-4-751,0 7 0,0-8-2275,0 28 3321,0-20 0,0-58 0,0-7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6.8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1 179 13050,'64'1'351,"0"-1"0,-4 1 0,-13-7 120,-25-22-169,-7-3 46,-8-3 291,-4 3-169,-3 6-223,0 8 190,-11 10-12,-6 5-346,-18 27 89,-7 17 78,-5 31-55,2 13-355,11 8 343,13 0-45,12-2-134,9-10-78,23-11-763,16-21-1870,10-23 2711,5-14 0,-31-13 0,-5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7.5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337 205 16838,'-10'-51'644,"-1"-1"0,-6-32-72,10 73-214,4 4-235,0 7-100,-4 3 44,-8 23 236,-8 25-146,-7 39 50,14-31 0,2 3-432,0 6 1,2 3 308,3 4 0,1 1-6,2-1 0,2 0-61,2-3 0,1-2 16,-1-3 1,-1-2-34,2-7 0,0-3-22,-7 37-542,-1-21-658,-1-25-1231,-4-22-13,-4-12-3797,3-17 6263,-9-14 0,15 10 0,-2-9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27.6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0 274 17913,'61'-30'36,"-1"0"0,0 1 0,3 0 0,0 3 0,-1 4-614,25 6 1,1 5-1523,8-3 1,-3 0-344,-23 3 0,-4-1 2443,-3 2 0,-11 1 0,-17 3 0,-14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5.23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129 1 19078,'-2'66'127,"0"1"0,0 0 0,-3 0-43,-8-2 1,-1-2-289,1-1 1,1-1 231,1-5 0,0 0-361,-8 42 389,7-19-12,4-14 181,5-21-214,1-16 56,2-15-22,0-8 234,0-5-201,0 0 383,3 0-382,15-1-57,14-7 0,19-3-22,10-2 12,3 0-12,-2 6-34,-6 2-100,-8 3-113,-12 1-167,-11 1-348,-10 0-449,-6-2-1141,-6-4-1828,-1 1 4180,-2-7 0,0 8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5.4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1 260 17006,'75'-40'89,"0"0"1,-6 3-1,-6 3-1164,9 3-707,-15-1-2117,-27 11 3899,-14 4 0,-16 12 0,0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5.6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25 180 14652,'-14'-14'796,"3"2"-493,11 12-303,112-61-2781,-40 40 1615,10-13 1,-1 4 1335,-12 24 0,-26 5 0,-28 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48.6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19 255 20681,'8'78'363,"1"-1"0,-4 6 0,-1 15 0,0-2 0,-1-19-783,-2-24 0,0-2 24,2 38 0,-1 12 0,-8-41-837,-2-53-548,-4-26 391,0-21 1390,1-36 5,7 26 1,1-2-280,1-6 1,1 0 576,1-1 0,0 0 199,0 7 0,0 2 215,0-29-45,3 29-235,3 25-347,7 14 224,6 9 629,14 10-506,11 13-22,11 14 10,8 15 1,2 3-528,2 0 293,-4-7-146,-8-12-45,-9-14 0,-9-10-56,-5-9-269,0-26-168,2-15 34,-2-36 184,-15 6 0,-2-3 213,-5 15 1,-2-1-30,-1-17 1,-1 4 168,-2-10 360,-3 31-192,2 26-190,-3 17-56,2 20 627,7 66-369,-1 8-538,1-15 0,0 5 358,-2-7 0,-1 0-56,1 5 1,-1 1-23,-2 6 0,-1 2-185,0 0 0,-1 0-409,-1-3 1,0-2-259,-1-6 1,0-3-224,-1-9 1,-3-6 1074,-9 7 0,5-22 0,-4-39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6.3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38 55 17308,'-12'84'1222,"1"-2"-853,3-9-190,3-3-111,3-11-68,2-11 33,0-14-22,6-12 79,8-12-90,13-6-168,13-25-258,9-18 34,2-30-249,-5-16 361,-12-5 280,-10 5 168,-12 17 404,-6 20-415,-4 24-157,-2 14-23,0 9 23,0 10 697,0 14-484,0 19-23,0 15-67,0 10-88,0 3-35,0 3-35,6-5-2317,15 8 357,4-32-1904,2-6 3899,-6-31 0,-15-7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7.0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419 39 14484,'-95'-26'2074,"9"13"-1570,42 29 11,-2 16 1,4 9-46,3 10-100,10 8-169,7 3 57,11 4-101,7-4-145,5-7 55,15-6 22,11-13 46,20-10-135,15-14-291,11-6-819,7-12-783,-2-13-1121,-4-11-2936,-31-4 5950,-10 1 0,-27 20 0,-3 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7.5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107 0 18082,'-7'50'388,"0"0"0,-1 0 0,1 0-141,-4 2 0,0 1-343,1-2 1,1 1 224,0 1 0,2-1 83,-5 46-189,7-7-23,2-8 22,3-9 135,0-9-213,3-12 97,7-10-388,3-15 145,7-14 68,2-8 216,7-8-497,5-22-167,6-15 246,-1-28-448,-6-15 291,-8-6 493,-8 0 90,-8 13 583,-4 20-1,-4 23-460,-1 17-212,0 11 0,0 8 247,0 19 269,0 52-393,0-1-111,0-19 0,0 1-12,0 24-1059,0-29 0,0-1-2549,0 13 3608,0-5 0,0-45 0,0-13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7.7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15997,'4'13'157,"0"-2"-2185,-4-11 384,0 0 1,0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49.3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363 823 12916,'5'-58'1856,"-1"0"0,-54 1 1,-13 19-1622,4 35-235,-17 5 0,8 12 11,40 37 124,10 6 55,11 3-67,4 0 34,11-7-112,12-7-12,13-17-33,13-12-22,7-10-426,2-18-34,0-15-101,-1-21-246,-4-19 11,-5-14-30,-24 34 0,-3-3 517,-3-4 0,-4-2 23,-1-3 0,-3-2 308,-3-2 0,-2 0 246,-1 6 1,0 1 484,-1-39 725,0 29-492,0 27-505,0 22-403,0 10-56,0 6 274,0 0-274,0 14 391,0 15-369,-3 26 90,-4 17 134,-2 14-834,-1 7 711,3 2 45,3 1-56,3-34 0,1 1 0,0 27-45,4-35 1,2-2-35,9 9-21,11-8-12,1-9 33,-1-10-89,-2-12 45,9-5-11,-10-11 699,9-2-845,-8-5-100,2 0 44,3-4 100,0-8 57,0-7-45,-1-6 23,-3-2 55,-1 2 0,-2-2 12,6-10-12,-10 8 34,0-8 168,-14 9-100,-2-1-68,-2-5 56,-11-18 112,0 13-157,-10-7 112,4 24 11,5 10-111,-1 8-12,1 2-11,-10 13 22,-1 14-10,-7 17-12,5 18 235,6 5-61,12-14 0,3 2-6,0 21-34,17 19-134,13-44-34,22-12-78,17-11-471,-9-17 1,3-4-673,36 2 206,-31-6 0,-1-4-564,24-12-113,-6-9 254,-8-13 519,-12-2 740,-8-3 213,-12 3 595,-10-1 345,-9 3-401,-10 3 1097,-6-18-373,-4 13-803,-2-13 210,-3 21 181,-5 7-201,-6 11-11,-24 6-337,6 14-78,-16 11-100,12 12-124,6 16 34,5 4 78,9 7 56,6-3-146,5-5 79,4-9-101,1-13-280,0-12-538,18-10 101,2-18-191,17-14 34,-5-20 90,-4-10 257,-6-2 1132,-7-6 426,-7 26-348,-4 6-526,-4 28-157,0 5 359,0 6 302,0 13-269,0 9-112,0 11-134,6-2 56,3-3-12,8-9-10,13-9-113,-1-8-67,11-12-157,-1-14-45,1-11 46,0-5 167,3-7-11,-18 19 22,-1 0-22,-18 18 0,-2 2 325,1 12 369,1 12-346,3 14-113,1 11-156,-1 0 10,-1-4-66,-2-10 78,-1-12-23,-2-10-78,2-7-22,5-22-146,8-11 33,12-23-55,30-24 212,-11 24 45,13 3 34,-23 36-22,-6 10 201,2 10-135,0 15 113,1 16-12,-4 19-145,-5 6-79,-6 2-22,-7-3-1490,-6 11-1793,-5-26-6548,-1-5 9709,-2-30 0,0-12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0.1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478 637 13868,'-50'-50'1251,"1"0"0,3 7 1,1 10-703,-13 21-224,4 9-79,6 18-78,7 11-33,5 20 55,12 11 34,7 7 90,10 0-101,4-2-157,3-6-33,12-13-23,7-11-12,16-16-66,11-8-303,11-16-291,9-19-68,5-19-1187,-1-23 1215,-37 27 1,-3-3 134,-1-4 0,-5-4-300,-2-4 0,-4-3 849,-2-2 0,-4-1 28,-3 4 0,-4 0 1589,0-1 0,-2 3-357,-1-6-481,-2 13-695,0 45 791,0 5-1071,0 7 668,-2 19-444,-6 23 224,-3 28-56,-6 17 0,8-19 0,1 2-84,3-18 0,1 0-306,-1 14 0,2-1 367,3 13-65,6-17-80,6-17-45,12-20-102,9-17-267,8-11-314,5-24-236,4-12 415,-2-29 303,-2-11 547,-7-11-301,-5-1 605,-5 3 403,-8 15-55,-6 23-404,-6 20-78,-6 15-191,-2 8-112,1 19 179,0 13 207,1 29-341,1 15-112,-2 12-191,-1-23 1,-1 2-1189,0 29 208,0-37 0,0-6-3535,-1-13 4605,-3-18 0,2-21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0.2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15213,'0'0'0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0.6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460 1 18250,'-71'27'82,"-1"1"0,8-3 0,7 1-127,-3 13-224,20 0 169,17-1-80,13 3 180,12-2 112,18 3-22,9-2-34,16 1-11,-3-1 363,-37 14 1,-14 0-319,-27-11-185,10 4 0,-4-8-892,-31-35-1332,35-22-2499,13 0 4818,8-18 0,5 19 0,0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0.8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 1 20121,'15'89'306,"1"0"0,-2-3 1,-4-6-235,-8-21 1,-1-4-381,-1 1 1,0-1 267,0-2 1,0-1-780,-9 39-895,-6-20-907,-7-24-1637,1-24 4258,2-19 0,12-5 0,1-5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1.6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79 15381,'81'-22'220,"0"0"0,-3 1 1,-4 8-221,-21 16 0,-3 6-401,3 0 0,0 2-92,-1 3 0,-1 2-1188,41 17 34,-13-3 1065,-16-4 781,-14-8 328,-11-7 1154,-11-7-101,-8-2-482,-8-2-538,-5-10 546,-3-2-456,-3-10-381,0 1 269,-9 1 123,-4 8-123,-11 4-56,-7 5-34,-3 5-135,-10 13-77,0 9-202,0 15 44,9 1-78,12-3-67,9-6-101,9-8-449,4-6 281,7-9-145,17-4-797,12-10-604,18-13 504,-1-15-157,-5-13 918,-13-7 617,-11 7 1479,-9 10 179,-7 13-884,-4 13-662,-3 7-68,0 4 1122,0 29-875,0-1-179,0 25-56,0-9 0,1-4 11,6-6-67,8-6-22,6-15-12,11-5-257,6-16-270,6-8-77,3-9 212,-3-3 426,-6 6 12,-11 8-12,-6 8 11,-10 5 78,-2 1 1256,4 15-919,-2 2-247,4 16-112,-5-5-67,-3-4-45,-3-7 1,-1-6 44,-1-7-12,6-4-122,5-15 89,13-12-112,14-13-67,12-4 213,8 9 11,-3 14 179,-7 9 247,-11 11 67,-9 13 829,2 39-1154,-13 2-45,-1 28-123,-12-21-829,-4-8-1008,3-8 1837,-3-21 0,1-9 0,-1-14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0.2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346 65 17711,'-67'23'362,"0"0"1,5 2-1,11 6 310,11 56-737,10 2 401,12 1-168,9-9-89,7-9 110,10-12-211,10-10-83,14-15-74,12-15-68,11-10-190,3-10-123,9-19 101,-5-12 78,-4-23 156,-9-7 520,-9 1-149,-11 6 101,-8 13 133,-10 13 68,-3 12-380,-6 9-68,-1 5-101,-1 2 190,7 16 203,0 9-124,10 18-45,3 1-55,3-4-68,5-11 0,0-11-157,4-9-146,4-6-134,5-21 23,7-15-46,0-27-145,-1-19-386,-10-6 946,-10 0 45,-11 13 504,-8 19 0,-7 21-571,-1 17 67,0 9 269,0 24 230,0 14-298,0 21 214,0 10-147,4-2-156,21 4-134,-1-29 22,24-5 213,-2-27-79,7-10-32,7-13-35,-3-13-67,-6-15-214,-6-36 214,-22 19 45,-5-19 11,-18 38 23,-1 12-79,-5 15-33,-2 10-80,-2 7 113,4 6-45,3 14-33,31 44 111,12 0 1,-7-16 0,4 0-356,0-11 0,-1-1 322,28 33 158,-15-4-58,-20-7 57,-14-6 0,-32 7-157,-14-22-505,-22-1-436,-4-25-1121,5-7-2946,11-22 251,18-2 4757,11-24 0,12 23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2.0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160 55 21656,'-34'52'265,"0"0"0,4-3 0,4-3 116,6 12-45,10-5-67,5-6-67,8-10-12,22-9-89,21-14-101,31-7-314,20-14 36,-43-2 0,-1-4 143,1-5 1,-1-4-1,-3-5 1,-1-6 50,-6-1 0,-3-4-185,23-39 0,-24 1 269,-22 11 33,-21 20 23,-29 21 135,-20 14 157,-24 21-113,-5 18-237,7 19 304,11 22 34,22 7 34,18 6-168,15 0-124,37-5-78,21-11-264,-6-41 1,8-6-661,9-4 0,5-5-746,8-3 1,1-7 1669,-3-9 0,-5-3 0,21 6 0,-37-15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3.17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15515,'65'17'100,"0"-1"1,0 1 0,2-1 0,2-1 0,-2-3 22,24-4 1,0-2-1467,-21-2 0,3 1 0,0 0 1466,6-1 0,2 0 1,1 0-53,5 0 0,2 0 0,1-1-42,5-1 1,1-1 0,1 1-28,-22-1 1,1-1 0,0 1 0,0-1 8,2 1 0,0-1 1,1-1-1,-1 1 3,0 0 0,1 0 0,0 0 0,-1 0-12,-1 0 1,0 0 0,0 0 0,0 0 8,22 0 0,-1 0 1,0 0-9,-2 0 1,-1 0 0,-1 0-192,-3 0 1,-1 0 0,0 0 187,-2 0 0,0 1 0,0-2 0,0 1 0,0-1 0,0 0 7,0-1 1,0 1 0,-1-1-8,1-1 0,0 0 0,0 0 0,-1-1 0,0 1 0,0-1 0,-3 0 0,0-1 0,0 1 14,1 1 1,-1-1 0,-1 0-8,-1 1 1,0-1 0,-1 1-55,0 0 0,1 1 0,-1 0 54,-1 0 1,1 0-1,0 1-7,0-1 0,0 1 0,1 1 0,1-1 0,1 0 0,1 1-4,1-1 0,1 1 1,1-1 3,0 1 0,0 0 0,6 0 75,0 0 1,6 0 0,1 0-1,-6 0-315,-18 0 0,-3 0 0,-1 0 0,4 0 312,18 1 1,5-1 0,-1 0 0,-7 1 46,-1 0 1,-6 0 0,-1 0-102,2 0 1,-1 1 0,0 0 121,-3-1 1,0 0 0,0 0-111,-3 0 0,0 0 0,0 0-23,-3-1 1,0 0-1,4 0 9,-5 0 1,5 0 0,-1 0 0,-4 0 9,0 0 0,-3 0 1,2 0 21,15 0 1,2 0-1,-9 0 42,-9 0 0,-8 0 534,-10 1 0,-4-1-255,27 1-22,-21 1 935,-13-1-1092,19 4 1867,-12-3-2057,19 7 34,-14-1-1,-1 1 34,1 5 1602,1-3-1636,-6 3 115,-1-2-148,-8-3-67,8 3-146,-19-6-235,-1-1-583,-21-3-571,-6-2-1636,-17 0 3238,-9 0 0,4 0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28.7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424 192 13050,'4'-47'751,"-1"6"-549,-3 28-23,-4-1 0,-4 1-123,-5-1-34,-4 0 23,-2 0 179,-3 5-112,-2 1 158,-4 5 88,-2 2-55,-1 1 55,-2 0-56,3 1-66,-1 9 22,3 7 44,1 11 23,6 8 0,3 6-11,3 6-34,3 6-45,1 3 57,6 23-91,2-18-134,3 13-44,0-32-46,3-7-33,5-12-168,16-6 224,0-10 135,14-2-46,-2-6 203,4-10-281,1-4 1,-5-14-12,-4-3-35,-6-4 13,-3-2-23,-1-26-89,-9 10-113,-2-22 191,-9 17 56,-2 2 12,0 5 88,-3 13-10,-1 10 134,-1 14-100,1 7-124,3 6-180,1 1 102,0 4 78,0 16 190,0 16-44,0 22 56,0 7 11,0 2-1,0 17-178,6-26-23,1 6 12,7-31-23,0-12-336,-1-4-203,6-11-99,6-2-3363,50-12-705,-27-3 4706,30-10 0,-60 9 0,-4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0.1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17297,'92'5'212,"0"0"1,-6-1 0,-7 0-100,12 3-57,-14-1-56,-18-4 0,-19 2-22,-14-4-707,-14 2-1064,-5-2-594,-4 0 1378,-3 0 1,2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0.3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104 0 18205,'45'4'493,"-6"7"-337,-8 24-66,-7 2 100,-6 2-122,-7 0 32,-8 0 35,-1 1-45,-16 1-12,-10 1-55,-20 1-46,-7-3-100,1 0-460,7-10-694,14-5-1143,13-12-1637,10-6 4057,8-5 0,-2-2 0,2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0.8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28 0 20031,'10'63'209,"1"0"0,0-2 0,-2 0-86,-4-6 1,-2-2-266,2-1 0,-1-1 277,3 40-135,-2-15-12,-2-22 154,-1-18-131,-2-17 183,0-13-48,0-3-146,0-3-190,0-10-445,0-18 220,0-21-448,1-18 337,13 0 492,11 10 34,12 20 0,7 17 12,-4 14 100,-3 22 515,-6 14 124,-12 22-202,-7 11-90,-11 0-212,-21 0-158,-12-7-33,-20-5-56,-8-6-448,5-8-3317,-16-9-1501,37-14 5266,-4-7 0,37-7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2.7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542 245 19358,'13'-30'23,"-4"3"-23,-15 7 0,-6 0-11,-3-4-79,-7 0 56,-4-3-22,-6 3 23,-4 3-12,-5 5 23,-2 8-23,-4 4 0,-2 4 45,-3 14 0,3 10 0,2 21 34,12 10 78,6 10 22,15 1-11,7-1-44,5-7-79,2-11-45,14-11-146,6-14-212,20-10-258,37-24 336,-13-18 123,20-23 202,-33-11 224,-5-15 68,-19 31-101,-6 4-191,-16 37-101,-2 7 101,2 3 280,5 14-67,9 9-146,4 16-67,8 1-23,5 0-626,7-6-7923,16-9 8572,-24-12 0,0-10 0,-29-6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2.9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49 18093,'98'5'399,"0"1"1,-4-1-1,-6-2-276,-27-5 1,-5-2-288,1 0 1,-2-1 163,36-9 88,-23 3-1208,-29 4-813,-21 2-823,-12 2-3228,-9 0 5984,-9-1 0,5 2 0,-5-1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3.1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17879,'54'22'465,"-1"-1"1,35 23-321,-57 2 23,-14 1-168,-32 13 0,-7 0 0,13-14 0,-14 1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3.4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316 0 20020,'-52'26'448,"-1"0"0,5 0 0,5 4-100,-10 41-12,16 0-12,18-6-178,10-7-100,7-9-2,23-9-44,13-8-68,30-9-716,13-9 784,-5-15 0,-1-3 0,-7 3 0,35-12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0.35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19639,'27'80'321,"0"0"0,-2-1 0,-2-2-321,-6-14 0,-3-2-653,-1 4 1,-2 0 130,-2 2 1,-2-1-930,-3 0 1,0-4-4119,-3 21 5667,-9-23 1,7-48 0,-7-8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4.85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370 266 14865,'38'12'953,"-7"-5"-382,-24-9-111,-4-5-12,0 2-90,-1-4-78,2 0-122,-1-3-57,2-2-45,-1-3 22,1 0 45,-3-2-123,-1 0-134,-1-3 134,0 0 101,-6-3-79,-8 1 23,-8 0-34,-9 5 34,-2 6-45,-4 8 0,-5 6 22,-6 20 57,-7 17 133,1 28-234,5 18 173,27-39 0,4 5 101,3 20 1,3 1-203,4-20 1,2-1-51,1 11 0,4-4-34,13-4-313,29-18 224,4-18-191,24-29-179,-11-26 179,1-31-42,-30 26 1,-3-3 355,-2-1 0,-4-1 12,11-44 156,-11 16 508,-10 23-519,-2 25-113,-2 20 225,5 30 124,2 21-203,8 27-78,2 10 157,9 6-292,4-4-1591,0-30 1,3-5-3295,4 0 4908,22 5 0,-52-52 0,-4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5.0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85 17263,'72'-18'112,"0"1"0,-3 0 0,-5 3-336,18 4-1680,0 4-2276,-30 3 4180,-7 3 0,-34 0 0,-3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5.5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703 0 20479,'20'86'1434,"-3"6"-1272,-16-40 1,-2 2-364,1-1 0,0-1 291,0 45-34,0-12-33,0-23 200,0-18-223,0-20 198,0-13-165,0-7 124,0-4-224,-11-8 250,-11-8-251,-20-11 1,-14 2 67,-11 6 0,-8 11 56,-7 20-179,-4 19 224,43-6 0,1 4 22,2 5 0,2 4-67,5 0 0,3 2-11,-13 34-51,21-6-184,15-14-168,36-18-46,23-17-1243,38-15 161,-36-12 1,0-6-207,2-2 1,-5-4-3901,21-22 5671,-24-1 1,-39 26 0,-7 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6.9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364 281 20266,'18'-35'90,"-3"0"-23,-15 4-56,-5-3 23,-7 2-34,-5 1 0,-9 2-11,-1 7-12,-1 5-22,-1 8 23,4 4-56,-1 4 22,1 11 11,-4 17 45,-4 24 101,-1 29 16,17-34 1,1 2-132,3 5 1,2 1 46,2-2 1,3-1 78,-1 42-78,6-14-34,2-18-12,10-17-111,6-16-168,8-15 213,7-7-90,3-21 78,6-15 12,0-26 55,-3-14 23,-4-8 45,-8 5 408,-1 3-397,-12 32-56,-2 10-56,-5 25 56,3 8 257,9 14-100,31 36-157,-6-4-297,-10-14 0,3-1-1540,22 9-2757,-13-15 4594,1-11 0,-31-15 0,-3-4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7.0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1 142 20087,'96'-25'-1435,"0"-1"1,-1 2 0,-8 2-5592,0 1 7026,-9 4 0,-54 13 0,-9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7.4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0 332 19235,'60'-37'239,"0"-1"0,0 1 1,16-11-95,-4-18 1,-22 4-101,-55 40-1,-10 1-32,-9 20 55,-15 20 56,-6 15 101,-2 27 79,6 18-313,12 8 245,14 3-146,9-3-89,36-10-168,23-15-22,-7-37 0,7-7-947,8-5 1,4-5-282,4-1 1,-1-4-2152,-16-6 1,-3-4 3568,33-7 0,-58 1 0,-11 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8.3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468 255 14159,'-14'-57'400,"0"-1"0,0 5 0,-4 11 160,-18 18-180,-3 9-211,-2 9 133,-5 14 270,-3 21 257,-3 22-347,2 25-388,9 11 152,10 2-32,16-5-180,7-13-34,14-15-80,14-19 2,13-17-124,16-12-313,5-19-123,1-17 268,-2-22 123,-6-23 247,-10-5 56,-8 0-22,-10 13 111,-6 16 91,-6 21-84,2 15-152,5 23 471,12 14-281,8 22-123,12 12-67,9 8-2958,-16-26 0,2-2 2958,13 9 0,-2-6 0,-38-36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8.4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1 159 17050,'68'-27'-229,"1"1"1,0-1-1,-2 3 1,0 2-1,-8 6-2751,26 4 2980,-7 8 0,-54 4 0,-7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8.7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241 154 18048,'9'-85'1198,"-6"17"376,-50 124 1,-10 37-1373,36-47 0,2 6-862,-5 16 1,-5 14-1,3 3 1,8-10 659,10 7 0,7-4-4,0-9 0,0 3 0,2-7-280,2-1 0,2-6-466,1 37-432,2-24-2258,-5-30-2454,-3-20 5894,-4-24 0,3 1 0,-4-8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38.9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0 161 21208,'73'-16'-312,"0"0"1,0 0-1,-2 0 1,0 0-1,-9 1-1599,-8 1 1,-6 1 1910,37-11 0,-60 15 0,-9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0.6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1 202 16064,'83'-45'-11,"0"0"0,-6 5 0,-7 11 156,4 24 46,-12 5 33,-13 15 90,-13 6 22,-9 22 33,-8 3-100,-6 7-10,-6-4-226,0-6 270,45-47-337,-34-14-112,33-42-100,-46 2 66,-5 4-10,-11 6-113,-4 11-436,-7 18-1222,-3 10-1546,8 14 3507,3 7 0,8-3 0,3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8.9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42 16894,'13'-35'-146,"0"28"1210,-9 48-167,5 39-561,-3-30 0,-1 2-424,-1 7 1,-1 1 283,0 0 0,-2 1-45,0-3 1,-2 0-63,1-4 1,0-2-23,2 41-123,1-16 56,3-20 34,1-19-34,-1-16 89,0-12-78,-3-6 449,0-10-572,1-21-72,4-22 28,3-32-158,8-14-25,-7 46 0,1 0 36,18-37 213,7 18-11,2 25-22,6 20-56,2 15 179,0 20 145,-2 16 146,-6 19 91,-11 14 245,-11 30-201,-9-23-45,-17 17 150,-13-37-374,-35 2-110,5-24-227,-17-4-515,19-19-268,7-10-853,11-12-1859,14-12-3339,11 0 7014,20 2 0,-11 19 0,11 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9.1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1 173 18541,'65'-28'-1387,"0"1"0,1 0 1,14-8-1,-11 7 1387,-9 9 0,-41 14 0,-4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9.5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351 137 16299,'-38'-76'1715,"4"16"-1547,18 65 415,-7 23 213,-11 24-102,-2 35-790,16-33 0,2 2 376,0 5 1,3 2-108,3 5 1,2 1-57,2 3 1,1 1-17,3 2 0,1 2-79,1-1 1,1-1-23,1-1 0,0-2-68,0-7 1,0-2-377,0-6 1,0-3-1103,0 30-740,0-24-1132,-6-26-1702,-2-18 5120,-10-27 0,10 7 0,-3-9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9.6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1 247 19291,'73'-30'15,"1"0"1,0 1 0,-4 0 0,0 1 0,-5 5-778,7 7 0,-7 4-2925,29-11 3687,-17 6 0,-57 12 0,-8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0.1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377 1 18317,'-57'7'239,"1"1"0,2 7 0,8 11-66,19 20 1,8 8-567,-2 3 1,2 2 700,-1 1 0,3 0-101,4-1 0,3 0-89,2-3 0,3 0-40,1-2 1,3-2 22,9 45 109,18-13-512,18-19-606,26-21-1142,12-23-1221,12-11-3396,-25-22 6667,-10-9 0,-42 4 0,-8-1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0.5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1 245 18048,'79'7'156,"0"0"1,-8 2 0,-14 9 168,-21 44-302,-19 3-23,-9-4-124,-8-5 124,-7-12 314,-5-13-34,-2-12-280,-2-12-235,8-11-920,5-22 170,1-19 279,14-30-22,11-16 232,-4 41 1,2-1 495,1 1 0,1 1 593,20-33 203,-11 22 89,-11 27-638,-11 18 615,-7 30-178,-3 19-157,0 29-315,0 12-111,-2 9-22,2-1-79,-2 0-493,2-3-930,14-7-1244,9-13-5367,5-26 8270,1-15 1,-18-19 0,-3 0-1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0.8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97 0 17454,'-1'78'224,"0"0"0,-2-7 0,-4-8 213,-18-3 34,0-11-113,7-9-167,7-14 67,7-9 111,3-11-268,8-3-101,26-3-235,20 0-1031,34-11-1144,9-7-2889,-19-3 5299,-11-4 0,-45 16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1.2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305 0 19370,'-3'64'89,"0"0"1,-3-4 0,-4-6-112,-12 3-214,-21-3-425,-12-4-762,-7-9-2487,14-17 3910,12-10 0,24-14 0,8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1.6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0 187 21958,'89'21'381,"-16"8"-269,-67 28-67,5-6-45,4-12-45,1-13-45,0-14-78,5-7-22,6-7-281,12-17 23,8-12 22,3-23-89,-6-13-292,-5-4 740,-11 3 67,-5 12 201,-9 21-21,-5 17-101,-5 12-35,-2 11 281,3 16-146,2 18-67,3 23 0,1 15 23,2 9-398,-2 9 285,-7-44 1,-1 0-23,0 1 0,-2 0-34,-1 45-51,-4-14-251,-11-18-1054,-8-20-1904,-11-17-5087,7-14 8381,5-9 0,14-5 0,5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1.9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20524,'53'12'330,"-1"-1"1,31 17-320,-80 11-11,-9 7 124,-15 2-124,-8 1 123,-11-7 22,12-7-145,12-10 0,9-9 68,7-5 77,26-6-145,17-3-347,35-2-594,11-5-631,-1-17-2024,-9-17-4214,-33-5 7810,-18-9 0,-23 31 0,-5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1.2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18014,'28'42'22,"1"1"1,16 24-236,-40-65-325,1-2 314,3 0-246,5 0 470,1-1 235,1-2-78,-4 1-79,-1-1 124,0 3 515,50 51 0,13 13-527,-16-31-262,20 29 0,-1-7 150,-30-51 68,0-2 157,-3-7 11,-4-9-46,-8-9-189,-3-11-68,-5-1 90,-5 4 256,-6 5-155,-4 12-90,-6 5 56,-1 6-79,-2 1-55,1 1-180,1 1 113,6 3 33,7 11 0,11 11 11,12 14 11,8 7 12,2 1-34,2 0 191,-7-5-68,-9-4-78,-8-7-45,-13-5-90,-6-2-784,-16 1-3518,-11-10 4392,-17 1 0,14-14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2.1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18160,'97'18'907,"0"1"1,-3 6-1,-11 15-666,-25 27 0,-10 11-1221,2 1 0,-6 4 1136,-7 6 1,-7 2-157,-7-1 0,-9 1-67,-10 1 0,-11-2-180,-17 0 1,-11-3-578,-10-3 1,-10-4-89,7-24 1,-5-3 0,0-5-1168,-12 3 0,0-7 2222,-2-3 1,6-10 0,13-18 0,11-8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7.0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1 273 17644,'48'60'78,"0"1"1,-4-6-1,-4-6-78,4-7-213,-8-13-212,-10-16-158,-2-7-347,0-16-370,5-18 472,5-20 704,-1-24 124,0-8 97,-8-9 765,-3 4 114,-6 10 178,-7 20-314,-5 24-840,-4 17 0,0 16 224,-13 26 710,-14 21-430,-18 28-375,17-32 0,-2 1-240,1 3 0,1 0 117,-2 1 0,2 0-12,5 0 0,1-1-728,3-1 1,3-2 733,-2 13 0,9-19 0,9-34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7.2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 0 19123,'-3'60'41,"0"0"0,1-1 0,-2-5-1475,-9 18-2073,6-24 3507,4-11 0,3-29 0,0-4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7.7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128 161 19673,'3'77'448,"7"-9"-325,1-29-123,10-9-90,7-12-89,8-8-56,12-7-169,8-21 90,5-11 169,-3-24 66,-10-10 1,-11-3 78,-16 2 213,-8 12 78,-9 16-134,-3 18-157,-1 11 0,0 10 0,0 19 325,0 15-90,0 28-44,0 8-90,0 9 201,0 2-22,0 0-190,0-2-34,0-9-56,0-11-101,-11-14 101,-2-13 236,-35-6-124,3-16-112,-27-1-56,5-11-34,-3-1-135,1 3-995,-7 4 65,28 3-1019,2 2-2050,33-4 4224,7-2 0,6-4 0,0-1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8.0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60 0 20569,'11'83'74,"-1"-1"1,1-4 0,-6-5-445,-18 26-1524,0-7-1121,-6-13-3920,3-32 6968,-4-18 0,12-26 0,0-3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8.7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17857,'81'52'422,"0"0"0,-5-5 0,-11-3-142,-10 6-201,-5-8-34,-6-5-34,-11-6 0,-6-6-11,-11-7 12,-5-6-46,-7-4 12,0-4-24,-2-1-10,2 0 34,0 3-12,2 1 12,2 2-45,1 0 33,1-1-100,-1 0-102,-2-5-223,-4 1-225,-1-4-570,-2 2-1256,0-1 2510,-5-1 0,4 2 0,-4-2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9.2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433 1 17398,'-80'40'373,"-1"1"1,6 1-1,13 6-261,32 3 0,9 4-599,-1 4 0,4 1 604,4 4 1,3 1-1,3 1 1,2 1-118,2-2 0,4 1-28,9-2 0,6-1-73,3-5 0,7-3-313,11-3 0,9-4 105,7-7 1,6-5-482,10-5 0,2-7-1093,-14-8 1,-1-4 1882,7-5 0,-7-4 0,-14-4 0,-6-3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2:59.5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17689,'64'59'537,"0"-1"1,0 1 0,-4-2 0,-2 1 0,-9 0-421,-7 16 1,-10 1-910,0 0 1,-4 0 796,-6-4 1,-3 1-6,-6-2 0,-4 1-135,-2-3 1,-3 1-354,-4-1 1,-5-1-555,-5-2 1,-4-4-2753,-13 18 3794,-13-23 0,21-48 0,6-5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3.15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82 0 18474,'8'65'-56,"1"-1"0,-3-2 0,-6-3-2219,-22 29-5132,-2-26 7407,-10-14 0,20-34 0,3-7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5.1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1603 17924,'14'-63'-90,"-1"0"1,1 4-1,4 5 90,22-17 191,1 8 22,-7 11 67,-3 6-56,-8 12 101,-4 7-202,-3 7 79,-8 9-157,0 5-45,-1 5 0,6 1 325,8 20-45,11 15 45,8 32-79,9 14-313,-22-35 1,-1 1 167,2 2 0,1 0-34,1-1 0,-1-1-67,-1-2 0,0-1 46,24 30-24,-10-16-11,-10-19 12,-11-17 44,-10-13 0,-4-6 101,-1-3-123,18-64-258,0-5-388,-6 2 0,0-7 360,-3 4 0,-2-1 123,-2-8 1,-1-2-144,-1-3 1,0-5 178,-3 11 0,0-6 0,0 6 82,0-6 0,1 2-297,2-19 1,0 8 307,2 1 0,2 18-11,-2 18 12,0 11 1177,0 11-1133,-3 9 432,-1 5-443,-2 6 815,-2 3-781,-1 2-79,0 4 0,-2 1-56,1 1 11,6 0 45,6-2 33,39-5-33,1 3 0,35-2 34,-1 6-305,-36 2 1,2 0 270,6 1 0,2 0 0,7 0 0,2 0-718,4 1 0,2 1 735,8 3 0,1 2-17,2 1 0,9 2-678,-21-2 0,7 1 0,3 1 1,-3-2 688,11 1 0,-3-1 0,6 0-11,-19-2 0,5 1 0,2-1 0,0-1 0,-4 0-378,8-1 1,-3-2 0,0 0 0,2-1 377,6 2 0,0-1 0,2-1 0,1 1-216,-17-2 0,2 1 0,0-1 0,0 0 0,0 0 222,0 1 1,1-1 0,0 1 0,0 0-1,0-1-4,-2 0 0,0 0 1,0 0-1,2 0 1,4 0-110,3 1 0,5-1 0,3 0 0,-1 0 1,-2 1-1,-4-1 107,-4 0 0,-4 0 0,-2 0 0,1 0 0,4 0 0,-1 0 0,4 0 0,1 0 0,-1 0 0,-3 0 0,-6 0 0,6 0 0,-6 0 0,-3 0 0,0 0 193,20-1 1,-2-1-1,-2-1-193,-7 1 0,-2-1 0,-2-1 197,-9-1 0,-1-2 0,-2 0-180,25-3 0,-3-3-34,-13 0 0,-4 0 39,-8 0 1,-4 0 726,-10 2 0,-3 1-659,24-8 2511,-20 9-2601,-29 1 1350,-10 5-3356,-23-1-510,-13 3 2516,-21-4 0,16 4 0,-2-1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2.4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1623 55 14193,'-85'-30'874,"-4"6"-325,4 32-754,33 1 1,-3 2 501,-10 4 0,-2 3-129,-8 5 0,-2 3 117,-6 0 1,0 2-608,-2 2 1,0 1 517,2 1 0,1 1-56,5 0 0,4 1 11,8 0 0,3 2-78,12-2 0,5 2 805,-17 38-688,32 4-67,23 7-432,41 7 314,-5-45 1,6-3-90,17 3 0,6-5 84,9-1 0,4-5 0,5-3 0,2-4-6,1-4 1,1-5-29,1-6 0,0-4 119,-2-2 1,1-4-64,-1-3 1,0-4-23,-2-4 0,2-6 41,-12-3 0,2-5 0,-5-1-41,7-6 0,-4-5 56,15-9 0,-9-5-449,-8-23 393,-28-7 302,-19-2-156,-35 3 11,-29 10-113,-24 36 1,-13 9-45,13 6 0,-3 3-48,6 5 1,-5 1 0,4 4-133,-7 5 1,4 4-471,7 0 0,3 2-750,8 3 0,6 2-2180,-7 10 3580,22-4 0,30-12 0,2-4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6.1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0 270 15672,'48'-52'362,"0"0"1,-5 5-1,-2 10-160,-1 23-202,-8 7-224,-11 5 224,-7 8 392,-5 14-224,-2 14 56,-4 15 22,-1 6 24,-2-2-24,0-2-44,0-9-45,3-9-101,4-7-56,5-7-23,8-7 23,6-6 79,8-3 133,8-10-212,3-14-100,5-18 21,-5-17 56,-19 5 1,-2-2 22,6-22 12,-3-19 156,-20 54-112,-6 19-56,-1 12-482,0 8 482,0 15 280,-1 19-67,-6 33-68,3 4 1,-1 7-85,1-13 1,1 2-600,-1 22 0,1 0 616,3-22 1,0-2-40,2-5 0,1 0 11,-1-5 1,0-2 106,5 42-146,-4-41 247,-1-12 223,-13-30-211,-11-5 1187,-18-1-1457,-11-3-45,-1 0-202,5-2-447,15 0-1984,13 0-740,11 0-3753,7-2 7171,8-2 0,-5 1 0,6-1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6.4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18182,'12'70'164,"0"1"1,-1-6-1,-3-8-130,-8-5-12,0-7-22,0-10-190,0-7-617,0-10-773,0-6-829,-2-4 527,-3-5-1290,3-2 3172,-4-1 0,5 0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6.9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90 13330,'0'-11'3676,"-1"2"-3419,1 9-190,0 0 12,60-33 22,-15 25-12,47-21 57,-32 48 235,-12 11 34,-13 19-57,-14 7-100,-12 5-169,-6 3 147,-14-3-57,-13-2-11,-10-8-44,-12-11-46,11-10 23,3-11-56,15-9 78,7-5-123,7-4-224,3-1 224,15 0 33,13-4 46,24-7-46,-4 1 1,4-2-56,29-12-191,-25 10 0,-1-1-1317,21-13-1507,0-4-4616,-28 6 7653,-9-3 0,-31 19 0,-4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7.2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0 135 20042,'80'-18'-609,"0"1"0,-2-1 1,-3 2-754,-15 4 1,-5 2-3715,24-8 5076,-21 2 0,-45 11 0,-7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7.9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1 122 17655,'36'52'1726,"-5"5"-1502,-17 6-100,-2 1-46,0-7-44,-3-10 22,0-11-56,0-13 0,-2-11-157,3-8 101,2-3-146,8-3 202,15-18-437,12-15-90,8-25 46,3-17 98,-30 35 0,-2-1 148,17-44 235,-10 14 202,-14 20 325,-9 22-281,-7 18-246,-3 12 67,0 23 236,0 20-91,0 31 57,0 18-78,3-17 0,0 2-141,1-18 1,0 0-206,2 19 1,0-1 249,-1-25 0,0-2 174,2 42 67,-3-11 278,-3-16-367,-1-13-1,0-14 124,-6-9 391,-26 1-659,-3-8 425,-22 2-527,10-8-78,0-4-618,3-1-872,5-1-1010,3 1 2578,17-5 0,6-1 0,13-4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8.15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 1 22372,'24'74'164,"0"0"1,-3-3 0,-8-4-266,-20 28-874,-9-7-1120,0-12-1614,-7-16-5087,3-28 8796,-2-13 0,13-19 0,1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8.7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523 1 17241,'-82'56'653,"0"0"1,4 3 0,11 7-385,30 1 0,9 4-1568,-3 6 0,2 2 1456,5 0 0,3 1-40,5 0 1,3 0-120,5-3 0,3 0 30,4 0 0,4-1-23,7-1 1,5-1-6,5-2 0,6-2-168,9-4 0,7-3-12,5-4 1,5-4-337,5-5 1,5-5-521,7-6 0,1-7-1133,-16-10 0,-1-5 2169,1-4 0,-6-7 0,-14-6 0,-9-1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9.3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14753,'36'79'1076,"0"0"0,0 2 0,-1-1-634,-6-8 1,0-1-1253,3 10 1,1 1 938,0 5 0,0 1-6,-2 3 1,-2 1-85,-6 0 0,-3 0-6,-6-2 1,-4 0-34,-3-2 0,-4-1-11,-1-5 0,-5-2-275,-5-6 0,-4-3-190,-1-7 0,-5-3-205,-7-6 1,-5-5-177,2-7 0,-2-3-1955,-30 20-882,19-29 3694,14-20 0,20-12 0,7-3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9.7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1 203 18742,'86'-33'74,"0"0"1,-5 3 0,-6 5-75,15 8-11,-8 3-829,-19 2-1054,-17 1-604,-22 2-875,-13 3 3373,-14-1 0,2 4 0,-4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09.9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 0 18854,'-5'64'403,"0"0"1,1-2 0,4-1-270,25 34-1605,-4-1 911,-2-6-751,-7-10-823,-4-13-2673,-4-30 4867,-3-13 1,-1-22-1,0 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2.9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186 0 17454,'-4'92'463,"1"-1"0,0 2 0,1-2-290,2-11 1,0 0-1588,0 7 1,0 3 1637,0 8 0,0 2-109,0-30 1,0 2 0,0 1-213,0 3 0,0 0 1,0 1 182,0 4 0,0 0 0,0 0-4,0 1 0,0 1 0,0 0-11,0-1 0,0-1 0,0 1-15,0-4 0,-1 1 0,-1-2-4,0-4 0,-1-1 1,0-1 25,-4 27 1,0-4-7,-2-8 1,-1-3 148,0-7 1,-1-3-205,0-9 0,0-2 0,2-6 0,-1-2-6,-9 37-47,6-13 36,1-12-112,3-5-168,2-5 1191,2-6-2626,4 2 1447,-1-23-2544,2-5 959,0-20 0,0-4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0.8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1 131 17017,'19'-66'1949,"-4"12"-1624,-11 48-202,0 3-89,2 2-34,9 1 22,8 0-22,12 13 0,1 11 35,-5 22 401,-14 16-223,-10 11-34,-23 11-189,-14-1 122,-15-8-11,-2-14-56,14-20-45,13-16 0,12-14-750,6-7 380,14-4 236,26-4-192,36-9-44,-20 2 1,4-1-747,9-2 0,0-1-627,-13 2 1,-3 2 1742,35-10 0,-58 14 0,-13 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1.7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283 1 17465,'-11'8'1345,"-10"27"-1077,1 13 1,-1 8-845,-3 8 1,1 4 861,-1 10 0,0 3-690,3 1 0,1 1 672,2 0 1,2-1-152,3-4 1,4-1 45,2-7 1,2-2-136,2-4 0,1-3-12,1-7 1,2-2-50,10 36-318,7-20-120,14-17-291,12-20-331,11-15-1159,12-10-618,-15-9 2870,-4-10 0,-32 7 0,-7-6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2.47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0 330 16737,'83'-26'605,"-14"18"34,-44 56-247,-10 9-303,-9 7 35,-4 0 66,-11-7-156,-7-7 100,-7-15-134,0-10-56,8-12-146,8-8 169,4-3-505,3-8 347,2-17 169,13-18 22,9-26 44,14-13-823,1-11 868,-3-2 35,-7 2 114,-5 11-25,-7 16 246,-6 21-111,-5 19 201,-4 14-538,-2 7-11,0 11 1078,-5 20-529,-10 62-380,6-6-306,1-23 0,2-1 159,4 21-22,14-10-291,13-8-549,22-9-942,20-14-1590,12-9-2769,-16-17 6141,-10-8 0,-36-6 0,-8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2.7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20042,'46'10'45,"-10"9"134,-29 20 45,-4 7 56,-8 2-10,-6 0-91,-6-5-123,0-10-56,7-9-112,5-12-449,5-6 337,6-5-403,20-1-482,19-5-1794,26-12-2273,-13-3 5176,-4-8 0,-36 14 0,-6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2.9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7 119 18698,'-4'-1'829,"2"0"-1311,44-15 0,25-6-1131,0 4-57,-1-4 1,-3 1 1669,-16 10 0,-35 7 0,-8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3.4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1 282 15359,'75'35'735,"1"0"1,-7-1 0,-19 4-254,-44 30-191,-17-2-44,-8-7-35,-11-11-55,-3-15-157,9-11-101,6-12-190,10-5-673,4-10-638,4-17 695,6-22-169,12-26-358,8-19 795,-9 40 0,0-1 639,-3 0 0,-1-1 314,8-45 472,-11 14 861,-5 20 79,-5 22-1099,0 22-459,0 11 22,0 7 1531,-6 18-1049,-5 14-29,-3 25-139,-2 13-297,11-12 0,2 2-140,-2 31-499,5-28 0,4 0-161,10 20-1021,9-6-1389,7-13-3070,-6-31 6073,-1-12 0,-16-21 0,-1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3.6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21297,'10'68'48,"-1"-1"1,0-5 0,-3-8-856,-6-1-784,-3-6-1625,-2-6-3171,-2-16 6387,-1-10 0,4-14 0,1-1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3.9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17196,'92'27'859,"0"0"0,-6 7 0,-10 10-316,-27 17 1,-9 8-1067,-1 3 1,-3 3 863,-4-1 1,-4 1-135,-6-2 1,-4 0-174,-6-3 0,-4 0-47,-2-4 0,-5-1-77,-8-4 1,-5-2-248,0-6 1,-3-4-717,-29 31-662,1-31-1120,5-24-4201,17-19 7036,5-26 0,14 13 0,1-12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4.4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34 18126,'65'-20'560,"-4"7"-190,-29 37 213,-6 18-157,-12 27-113,-8 11-55,-11-1 33,-8-9-55,-2-13-113,-2-15-45,9-14-78,5-12-268,4-10 133,28-3-45,22-3-503,41-8 279,-41 2 1,1-1-395,-1-3 0,-1-2-1432,27-11-1512,-36 7 3742,-21 4 0,-20 9 0,0 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5.1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116 123 16972,'-64'-10'493,"12"2"-348,52 8-212,0 0 146,18 0-79,25 0 224,45-6-224,-19 2 0,6 0-983,-10-1 0,4 0 0,2 0 1031,15-1 1,4 1 0,3 0-7,-15 1 0,1 0 0,2 0 0,1 1-494,5-1 1,0 0-1,1 1 1,0 0 479,2 0 0,-1 0 0,1 1 0,-1-1-3,-4 1 0,0-1 1,0 1-1,-3 0 14,-4 0 0,-2 0 0,-1 1 1,-1 0-120,15-1 0,-3 1 1,-3 1 265,-12-1 1,-3 1 0,-2-1-70,14 1 1,-5 0-23,-20 0 1,-5 0 83,14 0 123,-32 0 1743,-19 0-2034,-10 0-659,-3 0-4607,-7 6 5594,-6 1 0,3-1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3.5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205 92 19246,'15'-51'236,"-3"11"-157,-12 40-57,0 9 314,0 13-34,0 18-111,0 13-1,0 7-167,0-1 33,0-7-45,0-9-11,0-11-11,-1-7 11,-1-3 0,-1 4 0,-1 13 0,1 14 0,-2 20 22,1 22-235,-1-39 0,-1 3 493,1 7 1,1 3-46,-4 7 0,0 2-643,1 6 1,1 1 474,0 6 0,1 2-5,1 3 0,1 1-12,1 1 1,1 0-12,1-2 0,0 2-28,0-14 0,0 5 1,0-6-12,0 6 0,0-1-15,0-17 0,0 2 0,0-7 9,1-9 1,-2-7-141,-3 32-414,-2-25-1446,-15-25-930,-4-18-3165,-3-18 6101,-3-9 0,18 2 0,1 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7.8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658 3501 20591,'-57'-47'-45,"-3"-13"-156,2-18-757,27 31 1,1-5 744,0-10 0,2-3 95,-5-7 0,1-4-833,0-10 1,1-2 1028,-4-4 1,0-1-61,13 30 1,1-1 0,1 0 16,-8-31 1,3 0-13,7 1 0,4 0 21,3 3 1,5-1-377,5 3 1,5 0 342,7 4 0,6 1-11,4 3 0,7 3 22,9 4 1,6 3-1,5 2 1,6 4-12,8 3 0,6 3 34,6-1 0,4 2-218,-21 20 1,2 1-1,1 0 203,3-1 0,0 0 0,1 0-12,1 1 1,0-1 0,0 1-19,0 0 0,-1 1 0,-1 0 11,-3 2 0,-1 1 0,-2 1 0,22-12 1,-4 2 561,-12 8 1,-4 3-563,28-16 124,-35 18 697,-25 12-519,-17 8 650,-7 6-918,-3 2-5326,0 1 2244,-3 0-1866,-3 0 4903,-4-1 0,4 0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18.2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92 20154,'48'-13'381,"20"-4"-303,29 3-949,-43 5 1,1-1 903,-2 2 1,-2 1 90,36-3 457,-25 6-536,-24 4 277,-21 18-142,-9 17-34,-19 31-45,-17 22-318,6-37 1,-3 1 216,-5 2 0,-1 0-258,1 2 1,3 0-892,5 0 1,3-3-3950,-3 24 5323,13-11 1,9-47 0,0-6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1.4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 1 18933,'-14'59'672,"0"20"-582,11-24 0,2 3-492,0 2 0,-1 1 508,1-1 1,0 0-12,1-6 1,0-1-18,0 41-56,0-17 315,0-17-337,0-19 177,0-15-177,0-11 123,0-7-67,0-5 458,0-2-570,0-9 56,2-20-112,0-22 89,3-26-89,3-11-67,6-5-608,9 5 575,7 12 88,9 16 80,4 24-68,6 17 56,3 13 56,2 21 78,-5 6-67,-8 16 45,-15 1 619,-13 1-541,-9-3 1,-4 0-1,-18-1-89,-14-2-23,-26-1-22,-11-4 0,-2-7-123,-4-2-78,28-7-124,6 1-729,29-4-1165,7 1 684,3 4-2756,13-6 4291,4 0 0,-2-8 0,0-1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1.7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72 17375,'90'-6'26,"-1"1"0,-8 0 1,-8-1-419,-5-8-1636,-13 0-1939,-25 4 3967,-12 3 0,-18 4 0,0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2.18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416 130 16916,'-42'-79'1030,"-6"28"-502,-4 80 334,-8 23-111,-1 19-1800,5 9 1441,10 0-201,17 0 463,14-10-654,9-8 34,19-9 190,23-9-224,29-11-45,28-10-520,-39-17 0,2-2-63,1-1 1,-1-2-600,0 0 0,-4-2-2027,17-4 3254,-22-2 0,-39 0 0,-5 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4.6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 70 17689,'-11'-46'-56,"3"22"549,8 57 11,0 28-190,0 24-56,0 10-279,0-1 346,0-10-124,0-7-122,0-14-35,0-11 176,2-15-164,0-12-56,0-13 11,-1-6 146,-1-5-45,2-1 149,-1 0-295,4-16-190,2-17-67,6-29 112,8-16 67,10-5-22,7 10 55,6 17 12,4 23-1,1 18-111,4 9 22,17 28 359,-22 4 0,3 23 257,-36-3 673,-12 21-897,-27-17 23,-15 10-101,-28-22-157,-10-8-45,-4-7-258,7-12-526,14-6-415,22-5-885,19 0 2129,28-13 0,-5 9 0,11-9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4.7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0 122 17241,'87'-23'-811,"-1"0"1,-2 1-1,-10 4-2561,-9 2 3372,-6 3 0,-40 9 0,-3 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5.4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679 40 17700,'-1'-34'1423,"1"28"-739,0 82-23,0 15-788,0-39 1,0-1 294,0 0 1,0-1 21,0 45-134,0-13-33,0-15 248,0-17-192,0-15 59,0-17-104,0-9 55,0-6 79,0-3 224,0-18-471,-20-8-44,-9-22 112,-24 1-180,-6 5 169,-5 20 22,-4 10 67,-9 25-100,-2 20 246,0 19-56,13 17-45,18-1-79,23-3-33,14-13-89,20-10-35,24-19 12,26-10-739,30-13-634,-14-19 1,1-8-163,-20 9 0,-3-2-2197,6-10 1,-7-2 3843,-15-4 0,-32 23 0,-5 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6.7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 81 17230,'-22'-45'863,"4"9"-863,18 36-101,0 0 101,0 22 246,0 23 68,3 41-96,0-30 1,0 3-330,1 7 1,0 2 317,0 1 1,0 0-91,-1-2 1,0 0-68,-1-8 1,-1-1-49,1-6 1,0-3 30,1 28-33,-1-22 23,1-21 10,-2-18 23,2-10-56,-3-5 666,2-6-811,-2-21-249,0-21-256,3-28 414,9 19 1,5 0 224,12-22 11,24-5 0,-12 57-56,2 14 56,-2 14 213,-5 16 112,-4 15 325,-11 43-348,-9-12-22,-11 20-157,-23-30-89,-12 0-34,-22-9-213,-6-6-470,1-8-2085,-8-11 605,33-9-3349,0-8 5512,35-13 0,1 6 0,1-5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6.9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1 235 18776,'65'-25'42,"1"0"0,0 0 0,29-11 0,-6 4-434,-27 11 0,-3 2-667,-6 3 0,-3 2-3210,8-1 4269,-24 8 0,-33 7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1.4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18910,'51'48'221,"0"-1"1,1 0-1,18 19 1,-8-8-536,0-7-1030,-14-3-1223,-11-12-3864,-19-16 6431,-7-9 0,-11-11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4.3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1 333 16165,'15'54'1928,"11"0"-1547,34-10-191,9 0 112,12-7-1745,11-8 1527,-39-20 0,2-4-28,3 1 0,2-3 46,2-5 1,1-3-92,2-4 1,-1-3 10,2-4 1,-2-3-139,2-6 0,0-2 138,-2-2 1,-2-1-7,0-1 1,-2-1-17,-3 1 0,-2-1 5,-5 2 1,-3 0-66,34-26 83,-19 9 122,-18 5 920,-11 7-897,-12 7 392,-4 7-314,-7 6 732,-3 8-877,-4 2-41,0 4-38,-2 0-3299,0 1 0,-1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47.3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137 432 18709,'84'-14'134,"-11"-8"-134,-32-16-101,-11-9-55,-12-5-169,-10-10 280,-6 0 45,-14 5 34,-8 14 33,-19 19-56,-8 13 325,-12 40 190,0 21-100,27-8 0,4 7-479,3 5 1,3 3 321,4 3 1,4 2-108,4-1 0,5 0-22,3-2 0,5 0-62,10-5 1,7-2-68,6-2 1,8-5-253,11-3 1,5-6-46,6-6 1,3-6-785,2-6 0,-2-6-3457,27 1 4527,-21-24 0,-46 8 0,-12-9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1.8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555 42 18306,'-59'-21'-23,"-4"5"23,1 13 168,-3 2-22,0 1 11,7 4 44,5 9-89,12 15 34,7 15 246,9 14 0,9 11-280,6 3-11,7 4-11,3-5-12,9-3 1,10-8-46,11-6-10,9-10 33,2-6-23,3-12 12,4-7 33,5-10 1,2-4-79,3-4-202,-5 0-1344,4-4 324,-23 0-369,1-3-672,-21 2-2376,-5 0 4639,-1 2 0,-8 2 0,1-1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2.1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1 144 17913,'70'-26'30,"1"0"0,-6 3 0,-6 3-434,6 3-1142,-14 5-1681,-17 3-3384,-17 3 6611,-9 3 0,-8 1 0,0 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3.2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545 756 17711,'-30'-1'101,"0"-1"-79,8-4-22,-10 0 23,-4 1 55,-10 2 1,-2 2 145,-2 1-11,4 0-11,5 0-90,7 4 123,5 5 146,5 7 146,4 8-236,1 5-101,5 6-22,1 3-44,7 0 21,1 2-89,5-2-45,0-3 23,0-7-34,13-3-56,6-9 56,19-5 123,10-7-44,8-8-79,7-16-79,3-14-33,-5-21-45,-4-14-162,-27 6 0,-5-5 134,-7 14 0,-2-3-319,0-22 0,-3-1 465,-9 19 0,-2 2 0,-1-1 0,-1 2 39,1 4 0,-2 3 314,1-34 134,0 27 313,-1 25-761,1 18-11,-3 11 11,-2 20 224,-4 21-77,-3 30-80,0 28-39,7-41 0,1 5 33,1 29 1,1 3-34,1-21 1,1 1-29,2 19 0,2-2-752,0-26 0,1-3 198,2 1 0,0 0-825,-1 2 1,0-2-5244,1 20 6622,-4-14 0,-3-52 0,0-6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4.3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392 2 15874,'-43'-1'257,"1"0"-21,6 8 100,-7 7 112,3 11 135,-2 8 67,6 3-336,4 6 55,6 2 23,4 6 124,8 2-236,4 2-45,6 0-56,3-1-22,1-3-34,1-1-44,9-6 22,6-4-11,10-7-68,10-12-22,9-8-33,15-8-416,7-4-313,3-4-2117,21-17 144,-22-2-2788,-8-8 5523,-28 7 0,-27 16 0,0-1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4.55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99 17274,'68'-13'-1614,"0"0"1,0 0 0,14-2 0,-9 0 1613,4-4 0,-50 13 0,-12 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4.9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0 287 16199,'71'-28'397,"-1"0"1,0 0 0,-4 14 0,-12-7-376,-13-35 0,-25 0-10,-47 26 268,-9 13-78,-4 8 168,1 15 290,-1 23 271,-2 20-80,3 29-257,6 12-1089,16 6 663,11-4-56,31-7-335,22-13 178,38-18-331,-29-35 1,4-5-623,8-4 1,-1-4-2902,33-11 3899,-9-11 0,-59 5 0,-8-4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6.4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386 1 17801,'-43'6'-135,"-3"-1"236,0-5 78,-4 8 46,2 7 156,4 15-45,6 12 78,9 13 46,7 11-225,10 7-123,6 2-11,4-4 0,11-5-56,13-9-12,16-6-33,20-12 0,14-15-179,15-11-912,-36-10 1,0-4-272,5-9 1,-2-2-6684,26-10 8045,-15-20 0,-48 23 0,-8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6.6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28 17095,'83'-1'-3082,"1"-1"1,-18 2 0,-8-2 3081,9-11 0,-45 8 0,-9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6.9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365 152 18048,'-38'-43'420,"1"1"0,-24-24 392,37 108 0,3 49 1,4 15-1,2-19-739,2-9 0,1 2-668,0-7 0,-3 15 1,-1 4-1,2-4 0,6-15 674,5 9 0,4-11-51,-2-2 0,0-2 239,-1-7 1,0-2-346,-4 41-540,-7-24-1814,0-21-2017,1-28 4449,5-19 0,4-9 0,3-4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5.8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235 0 12871,'-8'100'1092,"0"-1"1,3-28-1,-1 2 1,0 0-738,2 3 0,0 1 0,-1 1-1337,-1 5 1,-1 1 0,-1 1 1078,0-1 0,-1 1 0,-1-1 93,0-5 1,0 0 0,-1-2-91,0-6 1,-1-2 0,1-2 99,-4 21 1,0-5-179,3-13 1,0-5 167,5-10 0,1-4-190,-1 24-157,6-21-683,1-24 1249,0-15-5306,0-9 5084,0-35 0,0 22 0,0-22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7.10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0 160 22462,'79'-25'-1729,"-1"-1"1,1 1 0,15-7 0,-12 6 1728,-7 9 0,-52 12 0,-11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3:59.0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1 270 15179,'62'18'605,"-4"-5"-414,-15-13 10,-2 0 69,-2-9-13,-5-3-234,-2-11 77,-6-1-77,-4-3-23,-6-2-135,-6-3-33,-5-1-56,-4 0 224,-1 3 89,-7 7-89,-10 8-56,-14 7 56,-12 5 45,-7 23 281,-3 13 110,1 30 192,5 16-146,9 13-264,15 3 141,10-1-46,15-11-155,23-13 54,18-11-88,30-15-24,13-11-100,8-14-717,-27-12 0,0-5-1827,29-6-1657,-2-6 4201,-57-7 0,-31 7 0,-4 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01.1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401 983 15415,'5'-96'929,"-10"15"-839,-23 64 224,-11 5 100,-9 6 79,-8 3 79,-2 3-146,2 10-180,12 11 191,9 20-89,13 16-79,12 12-101,6 5-112,4 0 0,10-7-45,8-14-11,13-11-34,10-16-22,5-12 0,9-10-201,8-32-259,4-21 82,-32 9 1,-2-11 158,8-37 1,-6-8-781,-13 19 0,-5-4 1032,-2 9 1,-1-4-1,-6 3 23,-10-11 0,-7 5-119,-3 2 0,-4 3 393,-2 8 1,-4 5 140,-4 11 0,-1 6-415,-1-2 260,7 39 176,19 53-122,2 40 305,0-28 1,0 4-592,0 6 0,0 3 56,3 3 0,0 1-45,2 1 1,1 1-18,2 0 1,1 3-20,1-8 1,2 3 0,-1-3-83,2 6 1,1-1-309,3 17 1,4-7-1306,12 0-1141,10-31 2833,-8-27 0,-8-19 0,-17-10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01.3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1 174 18586,'68'-20'-468,"1"1"0,0-1 0,29-9 0,-11 3-3566,-9-1 4034,-19 5 0,-43 16 0,-9 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01.8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118 419 17521,'53'-46'85,"0"-1"1,-4 4 0,-9 2-18,-16 0-46,-7-4 404,-8 3-56,-6 2-90,-9 8-101,-9 9 45,-10 10-55,-11 8-68,-5 16 436,-8 22 303,-5 25-509,27-16 0,1 5-292,2 2 1,3 3 32,5 3 1,5 0-12,1-1 1,5-1-62,13 43-33,22-12-135,24-22-538,27-22-218,-32-27 0,2-5-914,6-3 0,-1-5-7328,29-15 9166,-12-2 0,-50-2 0,-9 5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3.6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520 810 18462,'-40'-37'34,"-4"5"67,5 14 112,-9 5-90,-1 6-11,-3 4 67,-1 6-33,5 15 112,2 13 44,8 19 12,8 9-225,11 2-66,9-3-23,7-6-45,12-9 11,13-10-33,15-16 45,15-9-90,5-24-191,5-20 135,-1-32-716,-32 22 1,-3-5 603,1-7 0,-4-4 156,-3-7 1,-4-3-44,-4-2 0,-3-4 193,-4 12 0,-2-5 0,0 6 114,-2-1 0,-1 3 151,0-8 1,0 10-214,0 28 1,0 27-57,0 39 421,0 23 0,0 9-371,0-5 1,0 5 67,0 29 1,0 3-96,1-21 0,1-2-45,3 1 0,2 0-207,2-1-1,4-2-795,4-3 1,2-5-2847,12 18 3849,2-28 0,-22-45 0,-2-9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3.8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1 201 21745,'64'-26'-804,"0"1"0,0 0 0,30-10 1,-3 5-878,-19 13 0,-5 3-2600,-16 5 1,-3 1 4280,31-2 0,-58 9 0,-9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4.1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537 0 19841,'-75'45'634,"0"0"1,4 4 0,11 6-473,27 8 1,10 6-1012,-2 6 1,3 2 910,4 6 0,2 1-17,3 5 0,3 1-45,2 1 0,2-1-191,1-2 0,0 0-16,2-6 0,-1-3-749,0-8 1,-2-5-390,0-9 1,-1-7-3202,-6 7 4546,-3-26 0,10-31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4.28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1 263 21107,'82'-31'-337,"1"0"1,-1 0 0,-2 2 0,0 0 0,-5 5-1138,13 5 1,-8 4-2191,-20 3 1,-4 0 3663,37-8 0,-70 15 0,-9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5.5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181 457 17386,'35'-38'560,"2"0"-525,4 11 88,-2-5 23,-3-5-146,-5-2 0,-9 0 0,-8-1 44,-8 1 136,-4 4-24,-5 4-77,-13 5-57,-8 7 45,-15 8 23,-4 6 78,-6 14 303,-2 20-1,-4 22-145,5 26-966,4 12 764,27-41 1,4 0 77,-6 45-369,10-4 314,9-8 11,19-11-90,11-9-26,25-13 26,19-14-67,13-16-700,-34-12 1,2-3-52,4-7 0,1-3-610,4-5 0,-4-4-3368,27-16 4929,-21-12 1,-46 25-1,-11 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6.7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705 576 13611,'14'15'1378,"-2"-3"202,-12-12-516,0 0-795,0-52 56,5 36 78,15-43-212,35 42-68,-5 4 0,7 0-1203,26-4 1,8 0 1153,-15 3 1,4 0 0,2 0 7,13 0 0,4 0 1,2 1-30,-17 1 0,2 0 0,2 0 1,0 0-681,5 1 1,1-1 0,1 0-1,1 1 658,-15 1 1,0 1-1,1-1 1,1 1-1,-1-1-18,1 1 1,0-1-1,0 0 1,0 1-1,-1 0-369,19-2 0,-1 1 0,-1 0 0,-1 0 358,-6 1 1,-1 0 0,-1 1 0,-2 0 2,-9 2 1,-2-1 0,-1 1 0,-3 1-6,12 0 0,-3 0 0,-4 1-125,17-1 1,-8 1 56,-22 2 1,-7 1-448,11 0 1525,-38 1-1179,-22 0 2480,-9 1-2232,0 20 2914,2 18-2713,1 36-190,0-24 0,1 3-90,1 11 1,2 4 21,1 10 0,1 3-617,0 11 0,1 3 606,-2-27 0,0 2 1,0 1-479,-1 5 1,-1 1 0,0 1 447,0 2 0,-1 0 1,0 6 9,-2-2 1,-1 6-1,-1 0 1,1-5-22,-1 2 0,0-3 1,0 2 26,-1-8 0,0 4 0,0-2 0,0-8 3,0 23 0,0-9-481,0-3 1,0-2 480,0-10 0,0 2 12,-4 14 0,0-2 4,2-27 1,-1-2-12,-1 10 1,-2-6-17,2-2 925,2-17-914,-1-12 1411,1-11-1399,-2-7 1355,-1-8-1356,-4-1 213,-59-3-156,-12 0-455,9 0 0,-6 0 387,-1 0 0,-2 0-22,-9 0 0,-3 0-275,27 0 0,-2 0 0,-5 0 302,-10 0 1,-8 0 0,-2 0 0,4 0 5,-8 0 0,2 0 0,-5 0-533,2-1 1,-6 0-1,0 0 1,6-1 551,-3-1 0,4-1 0,1 0-12,-1-2 1,0-2 0,0 0-4,2-1 0,1-1 0,0 0-361,2-1 0,1-1 0,1-1 361,4 1 0,2 0 0,1-1 48,6 1 0,2 0 1,2 1 25,-25-4 1,5 2 192,11 2 0,3 2-237,12 2 0,0 1-12,-17 1 1,1 2-17,21 0 0,-1 1-17,-18 0 0,2 1 0,19 1 0,2 0 11,-1 0 0,1 0 244,2 1 1,2 1-256,-38 0 67,24 2 2009,25-2-2445,23 0 1573,12-2-3031,8 0 497,13-5-1740,14-9-5170,6-3 8240,8-10 0,-23 14 0,-4 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5.6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1 143 18709,'89'-28'-1222,"0"-1"1,0 2 0,-9 4-4852,0 8 6073,-6 2 0,-49 8 0,-7 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6.1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743 111 17398,'-65'-35'679,"-1"0"1,5 7 0,6 15-52,1 49-778,-5 30 402,27-20 1,1 5-512,0 8 0,2 4 432,1 8 1,3 3-333,1 9 1,2 2 326,3 6 0,2 3-116,7-29 1,1 2-1,1-1-755,-3 33 1,2-2 719,2-2 0,3-2-17,0-7 0,1-3-320,2-8 0,-1-2-285,1-11 1,-1-4-1660,-6 36-988,-4-34-4524,-1-30 8014,1-34 1,7 0 0,2-13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16.26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1 292 19280,'79'-29'-180,"1"-1"1,-1 0 0,3 1 0,1 0 0,-1 4-632,-4 7 1,0 4-1,-4 0-2405,15-4 1,-4 2 3215,-7 1 0,-12 2 0,-22 5 0,-20 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41.54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0 770 15795,'75'17'198,"-1"0"0,6-10 0,-1-14-198,-5-32 0,-2-14-1091,-14 14 0,2-1 0,0-2 1057,6-3 1,1-2-1,0 0-67,1 0 0,0 1 1,-1 1-143,-2 2 0,0 1 1,-1 3-408,21-10 0,-3 6-196,-11 10 0,-8 6-1314,8-1 2160,-28 18 0,-43 10 0,0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4:44.8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1 212 16165,'35'24'134,"-1"11"-22,-23 14 79,2 1-34,-4-1-112,-3-12 89,1-5 34,-2-9-44,0-9 66,2-5 213,-3-6 35,4-2-147,5-1 426,15-15-504,23-18-190,26-31-437,-28 23 1,3-2 413,6-4 0,1 0-197,1 2 1,-1 3-409,-3 3 0,-1 4-689,-5 8 0,-4 5-4242,8-4 5536,-17 15 0,-34 11 0,-1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9.8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106 710 16927,'86'-49'216,"1"-1"1,-7 4 0,-15-1 52,-31-15 56,-10-1-134,-12-1 100,-7 1-67,-9-3-112,-13 3 11,-5 10 235,-14 8-88,3 22-13,0 10-100,-5 10-11,-6 21 190,-7 14-101,-6 26-89,5 16-35,6 7 34,14 2-22,11-6-100,11-12-12,7-13-22,3-18-34,6-17-313,16-9 167,16-19-179,20-21 90,9-22 257,-33 18 1,-2-4 11,2-8 0,-2 1 11,6-15 259,-6 6-169,-25 43-23,-4 11 90,-3 27 22,0 15-34,3 31-128,2-9 1,1 2-18,2-15 0,2 1-234,3 15 1,5-2-1750,21 10-2566,-6-31 4549,4-17 0,-23-25 0,-2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0.05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1 144 20020,'92'-20'-56,"1"0"0,-5 1 0,-6 2-499,-26 8 0,-3 1-767,3-1 0,-4 0-3619,22-2 4941,-13-2 0,-45 9 0,-5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0.4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17 19841,'55'-9'392,"-7"1"-359,-10 8-22,-12 0 1,-3 0-12,-7 7 56,-3 2 44,-1 7-55,-3 0 34,1 1-57,-5-4-44,2-3-102,-5-4-156,-1-3-2129,-1-1 527,0-1-1076,0 1 664,0-1 1,0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1.1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546 136 17510,'-53'-38'478,"-1"0"0,5 2 0,8 12-433,16 28 112,-6 33 638,-8 31-420,15-15 1,1 5-1107,1 9 1,1 3 954,0 5 0,3 2-51,4 2 1,3 1-188,3 0 0,2 0 64,2-1 0,3-1-16,0-4 0,0-3-29,1-4 1,0-3-6,0-9 0,0-4-123,0 32-818,0-26-740,0-24 45,-7-18 372,-7-12-5224,-3-20 6720,-6-12 0,15 8 0,-1-1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1.3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0 345 21196,'44'-46'48,"-1"0"1,10 1 0,6 9-49,20 18 0,7 8-2063,8-7 1,2-1 1688,-28 6 1,1 1-1,0-1-358,0 0 0,0 0 0,-5 1-746,7 0 0,-5 1 1478,-11 2 0,-11 2 0,-20 3 0,-15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8.0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192 1 15135,'-37'57'653,"-1"0"1,4-3-1,4-5-362,6 4 57,8 4-79,6 6-90,7 7-44,5 6 66,17 7-201,9-1-362,21-3 351,4-10-45,3-12 34,-1-14-133,1-15-35,-3-15 156,0-7-134,-2-25-112,-1-12 212,-7-25-32,-9-7 88,-12-5 12,-10 1 258,-7 4-90,-4 7 304,-1 14-180,0 13-136,0 12-122,0 11-34,0 4-190,0 2 302,6 46 44,6-6-32,6 40-68,4-25-34,-1-9-22,-2-13-78,-2-13-236,-2-11 12,9-16 302,-2-16 0,10-19 134,-7-13-89,-5-2-12,-6 6-55,-6 12-101,-5 19-404,2 9 527,3 29 212,6 9-9,8 23-125,4 4 12,3-1-23,2-9-67,0-7-22,-2-13-68,0-9 191,15-10-79,-10-10-22,14-12 34,-20-11-12,-4-13-22,-12-11-112,-6-9-101,-4-3 381,-14-8 45,4 35-213,-7 2-22,10 34-124,4 1 124,1 11 11,0 12-23,14 19 34,10 12 0,19 5 78,-5-20 1,0 0 55,15 14-111,11 8 111,-39-29-100,-11-5 66,-8-3 12,-4-4-22,-8 1-180,-32 2-537,6-10-1065,-21-1-1692,27-20-3753,13-7 7137,7-11 0,6 10 0,0 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58.4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1 888 19986,'15'69'975,"-1"-1"-784,6-3-35,-4-12-111,-1-15 101,-3-15-57,0-13 259,4-6 256,17-23-604,34-29-73,-13 4 1,5-8-1023,-8 7 0,3-4 0,2-1 781,9-9 0,2-1 0,2-1-60,4-4 1,1 0 0,0 0-482,1 2 0,-1 0 0,0 3 433,-5 6 0,-1 2 0,-1 4-225,-8 9 1,-1 3 0,-2 4-351,14-3 0,-7 7-2163,6 3 3160,-28 30 0,-41-1 0,0 9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03.3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501 514 16614,'8'-54'487,"0"-1"0,5-39-129,-13 59 158,-3-1-180,-5-1-134,-6-1-90,-8 0 112,-6 0-33,-4 6-57,-4 7-22,-3 9-11,1 6-22,-1 6-46,0 3-33,-1 6 56,-1 16-56,0 12 101,5 21-56,4 7 11,9 9 22,11-1 12,6 22-79,9-30 34,8 6-23,10-41 113,10-12-68,8-9 45,35-35-112,-16-9 0,-18 5 0,-2-5 22,6-38 12,-12-1-1,-8 7-10,-10 18 10,-3 20-33,-7 18-56,-1 11 0,3 25 202,6 10-56,12 28 0,9 8-90,12 6-34,12-7-367,16-9-530,14-12-1551,-14-29 1,1-4-4198,10 3 6670,-25-11 0,-9-3 0,-33-1 0,-8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05.9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0 114 17297,'18'-63'1255,"-3"12"-1244,-15 51 68,0 4-35,0 29 147,0 27-79,0-9 0,0 5-334,0 8 0,0 3 323,0 4 1,0 1-13,0-1 1,0-2-68,0-6 1,0-3-194,0-8 0,0-3 194,0 27-23,0-23 22,0-21-11,0-14 12,0-12 629,2-4-742,4-22-22,6-21 56,7-30 45,6-19 166,6 2-199,5 9-103,7 24 13,3 22 100,26 27 57,-21 30-12,13 17 0,-40 19 146,-9-1-124,-10-1 103,-25 8-136,-6-20 44,-25 3-88,-3-28 290,-1-9-280,4-6-448,10-5-953,13-1-996,13-6-1423,11 0 3854,14-6 0,-7 7 0,8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06.2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423 57 19179,'-65'-22'261,"-1"0"1,5 9 0,6 16-122,17 33 0,7 13-471,2 1 1,5 4 402,4 1 1,5 1-39,5 0 0,4 0-1,3-3 1,6-2 22,26 41 22,23-15-73,-11-46 1,7-5-6,6-5 0,4-5-241,5-5 1,2-4-877,2-4 1,1-5-604,2-8 0,-5-4-7670,27-14 9390,-21-17 0,-54 22 0,-8 6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0.7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561 402 16703,'42'9'1703,"-6"-8"-1378,-31-21-123,0-7-169,-3-9-33,-1-8-100,-1-8-326,-10-6 404,-11 3-1,-17 5 23,-15 13 157,-10 15 33,-11 11 247,-3 23 1,-2 27-806,9 25 474,37-20 1,3 5-40,5 0 0,3 2 17,4-1 0,3 1-61,-1 45-1,8-15-22,14-13 56,16-17 11,13-20 12,21-15-79,11-21-45,7-30-296,3-26 307,-40 19 1,-2-7-40,6-29 0,-4-4 73,-10 24 0,-3 0 17,1-15 0,-3 5-6,-6 9 510,-9 31-510,-2 17 0,-2 30 426,6 20-224,1 14 0,1 6-180,0-10 1,0 1-226,6 19 0,1-1 181,-1-20 0,2-3-550,27 43-705,10-11-2017,14-13-3107,-18-31 6390,-1-14 0,-36-19 0,-3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1.3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1 112 17756,'82'-14'-1093,"0"1"1,0-1 0,0 1 0,23-3-1,-4 0 1,-46 2 0,-52 8 0,-3 1-1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1.83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20333,'2'71'238,"1"0"0,0-1 1,2 32-1,0-5-115,-3-26 0,1-4-521,0-1 1,1-2 430,0-5 1,-1-3-11,0 40 21,-1-24 257,-2-20-380,0-20-851,21-77 0,15-51 0,-1 17 975,19 19-124,-14-17 1,4-20-1,1 35 236,20 55 154,-5 29 193,-13 12 338,-17 23-585,-15 8 69,-24 0 43,-22-1-156,-21-4-146,-19-4-591,-6-9 524,3-8-381,6-11-66,13-13-999,13-8-1070,17-6-2280,13-1 4796,9-1 0,3 1 0,0-2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2.0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409 0 18586,'-49'72'443,"0"-1"1,0 0 0,-1 1 0,1-1 0,-5 10 0,-3 2 0,15-9 0,32-17-444,55-19 0,22-15-1711,1 1 1,3-6 842,3-6 0,1-4-656,1-3 0,-4-2-4251,26-9 5775,-27-5 0,-55 4 0,-9-3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3.08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545 377 16008,'6'-61'534,"0"-1"0,-5 5 0,-8 8-332,-36 3 68,-13 7 245,-8 8-112,2 11 11,2 11-55,8 6-146,2 28-11,4 21-90,3 35-206,24-33 0,2 3 116,4 0 0,4 1 12,-4 47 22,10-16-56,10-17-11,10-20-45,14-21-123,14-12-57,11-28-200,8-29 245,-28 10 0,-1-9-1428,11-32 1,-3-6 1651,-12 26 1,-1 1 16,2-14 1,-4 6 263,-8 17-101,-9 25-202,-4 12 818,12 59-672,-2-1-124,-2-1 1,0 3-34,14 41 1384,-11-46 1,3 0-1783,2-1 1,5-2-870,7-5 1,3-5-4089,19 7 5355,7-20 0,-43-21 0,-5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3.2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0 119 17566,'87'-24'-460,"-1"0"1,1 3-1,-8 2-3685,5 3 4145,-8 6 0,-52 7 0,-9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8.1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17062,'28'64'168,"-1"0"0,1 0 0,11 26 0,-6-6-168,-15-25 0,-3-3-488,-1-2 1,-1-2-1922,5 47-1457,-8-39 3917,-7-16 0,-3-36 1,0-6-1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3.7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788 680 18250,'-41'-27'635,"-21"27"1,-27 13 0,-4 6 0,17-2-597,22-2 0,0 4-324,-21 1 0,-17 4 0,6 4 1,33 3 295,43 39-11,7-4 372,13-13-383,10-13-313,15-20 134,16-15-258,7-37-214,9-21 141,-32 10 0,-3-6 67,1-4 0,-3-4-61,-2-4 0,-4-2 257,-3-5 0,-5-2 258,-3-1 0,-4-1 39,-2 2 1,-4 1 402,-1 10 1,-1 3 1535,-1-28-1037,0 41-885,0 23 57,0 20 268,0 61-180,0 3-390,5-5 0,3 4 239,0-6 1,3-1-29,6 3 0,2 0-22,2 3 0,1-1-151,2 2 0,0 0-1020,1-1 0,0-3 1301,14 22 0,-14-28 0,-14-42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4.0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100 334 16299,'7'-2'673,"0"0"-1368,-7 2 359,59-86 45,-32 42 291,8-11 0,-4 0 213,-17 16 582,-10 10-145,-4 15-23,-10 7-357,-10 7 256,-17 11 12,-8 12-67,-7 22-146,6 17-90,8 12-78,14 10-101,13 1 22,14 0 0,25-10-284,25-16 162,32-17-466,-32-30 0,4-5-1197,6-2 0,-1-5-3380,35-18 5087,-9-8 0,-59 5 0,-9 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4.2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222 8 20804,'-52'-4'336,"0"1"0,-35 31-224,72 32 0,13 15-1001,-5 6 0,3 3 945,2 13 0,2 3-426,0-30 0,0 2 0,0-1 355,2 2 0,0-1 0,0-1-461,2 29 0,0-5-218,1-13 0,0-7-18,0-16 1,-1-7-3581,-1 2 4292,-1-43 0,-2-15 0,0-12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4.4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0 279 21073,'81'-35'-657,"0"-1"0,0 1 1,-2 0-1,1 2 1,-8 5-2801,-6 11 1,-6 3 3456,-3-1 0,-9 1 0,-16 4 0,-14 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08.23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383 797 15381,'-20'-22'1333,"-8"5"-795,-16 16 44,-3 1-178,3 0-258,3 4-68,9 13 1,0 16-1,2 22 57,3 18 44,6 9-168,9 2 90,8-9-101,7-16 22,10-15 57,9-19-46,11-12 12,9-12-45,5-30-157,6-23-11,-25 7 0,-3-7-604,0-7 0,-3-5 637,-3-9 1,-4-3 44,-5-6 1,-3-5 103,-3 6 1,-1-5 0,-2 5 136,-4-6 1,-2 2 178,2-15 1,-2 10 117,-9 25-448,4 37 56,5 35 34,2 40 235,3 41-236,0-26 1,1 9-1,1-2-516,2 14 1,0 1 485,0-10 1,0 5 0,2-7-32,4 3 0,1-6-28,-1-3 0,2-2 0,1-7 0,1-3 572,14 36-2241,5-24-8162,17-24 9336,-18-31 0,2-6 0,-26-15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08.55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171 382 17364,'55'-69'-45,"-9"-1"-78,-28 5 123,-9 2 78,-7 12 124,-5 14-168,-9 17 167,-9 13-33,-11 14 247,-11 18-235,-5 22 44,0 21 0,5 12-449,14 5 371,13-4-146,10-8 45,22-10-12,22-13-66,35-13 5,-22-26 0,5-4-803,11 1 0,3-6-519,10-14 0,-1-5-1754,-16 5 0,-4-3 3104,3-13 0,-9-1 0,-17 2 0,-9 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08.7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318 0 18742,'-62'35'362,"0"0"1,6 5-1,9 7-239,23 10 1,9 5-803,0 6 0,4 3 836,1 6 0,3 2 78,3 5 1,1 2-906,2 4 1,1 1 714,0-3 0,0-1-28,1-5 0,1-1-9,2-13 1,2-2-9,-1-11 0,1-3-594,11 26-1143,-6-27-1425,-5-25-3124,-3-15 6695,-3-32 0,0 16 0,0-15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09.0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1 174 20042,'93'-27'-20,"1"-1"1,-27 11-1,1 0 1,2 3-351,4 5 0,2 3 0,1 0-1418,3-1 1,1 0 0,-4 1-2908,11-2 0,-5 1 4695,-9 2 0,-12 0 0,-24 2 0,-17 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5.5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50 27 18866,'-32'-26'44,"15"35"186,19 35 0,11 16-51,-1 5 1,1 4-897,1 8 1,0 3 794,-2-2 1,-1 0-18,-1-5 1,-1-2-57,-2-10 1,0-3 39,5 35 522,-4-26-545,-1-26 281,-4-17-224,-1-15-79,0-6-157,-1-24 664,6-22-787,3-40 134,-1 28 0,2-3-924,3-7 1,3-2 957,4 1 0,4 1 56,3 5 0,5 4-64,2 8 1,3 6 119,41-11 235,-7 26 79,-11 26 179,-18 31 146,-19 21-516,-13 29 34,-20-20 0,-6 0-79,-16 28-78,5-37 0,-4-4-235,-20-1 56,4-17-370,13-12-1008,8-10-1995,14-17 3619,10-2 1,2-1 0,4 3-1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5.8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328 0 20815,'-69'39'496,"-1"0"1,6 1 0,12 5-419,27 2 1,8 4-258,4-2 1,4 2 235,0 46 10,29-8 23,23-9-334,-7-46 0,7-5 31,13-4 0,5-6-730,9-6 1,4-4-403,12-3 0,-2-5-1087,-17-8 1,-4-3 2431,-1 0 0,-10-3 0,-14-8 0,-15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8.6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0 275 14518,'66'-20'341,"1"-1"1,-1 1 0,30-9 0,-5 5-342,-28 11 0,-3 2-414,2 0 1,1 1 385,-6 1 0,-1 1 0,-4 1 0,-3 2-6,25-3 197,-25 5-365,-24 2 348,-15 1 638,-9 0 1749,-13 75-2265,9-32-162,-3 8 1,0 0-107,6-5 485,7-9-518,10-11-1,13-12 34,14-7 0,9-10-123,9-17 0,0-11 78,-10-19-33,-19-6-337,-17-2 415,-21 1 11,-18 3-11,-16 10-78,-13 13-23,-2 16-325,4 10-1176,6 14-1793,9 13-2499,16 3 5894,8 5 0,11-17 0,0-5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6.0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1 114 19751,'76'-19'0,"0"0"0,1-1 0,-9 2 0,-6 2 0,35-6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6.5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687 938 17364,'-18'-54'332,"-1"0"1,0 4 0,-6 10 227,-35 13-79,-8 12-55,-8 8 7,11 62 1,-8 35-1,11-14-466,-7-8-50,14 7 1,-3 17 0,38-31-344,67-48-145,27-21-203,13-29-190,-40 7 1,-2-7 498,0-13 0,-4-5-185,-5-6 0,-4-5-31,-4-5 0,-5-4 681,-5-4 0,-5-1 185,-4-1 0,-3 0 274,-2 5 1,-2 2 380,-2 11 1,0 4 944,0-21-1270,-3 38-482,-1 27-33,-3 34 359,1 29-113,2 40-437,2-29 0,1 3 219,1 8 0,3 1 0,5 4 0,4 0 227,2 0 0,7 2-778,6-11 0,6 2 1,-2-8-1843,-4-8 1,1-5 2364,13 17 0,-4-18 0,-23-42 0,-3-4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6.9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326 455 19067,'28'-81'-907,"-3"0"-169,-3 19 471,-10-4 605,-6 4 359,-6 12 111,0 18-33,-15 17-145,-11 10 156,-26 20 45,-13 18 146,-9 27-704,37-20 0,3 3 255,3 1 0,4 3-61,5 2 0,5 2-40,5-2 1,5 1 0,7 45 44,37-6-50,-8-48 1,7-5-85,15-3 0,7-7-562,7-4 0,3-5 86,6-6 0,2-5-578,3-3 1,-4-6-1300,-18-3 0,-5-4 2353,34-16 0,-63 7 0,-9 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7.2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228 1 20098,'-37'36'328,"-1"0"1,3 8 0,7 7-144,11 23 0,8 7-1838,1 6 0,3 3 1754,1 8 0,2 1-83,1-32 1,1 1 0,1-1-19,-1 31 0,0-1 57,0-8 0,0-3-265,-1-12 1,0-3-527,-1-12 0,-1-5-2403,-6 25-4721,-1-39 7858,0-36 0,4-8 0,3-11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17.35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0 138 20557,'91'-19'0,"-1"0"0,1 0 0,-1 0 0,7-2 0,-1 1 0,1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13.3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454 307 19796,'4'-45'-45,"0"0"-5638,-15 8 5582,-25-16 90,-3 13 1431,-20-6-1408,14 25 892,-1 10-826,2 5-78,2 8 34,3 21 100,5 15 3471,6 29-3437,16-8 0,2 2-78,0 30-74,5-31 1,4-2 6,10 5-12,11-14-11,18-18-67,14-14-68,11-13 34,7-28 12,2-13-809,-1-29 875,-11-14-33,-14-8-176,-14-6 232,-12 8 67,-11 15 247,-5 24-90,-4 24-168,0 13-45,0 10 748,0 21-658,0 14 45,3 14 0,2 6-34,8 33-155,-3-26 0,3-1 43,21 19-34,6-8-392,11-10-885,4-15-2321,6-13-4211,-17-17 7843,-5-8 0,-28-9 0,-4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15.6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80 1 18619,'-1'95'549,"0"-1"0,-2-4 0,0-4-404,1-25 1,-2-4-263,0-2 1,-1-2 239,-4 41-56,0-22 117,1-15-139,2-20 65,3-16-76,2-11 33,1-7-22,0-3 186,0-8-410,0-21-180,10-22 269,14-22 34,16-2 11,10 12-33,3 18 56,-3 23 22,-3 12 44,-2 11 57,-6 16 90,-8 10 33,-9 41-134,-11-12 89,-11 18 56,-23-24-33,-44 9-202,-1-20-56,-23-1-280,28-27-482,15-7-426,7-4-527,17-11-536,11-7-2086,8-3 4393,13 0 0,-6 13 0,5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15.9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403 0 17970,'-66'36'698,"0"-1"0,3 2 1,8 3-369,20 0 0,5 2 253,-18 44-370,21-1-22,14-4-46,21-5-10,26-7 122,25-8-694,-15-33 1,5-5 464,4-2 0,2-3-28,1-4 0,1-2-157,-2-4 0,-2-3-481,43 1-539,-21-4-290,-15-2-1233,-21-9-3251,-18 2 5951,-11-9 0,-10 8 0,0 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17.5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748 767 19022,'-70'-22'572,"-7"6"-337,-2 10 79,-9 5-472,-4 16 617,6 16-133,8 24-46,13 20 157,15 8-247,15 4-134,17-5 0,9-13 132,20-14-188,17-16-56,26-19 34,23-15-763,17-36 533,-44 7 0,0-7-379,1-14 0,-3-7 362,-2-8 0,-4-4-348,-3-8 1,-5-4 464,-5-7 1,-5-3 84,-4-3 0,-4 0 67,-4 1 0,-3 1 61,-3 10 1,-2 4 218,0 14 1,-1 6 660,-1-13-705,-1 35 165,-1 30-401,0 31 352,1 24 1,0 9-140,0-5 0,0 3-311,2 32 0,0 1 232,0-17 1,1-3-118,2 1 0,2-2-17,0-2 0,1-3 46,1-7 1,2-3-1593,18 36-1188,6-31-3944,-5-31 6678,-1-29 0,-19-6 0,-4-8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17.8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1 436 19403,'83'1'48,"0"0"1,-4-3 0,-9-10-340,3-47-562,-10-12 651,-18-7 202,-21 1 299,-14 13 306,-10 20-255,-16 22-81,-8 14 202,-19 25 179,-6 18 223,0 27-369,4 19-156,8 11-256,17 3 31,8-1-123,13-8 0,24-9-56,16-14-639,31-16-1277,14-20 700,-35-18 1,0-5-4746,24-5 6020,-1-15 1,-51 8 0,-5-7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9.35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0 252 17498,'52'44'18,"-1"0"1,-4-4 0,-11-11 60,-26-24-68,-3-4-22,-3-1-101,2 0 112,4-7 22,3-12 146,9-12-123,4-10-45,7 2 22,-4 8-22,0 10-112,-7 10 45,-4 7-190,-5 2 257,-4 2 145,-1 3-33,-1 4-112,0 5 0,-2 0-67,0-2-90,0-6-235,2-3-168,7-1 526,12-16 34,13-11 0,14-20 22,8-6-22,2 7 0,-6 9-22,-5 17-34,-11 10 56,-2 8 56,-6 16 404,-2 8-35,-3 16-156,-2 5-157,-4-4-56,-1-5 11,-7-10-67,-1-8-67,-4-9 11,2-4 56,1-3 112,7-14-11,15-18-34,-10 3-67,7-7 0,-21 26-56,-5 5-381,-3 5 437,-2 0 79,0 3 167,4 8-32,7 7 122,30 15-303,5-13 102,26 0-34,-7-18-101,2-17-124,-9-7-77,-7-19 190,-15-1 22,-7 0-11,-15 18-90,-1 6-291,-4 17 89,8 5 248,11 15-1,6 12-862,0 20-4573,-10 22 5480,-14-23 0,-8-5 0,-5-33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18.38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491 230 14148,'-21'-59'1243,"1"1"1,1 5 0,-1 13-593,-10 26-259,-1 9 426,-7 32 324,-5 25-705,17-5 0,1 6-622,-2 12 1,2 6 470,0 9 0,2 3-544,1 7 0,3 3 418,8-27 1,2 0-1,0 0-59,-2 33 1,2 0-86,4-2 1,1-1-17,1-8 0,2-3-185,0-11 0,2-4-566,-1-11 0,0-5-1982,0 25-2287,-2-40 5020,-3-30 0,3-11 0,-3-9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18.54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1 107 24177,'96'-19'-1318,"1"1"0,0 0 0,-20 2 1,-2 1-1,-7 4 1318,4 6 0,-13 3 0,-12 0 0,-18 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3.72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394 225 19953,'9'-44'100,"-9"2"-100,-11 8 124,-8 2-80,-3 5 24,-1 7-12,-1 7-45,-2 5 45,-7 5 33,-3 2-89,-7 3-44,4 17 21,0 14 23,7 24 168,6 14-157,10 10 79,6 3 0,7-2-1,3-10-78,7-9 12,10-15-12,11-12 34,13-14-45,5-11-123,10-11 89,-9-24 0,-1-9-10,19-25-205,-22 5 0,-7-5 249,-18 8 0,-6 0 22,-3-1 1,-4 1 133,0-44 304,-5 20 44,0 27-246,0 22-392,0 18 134,0 28 33,5 14 68,3 31-11,8 12-23,4 4-67,1-5-23,12 10-279,-10-33-332,8 3-1069,-11-38-1939,2-9-3977,-7-7 7619,0-6 0,-12 2 0,0-2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5.3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52 16502,'96'3'564,"0"0"0,-7 0 0,-6-4-553,-29-4 0,-4-1 67,43-5-78,-11 5-179,-17 3-169,-17 2-357,-13 1-192,-14 0-77,-6 0-617,-9-2-1222,-2-1-1546,-3-3 4359,-1-2 0,0 3 0,0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5.5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17666,'67'24'429,"0"0"1,-7-1 0,-4 1-318,17 15 90,-20-1-146,-16-1 45,-16-3-45,-11 1 79,-7 0-102,-3 1-10,-14 1 66,-6-2-89,-16-1-179,-4-5-270,-2-4-211,-1-5-484,-1-5-491,-1-3-584,4-2-1020,14-6 3239,10-1 0,14-3 0,3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6.1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18283,'27'54'650,"1"0"0,-2 0 0,-2-2-555,-7-4 0,-2 0 129,15 44-112,-5-9-101,-2-12-11,-5-17 0,-6-18 0,-6-20-179,-4-9-23,-2-7 68,0-8-124,0-20-269,0-24 292,0-27-34,0-8 180,0 3 22,13 21 67,8 22 280,13 23-90,7 11 35,-2 21 323,1 12-312,-10 23 212,-13 46-180,-11-19-150,-13-25 0,-5-2 28,-17 11-146,-17-10-157,-7-12-1266,-15-11-112,23-14-505,-3-5-2823,36-9 4863,5-8 0,7 6 0,0-5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6.3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261 0 21387,'-42'34'369,"-1"0"1,3 1 0,3 2-134,-14 40-57,18 1-90,19-5-33,17-3 12,24-9-57,22-9-11,30-14-1028,17-14 384,-44-17 0,1-3-477,1-1 0,-2-3-2655,20-10 3810,-19-3 0,-40 1 0,-8 1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7.2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648 397 17106,'7'-50'274,"-1"-1"1,-3-40-264,-26 46 34,-11 1 247,-9 4 111,-9 7-111,-8 8-91,-5 13 79,-5 7-45,1 20 12,2 20 134,7 33-514,33-23 1,3 4 221,4 5 1,4 2-57,3 0 1,4 1-6,3-5 0,2-1-17,3 36 0,18-22 1,8-22-12,26-21-247,12-13 79,16-33-134,5-18-352,-39 6 0,-4-6 502,-3-5 1,-4-5-148,5-22 1,-6-1 359,-13 23 1,-2 2 279,1-9 1,-4 8-85,-6 21-156,-6 19-56,0 17 1449,16 47-1416,2 2-28,-2-7 1,2 2-51,20 33 0,7-1 197,10-4-1228,8-7-1591,11-16-2745,-20-24 5367,-6-17 0,-36-15 0,-4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7.4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73 20658,'96'-4'235,"0"-1"1,-2 1-1,-7-3-465,-28-3 1,-3 0-1332,0 0 0,-2 2-1644,40-1-3115,-42 3 6320,-18 6 0,-33 0 0,-1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8.0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575 0 19190,'2'91'549,"-1"0"0,-2 1 0,-1-3-325,-1-13 1,0-1-962,-2 3 0,-1-1 787,3-5 0,1-1-33,0-9 0,1-3 39,1 31 430,0-32-475,0-26 355,0-19-165,0-9-55,0-8-146,0-19 511,-9-18-668,-12-27-190,-12-8 33,-13 0 314,-2 16 247,1 21 21,2 20-10,4 14-56,-3 25 78,-1 13 22,-4 27-55,5 9-135,7 5-22,13-3-68,12-5 12,8-11-1,11-10-33,19-12-930,70-16-1031,3-13-246,-22-13 1,-2-5-7625,12-9 9723,-14-14 0,-52 21 0,-9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59.9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1 363 12188,'72'-8'544,"0"1"1,0-1-1,7-1 1,1 0 0,2 0-288,8-1 1,2 0-1,2-1-1555,-16 2 1,2-1 0,1 0-1,1-1 1365,6 0 0,1-1 1,2 0-1,0 0-20,2-1 1,0 1 0,1-1 0,-1 1-123,-2 0 0,0-1 0,-2 1 0,-1 1 77,-5 1 1,-2 0 0,-1 1 0,-3 1-3,10-2 0,-2 1 0,-6 0-6,14 0 1,-9 2 458,-25 2 1,-8 1-1441,1-1 551,-30 4 402,-17 1 2491,-5 0-3208,-18 0 1107,-14 11-4020,-11-5 3664,-9 10 0,29-10 0,3-2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28.3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158 381 19414,'79'-24'49,"-1"1"0,-7 0 0,-13-3 107,-22-19-133,-18-5 134,-10-3 67,-22 2-23,-15 8-44,-24 15 78,-19 13 281,-9 15 66,0 21-257,9 16-45,17 23-111,22 12 33,17 13 44,23 3-78,24 3-56,20-8-290,-14-45 0,4-5 178,2-3 0,2-4-73,3-6 0,1-4-706,0-5 1,1-3-640,3-2 1,-3-4-6897,20-7 8314,-13-10 0,-42 6 0,-7-5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2.7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 1 17218,'-11'77'687,"1"0"0,0 2 1,3-2-464,6-6 1,2-2-1189,-1 0 0,0 0 1036,0-7 1,0-1-6,2-6 1,1-2 618,1 33-596,4-23 275,-3-26-410,0-19-257,-3-13 78,0-5 1145,-1-19-1672,4-21 146,7-35 510,-2 27 0,2-1-119,4-3 0,2 1 152,3 2 1,1 4 61,27-23 225,1 27 89,-3 23 44,2 24 606,6 47-684,-21-1 179,-3 36-45,-26-23 35,-13-4-258,-13-6-147,-34 4-504,6-24-413,-10-5-337,30-25-1692,15-10-2319,6-8 5221,10-7 0,-2 6 0,2 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3.0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216 0 20647,'-56'67'373,"-1"0"1,8-4 0,11-3-184,25 20-112,10-4 68,21-3-79,11-8 0,26-11-67,12-15-156,8-17-696,8-10-806,3-14-1610,3-18-2547,-29-1 5849,-10-15 0,-38 19 0,-4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3.2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 19224,'100'-1'119,"0"1"1,-10-1 0,-10-1-131,-3-1-740,-24 0-583,-21 3-1052,-19 0-1032,-8 0 3418,-5 0 0,0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3.8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629 765 16614,'-71'-31'470,"0"-1"1,5 3 0,6 8-12,2 21-280,0 17 34,-2 9 123,7 23 135,3 9-146,14 6-12,9-1-223,15-5 22,6-8-34,6-10 45,13-11-33,14-13-90,22-8-45,20-15-291,11-24-493,-35 8 1,-2-7 598,1-10 0,-4-6-17,-2-5 1,-5-4-328,-6-6 1,-5-3 478,-6-5 0,-6-2 95,-3-2 0,-4-1 33,-3 2 1,-3 2 167,-3 8 1,-2 3 1669,-11-37-1523,1 50-348,6 17 56,10 40 970,2 24-600,0 32-247,0-16 0,0 4 119,2 7 1,2 6-225,3 5 1,1 6 0,0-2-740,2 14 0,0 1 366,1-10 0,0 4 1,-2-6-1064,-1 10 1,-1-9-1110,-3-22 1,0-5 2470,-1 29 0,-3-65 0,0-11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4.7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 0 18922,'-8'96'515,"5"-42"1,0 2-343,5 15 1,1 2-692,-2 1 0,1 0 664,1 0 0,0-2-118,-2-3 0,0-2 0,0-8 0,1-2-17,0 36 455,0-27-500,1-27 254,-1-20-322,1-14 91,4-10-459,3-27 67,8-30 235,-5 14 0,2-5 83,3-6 0,3-3-27,2-2 0,3 0 106,4 7 1,3 4 5,2 6 0,2 6 0,41-12 211,-3 27-132,-8 25 403,-12 31-135,-16 21-33,-15 29 112,-13 10-348,-8 7 448,-19-2-179,-14-4-274,-13-34 1,-7-5-108,10-16 0,-1-4-84,-16 8 1,0-8-399,-17-11-683,12-12 494,18-7-1289,18-17-244,13-5 2238,18-17 0,-3 16 0,5 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5.02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14 19673,'70'-3'18,"-1"0"1,-3 0 0,-3 1-19,27 2-494,-17 0-626,-25 0-23,-20 0-34,-16 0-783,-8 0-2007,-4 0 3967,0-1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5.5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558 1 14137,'1'7'2768,"0"-1"-2365,-1-6-11,0 0-44,-57-4-46,17 3 102,-58 13 223,28 13-301,-6 23 33,2 14-90,14 9 179,14 9-134,20 2-191,13-3-11,16-4 0,23-8 67,18-8-22,25-9-78,14-12-35,10-11-466,5-14 332,-48-9 1,0-2-516,45-2-370,-5-12-761,-13-6-864,-9-14-2308,-32 4 4908,-11 2 0,-23 15 0,-2 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5.71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54 20860,'74'-6'-1407,"0"0"1,-1 1 0,16-2 0,-11 0 1406,-1-6 0,-52 8 0,-10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6.6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408 203 15123,'-9'-50'1339,"0"0"0,-9-30-521,-9 65-347,2 8-404,-2 25 594,-6 30-230,13-5 1,1 7-812,-1 16 0,2 5 699,-3 11 0,3 4-5,2 9 0,2 1-232,6-29 0,1 1 0,0 0-56,2 1 0,0-1 1,0 0-16,0 31 0,0-3-11,0-9 0,0-3-62,2-13 1,-1-4-166,0-13 0,0-5-1555,-3 20-1299,-2-34-2006,2-18 5087,-3-37 0,6 14 0,0-16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0.1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220 0 9689,'-60'15'-1042,"0"1"0,-31 4 1042,82-13 0,9-7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6.7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0 232 22238,'92'-35'-76,"1"-1"1,-29 13-1,0 0 1,2 4-447,30 2 1,1 5-1498,4-3 1,-4 0-829,-26 5 1,-6 1 2846,-8 2 0,-11 1 0,-20 3 0,-14 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7.9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518 1007 18149,'-36'-47'257,"0"0"1,3 4 0,3 7-79,-3 8 123,4 6-32,-3 13-181,1 3-44,-4 13 67,-5 18 146,-4 19-1,2 24 12,3 10 0,10 0-157,11-7-11,9-14-101,7-14 67,2-17-55,16-12 21,12-8-33,22-23-269,15-22-259,-31 4 0,-2-6 292,1-12 1,-3-5-197,-4-9 1,-4-3-740,-4-7 1,-5-2 1091,-4-4 1,-3-3 111,-4 12 1,-1-4 0,-1 5-233,-4-3 0,0 3 636,0-12 0,-2 13-145,-4 26-304,3 43 421,6 42-17,1 40-202,0-23 1,0 3 378,-1 8 0,2 2-485,0 4 0,2 1 22,1 1 0,2 0-72,2 1 0,2 1-34,0-3 0,2-1-129,1-4 0,1-2-426,0-9 0,1-4-602,18 26-8674,12-37 9565,-18-42 1,1-5 0,-22-15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8.35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20 473 19370,'62'-39'202,"0"-7"-348,-14-9 78,-1-6-100,-8-5 79,-16 5 89,-11 8 302,-10 9-111,-8 17 22,-11 12-101,-12 10-22,-14 7-1,-7 20 202,2 13 1,3 26 156,11 13-723,10 12 342,12 7-44,6 6-23,29-2-135,16-8-509,-5-52 0,7-6-1284,6-7 1,3-9 1927,2-11 0,-2-5 0,14-1 0,-20-15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8.52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62 20098,'82'-4'-968,"0"1"1,-1-2 0,-6-1-3537,13-12 4504,-16 2 0,-50 11 0,-10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8.8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396 218 14843,'-15'-52'2106,"0"1"1,-14-30-1704,5 58-122,-7 13-12,-8 14 179,-7 27-34,-7 26-235,25-12 1,4 7-439,0 7 0,3 5 371,0 5 0,5 15-886,10-15 0,3 17 0,2 10 0,1 5 0,1-3 0,0-8 0,-1-16-436,0 2 0,0-13 0,0 10 227,1 13 1,-1 22 0,1 7 0,2-11-1,0-28 1,3-46 982,5-52 0,-9 8 0,0-6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5:38.9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1 111 20412,'78'-14'-238,"1"1"0,-1-1 1,0 1-1,-1-1 1,-8 4-1478,-6 3 1,-7 2 1714,43-8 0,-69 10 0,-13-2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33.6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151 825 16513,'-26'73'44,"1"0"1,3 6 0,4 3-17,8 8 0,5 2-894,2-26 1,2 1 0,-1 0 913,1 3 1,-1 0 0,1 0-12,1 0 0,0 0 1,0-1-16,0-2 1,0 0-1,0-1-22,0 30 0,0-2 17,0-6 0,0-2-33,0-5 0,0-2 49,0-7 1,0-1-29,0-7 1,0-2 11,0-8 0,0-2 634,0 35-651,0-16-45,0-16 45,0-9 34,0-9 1329,0-5-1318,0-6 781,0-5-826,0-5-22,0-7 10,0-5-111,0-2-504,0-2 627,0 5 45,7 5-12,7 8 12,14 4-45,9 5 0,17-1-22,16-3-101,29-6-10,-42-13 1,7-1 23,11 0 1,8-2-1,-3 0-733,-12-3 0,-3-1 0,5 1 842,22-1 0,7 0 0,-6-1 4,-20-2 0,-4 0 0,1-1-351,1 1 1,0-1 0,0 0 346,-1 1 0,0-1 0,0 0 3,0 0 1,-1 0 0,0 0 0,0 0 0,0-1 0,4 0-4,2-1 0,6-2 0,1 0 0,-5 1 0,9-2 0,-4 0 0,4 0-333,-4 0 1,5-1 0,0 1-1,-5 0 333,3-1 0,-4 2 0,0-1 0,2 1 0,1-1 0,-1 1 11,0 1 0,-1 0 1,1 1-1,-3 1 0,1-1 1,-2 2-227,-2-1 1,0 1 0,-2 0 214,-2 2 0,0 0 0,-2 0 0,-5 0 0,0 0 0,2 1-79,17 0 1,3 1 0,-4-1 39,7 1 0,-1 0-6,-15 1 0,2 0 0,-6 0 34,0 1 0,-4-1 293,3 0 1,0 0-339,2-1 0,1 1 223,2-1 0,0 0-195,3 0 0,1 0 0,2 0 0,0-1 6,0 1 0,4-1-20,-5 0 1,5-1 0,-3 1-4,10-2 1,1 1 104,-14 0 1,4 0-1,-6 0-139,1 1 1,-5 1 67,0-1 0,0 0 258,-3 1 1,0 1-265,-1 0 0,0 0 0,-2 1 0,3 0-17,20 0 1,1 1-1,-22 0 0,0 0 28,17 0 1,-2 0-6,-24 0 0,-4 0-12,3 0 1,0 0 22,-1 0 0,0 0 0,0 0 0,0 0 330,0 0 0,0 0-330,-1 1 0,-1 0 0,0 1 0,2 0-146,26 1 1,1 1 66,-20 0 1,1-1-51,21 1 1,-1 1 100,-26-2 0,-3 0 16,-2 1 1,0 0 609,-2-1 0,-2 0-609,48 3 11,0 0-17,-26-3 0,1 0 11,-15-1 1,0 0 98,19-1 0,1 0-93,-22 0 0,-2 0 0,0-1 0,0 2 0,-3-1 0,0 2 11,47 3-11,-7 2 109,-5 3-97,-2-5-7,-25-2 1,1 0-6,37-3-6,-31 0 1,0 0-7,-15-1 1,0 0 11,3 1 0,1 0 0,1 1 0,-1 1-6,0 1 1,-1 1 5,-3 0 0,2 0 11,15 3 0,-1 0-11,-18-3 0,0 1-11,12 1 0,-1 0 0,17 1 0,1 0 11,1-2 44,5 0-21,7-1 33,7-1-34,-49-2 1,1 0 5,20 1 0,-1 1-17,-19-2 0,-1 1-6,11-1 1,-1 0 5,12 1 1064,-5-3-1075,1 2 45,25-2-22,-22 0 55,18 0 12,-27 0 185,2 2-242,9 2-22,-15 1 1,2 1-12,36 3 57,-32-2 0,0 0-57,21 2 0,2-1 34,-5-1-34,5-2 33,-5-2-33,2-2 45,-7-1 423,-7 0-199,-9 0 202,9 0-326,-20 0 12,8 0-79,-18 0 411,-1 0-343,4 0-78,1 2 55,3 1-56,2 2 12,-1-1 33,1 1-34,1-1 34,28 0-34,-15 0 1,20-2-1,-30 1 45,-9-3 157,-11 1 24,-10-1 20,-7 0 180,-5 0-358,-2-3-135,-1-7-11,2-7-11,1-12-79,6-8-55,-2-10 78,6-13-45,-4-15 78,2-17-168,-7 9 1,0-5 201,-3 16 0,0-1-595,-2 6 0,1-3 0,-1 3 600,1-12 1,-2 2-6,1-1 0,0-1-391,0 1 1,-1 0 390,1 1 0,-1 0 22,0 4 1,1-3 55,0-20 1,0 1 10,-3 28 1,1 2 5,-1-11 0,0 5-28,-3 0 325,-1 16-190,0 10-68,-1 6-55,-2 4 1594,-10-11-1651,2 7 961,-5-9-971,6 13 32,1 0-44,1 2 0,1 1 0,-1 3 0,-1 0 0,-1 0-33,-10-14 33,3 9-11,-6-9-57,3 17-167,1 4 55,-5 4 158,-5 1 22,-11 0 5,-7 3 1,-5 0-51,-38-8 6,21 7 0,-1 2-234,14 2 0,2 2 267,-5-1 1,1 0-18,-1 1 1,0-1-17,-3 0 0,-1 0-68,-2 1 1,-6-1-29,-2 0 1,-6-1 0,1 1 106,-18-3 0,-2 1-569,10 2 1,-5-2-1,3 2 567,19 3 0,4 0 0,-1 1-4,-4-1 1,1 0-1,-1 1 34,-1 0 0,0 0 0,0 0-416,-1-1 0,1 1 1,-1 0 426,2 0 0,0 0 0,-1 0-22,3 0 0,-1 0 0,1 1 11,3-1 0,0 1 0,-4 0 15,-22 0 0,-6-1 0,5 1-4,20 1 0,4 0 0,-4 0-8,-18 0 1,-5 1 0,7 0 2,-8 0 0,5 0-6,-1 1 0,0 0 0,0 0 0,1 0-12,0-1 1,0 0-417,-1 1 1,0 1 427,-2-1 0,1-1-28,2 2 0,-4 1 1,5-1 1,-7 1 0,5-1 22,20 1 1,4 0-1,-4 0-227,-20 0 0,-6 0 1,7 0 219,-8 0 0,6 0 11,-4 0 0,2 0 16,0 1 1,0 0-12,2 0 1,-1 1 353,5 0 1,-4 1-379,12-1 1,-4 1-1,5 0-4,-10 1 1,1-1-39,15 0 1,-2 0-1,5 0-34,0 1 0,5 0-6,-2-1 0,0 1 72,-1 2 1,-1-1-107,-3 0 1,-2 1 10,-3 1 1,-2 1 251,-2 0 1,0 0-180,-1 0 1,-5 2 31,7 0 1,-6 0-1,4 0 8,17-3 0,2-1 0,-2 2-208,-20 2 0,-3 1 1,5-2 212,-10 1 0,4-1-11,0 1 1,1 0-113,0-1 0,1 0 6,4 1 0,1-1 108,2-1 0,-1 1-187,4 1 0,0-1-11,1 0 1,-4 0 21,5 0 1,-6 1 0,4 0 173,-16 1 0,0 0-125,12-1 1,-4 1 0,5-1 135,-8 1 0,4 0 6,-1 1 0,2 0 297,4-1 1,-2-1-168,13-1 1,-3-1 0,4 0 54,-7 0 0,1-2 217,-19 2 0,3-2-296,34-3 1,4-1-12,-1-1 1,1 1-68,-1 0 0,0 0-28,-2 1 0,-1 1 5,-3 0 1,-1 2-6,-2 1 0,-2 2 0,1 0 0,0 2 0,0 0 0,0 2 374,6 0 0,-2 1-352,-14 4 1,2 1-12,20-6 0,2 0 346,-12 3 0,3 0-357,-16 1-101,4-2 249,-3-3-148,3-1-102,-4-4 29,20-1 0,-1 2 73,-31 1 17,29-1 0,1 1 720,-17 5-726,2 2 101,3 1-100,3-2 21,-1 2-33,17-4 0,-1-1 46,-34 6-64,27-6 1,0-1 45,-30 4-84,0 2-381,2 9-349,-1 6 696,42-11 1,0 1 77,-3 1 1,-1-1 22,1 1 1,0-1 128,-11 3 0,3-2 50,-17 8-100,-2-4 55,49-17 659,5-5-659,8-2 304,1 0-415,4-1 112,3 1-124,2-1-22,3-1-6275,1-1 6275,0 3 0,0-3 0,0 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35.8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5171 497 16580,'-83'-6'291,"-6"-1"-246,-5-2-1007,36 3 1,-5 0 966,-11-1 1,-4 0-482,-11 0 0,-5 0 483,26 2 0,-2 1 1,-2 0-245,-3 1 0,-2-1 1,-2 1 232,-4 0 0,-1 0 1,-1 1-426,-2 0 1,-1 1 0,0-1 431,-2 1 1,-1 0 0,1 1 3,1-1 1,-1 1 0,1 1-5,3-1 1,1 0 0,1 0-4,3-1 0,1 1 0,1 1 15,4-1 0,2 1 0,0 0-42,4 2 0,0 0 0,2 2 4,-29 1 1,2 2 22,6 2 0,3 2 0,8-2 0,2 0 305,9 0 0,3 0-299,8-1 0,4 0-18,-38 7 12,16-1 1189,9-4-1077,-20 2-34,20-6-44,-17 3 22,23-7-45,-1 1 1732,-4 0-1720,-7 0 33,-4 6-6,17 2 0,-1 2 18,-25 8-68,29-4 0,3 2 1073,-2 8-1073,14 2 515,12 3-470,2 37-45,12-3 11,4-17 0,2 4-463,4-4 1,2 1 462,-2 8 1,0 2 4,2 7 1,0 2-6,-2 2 1,-1 2 4,2 0 1,0 0 11,1-3 1,-1-1-18,0-3 0,3 1 6,4 20 0,5-2-12,-1-24 1,2-2 5,6 15 0,4-4 12,14 3-23,-2-15 22,-5-15-11,-4-10-11,-5-9 0,0-2 12,-7-9 947,2 1-959,-4-8-11,4 1 11,3-2 0,6 3 0,8-1 0,13 0 0,17 1 0,21-4-140,-32-2 0,6-1 151,8 0 0,8-2 1,-2 0-714,17 1 0,3 0 702,-7-1 0,6 0 0,-4 0 0,-14 0 0,-3 0 0,1 0-8,6-2 1,0-1 0,1 1-1,2-1 1,1 0-1,5-1 8,3-1 0,6-1 0,1-1 0,-5 1 4,6-1 0,-4 0 0,5-1-514,-7 2 1,5 0 0,-1-1 0,-6 1 486,-3-1 1,-5 0-1,-1 0 15,-1 0 1,-1 1 0,-1 0-294,-3 0 1,0 0-1,-2 1 289,29-3 1,-3 1-17,-7 2 0,-3 0 11,-8 1 0,-4-1 17,-7 2 0,-2 0 28,-9 1 0,-3-1-73,36-2 56,3-1 0,-32-1 966,7-2-910,-30 3 2104,-2-2-2149,-3 2 1305,15-4-1327,-9 1 216,15-4-193,-12 2-12,0-3-11,5 2 11,-5-2 0,5 2 1,-3 1-1,0 0-11,-2 2 0,-4 1 22,9-1-11,-13 4-22,1 1 22,-19 1 12,-5 3 44,-6-2-11,-1 2 78,-3-1 247,0-2-123,0-3 33,0-10-291,0-11 0,0-21 11,0-21 0,0-27-445,0 37 1,0-4 433,-1-12 0,-1-3 0,-1-9 0,1-8-3,0 21 0,1-8 0,-1-1 0,1 5-577,-1-7 1,0 4 0,1-4 579,0 4 0,1-4 0,0 0 0,-1 7 0,1 5 0,0 5 0,0 2 17,0-24 0,0 5-17,1 14 0,-2 4-107,1 9 1,-1 6-353,-2-6 179,-3 19 125,-1 33-1447,-1 10 194,2 11 1408,-2 6 0,6-4 0,-1-3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41.0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17465,'55'43'277,"1"0"1,-1 0 0,6 0 0,1 0 0,2-2 144,2-3 0,2-2 1,1-1-1465,5 1 1,3 0-1,0-1 1086,1 2 1,0-1 0,-1-1-27,-3-3 1,-1-1 0,-2-1-1,-6-2 1,-1-1 0,-3-1 214,16 7 0,-5-2-245,-15-6 1,-4-2-448,17 9-87,-32-17-1628,-21-6-627,-20-9-4102,-21-10 7349,-13-9 1,10 6 0,3-4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41.3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1569 1 19336,'-40'74'336,"1"0"0,-1-1 0,-2 4 0,-2 0 1,-1-1-304,0-5 1,-1 0 0,-1 0-1296,-5 5 0,-1 0 0,-1 1 1273,-2 1 0,-1 0 1,0 0-12,0-1 0,1 1 0,-1-1-143,2-1 1,1-1 0,1 0-97,4-3 0,0-1 1,3 0-173,4-4 0,2-1 0,1-1-217,4-5 1,2-2 0,1 0-768,-11 20 0,6-7-4342,-5 12 5926,11-29 1,31-52 0,-2-2-1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0.6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75 23 16423,'50'-23'504,"-4"36"539,-31 84-674,-6-32 1,0 5-1823,-1 12 0,-1 4 1907,-2 10 0,-1 2-279,-2-30 1,-1 1 0,0 1-8,0 2 0,-1 1 0,-1 0-105,1 0 1,-2 0 0,0-1-20,-2 1 1,-2-1 0,0 0-45,-2-1 0,0-1 0,-2 0-85,0-3 0,-2 0 0,0-1 57,-7 28 0,1-1-118,3-10 1,0-2 60,-1-9 1,2-3 352,4-14 1,1-5-661,-10 23-481,10-30 211,3-25 1375,4-11-2910,2-20-327,2-18-2317,6-11 4879,4-16 1,-2 30 0,-1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42.4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17420,'66'74'134,"0"-1"1,0 1-1,-2-3 1,0 0 0,-1-5-76,-10-13 1,-1-3 0,0 0-951,1-1 0,-1-1 0,1-1 924,-2-2 1,0-2 0,0-1-29,21 15 1,-1-2-1,-4-7 1,-2-3 141,-8-5 1,-2-3-333,-6-6 1,-3-2-1094,26 14-281,-19-16-1253,-17-14-404,-19-11 3216,-8-20 0,-9 11 0,0-11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46:42.65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2038 1 17666,'-46'72'163,"0"1"0,0 0 1,0-1-1,-1 4 1,-1-1-1,0 1 1,2 0-134,2-4 1,2-1 0,0 1 0,-2 0-1280,-5 4 1,-1 1-1,-1 0 1,-2-1 1248,-1 3 0,-3 0 0,0 0 0,-1-1-432,0-1 1,-1 0 0,-1-1 0,1 1 167,1 0 1,-1 0 0,2 0-1,0 0-229,2-4 0,2 0 0,0 0 0,1 0-328,3-1 1,0 1-1,2-3 1,5-4-754,3-2 0,4-4 1,2-3 1573,-11 23 0,12-15 0,23-34 0,5-11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17.4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27 477 18698,'-3'76'190,"-2"-3"-134,2-11 0,-4-7-22,3-13-34,1-10-90,1-12-436,2-8-315,0-8-268,0-2 638,0-2-369,0-14-102,0-14 674,0-25 251,5 2 0,1-4 40,1-30 481,3 18 0,0 4 135,-1 3 111,2 3-380,-5 41-179,-3 10-147,0 5 68,4 3 101,5 15-34,17 27-111,-7-2 10,9 11-67,-15-25 0,-3-10 34,-2-8-11,-5-6 11,4-4-1,4-4-44,9-18-224,27-54 79,-13-1-269,-11 21 1,-1-1 413,1-24 135,-5 17 21,-5 19 12,-6 21-156,-5 13 10,3 15 45,1 20 715,6 18-782,3 23 0,-4 9 0,-3 8-45,-2-5-22,-3 0-907,-2-7-685,-1-5-7786,-3-5 9445,0-28 0,0-9 0,0-23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18.1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385 389 12490,'14'-51'689,"-1"0"0,-5-41-252,-25 51 202,-15 3-135,-1 8-11,-2 10 0,0 11-123,-3 5-180,0 12-134,-3 16 90,1 15-79,3 17-56,6 5 34,7-2-45,12-3-22,5-12-146,7-9-179,7-13 257,9-10 68,14-8-483,14-19-212,5-14 213,2-23 268,-8-14 236,-9-5 45,-12 0 269,-11 7 437,-7 15-23,-4 15-492,0 19-236,0 8 11,0 7 45,0 17 101,0 10-45,0 22-12,0 9-122,6 22 22,11-23 34,11 7-34,11-36-236,6-9-335,1-12-191,-1-4-426,-3-17-537,-3-8 134,-4-20-314,2-31 2442,-17 19 461,-2-14 324,-15 36 113,-3 9-394,0 7-111,0 8-325,0 2-448,0 4-157,0 2 258,0 13 33,0 9-33,0 15-124,0 7-122,0-3-12,0-4-34,0-5-100,6-5-729,24-2 90,2-12-863,21-3-3093,-22-10 4729,-5 0 0,-18 0 0,-3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18.7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344 46 14451,'-33'-25'1120,"-2"6"-739,6 18-67,-9 5 123,-3 15-314,-3 11-22,4 16 34,6 5-91,8 2 68,12-4-44,6-3-35,7-3-22,1-7 57,12-3-12,9-7-56,20-7-538,17-8-919,15-7-2599,-9-12 4056,0-8 0,-40 4 0,-6-1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19.3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 0 16983,'-10'78'205,"0"0"1,1-3-1,2-5 53,7 26-631,0-2 373,0-14-90,6-11 104,2-18-14,6-16 75,-5-14-53,0-11-22,-4-6 23,2-4 183,3-11-307,4-14-67,8-16 33,6-7 124,3 4-45,-4 15 56,-5 14 0,-7 9 280,-3 8-224,-2 15 11,4 11 90,-3 22 214,4 7-226,-3 5-111,3-5-34,2-5-45,2-9-67,1-10-67,1-11-561,-1-11 437,4-5-705,17-35 291,-8-7-23,10-36-66,-20-6 806,-7-4 33,-5 6 2208,-5 15-1714,-3 29-527,-1 12 0,-2 25 168,0 16 258,0 17-236,0 21-44,1 8-135,3 1-22,4-7-3295,12 5-2532,-6-35 5838,7-1 0,-15-30 0,-2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19.5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16457,'0'0'0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0.0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3 289 15280,'15'97'515,"-4"-17"-515,-11-69-112,-1-4 0,-4-6-257,-4-14 100,2-14 235,0-18-224,7-11 258,16 3 67,6 10 0,14 14 667,25 49 0,5 13-678,-9-9-22,6 14 0,-4 1-1,-31-21 80,-2-11-12,1-2-101,2-11-23,1-13-280,0-17-358,-2-19-123,-9-11 212,-6-2 572,-8 8 583,-3 14-358,-7 17 536,-8 15-32,-7 10-91,-7 12-235,-1 14-21,3 15 200,2 44-414,11-15-100,4 22-35,19-35-33,14-5 0,23-12-560,29-12-1,-29-16 1,3-4-937,12 0 1,0-4-1552,-11-3 0,-2-2 3048,3 0 0,-6-1 0,-12-5 0,-9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1.1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17846,'15'58'369,"0"0"1,-1 0 0,-3-1-23,-11 36 91,0 4-237,0-3-591,0-5 502,0-7 68,1-10-158,7-6 97,5-12-29,7-7-79,1-11-11,7-14 226,3-11-248,15-8-34,7-13-45,10-10 78,1-16-21,-4-9 10,-9-6-44,-13-1 33,-12 0-45,-15 4-89,-6 8 179,-5 7 78,-17 7-33,4 12-45,-14 5-112,4 11 101,0 17-34,-4 10-79,4 20 35,9 7-12,7 28-425,20-23 178,12 10-32,24-40 222,15-16-469,15-8-135,5-13 325,3-13 151,-32-4 1,-3-6 49,18-23 236,-30 19 0,-7-2 34,-11-10 481,-11 7 147,-9 10-338,-8 8 68,-11 9 68,-12 7-56,-10 3-169,-17 18-235,18 4 33,-6 19-33,25 0-56,7-3-44,7 0 55,4-11-426,2-7 347,25-10 124,0-17-212,24-14-24,-7-16-10,-1-8 89,-5-1 157,-6 7 11,-9 9 135,-7 14 100,-8 9-246,-4 12 79,-3 14 156,0 12-101,0 14-89,3 3 34,6 1-23,6-11 0,9-7 33,31-14-134,-5-7-89,25-23-34,-19-7-246,-4-19-237,-11-7-940,-17-2 427,-11-2-125,-25-9 1087,-8 22-22,-15 2 213,4 27-449,9 6-324,10 3 627,7 0 157,5 10 392,8 5 157,4 14 1221,17 24-660,-5-7-202,6 18-79,-10-18 45,2 0-180,1-1-335,2-8-191,1-3-168,3-11-44,1-8-3699,17-7 3743,-14-5 0,-2-3 0,-20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1.6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31 17308,'1'70'134,"-1"0"1,2-6-1,0-9-100,5-9-1,-2-14-33,-3-11-67,-2-11-235,0-6-381,0-6-180,3-17 403,5-13-100,8-18-381,11-7 919,6 6 22,6 9 291,-1 13 381,-4 14-67,-7 9 34,-6 5 246,-4 5-482,-4 12 68,-1 12-56,0 17-34,-2 6-146,2 4-34,3-2-55,4-5-79,5-8 135,20-7-202,-8-16-235,17-10-359,-13-33-460,-2-19-1298,-3-24-1043,-9-13 806,-3 1 3878,-4-9 884,-8 38-369,-1 8-1445,-9 37-135,-1 9 986,0 16-280,7 12-538,-1 21-269,16 37-996,-5-25-5043,4 1 5916,-10-41 0,-7-21 0,-3-2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1.6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445 1 20009,'-62'58'283,"-1"0"1,4-2 0,8-2-262,-1 21-633,5 5 365,8 3-1301,6-1-1971,10-5-787,12-31 4305,6-15 0,5-29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0.9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102 0 16199,'10'75'549,"0"0"0,0 0 0,-1 1 0,0-1 0,-2 0-325,-2-7 0,-2 0 1,0 0-1357,-1 4 0,1 0 0,-1 2 1259,0 1 0,0 1 0,-1 0-19,0 0 1,-1 0 0,0-2-147,0-2 0,0-1 0,0-1 38,1 31 0,-2-2-113,-2-9 1,-1-4-45,-1-8 0,-1-3 284,-3-10 0,-1-4-631,-11 34-247,4-29-560,-3-24-672,3-20 563,-8-12 1420,5-7 0,4-3 0,8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1.7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19146,'0'0'0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2.4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17174,'24'54'840,"0"1"0,12 33-840,-32-66-302,-4-10 33,0-6-236,0-5-1242,0-12 178,0-9 1569,0-10 1260,44 35 1,14 16-1048,7 17-185,2-3 0,0 1-6,4 16-22,-12-37-56,5-8-100,4-17 156,1-10 44,-6-16 124,-5-9 146,-13-5-68,-16 2 192,-14 2-147,-10 11 101,-22 9-313,-8 16 167,-22 4 23,-3 6-224,2 1 11,9 8-56,11 1-247,13 8-167,9-6 414,12 1 33,12-3-33,14 4 12,11 12 55,1 11 0,2 22 45,-3 25-326,-22-30 1,-2 7 374,-5 14 0,-3 9 0,-2-1-621,-2-13 1,-1-2 0,-1 4 485,0 26 0,0 6 1,-3-6 6,-1-24 1,-1-4-1,-2-1 17,-4 27 1,-4-5 61,0-14 0,-5-6-14,-4-16 1,-3-7 327,-21 15 896,-14-32-1075,21-45-247,1-32-146,24-45-358,16 32 0,7-3-96,8-12 0,7-3-307,12-8 0,7 0 179,-9 26 0,4 0 0,1 2-367,2 2 1,0 0 0,0 6-1372,5-4 0,-2 7 2466,28-15 0,-55 51 0,-9 10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3.2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1 105 15840,'84'4'123,"1"1"0,-1 0 1,1 0-1,8-1 0,2 0 1,1-1-1,1-1-105,-17-2 0,0-1 0,1-2 0,1 1 0,2 0-1119,10-1 0,2 1 1,1-1-1,2 0 0,0 1 1123,-9-1 1,1 0-1,1 0 1,0 0-1,1 0 1,0 0-160,3 1 0,0-1 1,0 0-1,1 1 0,0-1 1,1 1 160,-13 0 0,2 0 0,-1 1 0,1-1 0,0 1 0,-1-1 0,1 1-78,0 0 1,0 0 0,0 1 0,0-1 0,0 1 0,0-1 0,0 1 58,13-1 1,-1 0-1,1 1 1,0-1 0,-1 1-1,0 0-169,-2 0 1,1 0-1,-1 0 1,0 0 0,0 0-1,-2 0 169,-3-1 1,-1 1 0,-1 0-1,0-1 1,-1 1 0,0-1 10,-4 1 1,1-1 0,-2 1 0,0-1 0,-1 1 0,0-1 0,10-1 1,0 0 0,-1 1 0,-1-1 0,-1 0-14,-6 0 1,-1 1-1,-1-1 1,-1 0 0,-1 1 42,14-2 1,-2 0 0,-2 1 0,-1-1-26,-10 1 0,-1-1 1,-1 1-1,-3 0 238,13 0 1,-3 0 0,-3-1-155,22 0 1,-7-1-29,-17 2 1,-5 1 5,-10-1 0,-3 1 562,-6 0 0,-1 0-646,-2 1 0,-2 0 11,46 0 12,-10 2-12,-16 3 1892,-20 2-2116,-21 1 2611,-16-3-3530,-10-4 417,-16-1-6109,-5 0 6902,-19 0 0,17 0 1,-2 0-1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7.1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561 165 17655,'-16'-88'908,"-7"19"-583,-18 63-79,-14 5-22,-10 4 1,-9 15-35,-3 10-111,7 15-23,13-1-56,15-4 0,18-10-34,12-8-33,7-9-23,5-4 57,14-4-12,17 0 34,23-1 22,21-2-33,9 1-1,4 2 12,-6 6-45,-12 5-12,-17 7-346,-13 22 414,-21-7 11,-7 16 157,-14-13 11,-13-1 91,-12-1 10,-21-3 67,-13-5-129,8-14 1,-3-4-40,-27 2-151,28-7 0,3-2-6,-4-4-22,15 0-381,15 0-100,15-4-931,6-3-1849,25-13 393,11 0-3508,8-1 6376,6 6 0,-28 11 0,-2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7.5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424 69 16400,'-56'-39'1210,"-1"10"-772,6 45 32,-5 9-178,4 17-1,2 6-134,11 3-90,10-1 78,9 1-110,11-2-13,4-3 56,5 0 1,17-5-57,13-5 101,27-6-123,16-10-268,16-10-893,7-5 343,-45-6 0,1-3-2219,44-13-3460,-33-2 6497,-17-10 0,-38 16 0,-3 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7.9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314 62 17924,'-25'66'1592,"-6"4"-1111,-20 3-1345,2 3 1054,2-1-89,9-9 341,7-10-408,11-13 137,7-17-294,7-12-179,3-9-213,3-5 945,0-16-901,15-19 179,4-29-144,20-23-394,-19 37 0,0 0 830,1-1 0,1 1 67,19-39 122,-5 22-55,-7 24 34,-3 22 123,-3 12 180,5 11-292,8 18 983,12 13-971,13 23-46,8 7-310,-31-29 0,1 0 165,32 31-56,-5-2-1278,-17-8-2004,-19-4-3184,-15-22 6522,-21-9 0,3-17 0,-6-3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8.0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1 171 19134,'69'-26'-482,"1"1"0,-5 1 1,-1 3-1693,31-4-2341,-30 6 4515,-12 1 0,-38 11 0,-6 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8.4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18966,'38'73'1132,"-7"6"-841,-31 8-634,0 3 477,0-5-78,0-6-11,-5-10 153,-2 16-198,10-47 139,11 12-139,26-50-146,18 0-246,11-10-392,9-5-482,1-10-1412,0-5-2152,-30 7 4893,-10 0 1,-31 14-1,-4 2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8.7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60 0 19964,'3'68'481,"0"1"174,-16 24 1,-3 3-555,9-12-96,-9 7 1,3-11 17,14-50 33,13-4 22,11-5-78,21-5 0,12-6-145,15-5-236,8-4-622,2-1 96,-5 0-248,-12-2-447,-14-7-908,-16-4-2835,-17-3 5345,-9 1 0,-10 8 0,0 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8.9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4 116 17487,'-2'-11'2331,"0"2"-2219,2 9-123,0 0-235,85-21-561,-36 9-415,9-2 1,-2-2 1221,-20 0 0,-12 6 0,-21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1.3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0 594 17263,'81'-19'110,"-1"0"1,0 1-1,1-1 1,5 0 0,0 0-1,2 1 1,1 2-1379,2 3 1,2 2 0,0 0 0,2 0 1311,-12 0 1,0 0 0,2-1 0,0 1 0,0-1-269,4-1 0,0 0 0,1 0 0,0 0 0,-1 0 253,2 0 0,-1-1 0,0 1 1,0 0-1,0-1-18,-4 2 0,0-1 0,0 0 1,-2 1-1,0-1-37,14-1 1,-1 0-1,-2 1 1,-2 0 30,-9 2 1,-1 0-1,-2 1 1,-3 1-6,12-2 0,-4 1 0,-4 2-45,18-1 0,-10 2-134,-27 3 1,-7 1-113,4 2 1848,-36 1-1624,-31 0 2450,-28 12-3235,-28 6 118,16-3 0,-4 1 630,-6 2 0,1-2-5296,-35 8 5400,6-3 0,54-15 0,7-2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9.1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13 115 18720,'-7'-12'1143,"2"2"-1132,5 10 45,0 0-56,123-32-1683,-30 22 1305,-30-2 1,8-2 0,-3 4-705,4 6 1,-6 2-2818,32-3 3968,-23 3 1,-54 1 0,-10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9.3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35 0 19796,'7'73'466,"1"1"1,-2-4 0,-2-5-310,-2 19-528,-2 4 371,0-3-650,-8-4 685,-14-7 0,10-34 0,-8-11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29.55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125 106 17319,'24'-45'1636,"-5"9"-930,75 11-224,-34 42-1201,10-14 1,2 7 953,-26 20 1,-6 9-12,2 1 0,-1 2 58,-4 3 1,-4 2-177,-4-1 1,-5 1 251,5 48-155,-14-7-13,-22-4-100,-27-8-90,-24-7-12,15-38 1,-4-4-174,-5-2 0,-2-3-342,-3-4 1,-1-4-387,-2-5 0,0-3-707,1-1 1,3-3-7703,-21-5 9419,19-10 0,45 8 1,6-8-1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30.2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0 162 16389,'72'-4'183,"0"0"1,0-1 0,6 1 0,3 1 0,0 0 28,5 2 1,1 1 0,3 0-1278,-13-2 1,2 1 0,2-1-1,0 0 1168,7-1 1,1 1 0,1-1 0,1 1 5,6-1 0,1-1 0,1 1 1,0 0-325,-18 1 1,0-1 0,0 1 0,1 0 0,0 0 288,2 1 0,0 0 0,1-1 0,-1 1 0,0 0-52,1 0 0,-1 0 1,1 0-1,-1 1 1,1-1-137,-3 0 1,1 1 0,0-1 0,-1 0-1,0 1 114,19-1 0,-1 0 0,-1 0 0,-1-1-209,-8 1 0,0 0 0,-2-1 0,-1 0 192,-7 0 0,0 1 1,-2-1-1,-2-1 129,12 0 1,-3 0 0,-2-1-113,-13 0 0,-3 1 0,-3-1 5,15-2 1,-5 0 0,-16 0 0,-4 1 1499,23-5-1471,-25 4 2151,-23 3-2185,-16 2 1982,-8 1-4672,-5 0 2179,-22 0-3366,0 1 3877,-24 2 0,24-1 0,0 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30.6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205 194 15639,'-57'6'263,"0"1"0,-33 5-263,109-7 538,34-1-180,-3-2 1,9-2-1438,22 1 1,8-1 1246,-15 1 0,4-1 0,3-1-11,13 1 0,5-1 0,1 0-104,-17-2 0,2 1 0,1-2 1,1 1-531,7-1 0,2 1 0,0-2 0,1 1 499,-18-1 1,1 1 0,0-1-1,1 0 1,0 0-1,1 1 1,2-1-1,-1 0 1,1 1-1,-1 0-321,-1 0 0,0 0 0,0 1 0,1 0 0,-2-1 305,1 0 1,-1 0 0,1 0 0,-1 1 0,0-1-261,19 0 1,0 1 0,-1-1 0,0 1 253,-3-1 0,-2-1 0,0 1 0,0 0 0,-3 0 0,-1 0 0,0 0 0,-1 1-23,-8-1 1,0 1-1,-1-1 1,-2 1 3,16-2 1,-3 1-1,-3 0 100,-11 1 0,-4-1 0,-3 1-121,16-2 1,-7 1 646,-19 0 0,-6 0-663,22-4 1841,-32 5-2233,-19-1 2063,-14 3-3229,-7 0 534,-4 1 1,0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57.0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1 369 16748,'3'-54'45,"8"-1"-34,17 1 11,5 0 79,-1 6 67,-2 8 0,-2 10 79,-5 11-135,0 9 100,1 5 159,2 5-13,7 11-78,4 14-168,5 16 34,1 13-135,0 0-11,1 0 0,-3-8-336,2-3-1591,-4-9-4359,-13-15 6286,-7-6 0,-16-13 0,-2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55.9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1 178 17263,'29'88'1009,"-3"-5"-830,-20-21-112,5-7 68,6-12-34,5-9-34,2-13 34,8-10-90,8-5-11,12-9-168,13-18-45,7-14 123,2-27 90,-7-10-291,-12-9 302,-18-2 45,-16 9 134,-12 9 113,-7 22 145,-2 16-134,0 16-314,0 7-101,0 4 79,-8 49 67,-3 10-127,3-4 1,0 4 114,1-2 1,0 0 16,3 4 1,2 1-40,0 1 0,1-1 0,0-1 0,2 0 0,-1-2 1,0 1 10,0 14 1,0-1-12,0 23 5,0-40 1,0-7-5,0-12 66,0-17-11,0-12 45,-6-5-22,-14-1-202,-47-1 67,3-1-123,-27 0 354,31 0-780,10-1-358,14 1-976,11-3-1299,13 2-3798,6 0 7025,6 0 0,0 0 0,0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58.35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123 0 19538,'-29'70'123,"4"-8"-167,13-14-595,0-8-673,4-7-1410,-4-4-3250,6-12 5972,-5-6 0,8-10 0,-1-1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0.0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1 214 14775,'52'-1'252,"0"0"1,31 12-186,-74 23 191,-6 9-12,-1 0-22,-2-3-22,1-5-135,1-8 113,5-8-135,3-6 100,8-6 191,16-4-324,11-1-12,19-15-135,10-14-89,7-22-35,-41 18 0,-3-4 237,29-39 22,-19-3 156,-18 8 606,-14 14-11,-10 20-359,-4 18-370,-1 10-10,0 7-1,0 24 406,0 15-394,0 42 49,2-30 1,1 2-604,-1 10 0,2 3 654,1 3 0,1 1-39,1 3 0,0 0-326,0-2 1,-1-1 269,-1-3 0,0-2-17,-1-6 1,0-2-12,0 41 0,2-24 0,-2-22 22,1-23 90,-3-15 1177,-1-9-1076,-1-4 716,0-1-839,-3 0-90,-7 0 0,-9 0-90,-11 0 68,-13 4 22,-7 6-336,-8 4-315,3 3-794,5-4-1681,14-6 3126,17-4 0,10-3 0,9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0.5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1 266 15538,'10'-95'481,"3"13"-245,11 60 223,-3 4 57,-1 4-147,-3 2 13,-3 4-69,-2 1 1,-7 2-79,-2 3-11,-3 1-224,2 1 101,4 6-56,5 9 22,5 7-67,2 9-549,3-1-1020,1 0-1769,5 0-3778,-8-11 7116,-2-2 0,-11-14 0,-3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1.7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412 339 13364,'-73'15'276,"0"-1"1,7 1-1,5-1 1147,-2 7-964,20-5-145,20-7 112,15-3-336,6-3 246,23 0 213,33-1-269,-1-1 0,8 0-940,27-5 0,10-2 749,-15-1 1,5-2 0,3-1-760,-10 0 0,2-1 0,2-1 1,2 0 677,9-2 0,2-1 1,2 0-1,0 0 12,-16 2 0,0 0 0,1 0 1,1 0-1,-1 0-18,0 1 0,0-1 1,0 1-1,-1 1 0,0-1-468,16-2 0,-1 1 1,0 0-1,-3 0 463,-9 2 0,-1 0 1,-2 0-1,-2 0-189,13-1 0,-3 0 0,-5 1 12,-15 2 1,-3 0 0,-5 1-12,8-2 1,-6 1-941,18-1 1496,-44 5-1855,-24 4 2523,-18 1-5717,-20 0 5036,-8 2 1,4-1 0,7 2-1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1.08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9364,'0'0'0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1.5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62 570 18328,'-19'33'403,"4"-4"-324,15-6 66,0-11-66,0-4 111,0-7 56,0-1-526,0-16-212,0-16-1,-6-31-382,1-22-211,0 33 0,0-2 313,3-4 0,1 0-314,-1 0 0,1 3-2476,1-22 3563,0 25 0,0 40 0,0 8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1.8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0 113 19090,'86'-41'179,"-5"5"-168,-14 27 67,-15-2 1,-20 5 145,-17 1-224,-10 3-56,-8 1 56,-18 0-33,-13 1 33,-24 0-438,-7 7-906,1 4-2007,14 6-2027,22-4 5378,16-4 0,12-8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2.3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1 294 17622,'73'-33'130,"0"1"1,-6 1 0,-8 10 127,-11 22-68,-5 15-78,-9 11-67,-7 19 78,-3 12-67,-7 9 101,1-2-78,-4-1-23,3-11-68,0-11 24,5-12-24,10-16-10,12-6-56,16-20-169,11-20 135,1-25-465,-37 18 0,-5-4 493,-3-6 0,-5-2 39,-4-1 0,-3-1 3,-7 2 0,-2 2 254,2-35-77,-8 29 122,0 25-257,0 19 34,0 14-90,0 24 1000,0 20-989,0 35 45,0-32 0,1 3-272,3 7 0,0 1 339,0 8 0,1 2-39,3 5 0,0 1-695,-3 2 0,0 1 700,0-2 1,0-2-34,-2-8 0,-1 0-270,0 2 1,0-5 303,-1 17 100,-1-5 181,-3-48 303,-10-8-585,-8-6 1287,-13-2-1409,-7-6-1569,-23-2-2095,26-4 3753,-7-1 0,38 0 0,4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2.6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18675,'6'74'22,"1"0"1,-1-6-1,-2-6-447,-4-3-2421,0-9-6286,0-22 9132,0-12 0,0-14 0,0-2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3.20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561 0 17118,'-57'72'374,"1"-1"0,0 1 0,3-2 0,2 0 1,7-1-196,3 16 0,8-1-1129,0 4 0,2 1 1157,3-2 1,3 0-175,6 1 1,3-1-34,5-5 0,4-1-67,8-2 0,7-2-33,10-6 0,9-2 100,11-6 0,10-5-84,15-5 0,9-7-303,13-7 1,8-7-442,-24-15 1,4-5 0,2-1-160,9-2 1,2-2 0,-3-5-2252,16-6 0,-3-6 3238,4-2 0,-14-3 0,-25-7 0,-15-1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3.5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16782,'77'34'555,"1"0"1,0-1 0,-3 6 0,-1 2 0,-8 7-329,-14 2 1,-6 5 0,-2 4-1085,1 3 0,-2 4 1,-3 1 927,-4 3 0,-2 0 0,-3 2-71,-4-2 0,-3 0 0,-4 1 0,-6-3 0,-3 1 0,-2-2-17,2 28 0,-5-2-196,-7-6 0,-5-2-123,-5-7 0,-5-3-383,-5-2 0,-5-6-3090,-26 14 3951,-4-21 1,31-52 0,5-6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4.1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76 1 18742,'4'92'317,"0"0"1,-3-4 0,-3-4-262,-3-16 0,-3-3-297,-1-5 0,-2-2 291,3-7 1,0-2 16,-7 32-67,5-19 152,5-18-174,2-14 128,3-11-5,9-7 145,16-7-134,23-3-112,25-2-213,19-5-295,3-10-311,-5-8-536,-19-6-584,-22-1-918,-23 0-2241,-15 9 5098,-16 1 0,4 15 0,-6-1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4.2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1 265 18048,'58'-64'-1591,"-10"3"-1210,-19 17-1323,-16 10 4124,-7-3 0,-6 23 0,0 3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4.4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1 100 18261,'75'-27'-766,"0"0"0,-1 2 0,0 8-293,-11 14 1,-3 4-3973,30-1 5031,-14 0 0,-54 0 0,-7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2.9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226 45 12188,'7'-18'1624,"-2"2"-1288,-9 13 112,-1 0-33,-2 0-280,-3 3-135,-3-2 22,-9 2-11,-8 13 157,-4 10 258,-4 16 437,7 12-437,6 2-180,12-2-168,7-5-78,15-8-134,16-10 134,22-8 134,19-11-134,5-5-369,-2-4-1054,-10-3-1267,-10-5-1556,-22-1 4246,-10-6 0,-15 10 0,-2-1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4.8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182 69 16703,'-5'73'467,"-1"0"0,2-3 0,-2-4-198,-14 28-1453,1-4 1285,-1-8-79,-1-14 410,0-15-399,6-20 213,3-16-246,5-10-68,-1-7 12,2-14 474,0-18-1158,2-28 325,3-32 68,8 37 1,5-3 357,3-5 1,4-1 55,8 0 0,5 3 6,1 6 0,4 6-40,-2 9 1,2 6-148,35-4 394,-6 23 135,-7 24-202,-13 16-213,-17 19-291,-14 13 291,-19 6 201,-30 3-178,-22-3 360,-24-4-461,-1-11-45,12-16 122,21-11-55,23-13 45,15-4-763,9 0 651,7 5 123,10 13 469,13 11-391,10 12 46,5 9 21,1 2-100,-1-2 0,-4-4-45,-6-6-157,-5-7-1848,-5-10-2847,-11-12 4852,-3-7 0,-9-8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5.42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36 201 17062,'5'71'119,"-1"0"1,1-6-1,-3-8 27,-5-3-135,-2-16 45,-2-14-56,0-13 101,2-7-101,0-4-68,1-14-324,1-13-89,1-26 481,4-19 112,15-16-288,10-7 355,16 5-90,2 16-66,-4 25 145,-9 25 190,-5 14 13,-6 10-136,-6 14-235,-6 10-101,-5 19 468,-7 14-222,-19 8 12,-10 2-23,-21-2-55,-2-9-68,6-11 11,12-15 90,12-10-112,14-12-112,5-4-414,6-4 504,0 0 44,3 0 45,8 3 56,10 7-11,13 9 23,8 9-113,4 5 68,25 17-68,-18-14-44,19 4-124,-24-24-2633,26-8-1535,-37-9 4314,13-11 0,-45 5 0,-2-4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5.6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88 186 19863,'-32'10'403,"4"11"-436,12 35-191,6-1 33,9-10-280,5-8-178,14-12 313,15-13-124,22-7-212,13-20 481,5-10 68,-7-20 56,-22-11-56,-20-5 123,-17-4 67,-25 3 90,-3 9-157,-14 17-101,9 14-1345,11 14-2554,9 5 4000,4 4 0,2 0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6.0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10 317 19291,'17'74'291,"-1"0"1,-1-7-1,-5-8-246,-10-7-22,-4-15 100,-2-13-56,-4-12 79,0-7 246,-1-4 79,1-11-471,2-18-236,2-26 225,3-31 16,9 32 1,3-2-248,2-4 0,3-1 247,6 1 1,2 3-1,-1 6 1,0 4-6,13-17-56,-12 31-124,-10 20 158,-7 16 0,-4 22-202,-1 17 190,-12 28 34,-9 9 146,-14 2-146,3-6-12,12-9 519,10-9-439,23-7-46,17-5-22,18-10-190,12-7-438,-2-8-268,-7-6-1054,-8-3-907,-6-1-3754,-18-6 6611,-5-1 0,-14-4 0,0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09.8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70 171 16322,'3'-56'650,"-1"12"-572,-2 44 2085,0 0-2163,0-4-11,0-1 11,2-6 0,0 2 67,1-2 56,1 3-10,-3-1-35,1 4 56,-2-1-44,0 5-392,0-1 21,0 21 259,0 30 22,-2 45-765,-1-28 0,-2 4 860,0 8 0,-1 1-73,0 2 1,-2-1-234,2-8 0,-1-2 217,3-10 0,-1-4-18,-4 33 12,1-29-90,1-20 79,4-21-101,0-10 1598,3-6-1744,-2-6 321,2-19-354,0-18-281,0-29-78,0-19-683,0-7 850,5-3-368,-1 11-1,3 12-616,-4 14-280,-1 13-1064,-2 22 2812,0 10 0,0 16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10.6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19818,'12'82'907,"4"6"-627,12 2-734,2 4 532,2-3-11,-4-11 12,-3-10-68,-4-20 266,-7-14-143,-4-19 40,-5-8 61,-3-8 269,2-1 214,4-2-109,13-21-508,14-19-101,17-32 5,-20 30 1,1-1-635,3-3 0,0 0 634,-1 3 1,-1 1-12,-1 4 1,-1 1 5,16-22-11,-9 15 11,-18 18-191,-8 12-234,-10 10-349,-2 3-6606,-1 3 3973,-9 4 3407,1 0 0,-3 1 0,5-3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11.08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47 78 19583,'-26'-43'638,"6"9"-582,27 42 325,10 20-22,16 23-146,9 27-398,-19-33 1,0 1 273,-2 1 1,-1 0 34,15 45 10,-10-7-89,-8-14 209,-5-11-220,-4-21-34,-3-14 11,2-14 124,-2-7-1,4-4 462,5 0-383,16-21-179,23-16-34,-15 3 0,3-3-362,7-9 0,2-2 356,2-4 1,0-2-34,-3 0 0,-1 0 11,-7 6 0,-3 3-28,20-26-281,-21 30-436,-20 22-616,-9 13-214,-8 19 136,-2 10-1256,-4 20 2906,-3 4 1,1-17 0,2-11-1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12.5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1 490 16569,'14'-28'67,"2"21"157,-8 38 78,7 24-134,-1 16 34,1 4-90,-4 1 0,-5-10-67,-1-13 33,-3-15-33,0-18-45,-2-10 0,1-7 0,1-3-34,5-11-257,0-20 213,5-28-135,3-35-321,-7 36 1,0-3 516,2-7 1,1-1 16,-1-3 0,0 0 11,0 6 0,0 2 118,-1 9 0,1 5 476,5-22-605,-6 38 0,-3 18-202,-4 16 202,1 11 45,4 15 303,16 54-270,-2-2-5,-4-23 0,2 0-17,12 26-23,5-9-21,-3-13 774,-4-16-719,-7-17 1,-8-14-46,-4-8-67,7-14-123,0-15 157,10-22-11,-4-20-12,-5-10 34,-4 1 123,-6 12 168,-4 18-134,-3 25-269,-1 11-78,0 16 190,0 17 33,0 19 180,0 24-67,5 11-146,4 3 78,5-6-55,3-9 66,0-12-55,-6-25-34,-2-8-11,-2-19-236,0-17 34,6-19 213,0-29 23,0-19 33,-5 28 0,-2 1 168,0-12-224,1 6-168,-5 51 168,5 26 112,0 19 0,6 29-45,0 18-67,2 3 0,-5-4-2118,-3 10-817,-4-36-2690,-3-5 5625,0-39 0,0-12 0,0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12.6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12949,'0'0'0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13.1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9260,'47'61'644,"0"0"0,0 0 1,19 24-1,-20-15-95,-43-39 710,-1 3-1113,-1-6 205,4-3-318,-3-11 175,2-7-152,0-4 516,2-3-325,8-2-247,6-13-11,9-8-34,2-11 45,-2 4-11,-2 10 22,-8 11-22,-4 7 33,-5 4 12,-1 13-23,-2 9 1266,19 37-784,-3-32-415,24 7 12,-1-55-79,11-11 6,9-6 0,3 1 16,3 3-22,-9 3 1,-3 7-12,-22 21-34,-1 1-291,-5 0-515,-1 5-740,-1 6-2409,-12 0 3989,-3 2 0,-13-10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4.65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33 197 14764,'1'76'427,"0"-6"-360,-1-22-67,-2-6-11,0-11 11,-1-11 0,-1-11-202,1-7-112,-4-3-605,2-17 639,-1-17 280,3-26 404,3-18 615,0-7-22,0 6-134,3 16-426,1 22-437,3 22-403,4 12 403,8 19 537,13 17-10,11 23-280,9 18-247,0 6-258,-23-27 0,-1-1-1087,9 17-873,-5 3-4292,-22-47 6510,-7-9 0,-3-11 0,0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48.6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29 496 17767,'17'53'314,"0"-1"0,13 42-123,-4-35-135,-7-10-56,-4-9-45,-8-11 34,-2-12 11,-5-8 0,0-6 347,0-3-347,0-11-247,-2-16 203,-12-26 44,-6-23 11,-13-15-246,2-2 291,4 9 179,8 21-101,7 25-67,7 20-67,4 13-134,1 5 145,6 20 0,11 9 303,11 22-314,11 0 0,2-1-11,0-8 44,-4-8-66,-8-10 22,-7-11-1,-9-6 24,0-6 32,1-14-21,3-19-23,4-30 0,-5-25-466,-10 36 0,-1-3 471,-1-1 1,-3 1 62,1-46-41,-2 14 41,0 44-68,0 15 11,4 27 12,8 22 77,14 13-66,1 17 0,2 7-12,-5-13 0,0 1 258,8 20 1,-1 0-281,-10-20 0,0-3-79,14 38-549,-2-9-705,-4-13-1081,-5-11-1956,-9-23 4370,-6-10 0,-9-16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0.1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407 749 14809,'23'-55'142,"-1"0"0,1 3 0,-9 4 116,-23-12 56,-9 4 414,-14 8-257,-11 16-135,-10 15 415,-5 10-404,-7 17-179,3 14-112,4 19 22,14 17-78,16 7-89,14 0-1,10-3 90,13-8 11,10-9-11,12-13-201,10-11 10,2-12 147,3-7-226,2-20-178,1-15 22,0-25-10,-5-16 391,-8-7 45,-9 2 392,-7 12 89,-7 16-10,-7 18-112,-3 18-359,-3 7-270,0 6 294,0 17 166,0 6-134,3 17 0,6 3 22,6-1-33,9-4-90,10-2 45,7-8-347,12-7-303,5-10-280,7-6-426,7-5-347,-2-12-124,2-6 651,-12-13 1199,-1-19 985,-27 12 392,-5-9 35,-22 15-606,-4 7-213,-1 0 101,-7 8-201,-4 6 357,-33 6-144,3 6-337,-28 19-112,12 10-190,1 20-1,11 2-89,16-2-112,14-6-179,10 0 291,8-17-481,9-5 313,7-17 78,10-6-471,8-16 68,2-7 34,-1-14 291,-8 5 33,-8 12 34,-8 11 12,-4 7 66,9 49 270,0 3-124,-4-1 1,0 4-307,11 42 183,-15-43 0,-1 0-51,-3-1 1,-2 1 106,-4 10 0,-5-1 247,-21 22 290,-16 1-10,-9-51-191,-1-15 79,11-10-180,8-6-291,10-20-142,11-13 142,5-29-230,13 2 1,4-4 16,2 11 0,2 0-556,7-20 0,4 0 567,-1 20 1,1 2 16,-1 2 1,0 1 36,23-41 148,-9 12 0,0 9 123,3-4-56,-12 28-56,1-1 101,-14 32 1040,-4 6-1085,2 5 343,4 4-85,5 14-235,4 9-22,4 17-57,5 18-101,-12-15 57,-3 6-259,-17-26 34,-4-9 258,-1-7 112,0-5-627,0-35 268,0-8 247,0-34 45,13 3-11,5 5 22,11 13 45,4 17-1,-7 18 12,-1 8 112,-3 7-56,0 2-100,2 13 21,0 9 1,0 13-23,1 4 12,-1-2-79,2-4 0,-2-4 34,-2-12-12,3-6-22,-7-7-56,7-16-169,-3-17 147,6-20-146,-1-20 0,-1-6 224,-10-1 202,-5 12 370,-7 18-337,-3 21-448,-1 14 213,0 21 11,5 16 168,0 18-67,7 12-78,0-2-34,0-4-235,2-9-1222,-4-11-6589,3-13 8046,-6-9 0,-1-6 0,-6-3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0.4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101 96 16400,'-45'0'-750,"13"0"1097,42 0-67,4-11 90,-5-4-101,-2-9-213,-6 3-45,-1 7 45,0 6-56,0 5 0,-6 3-45,-2 0-111,-7 6-864,1 6-795,2 7-1334,5-1 3149,4-3 0,3-10 0,0-3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0.6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15157,'9'76'813,"0"1"0,0 0 1,0-4-1,0-1 1,-1-5-680,0 1 1,1-5-897,1 0 0,2-1 784,2-4 1,1-2-23,2-7 0,2-3 557,19 34-793,4-21-649,0-18 90,0-21-1592,-2-10-4504,-15-19 6891,-8-9 0,-13 6 0,-4-5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1.6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0 775 17106,'66'-39'-355,"-1"0"0,-5 4 1,-6 7 51,6 17 57,-16 6 156,-12 2 90,-11 3 124,-6 0-57,-3 12-56,-2 6 829,17 50 1,2 9-830,-8-23 5,7 19 1,-2-14 62,-16-51 212,-2-5-291,4-18 45,4-19-101,9-24-34,2-12 90,2 2 101,-8 18 67,-8 19-112,-6 18-22,-4 11 101,-1 2-102,3 15 12,4 10 34,7 23 55,6 11-56,7 6-78,4 0-78,7-5 22,7-12-45,6-13-89,6-17-13,5-9-77,2-11-526,21-38 616,-30 3 55,3-33 135,-43 16 11,-9 2 247,-16 5 112,-13 9 44,-16 13 774,-48 11-841,14 21-156,-23 15-91,35 14-100,13 9 0,19 1-212,12-3-236,10-3 414,10-9-33,13-9 33,42-13-627,-2-30 0,29-18-78,-29-34 291,-32 31 1,-4-4 352,-3-6 0,-5-3 22,-4-4 0,-4-2 73,-1-5 0,-3 0 140,-2 1 0,0 0 314,-2 6 0,-3 2 297,-2 5 0,-2 4-124,-6-3-448,-1 15-179,11 35 22,5 12-22,-1 19 480,1 28-480,-2 26 16,1-7 1,2 3-17,3-19 0,1 0-776,3 23 1,3-3 820,3-27 0,4-5 27,2-2 1,4-3-65,25 31 3,11-19 101,7-18-45,8-20-45,5-11-44,-22-30 0,0-10 22,-15 8 0,-2-5-138,10-22 1,-7-6 142,-20 11 1,-7-1-6,3-46-34,-12 11 34,-14 24 280,-13 23 1896,-30 27-2031,-2 33-10,-20 27-67,20 29-258,29-34 0,3 3 212,6 0 1,4 2-23,2 47 123,45-5 17,18-41 0,12-8-140,-3-14 0,6-6-399,-6-5 0,5-3 1,-2-5-280,14-6 1,-3-7-635,0-6 1,-5-4-4082,23-10 5393,-34-13 0,-52 17 0,-11 5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2.06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333 401 15961,'-69'2'287,"-1"1"1,9-1-1,8 1 800,9 0-605,20-1-773,13 3 188,23 0 103,40-1 213,-1-2 0,9 0-904,30-1 1,11-4 716,-16-2 0,5-3 1,3-1-648,-13 2 0,1-1 0,2-1 1,1-1 648,6-2 0,1-2 0,0 0 0,1-1-28,0 1 0,1-1 0,-1 0 0,-1 0-326,-4 0 1,0 1 0,-2 0 0,-1 0 333,-5 1 1,-2 0-1,-1 0 1,-1 1-2,13-4 1,-2 0-1,-2 2-7,-11 1 0,-3 2 0,-2-1-100,18-2 0,-6 1-124,-19 1 0,-4 2-437,19-1 958,-40 3-1450,-21 6 638,-24 1-3206,-19 1 4294,-18 2 1,12-1 0,4 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2.3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180 425 18025,'-56'9'-661,"1"-1"0,-13 6 1311,143-16-415,-7-6 1,12-3-1141,-3 1 1,8-1 0,3-2 907,-10 1 0,2-3 0,2 0 0,2 0-342,8-1 0,2-1 0,2 1 0,-1 0 350,2 0 0,1 0 1,-1 1-1,-1 0-9,-3 0 1,0 1 0,-2 0 0,-1 0 1,-7 3 0,-1 0 0,-2 0 1,-1 1-39,14-3 0,-2 1 1,-3 1 18,-13 1 0,-3 1 0,-3 0-142,17-2 0,-8 2 112,-20 1 0,-5 1-538,14-3 793,-33 6-1767,-22 1 893,-9 3-4736,-15 0 5938,-7 0 0,2 0 0,1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5.5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6697,'0'0'0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6.4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99 14630,'35'-22'-1348,"11"-10"1,-20 11 0,3-2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58.6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1 232 15762,'76'-43'123,"5"2"-134,1 4-1027,4 3-642,-3 0-1536,-28 13 3256,-13 5 0,-32 12 0,-4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4.7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 84 14686,'-11'-12'-1198,"97"-25"-2601,-50 30 3799,18-8 0,-5 3 0,-35 12 0,-8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08.2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106 1876 7055,'5'-71'504,"0"1"0,1 0 1,1 2-421,-2 7 0,1 1-182,2 1 1,1 1 309,1 4 1,1 1 202,6-43 269,0 11-214,-4 10 228,0 6-373,-2 0 90,-3-2 571,-4-8-572,-2-9 382,-2-7-151,0-1-197,0 3-269,-2 15 125,1 14-80,-1 21 457,0 16-603,2 15-38,0 5 61,0 5 136,0 1-685,-6 1-314,2 0 505,-11 1 257,3 12 56,-10 6 56,-4 14-112,-5 2-112,-1-1-157,2-4 112,8-10 67,7-7-89,3-8 10,5-2-267,-3-3-23,5-7-371,0-13 203,3-13 627,4-16 101,12-4 246,7 2 214,28 4-214,-15 21-168,9 7-45,-21 17 12,-2 2-146,0 1-616,2 7-1042,-2 5-3452,-6-1 5110,-6 0 0,-7-11 0,-1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08.5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14933,'10'65'227,"0"0"1,-1 0 0,-2-3-200,-6-9 0,-1-2-934,0 47 906,0-11-112,0-15-944,0-14-1140,-6-12-1651,0-21 3847,-3-10 0,4-15 0,4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08.85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1 265 16176,'16'60'-131,"0"0"1,-1-6-1,-4-7-26,-5-2 90,3-11-67,4-16 134,2-7 56,-2-9 213,6-10-202,0-16 168,0-18-235,-8-23 34,-5-13 44,-8-10-584,-12-2 506,-3 10-33,-7 19-23,7 23 11,7 22-683,5 10-79,0 9-571,3 17-830,-1 8-1454,3 6 3662,6-6 0,-5-17 0,5-6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09.1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70 1 16299,'-18'65'7,"1"0"1,3-3 0,3-3-131,3 18 55,7-5 1,7-7 67,12-14-246,12-13 156,17-16-414,45-14 224,-20-26-1,22-15 102,-49-27 56,-29 5 0,-8-4 324,-15-27 147,-2 28 0,-7 4 77,-25-5-89,-4 21-190,5 17-113,7 12-33,8 8-582,5 10-1031,8 13-2332,5 2 3945,4 4 0,3-17 0,0-4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09.4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191 27 17913,'-34'58'-6,"0"0"0,0 0 1,-11 22-1,12-8-206,24 2 32,7-11 136,10-10-449,9-16-22,14-17-124,12-11 157,7-22-191,0-18 326,-6-26-190,-14-23-24,-14-13-277,-11-6 838,-17 9-101,-7 17 34,-10 27-213,0 24-561,3 18-739,10 17 1580,5 5 0,8-3 0,1-2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10.3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189 43 15683,'-43'39'650,"0"10"-347,5 22-12,6 3-257,12-3-34,10-8 0,7-11 134,3-12-33,8-11-79,9-10 12,15-10-34,15-5-56,6-15-90,2-13-167,-11-23-561,-17-18-326,-15-16 954,-19-6-291,-17 2 537,-11 12-347,-8 22 325,2 25-1009,10 14-605,7 20-1949,10 6 3585,8 11 0,4-9 0,2-2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10.6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13566,'33'63'549,"1"-1"0,-3-5 0,-1-8-280,4-9-236,-4-4 23,-6-8-56,-11-6-168,-6-8-224,-6-2 179,-17-4-1524,-11-3-1131,-20-3 392,9-2 2476,7-9 0,21 6 0,5-6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10.8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425 1 12087,'-49'78'5131,"17"-8"-5131,-11-11 0,-5 1-568,16-10 0,1-2-384,-2 3 0,-1-3-3878,-18 19 4916,7-12 0,30-41 0,4-6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54.0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67 1829 15527,'53'-58'33,"-6"-21"-56,-35 21 1,-5-5-1536,3-12 0,-1-3 1440,-2-10 0,-2-3 118,0-4 0,-1-2-164,-2-1 0,-1 1 164,0 4 0,-2 1-17,-3 9 0,-1 3-45,-2 10 1,-2 3 237,-3 10 0,-2 3-714,-19-32-750,-1 19-270,-2 12-2453,8 28 4011,0 6 0,18 21 0,1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55.1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1076 94 16367,'-1'-52'-101,"-4"10"101,-10 45 45,-8 17 392,-13 19-202,-23 31-703,20-24 0,-3 3 485,-9 6 0,-4 1-402,-4 2 0,-2 0 446,-1-1 1,0-2-34,4-3 0,0-2-11,6-7 0,2-1-83,7-6 0,3-2 100,-26 18-23,17-14-11,13-10 636,10-8-804,10-8 1005,9-3-1341,2-6-185,5-2-2217,0-1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6.0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 0 17801,'-31'36'852,"8"13"-763,26 26 23,3 0-112,-1-6-235,0-13-482,-2-12-627,2-11-416,2-13-1545,0-10 3305,2-6 0,-6-4 0,0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04.17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1 157 14978,'26'50'-135,"3"5"225,-8-2-56,4 5 10,3 0-32,-4-9 21,0-9-33,-5-11 23,-4-10-23,0-10 11,3-5 67,11-16-78,18-23-168,22-28-760,-28 19 1,1-4 193,4-4 1,0-2-309,0-2 0,-4 2-3071,13-22 4113,-15 15 0,-33 45 0,-4 7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04.88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26 122 14619,'-25'-72'684,"29"22"-136,67 73-352,-23-5 0,2 3-625,5 5 1,0 3 473,2 2 0,-1 0-12,-4 1 1,-3-1-12,-2 0 1,-2-2 336,32 25-359,-9-5-45,-11-6-363,-10-3-387,-8-6-225,-9-5-851,-10-7-674,-8-11 2545,-7-4 0,-4-7 0,-1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05.07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1318 0 15280,'-55'84'-613,"1"-1"1,-1 1-1,1-1 1,-1 1-1,1-1 1,-1 0-1,1 1 1,0-1-1,-1 1 1,1-1-1,2-2 1,8-12-1,2-4 1,-1 2-1,-6 11 185,0-2 1,-10 14-1,-6 8 1,-1 4-1,1-3 1,5-6-1,9-13 1,13-18-1,15-24 1,13-13-1,7-12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09.0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5958,'0'0'0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50.0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44 18787,'66'53'785,"-1"0"-707,-11 4-11,3-5-44,3-4-23,-2-7 33,0-7-33,-10-10-168,-8-8-381,-18-8-56,-11-5-157,-8-2-1255,-3-15-1199,0-14 2017,0-27-190,-7-17-1087,-4-14 2476,-7-2 0,7 37 0,4 12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50.2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552 1 15807,'-47'5'2868,"-1"19"-2420,9 56-101,-8 7-962,-2-1 760,-1-6-100,2-12-22,5-12 192,6-14-496,6-10-371,4-9-502,6-6-571,1-8-651,3-1-560,3-4-1064,5-2 4000,5 1 0,4-3 0,0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53.4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25 108 18026,'-14'74'974,"4"6"-694,10 9 45,0-4-201,0-13-35,6-17 57,1-16-57,6-19 12,0-10-11,2-9-23,13-8-67,13-21-45,18-20 45,-26 10 0,-1-4-141,0-4 1,-3-1 174,-4-3 0,-4-1-23,8-43 34,-17 18 55,-8 20 68,-4 25 180,0 16-169,0 11-179,0 4-100,0 8 100,0 23 89,0 27-89,0 34-163,0-36 1,2 1 162,2 4 0,3 5 61,7 26 1,3 2-51,-4-24 1,1-2-12,4 19 0,-1-4 0,-3 12 0,-7-18 134,-4-17-89,-3-15 145,-11-8-22,-35 2-168,-5-12-78,-29 2-112,18-14-146,6-2-337,11-4-32,13-2-1738,15 0 2443,9-4 0,6 0 0,2-3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53.6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58 1 21331,'-8'71'-232,"0"1"0,1-4 1,0-3-1887,-9 27-4997,6-30 7115,9-15 0,1-34 0,0-8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0.95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0 600 18048,'36'8'-22,"-4"-10"22,-20-23 11,0-6-11,2-4-56,-2-2 56,1-2 11,-2 5 123,-3 5-111,-4 12 201,-3 8-224,-1 6-146,0 3-258,0 6 404,-3 20 292,-8 19-146,-7 27-45,-8 7-68,3-3 12,3-15-11,8-15-12,4-18-22,5-13-112,1-9-415,2-5-694,6-68 1221,8-3-346,-2 1 1,1-5 356,3 8 0,1 0 56,2 0 1,0 1 38,-2 6 1,1 3 329,11-26-200,-9 32-35,1 32 125,-2 37-58,10 25-144,5 31-91,3 15-188,-19-41 1,0 0 159,0 0 1,-1 0-6,-2 0 0,0 0-809,3 12 1,-1-3-3091,-1 3 3899,1 5 0,-17-63 0,0-3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1.3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0 198 16524,'88'-29'22,"0"-1"1,-8 3-1,-7 7-325,9 16-335,-12 3 369,-15 1 146,-12 0-157,-15 0 167,-9 1 102,-7 3 11,-2 6 57,-2 5 32,7 6 270,3 7 189,5 3-223,2 2-224,-4-4-67,-6-6 78,-7-6 157,-4-8-101,-3-4 101,-1-4 380,0-1-649,0-8-302,0-15 156,0-17-548,6-16-79,12-3 157,14 5-785,11 13-1658,-10 20 3059,-6 10 0,-20 11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6.1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10574,'14'13'661,"-3"-3"-863,-11-10-3215,0 0 3417,9-5 0,-7 3 0,7-3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1.83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303 193 17207,'1'-48'191,"11"-1"-337,40 14 146,-12 4 0,-20 13-123,-12 9-247,-16 6 337,-15 3 21,-19 7 24,-21 14-12,-11 14 11,-1 14-22,9 4-57,19-1-21,20-3-270,16-3 258,19-4 101,20-4 22,21-7 68,20-4-45,5-5 0,-4-5-23,-13-3 34,-15-4 34,-15-5-90,-13 0-124,-5-5-1264,1 0-2557,-3 0 3945,8 0 0,-11 0 0,3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3.16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219 0 17823,'0'57'149,"0"0"1,-1 4 0,-2 2-105,-3 2 0,-2 1-987,2 11 0,1 4 1037,0 9 0,1 3-399,2-26 1,0 2 0,-1 1 325,1 4 1,0 1-1,0 0 15,-1 0 1,0 1-1,0-1 4,1-2 0,0-1 0,-1-1-41,-1 27 0,0-2 11,1-11 1,0-3-7,0-11 1,0-4 279,2-10 1,0-4-286,-4 30 112,5-21-101,-2-18-11,2-12 12,0-9 875,0-6-943,0-4 1588,0 1-1499,0 0 129,-3 3-162,1 2 12,-3 6-12,0 4 33,3 4-33,-3 2 11,5 2 23,-2 3-34,2 4-22,0 3 22,0 28 11,0-20-11,0 18 0,0-30 11,0-6-11,0-8 11,0-5 0,0-11-11,0-4 0,0-8-851,0-1 493,0-8-57,0 0-33,0-7-348,0 4-358,0 1 89,-6 1-414,-1-1 471,-8 0-101,1 0-538,-3 0-348,1 3 1995,4 3 0,3 2 0,6 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3.49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127 302 11661,'-35'-52'2319,"0"0"0,-21-31-1444,56 76-282,0 4 382,0 3-695,0 14 79,3 11-168,14 23-23,10 12-67,15 4 55,-1-1-66,-2-8-45,-6-9 11,-7-9-56,-8-12 45,-8-13 67,-3-6-12,-5-6 147,2-6-214,2-27-33,7-28-62,-3 13 1,0-4-163,2-5 0,1 1 84,1 3 0,1 2-219,6-25-67,-6 33-649,-7 25-1155,-3 13-1232,3 10-3440,-2 7 6902,2 7 0,-6-5 0,0-3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4.4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69 17622,'13'-38'1580,"-3"8"-1244,-10 30-257,0 0-79,0 3-169,0 14 169,0 15 57,2 25-24,3 16-33,-1 8-11,4 2-729,-4-5-851,4-3-1647,2-11-2376,-1-27 5614,7-13 0,-11-24 0,3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4.7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 94 19482,'11'55'773,"-5"12"-728,-14-17 0,-2 2-45,0 47 0,5-7-799,5-14 653,13-19 120,2-14-479,14-22 438,1-12-34,4-22-235,4-26 179,-3-28 135,-6-28-75,-20 40 0,-2-1-60,-2-2 0,-3 1 146,-4 2 0,-2 2-132,-8-35 132,-6 27-180,-1 24-55,7 22-247,4 9-1109,6 4-221,1 0-630,1 7 2484,0 1 1,0 1 0,0-2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5.0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44 132 18810,'-9'79'231,"0"0"1,2-4 0,1-3-171,1-21 1,0-2-62,2 45-11,12-11 11,12-17 44,9-15-44,9-19-11,-1-17 11,-1-9-11,1-33-23,-5-19-33,-9-37 44,-16 32 1,-3-3-626,-2-5 0,-4-1 446,-9-2 0,-5 0 73,0 0 1,-4 3 20,-6 5 0,-3 4-71,-20-27-438,10 29 236,13 27 146,12 12-437,8 22-1457,3 14-1292,2 7 3421,2 8 0,-2-24 0,2-4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5.4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122 222 18160,'-25'56'134,"1"0"1,3-2-1,3-1-134,-3 31 0,11-3-302,7-7 302,9-11 123,8-15-123,10-17-67,9-16 33,9-11 12,3-32-281,6-17 112,-5-35-76,-28 33 0,-3-3 77,-5-3 0,-2-2-320,-4-2 0,-4-1 510,-7 1 0,-4 1 78,-1 4 1,-2 3-122,-23-28 43,5 30-22,11 24-80,8 17-726,6 22-1436,2 17-4344,3 9 6608,1 10 0,1-29 0,0-5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5.7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18328,'78'33'74,"0"-1"1,-7-2 0,-8-5-75,-8-3 0,-14-5-470,-17-7-1099,-13-2-348,-8-4-323,-27-2-2870,1-1 5110,-23-1 0,24 0 0,4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5.88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319 0 18754,'-29'62'-1129,"0"0"0,0 0 0,-14 28 0,0-10-7375,-16-6 8504,5-15 0,35-44 0,6-8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0:36.0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69 19964,'81'10'-53,"-1"1"0,0-1 0,1 0 0,3-2 1,2 0-1,0-2 0,0-3-1253,4-5 1,0-4 0,1-1 0,0 0 1036,4 0 0,1-1 0,-1 0 1,-6 0-890,3-4 0,-6 0 0,-3 1 1271,-4 1 1,-3 0-1,-15 2 1,-3-4 0,-20 5-1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6.8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156 0 15515,'-1'83'700,"0"-32"1,0 3-326,0 14 0,0 3-1797,-2 14 1,1 4 1626,0-24 0,0 2 1,0 1-143,-1 5 1,0 1-1,0 2-245,-1 3 1,0 1 0,-1 1 181,1 0 0,-2 1 0,1 0-4,-1-1 0,0-1 1,1-1-95,0-3 1,0-1 0,1-1-34,0-6 1,0 0-1,2-3 223,-1 23 0,1-3-215,1-13 0,0-4 38,1-12 1,0-4-397,0 26-90,-1-22-494,-4-19 1083,-3-12-2707,-5-14-1099,4-6 3788,-3-9 0,8 3 0,1-3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2.6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181 419 19740,'-31'78'115,"-1"-1"1,4-6 0,5-6-94,12 0 57,2-15-57,2-15-22,2-15-112,2-11-280,-1-6-258,-1-17-324,-1-19 659,-2-32 293,3-21-179,2-10 246,3 11 269,0 20 55,0 27-245,0 20 44,5 14 291,6 16-235,13 13-67,9 20-123,10 10 0,-2 2 211,3-8-200,-4-10-11,-4-14-34,-4-13-23,0-8-77,2-29-125,7-15 113,2-37-107,-15 5 1,-4-5 207,-6 18 0,-2-1-121,2-16 1,-4 2 310,-4-4 224,-5 32-200,-3 24-203,-2 18 22,0 29 269,1 21-145,6 33 66,3 17-320,-1-45 0,1 0 142,11 44-23,6-13-11,1-21 253,-1-19-757,14-21 381,-5-24-135,16-30-22,-2-26 235,1-17 22,-5 1 46,-12 13 257,-14 27 202,-12 16-65,-5 32-70,-3 26-45,2 32-111,0 25-393,-2-42 1,1 0 201,2 2 0,-1-1-297,-1-1 0,2-3-1787,8 36-4000,-3-37 6084,4-22 0,-9-28 0,0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2.8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16737,'0'0'0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3.3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42 15896,'9'58'73,"1"-1"0,5 37-84,-15-72-1,0-10 12,0-6-11,20-46 0,12-19 33,8 22 23,1-20 0,4 5 157,16 36 291,-3 9 45,-1 6 146,-9 14-393,-3 9-168,-5 13-45,-6 5 23,-3-2-90,-9-6 12,-5-7 10,-5-9-66,-4-8-113,-1-4 90,4-5-22,3-16 22,8-10 56,4-21 0,-1-3 0,-5 4 302,-6 12 191,-9 16 180,-2 11-326,-3 6-314,0 2 91,0 21 447,3 43-482,2 3-89,4 29-78,0-30-1210,-2-10-2298,-4-17-5311,-2-17 8897,-1-13 0,0-9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3.4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28 15325,'22'-12'-1345,"-6"-3"0,-12 24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4.2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1 148 19224,'52'10'56,"1"-1"0,40 15 146,-35 10-157,-14 7-23,-13 5-33,-13-1 22,-9-2 34,-6-8 258,-3-7-203,0-11-10,-3-8-90,-3-6-190,-4-3-57,1-13-101,-1-6 46,6-13 291,1 0 11,3 7 78,2 8-55,9 10 44,5 4 179,27 7 57,-10 10-213,11 8-90,-21 7 11,-5 2 45,-9-3-67,-3-5 0,-4-10-57,1-5-481,0-13-112,7-19 381,7-15-404,12-23 1,12-2 649,9 3 34,7 14 280,16 16-33,-22 16 156,9 10 124,-27 16-280,-3 11-68,-1 14 34,-2 9-146,-1-3 22,6 0-89,-11-20-56,6-4 12,-5-22-404,9-18 134,8-14 180,3-21 66,-4-8 68,-10 0 45,-7 5 874,-8 10-381,-6 24-146,-2 10-314,-5 16-55,2 10 234,1 14-223,4 18 78,2 16-347,2 35-1950,-5-25-7646,0 1 9722,-6-44 1,0-21 0,0-4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4.4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18283,'0'0'0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5.0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82 0 20692,'87'19'-79,"-9"-5"35,-28-5 240,-38 53 0,-14 14-185,-2-10-403,-10 18 0,-5-4 336,-8-32 78,13-1-157,6-5-133,6 2-124,19-1-23,9 3 359,15 4 56,2 4 0,-10 7 0,-14 4 11,-10 6 247,-24-21 0,-8-1-157,-17 20-45,3-28 0,-6-8-23,-26-10 639,0-13-627,14-24 22,19-12 45,16-21-34,30 0 1,12-2-45,33-33-885,-5 24 0,7 0 823,2 10 0,3 3-11,3-5 0,2 0-406,-1-3 0,-1 0 445,-3-1 0,-2-2 0,-5 2 0,-4-1-11,-5 3 0,-5-1 11,-9 7 0,-5 1 347,7-36-122,-25 41-12,-33 12 1680,-14 46-1445,-22 17 23,3 28-90,10 18 319,19 6-532,15-1-56,11-8-123,56-3-829,3-38-473,0-17 0,3-7-4771,21-22 6084,9-9 0,-57 6 0,-2-5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5.45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90 1 19168,'-9'75'444,"1"0"1,-1-2-1,0-4-147,-4-14 1,0-2-102,3-2 0,3-1-28,-2 41-68,6-13 24,11-12-113,12-15-11,15-11-135,18-17-279,13-10-371,14-8-526,11-12-1674,4-10 139,-9-9-1043,-34-1 3889,-19 5 0,-30 12 0,-3 5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5.6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0 178 20423,'65'-43'-3277,"0"-1"0,-16 6 0,-7 8 2370,-13 15 1,-26 10-1,-3 3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5.7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1 181 17868,'76'-46'-124,"-1"-1"1,-1 6 0,0 9-846,-11 24 0,-3 6-3591,28-2 4560,-23 4 0,-47 0 0,-10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7.5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132 96 17610,'8'-22'-358,"-1"20"761,-7 31-190,0 24-100,0 11-113,0 6-79,0-7-661,0-9-436,-4-17 33,-3-17-560,-9-12-1961,-3-19 1064,-5-19 2600,2-22 1110,0-20-303,6-9 671,6 4 640,5 10-168,3 21-1637,2 22-100,4 14 113,13 24 715,16 18-503,16 26-101,7 20-353,-29-35 0,-1 2-51,5 17 1,-3-1-269,9 23-325,-18-33 0,-3-4-1390,-7-3-426,-6-15-290,-4-16 2666,-21-10 0,16-4 0,-16-1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6.0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17846,'55'70'631,"-1"-1"0,-5-4 1,-7-5-610,-4 5-22,-18-5-56,-10-12 56,-8-13 0,-19-12-123,-7-12-46,-17-7 91,1-25-90,9-14-224,14-28 146,9-14-438,26-4 146,17 4-1541,27 12-1743,-6 28 3822,0 15 0,-35 21 0,-6 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6.2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140 49 16558,'2'73'948,"1"-1"1,-1-5-1,-4-14-790,-8-28-69,-2-7 225,-5-10 33,-3-4-190,-4-8-34,-2-16 11,6-12-22,9-19-112,6-6 0,25 0-123,11 4-157,28 11-179,12 13-846,12 14-700,5 8-1675,-22 6 3680,-11 1 0,-37 0 0,-7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6.5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274 136 21286,'-53'32'489,"0"1"0,4-2 1,8 2-300,3 21-89,12 6-67,13 1-2864,101-45 1,22-22 2112,-43-7 111,4-2 1,13-7 0,-26-9 538,-42-46 67,-17-4 484,-24 7 412,-14 11-33,-15 20-280,-2 22-505,10 11-78,4 10-459,14 7-825,7 7-5606,13 1 6902,5 2 0,3-11 1,0-3-1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6.84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0 191 19594,'67'58'575,"-1"0"0,-8-5 1,-15-3-520,-33 7-23,-10-9 236,-4-13-123,-8-12 10,-7-12 12,-6-7-639,31-57 1,22-39 0,1 14-538,15 2 297,-9-3 0,7-15 0,2 27-1989,31 38-4483,-26 15 7183,-11 9 0,-31 5 0,-2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7.1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33 20356,'10'-18'0,"-2"4"0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7.2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 0 21801,'2'37'-2065,"-3"-18"1,0-27 0,-2-6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59:47.3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12232,'12'9'0,"-2"-2"0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12.9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41 609 17812,'-23'-31'1110,"6"7"-875,17 24 325,0 0-470,9-8-90,22-14-572,32-20 96,-13 9 0,6-3-740,12-7 1,3-3-382,11-8 1,-1 1-2096,-17 11 0,-3 1 3648,-2-3 0,-8 6 1,-16 10-1,-11 5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14.7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7190,'0'0'0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5.25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134 3 17498,'1'-2'68,"1"23"77,-5 59-106,1-23 1,1 5-1697,-1 11 1,1 5 1858,0 11 0,0 3 44,1 6 1,0 1-337,0 0 0,0 0 191,0-32 0,0 0 0,0-1-17,0 29 0,0-2-34,0-2 1,-1-2-40,1-6 1,-1-1 141,1-6 0,-1-2-148,1-6 1,0-1 22,0-5 0,0-1-28,0-4 0,0-2-49,0 45 60,0-11 23,1-9-23,3-8 22,1-5 46,2 2 1423,0 0-1446,-3-19 0,0 1-45,0 26 1288,2 16-1232,-5-39 694,0-7-761,-1-10 177,0-3-154,0-5 10,0 0-22,0-1 12,0 12 10,0-15-33,0 5 0,0-20 0,0-3 23,0-6-550,0 1-403,-4-13 303,-5-10 549,-8-13-102,-5-6 136,-3 1 44,0 4 156,3 3 12,3 3 157,6-1-90,5 6 68,7 5 22,-1 5-45,2 10-67,0 1-67,0 3-113,0 10 650,2 19 248,31 63-719,-6-7-377,-2-23 1,3-2 466,7 20-246,-4-13 23,-2-17 56,-8-19-57,-6-14 157,-2-12-55,2-14-180,15-32-101,15-37-374,-15 17 1,3-12 0,-1 3-255,5-10 0,-1-1 542,-4 8 1,2-3-1,-4 8-502,-3 12 0,-2 7-1731,14-21-1950,-18 40 4370,-9 17 0,-12 14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2.0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108 312 18362,'13'4'560,"-3"0"11,-10-4 45,0 0-459,12 72-22,-9-17-79,3 3 0,0 4-489,-6 25 545,0 1-112,0 0-90,0-9 57,0-16-113,0-18 90,-3-22-291,-4-14 347,-6-14 22,-9-27-22,-5-23-45,-2-36-388,15 37 0,2-3 304,3-6 0,1-3 106,2-3 1,2-1-182,1 2 0,3-2 226,9-8 1,5 4 10,8-16 12,22 7 180,-8 66-35,1 10 168,-1 10-44,0 17 1109,-2 13-1356,-5 23-67,-5 9 161,-8 5-911,-6-1-1043,-7-6-2162,-1-25 3955,-2-13 0,0-21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7.9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1 329 12143,'75'-21'137,"1"-1"0,0 0 0,27-8 1,-16 8-1528,-30 22-750,-13 0 336,-13-1 1132,-14-1 672,-9-2 1120,-7-1-21,-5-1-304,-9 1 314,-7 1-280,-9 2-268,0 0-124,1 2 55,1 0-65,6 0-147,6 3 190,5 2-156,6 0-314,3-1-12,1-2-995,0-2 771,6-7 112,2-8 124,5-13 90,-1-10 56,-1 1-11,-3 3 178,-3 11 102,-1 11-415,-3 6 0,1 6-269,1 0 269,6 15 201,3 8-55,5 19-101,2 6-45,0 2-403,-1 5-1816,-4 0-3305,-5-17 5524,-4-6 0,-5-24 0,0-2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6.0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498 425 19056,'-61'-23'209,"1"-1"0,2 7 1,8 12-31,2 39 191,-5 32-202,25-21 0,2 4-1003,2 6 0,2 3 930,1 3 1,4 1-68,6-1 0,3-1 157,1-4 0,3-1-185,4 40 11,22-19 124,13-21 222,32-25-368,15-15-17,-33-27 0,1-9-413,3-5 0,-3-8 273,4-18 0,-5-8 84,-5-7 0,-6-6 30,-8-5 0,-7-4-8,-6-2 1,-8-2 10,-8 2 1,-10-1-40,-16-12 1,-6 5 178,8 31 1,-3 6 5,-9-3 1,0 11 231,5 22-327,14 18-133,10 4-1380,4 3-88,2 12 1601,14 15 0,-11-9 0,11 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6.4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21 18910,'9'81'426,"0"0"0,-2-5 0,1-6-146,3 10-79,7-8-145,9-13-11,3-14-45,-3-13-89,-3-16-102,-5-9 180,0-14-90,3-22-179,5-23 146,5-33-116,-17 36 1,-2-1 198,0-3 1,-2 1 50,6-44 157,-7 20 134,-3 26 157,-4 23-134,-2 16-247,-1 9-67,0 2 45,0 19 902,0 13-712,0 27-67,0 10 12,0 5-68,4-3-79,7-6-33,10-11 0,11-9-336,11-10-593,7-11-102,11-12-471,6-6-1490,9-16-582,-3-14-2600,-21-4 6174,-20-13 0,-24 24 0,-8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6.6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34 16120,'11'-33'3911,"-2"37"-3626,-5 40 1,-5 20 168,4 1 0,0 4-1025,0 8 0,1 1 767,0 4 0,0 1-934,-1 4 0,-1 0 738,0-1 0,0 0-331,0-1 1,0-3-694,0-8 1,0-4-412,2-12 1,1-6-3788,-1 5 5222,0-43 0,-4-18 0,0-11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6.8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1 311 21286,'69'-66'-1513,"0"1"1,4 3-1,3 11 1513,-7 29 0,-3 8 0,22-9 0,-37 15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7.6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333 127 17958,'42'-70'1199,"-20"14"-717,-56 56-191,-23 4 0,-17 14-145,-7 13-146,8 12-34,22 6-526,24-1 437,27 1-146,42 0 134,29 0-182,-19-23 0,6-2 323,1 0 0,1 1-6,-5-1 0,-1 1-146,32 24-166,-33 0-136,-26-1 268,-19-1 180,-30-3 247,-14-6-146,-21-10 22,-5-11 22,7-10 484,14-5-730,17-17-903,28-44 668,33-4 257,-5 14 1,6 1-151,7 10 0,5 5 273,-1 0 1,2 1 95,-2 4 0,-1 3 432,33-14-12,-18 10 404,-12 15-549,-23 7 189,-4 6 2,-10 13 121,2 9-649,6 17-33,-2 9-45,-2 6-650,-3 2-1602,-4-3 2252,-4-18 0,-4-13 0,-3-16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7.8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0 127 12613,'41'-35'0,"0"0"0,24-22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28.4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45 20434,'91'-11'-4,"-1"0"1,-9 2-1,-12 1-119,-23 4-112,-21 3-23,-14 10 146,-9 14 112,-25 19-325,-8 26 0,-6 21 0,10-10 325,19-27 0,4 0-199,-15 28 0,-4 10 0,23-19 249,38-36 1,10-9 55,-3 7 1,-2 2 128,-1 2 1,-3 4-85,-5 3 0,-5 2-213,-6 4 1,-5 1 173,-6 2 0,-4 0 22,-1 1 1,-6-2 347,-21 44 302,-9-11-224,-23-19-145,-4-18-101,2-18-113,5-16-44,10-9-157,8-16-63,12-17-386,9-31-447,15-32 117,8 32 1,7-3 492,6-8 1,8-5 244,9 0 0,7-5 0,-2 3 71,-11 18 0,-3 2 0,2-1-8,10-14 0,1-2 1,-6 6 61,-9 7 0,-6 5 185,9-33 124,-20 29 78,-9 24-258,-6 21-157,0 9 78,-4 21 684,-26 73-538,9 3-84,4-16 1,3 2-186,7-16 0,5-3-11,8-2 0,6-3-101,3-4 0,6-4-112,45 28-118,-26-45 0,7-7-1826,35-7 0,2-11-4263,15-14 6420,-21-3 0,-10-5 0,-38-6 0,-6 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30.1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79 1344 18821,'83'-37'-165,"-1"0"1,-5 0 0,-9-1-183,1-21 55,-14-7 101,-26 2-44,-13-1 235,-13 0 157,-18 10 347,-13 7-145,-22 13 56,-14 16 66,-6 9-178,-2 10-124,1 21 23,5 14-56,10 25-146,16 14 0,18 6 246,16 4-56,37-3-992,24-8 802,-11-41 0,6-7-90,7-5 1,4-6-442,4-2 0,2-7 144,3-7 1,0-7-45,3-6 0,-2-7 72,-1-8 0,-3-7-453,0-12 0,-4-6 571,-4-8 0,-5-6 0,-5-7 0,-6-9 203,-13 4 1,-4-8 0,-4 5 575,-2-7 0,-3 3-213,-6 15 0,-1-1 0,-4 11 482,-6-16-12,-4 40-436,-5 23 442,-11 39-454,-11 35-138,10 3 0,-2 16 0,3-1-459,4-8 1,1 0-1,1 5 350,-1 6 1,-1 7 0,2 1 0,3-3-30,2 11 0,4-2 0,2 1-605,-1 6 0,1 0 1,2-1 536,-1 0 1,1-1 0,2-2 3,1-7 1,2-1-1,1-3-39,0-10 0,1-3 0,2-1 21,10 28 0,2-10-6,-6-37 0,0-6-73,12 30-346,-17-89-595,-6-34 594,0-39 657,-2 31 0,-2-2-354,-6-3-1,-3 0 129,1 3 1,-3 1 5,-5 6 0,-2 2 426,-2-2 0,0 2-34,-2-15 2457,1 0-3085,19 24 1,29-4 202,19-13-360,-4 20 0,4 0 40,8-7 0,5-5-28,3-7 0,4-8 0,-3 0 198,-12 9 0,-2 1 0,0-4-556,14-17 1,1-6-1,-7 3 739,-3-9 0,-9 4 453,-8 9 1,-6 5 241,-10 15 1,-4 6 77,-1-9-717,-12 32 34,-11 28 1047,-13 39-801,-6 28 0,-1 12-258,5-8 1,3 5 105,3-1 0,1 5 0,4-2-134,3 17 0,5-2-39,5 2 1,3-1-12,3-5 0,4-3-28,0-12 0,3-5 11,2-16 0,3-5-677,22 18 324,-11-41-168,6-46-369,-17-38 402,-10 6 1,-4-6-494,-3-10 0,-5-2 679,-11-7 0,-6-1 319,-3 2 0,-5 2 588,-7 6 1,-4 5 60,5 12 1,-1 4 2867,-30-22-3137,33 34-380,6 13-44,26 17-124,27 2 100,24 0-32,45 0-108,-37 0 1,5 0-51,30-2 0,0-2 313,-22 0 1,-2-3-73,16-1 0,-5-4 6,10-13 11,-18-6 137,-24-1-59,-19-2-33,-19 5 381,-8 4-336,-24 10 145,-51 6-78,-3 25-16,21-2 0,2 6-253,-13 41 67,19 17 45,22 9 146,13 4-34,23 0-84,15-37 0,7-4-28,24 12-17,-10-30 0,3-8-151,28-13-381,4-31 291,-36 4 0,0-5-348,3-9 0,-1-5 202,3-3 1,2-4-236,21-16 1,0 1 638,-21 16 0,-1 2 56,11-7 0,-6 6 616,-8 8 101,-25 16-324,-16 9-427,-15 5 191,-26 2-67,-23 16-1,-34 9-78,22 9 1,1 6-68,20-9 0,3 2-6,-9 11 0,10 3 6,20 16 392,13-3 140,36-13-319,18-12-79,40-18-106,-35-11 0,2-4 300,4-6 1,4-8-318,28-15 0,0-7-11,-20 1 0,-2-3-374,-9 2 1,2-4-1,-6-1 223,1-11 0,-7-2 5,-4-7 0,-5-4 39,-6-7 1,-6-4-112,-6-7 0,-5-3 218,-6 0 0,-3-4 302,-3 19 1,-1-2-1,-1 6 73,-3 2 1,0 5 22,0-5 0,-2 12-107,-3 30-291,2 19 0,0 37 302,0 30-117,0-8 0,0 9-572,-2 11 0,1 10 0,-1-3 421,2-14 0,0-2 0,-1 3-31,-1 24 1,0 4 0,0-5-4,1 6 0,1-6-275,1-3 1,0-4-352,2-12 1,1-5-456,0-17 0,0-6-2987,1 5 4068,0-51 0,0-6 0,0-15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1:30.2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1 123 22956,'87'-20'-693,"0"-1"0,1 1 1,-2 1-1,0 0 1,-8 6-1706,-4 8 0,-7 4 2398,-3-1 0,-10 0 0,-20 2 0,-13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0.3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501 74 17935,'-64'-24'310,"1"0"0,2 6 1,7 10-166,-5 28-100,1 12 33,7 5-78,9 1-33,13-3-102,16-2-89,7-6 202,6-5-168,18-2 190,17-3 33,27 1-10,20-2 21,3 4-44,-1-2-33,-13 7 22,-14 0 11,-15 2-34,-14 2-22,-12 1-168,-9-1 224,-4 0 67,-3-3 146,-3 1-45,-11-2 112,-12 1 0,-16-5-134,-10-4-34,-5-7 0,-2-4-78,6-1-34,10-4-11,13 2-113,12-3-313,11 2-459,5-2-3788,2 0 2992,15 0-2925,-5 0 4617,16 0 0,-18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8.4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201 309 9812,'20'-57'897,"-16"10"-449,-24 33-124,-12 5 248,-2 4-169,-2 4 202,1 1-134,6 4-56,9 4 201,8 5-460,7 3-156,3-3 0,2-2-324,0-5 122,9-5 124,9 1-191,15-16 11,6-9 68,3-14 190,-5-5 224,-6 2-34,-7 6 169,-7 7 55,-5 8-414,-7 10-246,0 5 246,-1 11 526,22 46-515,2-2-11,-5-6 0,1 2-1064,21 21-2533,-14-24 3597,-2-13 0,-22-25 0,-1-5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1.34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332 0 16434,'-22'3'941,"-7"-2"-392,-17-1-179,-4 6-246,2 9 10,5 10-112,6 13-22,11 6 56,7 5 12,11 3-57,5-1-22,3 2-1,10-4 12,11-5 135,17-7 55,15-9-156,10-11-23,14-8-11,11-7-22,10-6-271,-46-2 1,-1-4 180,-1-1 0,-1-3-90,41-24-278,-14-3 110,-13 1 202,-12 1-56,-10 4-191,-7 5 135,-10 5 79,1-1 599,-12 13-443,0-2 196,-6 11-241,-4-1-78,2 2-1210,-1 1-515,-2 1 753,-1 1 1,-1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2.2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444 1107 14327,'-34'-45'864,"-5"8"-92,-2 26-77,-4 5-258,-1 3 34,5 3-79,0 11-179,5 8-157,2 16 34,3 9-90,7 2-11,5 2-45,11-6 44,3-3 12,5-6-336,11-7-224,7-9 324,14-8-156,6-6-415,5-18-10,-4-12 155,-4-22 136,-11-11 246,-12-4 280,-8 0 806,-4 7 113,0 15-258,0 15-246,-1 13-359,0 10-258,0 3 202,1 8 34,0 11-23,1 16 157,9 10-22,7 6-34,11-3 11,24 0 224,-10-20-246,17-6-34,-14-18-67,6-24-100,4-14-382,5-33 56,-30 27 0,-2-7-269,4-35 1,-5-7-38,-9 16 1,-4-3 719,-3 8 1,-2-5 0,-2 4 11,-5-9 0,-3 3 370,-3 7 0,-1 2 352,0 11 1,-1 6-50,-13-13-203,3 32-279,4 21 10,2 16-10,-1 23 835,-6 24-959,5 16 1,3 9 49,1-15 1,2 2-452,0 26 0,2 1 395,2-25 1,4-3-6,3-2 0,3-1-17,0-5 1,5 0-40,13 8 0,5-4-56,15 17-67,17 0-157,-25-53 123,-3-13-78,-4-10-349,-1-26-54,0-16 571,-5-25 902,-4-2 341,-8 6-872,-6 28-271,-4 12 34,-1 22-33,3 21 156,4 14-78,4 27-112,3 8-1042,-5-19 0,1-1-6375,0 1 7417,5 9 0,-14-56 0,0-4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2.3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18238,'0'0'0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3.10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14911,'32'74'799,"0"-1"0,-2-5 0,-6-9-642,-8-6-90,-3-6-56,-4-8 45,-2-11-56,-6-13-67,2-9-336,4-6-740,4-20 740,7-9 403,9-18 123,3 4-22,7 9 716,41 50 1,8 18-784,-11-8-17,13 15 0,-6 3-6,-39-13 11,-8-11 34,-8-10-11,0-6-23,0-4 12,3-11 33,5-10 0,-5-20-11,-3-10-56,-13-5 427,-6 7 234,-8 9-359,-11 14 147,-6 12 66,-13 8-112,-6 5-235,2 1-157,3 7-11,5 3-78,11 8-124,6 0-67,6 0-481,6-2 660,16 1 67,10 6 12,19 5 11,5 13 23,2 18-337,-27-19 0,-3 6 314,1 10 0,-4 10 15,-5 11 0,-3 11 0,-3-3 22,-2-15 1,-2-2 0,0 3-629,0 21 0,-1 6 0,-2-9 686,-3 2 1,-4-8 116,-3-11 1,-4-4 168,2-12 0,-7-5 353,-11-4 0,-6-8-62,-17 2-213,-18-11-380,17-48-79,0-19-336,12-34-325,15-25 380,15 40 1,6-1-45,11-2 0,8 1 50,-1 0 1,9 2-292,25-10 1,7 5 251,-16 20 0,2 4-370,9-5 1,-1 7 184,3 14-3748,-27 11 4247,-8 7 0,-19 3 0,0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3.55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0 234 17711,'88'-1'323,"0"-1"0,0 1 0,-14 0 1,1 0-1,1 0 0,1-1-239,4 0 0,1-1 0,2 0 0,1-1-1449,10 0 0,2 0 1,1-1-1,1-1 1380,-16 1 1,1-1 0,1 0 0,-1 0 0,0 0-7,0 0 0,-1 0 0,1-1 0,-1 1 0,0 0-138,16-2 0,-1 0 0,-1 1 1,-3-1 139,-7 1 0,-3 0 0,-1 0 0,-3 0-11,13 0 0,-4-1 0,-5 0-28,19-1 0,-10 0 351,-24 2 1,-7 0-548,17-2 11,-39 3-280,-23 3 1946,-13 1-3425,-4 2 980,-15 0 992,-8 0 0,3 0 0,0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7.8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31 211 17230,'2'90'1580,"0"1"-1334,-2-6-89,0-4-34,0-8-78,0-13-34,0-11-11,2-15-582,0-11-595,1-10-224,-1-8-44,-1-3-1322,-1-19-831,-1-18 1739,-9-28 1859,0-12 302,-3-7 628,6 12 628,4 9 324,3 13-437,0 9 68,0 8-280,0 10-617,0 8 101,11 8 381,5 7-157,19 20-134,8 13-336,10 23-79,6 9-185,-18-15 0,0 0-72,25 21-102,-26-26 1,-1-5-11,12 0 44,-8-16-22,-10-12 44,-8-10 23,-8-11-112,-4-22-78,-1-27-219,-8-15 0,-2-8 123,0 15 1,-1-1-231,-4-23 0,-4 2 404,2 30 0,-2 7 0,-8-25-45,4 30-45,7 25-526,3 13-2241,1 13 974,7 13-1635,3 0 3664,7 11 0,-8-18 0,-1-2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8.3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212 171 18238,'0'-28'684,"-10"8"-393,-21 40 45,-11 12 56,0 17-168,2 4-179,13-1-45,13-4-67,8 0 45,6-10-46,18-4-66,10-13 11,26-10-112,7-9-147,5-24 225,-7-13 124,-14-25-113,-21-12-33,-14-5-101,-11-2 0,-18 9 280,-3 16 112,-14 19-22,5 17-90,5 11-56,4 6-236,3 6-1456,2 14-1602,7 13-1838,3 1 5188,6-1 0,1-20 0,0-4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8.6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59 16692,'88'28'175,"1"1"1,-4 2-1,-12-4-74,-18-4-67,4 15-34,-6 12-11,-9-1-146,-14 1 22,-13-9-167,-10-8 302,-7-10 246,0-10 594,0-7-380,-4-3-460,-2-22-291,-1-16 122,2-28-368,16-16 470,24-5-289,23 5 372,-21 45 1,3 3-17,36-13-660,-11 19-483,-16 16-616,-14 14-1278,-18 8 3037,-8 9 0,-9-8 0,0-2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29.2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22 17924,'32'49'39,"0"1"1,20 30-29,-44-59-11,-4-9 0,-1-5 12,-3-5-24,0-2-224,0-15-357,3-12 425,4-20-90,6-4 258,8 5 79,3 13 145,3 16 246,5 11 136,3 10-147,4 17-123,1 16-235,-6 20 11,-6 7-112,-10-1-23,-8-9 12,-5-10-67,-3-14 78,-2-15 224,0-8-224,0-14-493,0-22 403,3-17-22,7-24-213,7 3 325,9 8 79,3 21 178,0 14-111,0 15 291,20 5-213,-12 14-168,17 8-23,-16 13 46,-2 6-79,-1 5-2420,12 20-471,-12-15-4011,-3-2 6902,-14-29 0,-16-14 0,1-2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0.0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456 1041 18294,'-75'-11'257,"0"0"1,3 3 0,11 12-34,11 48-33,4 9-191,10 5-112,12-1 0,12-5 112,8-11 0,4-13-45,9-15-22,10-12-79,15-12-358,13-23 11,1-15-168,0-26-34,-10-4 459,-9-3 236,-11 6 113,-7 11 290,-7 14 202,-2 17-179,-2 14-302,0 8-113,0 4 504,0 12-179,5 11-56,3 17-56,9 7-33,7 3-146,8-2 0,6-6-90,8-8 22,2-14 1,5-10-45,0-7-292,2-11-78,-2-11 0,-3-12-34,-3-11-134,-7-4-112,-2-4 269,-6-3 157,-7-5 22,-6 1 269,-10-4 0,-5 2 11,-4-4 168,-7 14 0,-4-2 202,-12-34-705,3 25 1,-4 0 530,2 12 0,-2 2 39,0-2 1,0 1 560,-24-38 313,1 9-671,17 36-360,6 11 34,18 36 57,1 29 582,0 32-639,2-16 0,0 5 334,1 8 1,1 6-275,1-2 0,0 6 0,3-4-523,3 10 1,3-1 361,1 20 1,6-5-23,1-40 0,2-6 0,22 32-112,-3-22-190,-2-20-68,-9-20-45,4-11 349,1-22-830,37-52 863,-15 3 33,-17 14 0,-2 2 892,3-9-455,-14 24-90,-12 16 34,-8 12-291,-2 13 571,1 18-314,4 22-280,1 2 0,2 4-291,4 36-827,-3-30 0,2-1-2042,6 17-3024,-4-30 6117,-1-18 0,-10-26 0,-1-3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09.4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37 111 15202,'83'-8'141,"1"0"0,-1 0 0,5 0 0,1 1 0,0 3-25,-2 2 0,0 3 0,2 0-1806,7-1 0,1 0 0,1 0 1785,-22-1 0,1 1 1,0-1-1,-1 0-23,1 0 1,0 0 0,0 0 0,0-1-110,-1 1 1,-1-1 0,0 0-1,0 1 37,19-2 0,-1 1 0,-2-1 26,-7 1 0,-1 0 1,-3 0-16,-9 0 0,-3 1 0,-3-1 372,16 0 1,-5 0-368,-16 1 1,-5 0 51,26 0 77,-26 1 125,-17 0 2573,-11 0-2440,-3-2 2034,3 1-2269,7-4 436,9 2-504,5-2-55,-1 2-45,-6 0 90,-14 0-101,-10 1 11,-11 1 0,-4 1 739,-2 0-806,0 7 67,1 21 0,10 27 78,4 42-943,-4-32 1,1 5 864,-2 13 0,-1 4 3,-4-22 1,-1 2 0,0 1 11,-1 4 0,-1 2 0,0 0-12,-1 3 1,0 0 0,0 1 7,-1 1 0,1-1 0,-2 1-11,0-1 0,-1 0 0,-1-1 0,-2-1 0,0-2 0,-2 1 0,0-3 0,-1 1 0,-2-2 4,-1-2 0,-2 0 0,0-1-4,-5 30 0,0-1-473,-1-4 0,0-1 473,1-6 0,0-2 0,5-8 0,0-1-221,0 7 0,1-5 221,3 16-22,1-6-1,8-65-44,0-14 1533,0-5-2161,0-3 1738,-7 1-1122,-15 5 610,-25 4-632,-32 8 33,29-8 1,-3 0-434,-8 3 0,0-1 507,-3 1 0,0 0-6,-1 2 0,0 0-34,-3 0 0,-1 0 34,-3 2 0,0 0 6,-6-2 0,-3-1-6,-4-1 0,-3-1-701,-8 0 0,-2 0 660,27-5 0,-2 0 0,0 0-690,-7 1 0,-2-1 1,0 0 722,-5 1 1,-1 1-1,-1-1 8,-1-1 0,-1 0 0,1 0-107,4 1 0,0-1 0,-1 0 114,-7 1 0,-1-1 1,8 0-14,3 0 1,6-1-141,-4 0 1,14-1-1112,33-4-1601,13-6 1260,10-9-2100,5-1 4352,2-3 0,5 10 0,0 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0.2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18530,'0'0'0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1.5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164 1126 20311,'53'-30'190,"-3"6"-190,-10 20-100,-11 1-136,-16 10 124,-7 16 90,-18 18 22,-17 20 190,-18 8-111,-13 0-474,4-4 395,15-7-213,19-8-347,13-5 302,29 0 258,16 1 145,29 4-66,10 3-593,1 5 626,-9 2-56,-16 2 13,-15 0-47,-19-3 12,-10-1 452,-14-8-105,-19-4-124,-20-12-201,-25-11 68,-11-11-91,-6-8-418,5-11 385,15-9 241,23-13-1395,32-35 840,43 9 224,-2 15 1,7 2-90,11 7 0,9 3-27,3-2 1,7-2 0,-2 2-206,13-6 0,0 0 396,-9 5 0,4-2 0,-6 1-503,1-4 0,-6 0 490,-6 0 0,-5-2-6,-9-1 1,-6-2 341,16-39-296,-22 6 313,-15 8-123,-8 16 839,-27 7 110,-7 24-849,-32 2 101,-8 23-89,-10 12 0,2 10-213,8 14-56,18 0 909,15 9-1245,21-20-484,7-2 473,14-22-203,16-8-77,14-21-57,19-11 415,4-19 168,-5-5 56,-12 12 347,-16 4-100,-13 23-12,-8 6-201,-5 12 179,0 7 291,0 11-235,0 14-78,0 12 111,21 23-212,2-23-79,23 4 0,3-34 90,7-9 145,11-27-167,7-13-869,0-30 672,-38 27 1,-2-2-118,-2-3 0,-3-6-29,3-32 1,-7-5 83,-8 14 1,-5-3-241,-2 8 1,-1-4-1,-3 3 420,-5-12 0,-2 4 28,-2 3 0,-2 2 185,-2 11 0,-3 4 11,-12-28 572,-5 35-270,10 27-492,2 27 815,3 33-434,-3 35-348,6-22 1,0 4 267,1 9 1,0 2-280,3 6 0,0 1 45,2-1 0,2 1-73,0-1 0,2-1-28,2-5 0,3-1-28,1-7 0,3-2 5,21 38-89,-2-50 0,5-6-280,20 2-124,21-11-380,-16-58 179,-2-17 123,-2-33 409,-24 19 1,-4-2 206,9-24 135,-17 35 0,-2 6 291,-7 11-269,-5 19-89,-2 10 201,2 22 202,0 17 371,7 27-797,-2 14-275,0-12 1,0 1-2672,1 28-6500,1 6 9379,-10-59 0,-2-31 0,0-6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1.82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1 236 16849,'69'-30'17,"0"-1"1,0 0 0,-5 2 0,0 2 0,-6 6-141,-5 8 0,-4 4 33,37-8-10,-25 3-147,-25 7-145,-20 2-56,-11 4 448,-5 1 78,-11 0-78,-4 0-34,-14 1-1523,-2 12-3205,3-2 4762,2 11 0,14-13 0,3-1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2.4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297 51 19975,'-94'-35'459,"10"19"-459,35 68 79,11 6-35,18 3 68,10-4-100,9-4-24,6-12 46,6-9-45,10-10 11,10-11-157,3-6 101,5-17-56,1-10 101,-4-14-68,0-5 57,-9 7-146,-4 10 56,-5 10-134,-6 8 246,0 6 358,-1 17 45,2 9-100,3 40-247,-6-16-12,1 12-32,-7-37 179,-1-11 55,2-9-246,5-15-404,8-21 371,13-22-169,12-15 202,-5 25 0,4 4 22,20-9 90,23 5 23,-31 36 0,-2 6 22,-1 13-157,13 31-23,-18 1-907,7 24-1109,-21-16-1917,-15-15 3956,-3-7 0,-14-22 0,0-4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1.4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594 97 17174,'-32'-53'784,"-11"11"-604,-22 41 21,-12 4-10,-9 10-57,5 6-22,9 10-22,19 1-57,14-4-33,19-4-22,8 0-348,9-2 191,6 9 145,21 3 68,18 4 0,30 4 100,17-3-273,-40-17 0,0 0 189,0-1 1,0 0-7,38 20 1,-15-2-45,-21-2-67,-17-3 0,-16 0 0,-9-1 67,-6 0 280,-3-1 223,-9 0 314,-10-1-403,-19-3-117,-8-9 0,-6-3-107,-37 6-387,24-11 0,-1-1 275,-30-4-102,43-4 0,3 0 36,-10 0-12,6 0-315,44 0-849,7 0-584,3-1-15,14-5 60,15-4-2893,6-1 4596,13-2 0,-29 7 0,0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1.78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65 16355,'22'-46'247,"-5"27"784,-17 69-224,0 30-169,-3 19-1033,0-42 0,1 1 669,-1 2 1,0-1-34,0 2 0,1-1-45,1-2 1,0-1-46,2-2 0,1-1-28,14 40-123,9-12-54,16-15 54,9-17-280,5-13-67,6-17-517,5-10-178,-1-12-381,-4-23 323,-16-18-1869,-19-22-2152,-14 7 5121,-27 6 0,11 31 0,-11 7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1.9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0 264 16087,'58'-55'-423,"-1"0"1,3 3 0,1 9-2872,33 13 3294,-11 9 0,-56 15 0,-11 5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2.5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410 195 15963,'11'-34'1233,"-4"4"-1099,-19 12-134,-4 2 404,-13 1-281,-2 1-67,-8 3 68,-2 5 66,-2 2 34,1 4-45,1 2 34,1 14-90,4 10 1,7 15-124,12 6-112,7 0 112,8 2 89,13-5-89,10-1-157,14-12 34,6-7-90,2-13-145,-4-5-169,-1-14 12,-3-16 100,-2-20-11,-2-20 135,-7-10 291,-4 1 460,-8 10 380,-5 17-179,-4 21-302,-3 14-225,2 10-100,-1 1 22,6 13 201,5 12-190,5 21 79,10 9-146,3 4 0,8-2-370,2-6-605,3-10-4224,21-11-1568,-33-15 6767,11-11 0,-39-5 0,-1-1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2.8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18216,'19'64'112,"0"0"0,-1-6 0,-5-6-56,-13-7-45,0-11 12,0-11 55,0-11 12,0-8-90,0-3-897,0-22-66,3-16 963,16-27 0,13-6 112,18 8 33,3 16 191,-1 21-101,-7 14 248,-1 9-136,-1 22 45,0 9-213,-2 23-78,-3 7-224,11 20-672,-13-25-696,13 3-357,-13-40-1290,11-9-1221,-13-8 4359,4-11 0,-26 9 0,-1-9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3.4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514 1015 14764,'8'-53'1401,"-1"0"0,-6-30-852,-52 75-22,-7 5 77,-10 6-77,-5 15-45,0 15-79,4 20-291,11 7-112,13 5-134,23-6 44,10-4-33,15-9-11,17-10 55,15-15-234,22-9-203,13-15-257,2-21-157,1-20-427,-12-29 1127,-34 29 0,-6-4-78,-4-6 0,-5-4-56,-3-6 0,-3-4-131,-2-8 1,-3-1 494,-3-5 0,-1-1 213,-2 2 0,-2 3 599,-1 7 1,-1 6 240,-11-31-538,5 40-324,7 33-191,4 16 22,3 7 355,1 20 139,0 21-45,0 37-225,0-27 1,0 2 73,1 9 1,1 2-153,3 4 0,1 1-16,1 4 0,3 0-468,3 1 1,2-1 321,0-2 0,1 0 27,3-7 1,1-2-34,1-6 0,1-3-67,26 33-341,-2-23-18,0-20-55,-5-23-125,0-10 457,-2-32-322,-1-19 236,-5-34 369,-14-20-134,-12 43 0,-3 0 33,-2 0 1,-2 1 538,0-36-57,-2 23 75,0 28-410,-1 22-180,1 9-12,0 29 393,2 16-123,5 35-169,4 19-178,-3-39 0,2 1 89,-1 1 0,1 3-1636,2 26 0,-2-4-2017,1 5 3653,-4-30 0,-1-13 0,-4-37 0,0-7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0.3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220 1 12417,'1'80'576,"0"1"0,0-1 0,0-1 0,0-1 0,-1-3-156,0 14 1,0-1-1259,0 7 0,0 1 987,0-29 0,0 0 1,0 2-379,0 3 0,0 1 0,0 2 371,1 2 0,-1 2 0,-1 0-97,-1 1 0,-1 0 0,-1 0-16,0 1 1,-1-1 0,-2-1-26,-1-1 0,0-1 0,-2-1 10,1-4 1,-1-2 0,0 0-43,-4 30 1,1-3 32,0-10 1,2-2-6,1-7 0,2-3 11,2-9 1,1-4 35,1-9 1,1-3-48,1 27-23,1-27 1009,1-21-1232,0-15 1133,-2-10-2388,-1-4-980,-9-19-3021,1-4 5516,-4-24 0,8 24 0,2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3.6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18877,'0'0'0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4.7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399 532 13375,'-15'-39'1827,"4"3"-1368,9 15-89,0-5-1,-4-2-178,-3-4 156,-6 1-78,-6 1 403,-1 6-234,-5 7-248,1 8-55,-1 4 10,-2 5-33,-2 7-45,-1 14 68,-3 18-34,3 18 67,6 11-22,7 3-113,11-2 12,5-7-11,3-8-34,9-12-202,7-12 157,11-13 34,9-8-561,29-35 326,-14-11 168,17-32-158,-34-6 124,-10-8 101,-14-1 306,-6-10 108,-4 41-257,0 6-146,0 42-11,0 5-1,0 9 247,3 17-78,10 21 0,9 16-37,12 7-120,-3-25 0,4-3-67,20 12 22,22-1 22,-21-39 23,4-17 0,2-23-100,1-20-1,-8-25-213,-31 10 1,-5-4 201,3-31 72,-13 34 1,-7 3-73,-14-3 112,-5 21 280,-10 19-224,2 11-56,5 8-45,8 2 45,5 5-235,4 8-281,3 10 516,26 25 34,2-6 168,24 17 22,-4-13 67,-2 5-11,-2 5 202,6 31-336,-14-17-79,-2 15 12,-16-31-34,-4-10-45,-2-11-168,3-8-684,2-11-347,10-6-1378,15-6-1625,-5-6 4202,9-7 0,-28 3 0,-3-2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5.36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444 915 17050,'-60'-16'497,"-1"-1"0,4-1 0,5 9-72,2 21-111,1 10-33,7 18-57,8 11-224,12 5-34,10 2 12,8-2 10,5-5-279,19-8 123,9-14-45,27-12-213,8-10-314,6-18-234,2-18 55,-11-22-138,-10-25 48,-22-17 846,-19 40 1,-3-3-559,-4-8 0,-2-1 721,-3-7 0,-3-1 73,-3-3 0,-2-1 4,-2 1 1,-2 2 611,-2 7 0,-1 3-51,3 12 1,-1 5-55,-7-20 166,5 32-369,7 21-118,4 10-397,3 4 1430,3 23-690,0 18-225,0 40-40,0-30 1,0 2-146,0 7 0,0 1-586,0 3 1,0 1 439,1 0 0,1 0 0,4 0 1,1 0-248,2-3 1,4-1 196,2-5 0,4-3-45,-1-5 0,3-3-706,20 24 57,0-23-180,-3-23-67,-1-14-145,1-24-1458,18-61 1928,-17-7 425,-15 14 1,-3-3 190,-9 12 0,-4-1 1406,-1-13 1,-3 2 1007,3-18-1574,-6 7-504,-1 67-324,0 13 234,0 25 617,0 19-392,0 38-303,0 17-76,0-41 0,0 1-98,0-1 1,2 1-561,1-1 0,2-1-4350,1-2 1,0-4 4526,4 9 1,-1-18 0,-9-39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5.5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19762,'0'0'0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6.6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0 815 18149,'70'19'168,"-1"-5"-123,-25-14-34,0 0-11,-11 0 0,-6 10-179,-15 11 179,-4 20 11,-6 17 157,-8 14-34,-9 9-230,-2 6 96,1-2-411,59-10 0,31 10 0,-12-10 489,-33-25 1,2-2-16,34 22 1,13 6-1,-25-19-18,-37-25-11,-10-4 55,-20-2 416,-18-6-359,-24-3-45,-21-6 11,-1-3 33,1-4 90,17-2 124,17-1-150,20-1-221,13 0-615,15 0 324,25-18 12,21-13 78,-10 2 0,2-4-191,5-3 1,2-4 257,22-25 1,0-3-209,-21 19 1,-2 0 470,11-15 1,-7 2 263,-12-8 370,-22 14-12,-12 13-156,-7 11-202,-11 11 156,-34 11-324,-5 7 22,-32 21 12,13 10-146,4 20-101,8 1 730,18 1-932,19-9-257,10-8-325,16-12-897,52-16 975,-6-25 588,-6 2 0,-1-5-50,15-38 0,-12-4 168,-15 4 493,-12 12 34,-12 13 302,-4 18-773,-5 10 23,0 14 335,0 13-145,0 11-145,0 15-1,0 0-112,0-3 34,9-9-34,7-7 56,37-13 56,0-10-89,24-26-34,-9-17-639,-3-27 470,-32 27 1,-2-3-112,0-8 0,-3-4 17,-3-4 0,-3-8 109,-7-2 1,-2-8 0,-2 3 153,0-14 0,-3 0-172,-3 13 1,-2-3 0,-3 7 552,-7 3 0,-4 6 280,-14-34 312,-10 34-323,6 28-404,10 21-201,9 9 331,2 19-73,-11 83-214,11-48 1,1 4-326,-3 34 1,1 4 263,4-15 0,3 0 0,1 1 0,1 1-312,0-3 0,3-1 289,3-4 1,2-2-23,1-10 0,5-2-238,10 0 1,5-6-217,16 1-448,19-8 270,-12-56-80,7-23-189,-1-29 1100,-30 22 1,-2-4-290,-4-3 1,-3-3 336,1-8 0,-3 1 263,1-14 630,-3 6-821,-11 56-52,1 18 602,6 26-539,6 26-145,5 32-553,-10-41 0,0 2 385,0 1 0,0 3-1580,3 17 0,-2-3-4303,0 5 5883,2 9 0,-15-77 0,0-7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6.9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1 401 18541,'49'-45'-9,"1"0"1,-1 0-1,26-17 1,1 12-457,-8 30 0,0 8-871,-2-1 0,-1 1 1162,-7 0 1,-2 2-18,32-5 778,-29 3-419,-27 6 925,-17 2-162,-12 1-506,-3-3-414,0-1 1161,-3-2-1172,-4 3-381,-2 1-729,-9 4-1254,-4 19-2174,-2-2 4538,-2 23 0,14-22 0,3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57.4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297 0 20165,'-56'1'291,"-1"0"1,-41 17-292,56 45-90,15 2 90,14-5-45,10-9-33,16-12 22,11-13-78,18-14-225,12-7 46,6-20-13,3-10 80,-1-18-1,-3-6 124,-6 4 78,-3 7 34,-8 10-67,-9 13 67,-8 7 11,-8 7 459,-3 11-56,-2 10-212,-2 12-90,-3 6-68,-2-2-33,-3-10-44,1-6 32,-1-12-66,4-4-516,9-23 123,9-12 427,15-22 44,9-3 44,7 8 180,-1 13 90,-2 18 67,-4 8 123,0 9-156,-2 15-136,-1 11-100,-6 16-112,-6 7-134,-8 2-2522,-9 18-2083,-8-32 4739,-5 6 0,-3-38 0,0-4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5.73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758 250 18384,'17'-18'78,"-3"1"-44,-14 10-34,0-2 22,0 3 23,0-2-45,0 1-78,-5-1-90,-1 0 168,-7-2 11,-1 2 67,-6-4-44,-1 1 44,-4-2-10,-1 1-57,-3 1 78,0 1 1,-2 2 33,2 2-11,0 1-11,2 4-11,-2-1-68,-2 2 56,-1 0 12,-2 2 79,-10 10-113,14 1-12,-9 11 102,17-3-34,-5 4-45,-1 1 325,-10 21-224,8-9 45,-3 14 33,14-11-55,4-2-11,5 3-1,0 1-11,5 2-23,0 0-21,3-2 66,0-2-156,2-2 212,3 9-190,6-13 46,3 5-13,7-13-33,3-1 0,-3 0-45,20 9-11,-12-10-11,16 3 11,-12-11 56,1-5-11,-1-1-34,-2-3 45,1-2-11,-2 0 11,1-4 22,10 2-78,-8-4 23,8 1-46,-7-1 46,3 0-23,7-2 45,3-6-23,-1-4 12,16-16-1,-19 5 34,12-11-33,-19 9-34,-3-1 45,-2-3-45,-5-1-67,-4-7-23,-3-8 90,-5-7-11,-5-47 11,-8 16-175,-7 23 1,-4 1 129,-17-25-11,-13 4-44,-3 14-57,5 12 157,3 15 101,5 12-79,3 8-123,-15 5-190,11 7-156,-10 2-898,18 5-313,6 0-864,8 0-1074,7 3-1491,4 1 5087,3 3 0,-2-2 0,2-3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7.0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116 165 16849,'-62'-4'2565,"12"0"-2060,48 5 884,0 0-1355,10 0-23,18-1 247,27 0-146,41 0-510,-33 0 1,5-1 441,12-3 1,4-1-869,8 1 1,2-2 840,4-4 0,0 0 22,1 2 0,-1-1-400,-4 0 0,-1-1 383,-5 2 1,-3 0-23,-7 1 0,-3 0 0,-10 1 0,-4 0 11,36-5 12,-27 3 673,-24 1-617,-17 3 1664,-14 0-1687,-8 2 948,-3 1-914,-2-2-9921,0 3 6631,-8-2-385,0 2 3585,-7 0 0,8 0 0,1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7.41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70 59 16871,'-38'-33'2073,"7"7"-1569,31 26 706,0 0-1210,13 0 291,17 0-44,26 6-11,25 6-158,15 8-273,-45-7 1,-1 1 250,46 13-56,-14 1 0,-20 0-67,-21-1-202,-21 2-11,-12 5 280,-26 6 359,-17 7-203,-29 7 24,-15 1-18,-4-2-162,3-6-23,13-5-638,9-6-1121,14-4-5916,10-5 7698,16-12 0,7-4 0,11-11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0.8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450 313 10675,'21'-54'1484,"0"0"1,15-38-891,-24 59-124,-3 6 248,-5 7 66,0 4-89,-2 7-695,-1 3-448,-1 5 448,0 1 67,0 22 818,0 21-112,0 46-499,0-28 1,0 4-988,1 16 1,-2 4 953,-2 12 1,-1 3-67,0-25 1,0 1-1,-1 1 11,-2 3 1,-1 2 0,-1 1-116,0 3 0,-1 0 0,0 2 71,-1 0 0,-1 1 0,-1-1-116,1 2 0,0 0 0,-2-1-22,1 2 0,-2-1 0,1 0-4,0-2 0,1 0 0,-1-1-8,-1 0 1,1 0-1,-1-2-138,0-3 0,0-1 1,0-2-12,1-3 0,-1-2 0,0-2-5,-8 27 0,1-4 5,2-14 0,1-5-21,2-14 1,1-5 43,-9 29-315,8-30-592,5-21-416,5-15 67,1-11-694,2-6-1551,0-17 3635,1-7 0,3 3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2:38.1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103 299 20692,'42'-23'-627,"-1"-9"615,-8-18-256,6-4 268,6 4 168,-5 9-45,-8 15 34,-13 11 55,-9 9-66,-7 5-68,-3 1-33,0 4-45,0 20 348,0 20-124,0 33-45,-2 14-491,1-38 1,-1 0 395,1 1 0,0 0-28,-2 0 0,1 0-101,2-1 1,0-2 67,-2 44 10,2-10-33,0-14 0,0-11 34,0-14-12,0-12-22,0-9 710,0-3-710,0-9 181,0 0-203,-1-8-146,-1-1 67,-1-1-123,-4 2 56,-3-1 280,-16 7-89,-2-1 21,-14 3 80,3-1-80,-4 1-44,-1-2 135,2-2-68,5-2 303,3 1-258,15-4-112,5 1 89,13-4-44,1 0 101,18-1-112,18 0 100,35 0-44,26 0-68,-42 0 1,4 0 16,21 0 0,0 0-39,-25 0 0,-1 0-11,7 0 0,-7 0-392,-10 0-819,-24 0-739,-10 0 553,-9 0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4.6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97 260 21028,'54'-26'37,"0"0"1,2-1-1,0 3-26,-4 6 1,-2 2 4,1-1 1,-2 0-5,33-14-1,-19 7 45,-22 7-34,-16 6 23,-12 7-34,-7 2 23,-3 2-202,-3 0-158,0 22 326,-8 23 68,-14 40-433,2-28 1,-4 2 369,-7 5 1,-4 1 123,-6 3 0,-4-1-68,-3-3 1,-1-2-29,0-4 1,-1-3 33,1-5 1,2-2-335,5-9 0,2-2 346,-26 19-68,21-21 56,19-15-33,15-13-34,8-4 794,3-3-772,7 0 570,6 0-469,14 0-22,15 0-23,13 0-22,15 0-22,4-1 22,-2-1-11,-2-1-45,-8 0-180,-4 0-503,-7-2-393,-4-2-145,-1-5-818,-1-7-7272,4-14 9311,-22 10 0,-4 0 0,-22 16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5.0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113 445 17196,'59'-28'336,"-3"-8"-515,-22-10 0,-4-7-68,-8-9-10,-12 3 234,-5 1 23,-8 11 224,-9 16 235,-4 13-279,-11 13 44,-5 3 45,-8 21 11,-7 11 11,0 25-11,2 7-33,13 6-23,14-5 12,9-3-57,13-8-90,19-7-55,17-8 11,28-10-45,15-11-463,11-7-523,1-8-560,-8-1-908,-15-10-1087,-33 1 3541,-16-9 0,-23 10 0,0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5.2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16299,'47'68'302,"0"0"1,-5-6 0,-11-5-292,-28 2 213,-14-9 79,-6-11-34,-12-11-33,0-14-91,4-8-145,4-12-695,7-21 572,6-16-460,5-22 270,14-2-24,12 2-492,18 10-493,13 11-1580,5 13-1524,-15 16 4426,-5 6 0,-26 9 0,-3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5.5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207 152 19202,'-27'77'381,"1"-1"0,3-5 0,6-6-337,13 3-44,13-9-156,14-16-12,13-16-269,12-15 235,1-17-45,-2-25 158,-6-23-427,-12-26-15,-14-14 413,-10 43 1,-5 0-153,-23-43 270,-9 9 449,-22 25-427,-3 22 34,1 21-11,0 16-45,7 23-157,8 15-1098,15 22-1793,13 10 90,8-18 3043,10-7 0,-4-30 1,4-6-1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7.5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0 102 18922,'7'56'95,"0"0"0,6 37-28,-11-63-56,1-9 34,-1-9 90,0-8-135,3-3-101,1-10-258,6-17 191,5-14 168,10-12 34,3 6-12,6 11-10,-4 15 32,-1 11-10,-2 7 100,-2 11 90,-1 11-44,-1 18-113,-5 7-44,-4 3-12,-7-5-11,-4-12-79,-3-7 57,-2-14 22,0-5-12,0-5-581,0-20 212,0-17 359,6-29-461,10-11 483,12 3 102,9 14 77,0 18 0,7 19-78,-11 13 112,4 20 33,-9 13-111,-1 21 55,-1 9-56,8 25-100,-7-22-34,4 8-45,-9-33-89,-1-11 100,4-9-78,4-7-89,11-8 100,5-14-56,5-9-157,12-34 314,-22 14 90,0-10-68,-26 26 236,-9 8-12,-4 8 124,-1 7-471,0 4 191,0 4-12,-6 11-78,0 1-11,-3 10 11,4-4-11,4-1 0,1-3-12,0-1 12,0-2-90,0 0 90,0-3 11,0-4-11,0-1 527,0-3-528,-3 0-66,0 0 22,-1-4 56,-1-2-45,-1-7 34,-2-1 0,-1-1 0,-1-2-24,-3 0 2,-3-1 22,-3 2 22,-1 1 34,2 7-22,5 2 33,3 5-56,3 1 0,-3 5 89,-4 20-44,-5 15 112,-1 24 168,2 6-101,12-19 0,2 1-68,-1 20-21,19 13-23,6-40-112,21-14 0,11-13-157,15-9-403,15-8-157,11-8-168,4-10 111,-31-2 1,-2-4 487,-17 4 1,-2-2-101,11-5 0,-4 0 386,6-13 11,-10 4 101,-14-2 336,-6-17 12,-16 7-315,-1-15 236,-11 19 683,0 5-437,0 11-414,-9 8 101,-6 11-101,-12 4 11,-12 5 34,-7 16-34,-11 10-112,19 6 0,1 5-236,-13 21 102,-2 18 0,39-29-169,7-11-134,6-10-156,1-13 111,15-7-672,24-23 784,2-13-101,11-21 102,-24-6 257,-7 4 156,-13 9 259,-3 13-146,-6 14-134,0 10 290,0 5-44,0 16-202,0 3-67,0 18-22,0-2 11,11 0-101,5-7 45,12-5 34,1-8-79,1-8-56,4-4-225,4-11 23,3-11 102,0-15 156,-6-5 44,-8 1 24,-7 10 245,-9 10-55,-5 11 246,-4 5-425,1 3 178,2 12 57,5 10-168,5 16-46,3 7-54,1-4-24,-2-2 23,-2-9-23,-7-13 12,-1-6-34,-5-11-11,3-7-101,7-17-34,5-15-101,10-16 1,6 1 246,0 9 101,10 12 89,-12 17 0,9 6 46,-7 12 89,4 14-11,5 9 55,-2 19-100,-1 3-100,3 20-169,-14-21-236,0 7-940,-15-28-651,-3-9-1333,5-8-4885,-7-4 8045,6-4 0,-11 0 0,2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8.1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591 495 18507,'-51'58'164,"-1"0"0,1-4 1,-1-10-75,-31-8 10,-2-10-88,10-12 111,12-7-22,22-6-101,16-5-135,15-13 12,7-15-23,15-17-22,17-11 135,23-6-781,14-5 836,-32 33 1,-1-1-12,25-39-139,-16-5 128,-14 4 146,-16 9 66,-6 18 248,-6 18-180,0 19-156,0 10 782,0 5-873,0 19 507,0 17-383,0 35-113,0 21-44,1-39 0,3 4-510,14 29 1,4 1-550,-4-20 0,2-2-505,12 23 1,2-8-5698,0-9 7261,-8-24 0,-19-39 0,-4-8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9.3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31 169 20490,'-18'62'718,"6"-5"-651,20-15-67,6-5 56,5-7-56,8-8-191,-1-7-89,9-9-11,5-3-124,5-8-89,2-17-325,-2-15 336,-7-24-225,-8-7 718,-11-5 146,-7 8 258,-7 16 22,-4 15 223,-1 17-167,0 10-202,0 6-134,0 1-124,0 8 214,0 15-12,0 16 22,0 41-201,4-20-45,5 16-23,6-39-33,5-11-224,-1-9-156,4-11-226,0-3 270,9-10-145,-1-13 178,2-10 303,-6-10 135,0-10 268,-13 19 112,0 1-168,-11 22-224,-1 6-67,1 2-33,0 0 33,4 6 594,14 33-404,-5-5-78,9 22-112,-13-22-11,-4-9 0,-3-7-213,-3-9 78,0-5 79,-2-2-123,1-2-987,9-26 796,6-4-79,11-21 225,4 7 235,3 13 168,-4 8 56,-5 14 35,-5 5 581,3 8-538,-1 10 102,4 12 44,-4 10-112,0 3-101,-2-1-145,1-6-90,-3-6 0,-4-9-124,1-8-380,10-5 23,2-12-158,12-14-33,-3-19-180,-2-20 281,-6-8 571,-3-3 403,-9 12 919,-3 13-1042,-8 25 11,-2 10-123,-3 19 404,0 17-135,0 18-213,0 20-146,0 4-78,3 0-750,1-7-5637,3-13 6387,-3-20 0,-1-13 0,-3-13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9.5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17342,'0'0'0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9.7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91 0 20423,'13'72'360,"1"0"1,-1 0 0,-2-1 0,-2 1 0,-5-2-233,-10 21 1,-5 0-1325,-2 2 1,-2 1 1027,-2-3 0,-1-2-740,3-4 1,-1-3-430,4-10 1,0-6-3370,-2 9 4841,8-30 0,6-45 1,0 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1.8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0 186 14865,'98'-10'272,"-1"1"1,0 0 0,-19 2 0,0-1 0,1 1 0,0 1-1428,-1 1 1,-1 1 0,2-1 0,1 1 1232,10-2 1,1 0-1,2 0 1,1 1-276,-14 0 1,2 0 0,-1 0-1,1 1 1,1-1 256,1 0 1,1 1-1,0-1 1,0 0-1,0 1-24,0 1 0,0-1 0,0 1 0,-1 0 0,0 0-8,16 0 0,0-1 0,-1 1 0,-1 0-77,-6 1 0,0 1 1,-2 0-1,-2 0 57,-8 0 1,0 0-1,-3 0 1,-2 0-2,13 1 0,-3 0 1,-4 0-8,22 0 0,-9 0-49,-24 0 0,-8 0 49,17 0 1477,-42 0-1129,-25 0 2263,-10 0-2555,-2 0 2489,7-1-2545,9 0 266,14 0-322,9 1-795,4 0-517,-5 0 1,-11 3-784,-12 4-1088,-9 0 3239,-10 4 0,3-8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09.9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0 130 19650,'69'-21'-420,"0"0"1,0 0 0,-2 2 0,-1 0 0,-4 6-1239,9 6 0,-6 4-5311,25-2 6969,-30 5 0,-47 0 0,-12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0.4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25 486 19123,'-18'-41'1076,"11"21"-572,26 62-213,9 6-245,8-1 122,-5-10-146,-5-13 12,-11-11-34,-3-8-124,-2-5 68,8-16-112,9-18 89,14-30-123,-16 21 1,0-3-249,1-5 1,0 0 157,2-4 1,0 1 5,-4 4 1,0 3-601,22-25-817,-10 31-694,-5 24-35,-9 45-2106,-10-2 4645,-1 29 0,-10-30 0,2-3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1.3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263 79 18933,'-86'4'672,"8"13"-504,38 37-44,9 0-1,13-8 34,11-8-101,4-11-56,3-10-202,8-8 34,15-6-157,16-12-303,17-16 192,3-18 133,-3-16 135,-11-2 168,-10 5 123,-14 16-67,-8 17 34,-8 12-79,-3 9 68,-2 2 33,0 10 403,3 17-78,4 20-235,8 17-135,10 7 90,11-6-157,11-7-56,7-16-90,6-17-134,4-14 313,28-41-33,-30-3-280,10-31 23,-47 1 44,-13-1 90,-9-1 123,-8 14 156,-8 13 35,-24 16-124,2 14-56,-11 8-11,16 13-437,12 2 146,7 11 269,8-6 44,19 0 113,45-5-135,-2-7 11,35-2 11,-33-3 23,-2 1-11,-8 7-12,-8 4 56,-4 4 79,-10 5 45,-2 3 190,6 18-145,-8-9-57,4 12-44,-10-19-57,-2-4-21,-2-7-68,2-5-12,-1-7-178,19-3 56,-1-6-1,19-10-78,-5-7 67,4-8 12,-4 2 111,-5 3 23,-9 6-11,-10 6-45,-9 5 146,-7 5-34,2 1 246,0 12-21,10 6-147,2 18-134,0 2-157,-3 4-437,-7-2-2274,-4-3 661,-5-17-729,-1-5 2936,-2-15 0,0 0 0,0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1.5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0 186 17913,'5'-52'-3535,"0"1"0,0-31 3535,24 116 0,-19-20 0,-1-2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2.7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335 687 15549,'33'-58'926,"0"0"0,-63-1 1,-20 16-535,-11 42-521,-22 0 1,5 14 284,32 45-8,15 1-126,16-4-22,8-4-211,11-14-58,15-9-212,9-16-539,17-7 119,3-22 319,-5-12-57,-7-23-503,-13-12 581,-12-3 561,-8-5 773,-3 11 168,0 11 113,0 19-281,0 15-291,0 10-370,0 4 56,0 2 44,1 3 180,7 12-10,6 8-68,12 12-169,6 2 124,31-1-157,-10-15-112,23-5 11,-18-14-22,2-8 11,-5-7 0,-6-10 0,-8-3 0,1-1 11,-14 12-11,2 3 0,-9 11 168,4 4-33,4 10-34,1 7 101,-1 11 10,-5 16-156,-10-16-56,-4 4-22,-9-21-23,-1-8 23,0-3-146,0-3-807,6-19 482,9-11 100,12-20 315,31-12 269,-16 23-12,17 4 68,-30 28 21,-4 6-55,0 5 101,-2 12-79,4 11 292,7 35-325,-8-13-135,3 14-67,-12-28 45,2-9 33,-1-11-78,11-8-22,8-4-57,12-4-78,9-13-145,32-22 257,-18-5-228,-25 15 1,-1-1 283,13-9 34,-4 6-45,-9 5 90,-8 6 78,-9 1 134,-9 5-123,-9 5 714,-5 4-893,-6 4 89,-17 4 57,-7 15-123,-20 13 22,-1 19-23,0 9-22,11 6 22,10 0-10,12-1 111,8-11 190,16-9-156,18-19-45,27-11-112,8-19 0,5-8-11,-12-1 0,0-4-517,26-8 0,-1-5 522,-21-1 1,-3-3 5,3-1 0,-1-2-17,0-3 0,-2-3-395,-2-2 0,-3-3 227,-2-1 0,-5-2 78,-7 1 1,-4 0 106,-7 6 0,-5 0 415,1-32-259,-25 33-100,-31 14 90,-24 24 22,-23 11-34,-4 20-134,5 21 333,19 22-198,19 13 44,20 1-89,22-29 0,11-1-79,30 15-11,-7-31 0,8-7-331,8-17 1,5-9-578,6-4 1,-1-5-808,-10-4 1,-3-2 1714,41-18 0,-60 7 0,-10 7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2.9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17756,'0'0'0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7.1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1 219 20546,'54'-31'291,"17"2"-223,19 11-886,-39 9 0,1 0 841,46-6 45,-19 4 458,-23 6-526,-29 3 343,-14 2-264,-12 0-1211,-1 0-157,0-10-4366,0-5 2181,0-5 3474,0-4 0,0 13 0,0 2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7.8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1 292 21420,'56'-35'-78,"4"-4"123,-5 5-45,9-7 33,1-2-10,-8 8-12,-16 6 56,-14 10 34,-14 9-101,-6 5-45,-6 4-190,-1 1-45,0 19 280,-1 24 403,-4 39-291,1-25 0,1 4-363,-2 7 1,1 2 379,1 6 0,1-1-68,0 0 1,1-2-17,0-3 0,2-1-17,-2-7 0,2-1-17,-1-8 0,1-2-173,4 32 185,1-21 0,2-18-1,-4-18-22,-1-10 11,-3-8 722,0-5-733,0 0 41,0 0-41,0 0 45,-3 4 34,-18 3-11,-12 5-68,-25 5 33,-3 3-33,1 1 45,-2 3-34,25-10-11,1-1 23,26-11-23,5-1-259,5-1 181,0-2-180,3 1 101,12-1 157,12 2 168,64 1-123,-10-1-193,-20-2 0,1-1-43,26-3-268,-11-6-572,-19-1-538,-17-5-929,-19 1 2498,-13-4 0,-6 9 0,-3-2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19.36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21230,'52'1'-11,"9"-1"67,10 0-11,16 0-1423,11 1 1400,-4 3 68,-10-1 376,-17 1-444,-18-2 231,-15 0-230,-17-2-23,-6 0 33,-7 0 772,-2 0-2699,-1 0-672,10 1-661,13 2-2678,5-1 5905,14 2 0,-25-4 0,0 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0.1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239 327 19695,'-49'-17'67,"9"1"-67,48 2-213,6-9 90,10-14 123,5-8 11,0-4 34,-4 6 45,-5 8 111,-8 10-10,-4 11-146,-4 7-45,-3 6-101,-1 1-45,0 4 146,0 24 336,0 23-157,0 41-423,0-35 1,0 3 445,1 8 0,-2 2-1,0 4 1,-2 1-96,-1 0 1,1-1-46,-1-3 1,0-1-40,0-6 1,1 1-184,2 6 1,1-3 160,0 21-12,0 1-167,0-58 34,0-14 10,0-8 694,0-7-884,0 0 664,-15-7-373,-6-8 34,-19-6-33,-6-3 66,-3 2 1,3 5 78,8 7 22,14 2-10,11 4-124,8 1 11,16 0 113,23 0-1,32-3-123,34-3-371,-42 0 0,1 0 214,-2-1 0,0-1-157,-6 0 1,-3-2-730,22-5-4380,-25-8 5423,-26 9 0,-10 1 0,-10 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2.5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1 400 14843,'83'-25'143,"1"0"1,0 0-1,8 1 1,2 2-1,2 3-1329,-21 9 0,1 2 0,2 1 0,1 1 1208,12-2 1,2 0-1,3 1 1,0 0-279,-13 1 0,0 0 1,2 0-1,0 0 1,1 1 266,2-1 0,1 0 0,1 1 1,-1-1-1,0 1 38,-1 1 0,1 0 1,-1 0-1,-1 0 0,0 0 5,-5 0 0,1 0 0,-2 1 0,0-1 0,-1 1-26,12-1 0,0 1 0,-2-1 0,-3 1-73,-7 0 1,-2-1 0,-1 1 0,-2-1 62,14 0 1,-3-1 0,-2 0-142,-12 1 0,-3-1 0,-2 0 140,17-1 0,-5-1 468,-15 1 1,-4 1-474,32-3 2013,-24 1-2058,-19 5 2312,-12-2-2335,-12 3 238,-10 0-2658,-9 1 279,-7 0 2197,-18 0 0,11 0 0,-10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1.1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36 17297,'73'7'186,"1"-1"0,-1 1 0,1-2 0,-1 0 0,-3-4 4,21-5 1,-4-4-953,2 1 0,-2-1 846,-5-1 0,-3 0-28,-12 3 0,-5 1 402,23-2-526,-33 5 407,-32 1-339,-12 1-11,-8 0-8863,0 0 9120,-6 0 0,4 0 0,-4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1.4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69 68 19516,'-38'-38'616,"8"8"-247,45 37 113,11 11-45,27 15-201,16 13 133,11 7-358,3 1 180,-4-2-135,-16-7-56,-16-7-102,-22-7 91,-14-4 11,-9 6 113,-28 10-57,-20 17-56,7-25 0,-5 1-969,-6 5 1,-3 1-108,-1 3 1,1-1-965,13-11 1,2-1 2118,-25 27 0,45-41 1,6-6-1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2.5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585 0 16389,'-60'78'502,"-1"0"0,0 0 0,3-1 0,2 1 0,6-1-995,15-12 1,6 0-1,1 1 780,1 0 1,3 0 0,2 1 9,-3 29 0,6-1-1,6-8 1,4-1-202,4-8 1,2-3-91,4-10 1,3-3 308,2-9 1,3-4-371,11 26-840,7-25-199,-6-19-811,2-18-1713,-10-7 3619,5-23 0,-12 13 0,0-12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2.9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20658,'62'0'202,"6"4"-146,-11 1-56,9 3 78,-5-2-44,-9-3 11,-11-1-45,-16-2 0,-8 0-247,-10 0-391,-4 0-3340,-3 0 3978,1-7 0,0 5 0,0-5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3.5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116 134 20636,'-3'-14'-146,"11"-1"258,36-2-112,9-3 23,6-3-35,-5 2 24,-16 9-24,-15 3 1,-15 8-258,-5-1 169,-3 2-102,0 10 202,0 19 112,0 25-34,0 27 79,-6 18-161,5-44 1,-1 1 104,-2 2 0,0 1-28,3 0 0,0-1-28,0-1 0,-1-2 5,2-4 1,0-1-6,-3 37-45,1-16-3257,-6-8 2921,-10-28 359,-29-8 66,-30-23 185,5-4-83,-16 0-46,55 0-89,3 0 3381,27 0-3280,3 0-370,20 0 168,17 0-335,36-2-360,23-6-174,-42 2 0,0 0-83,2-3 0,-3 0-3407,16-5 4404,-19 1 0,-39 8 0,-7 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4.5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 1 18854,'8'73'796,"-8"12"-471,-9 10-919,1-44 0,0 0 818,-2 45-78,1-9 454,6-15-600,2-15 222,1-19-514,0-12-55,0-15-202,4-6 915,5-5-433,11-8-258,8-14 56,9-18 56,1-11 213,0 0 112,-12 10 179,-6 17-44,-13 12-236,-2 9 101,-5 3-56,0 0 202,0 17 280,6 35-348,1-2-33,8 20-157,3-34 0,0-10-11,3-12 246,13-6-123,-7-11-11,11-11-101,-15-8-146,-6-12-190,-9-3 202,-5-4-191,-4-3-269,-19-3-549,-13-5-6611,-41-10 7754,20 22 0,2 4 0,37 30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4.6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84 17588,'84'-18'-2521,"1"-1"0,-19 4 0,-4 3 2521,-3 4 0,-8 3 0,-10 2 0,-10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5.1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98 17857,'65'-13'82,"0"0"0,-6 1 1,-11 0 186,-22-3 89,-4 1 191,-8 3-89,-4 3 1232,-6 76-1636,-3-9-191,-1 3 0,0 3 269,0 31-55,0-4-79,0-5-101,0-12-459,0-14-180,0-15-437,0-17-313,0-10-459,-9-12 1142,-5-4 852,-17-3-45,-2 0 785,-6 0 504,6-2-136,4-1-10,10 0-235,7 0-157,7 1-303,4 2-863,22-4 236,13-3-695,36-9-1199,16-7-2499,-14 2 4572,-6-3 0,-43 14 0,-9 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25.42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17566,'57'39'578,"0"1"0,0 0 0,-2 3 0,-2 2 1,-8 4-260,0 32 1,-11 6-1244,0 5 0,-6 1 1008,-9 0 0,-7 1-84,-2 1 0,-9 1-56,-15-2 0,-8 0-449,3-30 1,-3-1 0,-4 0-434,-7 1 1,-4-1 0,-2-5-1579,-9 6 1,-2-7 2665,1-4 0,4-12 0,8-22 0,11-8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40.4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6215,'0'0'0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3.0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1 390 12188,'78'-9'384,"1"-1"0,0 0 0,0 1 0,2-1 0,-1 1 0,3-1 0,6-1-1240,-11 1 1,6-1-1,3 0 1,1 0-1,-2 0 1,-2 0 888,6 1 1,-3 0 0,-1 1-1,3-1 1,5 1-180,-8 0 0,6 0 0,2 0 0,2-1 0,-1 2 0,-2-1 1,-5 2 149,13-1 1,-4 0-1,-2 1 1,-1 1-1,1 0-77,-2 0 1,0 1 0,-1 0 0,0 0 0,-2 1 81,-4 0 0,-1 0 0,-1 0 0,0 1 0,-3 0-257,12-1 1,-2 1 0,-1 0 0,-3 1 247,-9 0 0,-2 0 0,-2 1 0,-2-1 216,12 1 0,-2 0 0,-5 0-233,20 0 0,-7-2 299,-17 1 0,-4 0-1011,-16-1 1,-4-1 40,21-5-3391,-35 4 4709,-31-1 0,-7 5 1,-11-1-1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40.84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43 12748,'81'-12'67,"-1"0"0,-5 1 0,-10 3 0,-13 8-55,-2 0-24,-6 0-21,-10 0-225,-5 0-302,-13 0-471,-6 0-112,-7 0 530,-3 0 1,0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3:43.3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64 13947,'57'-8'571,"0"1"-515,-9 2 0,5-1-56,4-4 0,-2 1 0,-4 1-235,-7 2-830,-9 3-1142,-8 2-1244,-15 1 3451,-4 0 0,-8 0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19.75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0 120 19078,'82'-22'82,"-1"1"0,-6 2 1,-8 1-430,3-2-841,-18 8-1131,-26 6-1973,-12 5 539,-26 9 3753,-14 8 0,8-5 0,-4 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19.8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9946,'21'70'1307,"-1"-1"1,7-4-1,10-18-1727,17-40 0,5-14-3255,33 3 3675,-2-3 0,-58 2 0,-10-1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5.04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 1 14843,'-7'58'1641,"1"-1"1,43 28-1390,27-64 0,30-16 0,13-5 0,-6 0-1524,-7 3 0,0-2 0,1 0 0,3 0 1350,-9-1 0,1 0 1,1 0-1,2 0 1,2 0-209,-10-1 1,1 1 0,2-1 0,1 0 0,0 0 0,1 0 145,6 0 1,1 0 0,0-1 0,2 0 0,0 1 0,1-1-58,-10 1 1,0 0-1,1-1 1,0 1 0,1 0-1,0 0 1,0-1 57,1 1 1,1 0-1,0-1 1,1 1 0,-1 0-1,0-1 1,-1 2-163,0-1 0,-1 0 0,-1 0 0,1 1 0,-1 0 0,0 0 1,-1 0 144,10 0 0,1 1 0,-2 0 0,0 0 0,-2 0 0,0 0 13,-8 1 0,-1 0 1,-1 0-1,-2 0 1,0 0-1,-2 1-9,7-1 1,-1 1-1,-2 0 1,-2 0-1,-2 1-4,8-1 0,-2 1 0,-4 0 0,-2 0 216,8 0 0,-3-1 0,-6 0-278,14-1 1,-10 0 719,-26-1 1,-7 0-816,8-1 1910,-37 0-4353,-16 0 1745,-58 0 855,8 0 0,-15 0 0,28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6.0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0 445 17756,'76'-43'246,"1"1"1,-9 9 0,-11 20-146,-21 53-68,-15 33 382,-10 13-571,-8 10 436,-16 1-23,-12-7-100,-15-8-112,-4-15 200,7-15-133,11-18 119,11-16-231,9-11-146,4-21-615,2-29 660,17-38 44,-5 22 1,4-4-603,10-9 0,3-3 659,2-3 0,0 0 28,1 2 0,0 2-137,-4 9 0,-3 4 237,-6 10 1,-2 5 364,6-17 34,-12 27-202,-7 21-325,-2 10-359,-2 9 1912,0 21-1485,-2 24 257,-2 34-258,2-33 1,1 2-82,-2 6 1,1 0 24,2 0 0,0 1-34,2-1 1,2 1-365,5-3 1,4 0-494,1-2 1,4-1-505,6-1 0,1-5-1932,12 12 3316,-5-18 0,-21-37 0,-5-4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6.5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53 18138,'15'50'190,"-3"-3"-112,-12-9-22,0-5 12,0-10-46,0-8 34,0-9-56,0-3 34,0-3-135,8-17 123,4-6-22,8-17 0,5 5 0,-7 6 0,0 15 45,-8 7 11,-1 6 246,2 5-167,2 13-46,4 12-21,1 14 55,-2 1-123,-2-5-45,-4-10-22,-7-12 67,0-8 67,-3-7-67,0-11-605,2-20 504,3-17 79,7-17 11,7 2-45,17-1 67,-9 29 45,9 6 0,-15 23 190,2 4 23,1 6-90,4 10-134,-1 10 57,9 25-102,-11-10-550,8 12-1971,-14-19-2768,-7-13 5289,-1-7 0,-9-12 0,0-2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7.06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256 222 16703,'-32'-77'1636,"-1"20"-1356,0 73 56,-3 12-134,-5 11-180,8 5-22,7-9-33,13-7-158,6-13-481,6-7-393,1-7 505,0-2 89,12-19-21,6-12 413,12-21 79,0-4 56,-5 6 448,-5 11-78,-8 14-168,-4 12-124,-1 8 68,2 5 537,12 6-279,13 14-370,15 15-34,-4 0 0,3 3-347,25 17-63,-26-20 1,-1-3-924,7-2-628,-10-14-2083,-21-7 3988,-9-7 0,-13-1 0,0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7.3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1 124 17263,'62'20'198,"0"1"0,-6-2 0,-5-1-176,0 5-22,-8-6-369,-6-6-169,-8-7-90,-8-8-548,-6-17 862,-3-13 314,-7-16 45,0 0 896,-5 7 34,0 14-583,0 12-145,0 10-191,0 5 67,-9 16 123,-6 18-133,-15 24-79,-8 20-12,-7 10-846,1 2-576,3 0-3531,16-31 4931,9-17 0,13-31 0,3-8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7.6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58 19258,'93'-3'-120,"1"0"1,-4-1-1,-5 0-558,-22-1 0,-5-1-2851,22-6 3529,-19 1 0,-47 5 0,-6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6.2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64 514 15303,'-45'12'-23,"26"-3"146,61-9 79,31-3-118,-24-4 0,3-4-797,8-3 0,2-2 746,5-8 1,1-2-1,2-1 1,-1-1-144,-1-1 0,-2 1 138,-4 2 0,-1 0 0,-4 2 0,-1 1-6,-4 4 1,-1 1-87,42-14 131,-15 7-67,-16 8 34,-17 4-23,-12 5 1072,-8 1-1060,-3 2 672,2-1-695,6 0 77,6-2-10,8-1 1,8-2-45,4 2-23,4-2 56,1 3-56,-2 2 11,-8 3 22,-10 2-33,-12 1-44,-13 0 66,-8 0 45,-7 0 135,-1 0-292,3 0-145,0 0 235,0 0-3496,-1 0 1949,-2 1 147,-8 9-1166,1-2 2566,-7 7 0,8-10 0,0-1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8.2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1 354 17521,'73'27'239,"0"-1"0,-9 2 0,-14 9-239,-31 60-384,-14-47 1,-3 0 506,-13 47 34,-8-10-56,-13-15 215,2-21-237,7-18 48,12-18-228,7-12-941,4-31 997,13-24-56,14-42-541,-5 34 1,2-4 461,4-9 1,1-1 179,2-4 0,0 0 157,-3 2 0,-1 3 139,-2 11 1,-2 3 460,8-25 50,-14 37-134,-11 28-606,-6 14 11,0 5 1,0 13 1479,0 21-1368,-1 17 1,0 8-163,1-10 0,0 3-195,-2 24 1,2 1 166,5-21 0,2 1-796,8 20 1,4-1-96,-2-21 1,4-2-528,5 11 1,1-7-3737,2-16 5154,-4-18 0,-17-23 0,-2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8.86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17095,'8'54'117,"1"0"1,6 38-106,-12-61 10,-1-9 79,1-10 179,-2-8 247,0-2-213,1-8-281,0-12-55,3-9 22,1-9-34,2 6 34,2 8-56,0 12 11,2 5 45,5 5 101,3 9 0,6 10 33,2 14-66,-1 7-57,-5 2 0,-3-6 45,-7-7-90,-5-11 68,-4-9 22,-3-4-123,0-5 0,3-15 55,1-4 1,4-12 11,2 4 0,1 9 23,1 6 33,-1 7-34,1 2 135,5 3 134,4 2-66,3 9-35,5 1-123,-2 10-67,2-7 0,-3-1-45,-1-6-145,4-4-1121,26-12 515,-8-12 482,17-9 314,-26-6 191,-9 8 403,-12 9 257,-8 9-167,-6 6-146,-3 3-538,1 8 145,4 11-89,7 13-56,2 12-190,5 2-1054,-1-2-2599,-6-17 3843,-1-10 0,-9-14 0,-1-3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18384,'0'0'0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9.31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18194,'10'3'1591,"16"89"-830,-17-38-621,4 8 0,0 1-28,1-1-101,0-11-22,1-17-627,-2-16 190,4-11-79,8-29-100,11-16 257,12-28 370,9-6 78,-2 7 370,1 19 101,-5 19-22,5 15 11,2 9-113,9 12-318,-20 6 0,6 6-107,24 5 0,-1 1 0,14 17 0,-38-26 0,0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32.2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869 142 8120,'-74'13'388,"1"0"1,2 0-1,6 3 408,-10 18 817,-7 7-2105,0 9 671,3 9-22,9 10 257,10 5-45,15 6-245,15 2-68,14 5 0,10 5-56,20 6 0,-2-45 0,4 0-84,6 1 0,4-1 84,4 1 0,2-1-82,3 0 1,1-1 154,1-2 0,0 0 56,1-3 0,1-2-205,0-3 1,0-2 91,-1-6 1,0-2 230,40 20-34,4-18 67,-20-21 0,2-8-34,-11-6 1,0-7 8,17-7 1,0-7-138,-16-7 0,-1-9 31,0-6 0,3-6 1,-3 0 7,6-9 0,-1-2-520,-8 7 1,1-5-1,-7 3 570,-7-3 1,-9 1 246,-6-2 0,-8-2-263,-8 0 0,-11-2-191,-16-4 0,-11 0 0,-12-8 0,-11 2-372,6 21 1,-6 0 0,-3 2 397,-6-1 0,-4 1 0,-7 1-85,-6 6 0,-7 0 1,-3 3-1,6 5-128,-3 3 0,4 5 1,-3 2-243,8 3 1,-5-1-1,3 6 1,9 11-1007,-15 20 1,14 14-3575,-10 20 5009,33 39 0,50-46 0,0-5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18.6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0 292 16423,'84'-39'22,"0"0"1,-8 5-1,-8 9-22,-8 18 79,-7 14 78,-9 18 100,-6 16-201,-10 27 426,-10 8-236,-10 7-190,-4-1 0,-4-12 57,0-12-102,0-20 79,0-15 33,0-13 11,0-7 57,0-6-191,0-22-23,0-17-55,1-33 78,13-13-409,6-9 431,-4 48 1,2 1-1,15-40 23,-4 12 436,-7 8-100,-9 31-55,-7 8-304,-4 24-22,-2 4-314,0 8 723,0 20-5,0 25-147,0 28-156,-2 16-350,2 2 249,-2 0-34,2-8 1,12-5 21,8-4-21,15-12-258,6-11-953,4-12-515,7-17-998,-14-12 2757,1-10 0,-28-7 0,0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1.5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82 20602,'76'-4'314,"19"0"-298,-39 1 1,3-1-532,5 0 0,1 0 520,-1 0 1,-1 0-1,-7 1 1,-4 0 228,30-1-222,-28 0 192,-26 1-204,-16 0-236,-10 0-201,-2 0 889,-9-1-609,-7-1-206,-13 0-634,-4 1-1166,3 2-2700,11 1 4863,10-1 0,7 2 0,2-1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2.2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1 133 16535,'59'-15'239,"1"-1"0,-5 2 0,-7 9-82,-7 28 0,-9 18 44,-16 28 573,-7 13-925,-12 15 375,-16-2-22,-10-3-135,-12-15 67,1-18-67,11-17 34,12-19 23,9-11-124,6-8-415,2-20 723,3-21-353,15-34-28,-6 24 0,3-4-429,6-6 0,2-1 485,0-1 0,-1 0 17,1 3 0,-1 2 112,12-36 606,-10 14-282,-12 37-424,-8 12-12,-4 25-34,0 2 1016,0 9-635,0 17-168,-1 20-50,0 6 0,0 4-61,-1 33-502,1-26 0,1-1 400,7 26-22,12-5-202,11-6-1098,2-35 1,5-4-1054,23 7-3519,4-6 5928,-23-33 0,-30-6 0,-2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4.1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1 129 18149,'20'49'268,"0"0"1,14 38-224,-22-45-34,-2-11 45,-7-13 56,2-11 23,-3-4 55,0-3-190,2-5-145,0-16 133,6-9 12,4-14 0,2 5 0,1 10-44,-4 11-35,-1 10 79,0 6 90,3 6 11,4 10-79,0 9 12,0 7-1,-6-3-55,-2-7 22,-4-6-415,-2-8 281,-2-3-269,0-17-158,5-15 483,14-55 111,0 17 79,9-21 67,-12 49-99,-6 15 54,-5 14 224,1 5-134,1 12-33,5 14-23,1 11-23,1 12-100,1 1 191,6 10-135,-5-19-90,0-1 11,-9-25 34,-4-7 56,0-2 12,5-1-124,-1 0 0,5 3-12,-2 7 24,3 9 55,4 12 34,3 7-90,-1 6 11,-1 3-22,-4 0-425,-7-3-1436,-3-5 1861,-6-18 0,-1-7 0,0-14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4.3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20 14339,'30'-7'-1494,"-8"-6"0,-18 24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9.0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195 202 15672,'-2'65'493,"1"6"-403,-1 5 10,2-1-88,-3-10 89,2-12-101,0-16 11,1-11 23,0-13-23,0-7 45,0-3-549,0-3 493,10 0 112,14 0 56,23 0-101,12 0-55,11 0-12,-5 0 22,-3 0-44,-10 0 44,-9 0 12,-9 0-23,-10 1 0,-9 0-11,-8 0-22,-4-1-23,-3 0 45,2 0 89,1-9-89,2-14 0,4-22-44,-1-18-192,4-20-785,2-11 965,-6 43 0,1 0 56,8-46 213,2 5-56,-9 44-79,-3 11 225,-7 36-12,0 1-291,-17 8 831,-16 10-876,-27 15-146,-22 11-221,37-20 1,-1-1 69,-4 0 1,-1-1 66,1 0 1,-1-1-511,0-2 1,0-2-107,0-2 1,3-1-1609,-19 2 2499,16-6 0,39-10 0,6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24.6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17420,'41'70'904,"-1"0"0,-2-4 0,-4-6-647,-5 7-100,0-2-146,-5-6 101,-6-11-112,-5-16 12,-5-14 32,-1-11 12,3-9-56,5-22 0,10-12 0,8-20 56,8 4 34,4 11 252,37 38 0,8 15-499,-8 7-433,8 8 1,-8 9-1103,-41 20-1905,-20 5-4190,-9-18 7787,-24-6 0,9-27 0,-9-3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37.1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16053,'82'22'179,"0"0"0,0 0 1,9-1-1,2-2 1,1-4-121,2-6 1,0-3 0,4-2-1189,-16-1 1,3 0-1,1-1 1,1 0 1198,4 0 0,1-1 0,1 0 0,-1-1-45,-3 1 0,1-1 0,-2 0 1,0-1-26,-7 1 0,0 0 0,-2 0 0,-2 0 24,12 0 0,-3 0 0,-5 0-506,17 0 1,-9 0-763,-26 0 0,-10 0-4730,-3 0 5974,-64 0 0,-3 0 0,-18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46.3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1204 19908,'81'-54'29,"0"1"1,2 1 0,-2 2-19,-10 9 1,0 2-1180,8-2 0,1 0 1207,6 0 0,1 1-39,3-2 0,1 1 11,-29 14 0,1 1 1,0 0-12,0 0 0,1 1 0,0-1 7,0 2 1,0 0-1,0 0-2,27-8 1,-2 0 11,-6 1 0,-2 0-12,-9 5 1,-3 0-6,-9 3 0,-4 0 265,-4 3 1,-4 0-266,28-12 68,-16 4 362,-21 8-396,-17 5-23,-12 6-11,-7 3 1254,-3 1-1411,0 2-271,0 0-928,0-4-1670,0-4-1724,0-1 4750,0-2 0,0 8 0,0 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5:46.6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64 23 19202,'-38'-13'235,"13"4"-100,48 9 22,18 0-23,28 0 90,13 5 34,8 5-503,-5 7 469,-9 4-10,-15 4 21,-12 0-11,-11 2-45,-11 1-134,-10 4-45,-8 9-11,-6 12-1,-8 17-346,-13 16-632,5-35 0,-2-1-3190,-16 29 4180,2-5 0,18-49 0,3-7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0.0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20154,'26'92'1076,"-3"-6"-942,-8-17 23,-5-7-90,-5-10-33,-2-11-34,-3-14 0,0-12 56,0-9 112,0-5-168,0-24-280,0-12-179,0-29 55,13-6 382,8 0 10,18 9 12,12 14 112,8 14-100,4 16 44,-1 8-23,-4 8 125,-8 9-114,-8 11 46,-9 13-34,-9 14-56,-11 6-213,-6 3-549,-6-1-426,-1-5-952,-3-6-1737,1-10 3877,-1-16 0,1-7 0,2-10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0.3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65 18 20737,'-18'81'115,"0"1"1,1-7 0,5-7-116,14 1-191,19-10-33,13-13-280,26-18-44,9-14 155,6-14-201,-4-20 415,-6-12-123,-17-21 43,-16-9-9,-17-10-124,-9-3 89,-7 1 236,-13 12 67,-5 16 0,-11 19 0,-1 15-1255,2 8-2420,9 4 3675,4 2 0,12-1 0,1 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0.6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26 17868,'70'63'299,"1"1"0,-9-7 0,-14-5-299,-26-6-56,-14-6 56,-8-7 101,-19-9 33,-7-11 12,-15-6 122,0-7-32,7-13-236,9-11 0,12-22-314,11-14 101,29-5 79,16 0-202,29 10-402,10 10 267,1 17-1545,-6 12-1088,-30 10 3104,-18 5 0,-24 1 0,-5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1.2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18126,'68'59'530,"0"0"1,-7-4-1,-13-3-283,-29 5-236,-11-6 34,-3-11-45,-5-12 0,0-13 22,0-8 146,0-5-168,0-13-78,0-14-426,9-17 302,10-11 67,15 0 135,11 12 0,2 11 45,-1 17 45,-5 7 67,-2 6 168,-3 13-34,-2 7-33,-5 18-68,-5 6-22,-7 1-168,-7 0-22,-5-11-124,-3-8-67,-2-13 202,0-8-123,0-6 66,0-17-223,0-14-123,6-23-113,18-8 168,17-3 348,19 9 22,7 13 393,22 17-158,-23 15 35,11 7-147,-32 21 79,-8 5 56,-6 19-135,8 26-257,-11-11-942,16 18 169,-7-26-1491,10-12-1221,11-12-1804,-14-13 5412,5-7 0,-34-3 0,-1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2.0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417 950 19325,'-59'-29'609,"0"0"0,4 7 0,4 13-307,-5 50-56,5 14-201,9 9-45,16 0-291,12-3-202,11-6-112,13-15-22,11-13-158,17-14-111,12-17 290,6-21-234,3-15-79,-4-22-101,-9-7-135,-9-6 853,-9-3 302,-11 10 1120,-6 14 280,-7 19-481,-3 20-459,-1 8-169,0 8 471,0 16-99,0 12-182,0 17-178,0 10-90,0 2 22,0-2-156,14-1-23,9-10 45,20-8-101,13-14-101,12-11-347,10-11-333,5-22 165,0-14-12,-5-24 488,-40 24 0,-3-4-275,-1-4 1,-2-3-107,-2-7 0,-2-3-157,-4-7 0,-4-3 358,-2-5 1,-5-1 319,-4-1 0,-3 0 224,-1 5 0,-4 2 243,-1 11 0,-3 3 698,-10-23 247,-3 30-1031,-10 26 548,-8 35-257,6 28 90,-9 42-471,25-31 0,2 3-335,-1 10 1,3 1 262,2 3 0,2 4-7,2-5 1,0 4 0,1-4-135,0 6 1,0-1-79,2 19 0,3-7-130,9-1-385,8-29-281,13-29-190,7-17-571,9-40-113,6-18 684,-27 7 0,-2-8-387,8-25 1,-2-4 1372,-10 20 0,-1 1 1283,2-13 0,-1 5 353,1 10-515,-10 27-774,-3 16 1771,11 60-1592,-5-3-268,14 48-258,-13-14-672,0 0-1390,-7-4-4246,-5-25 6308,-3-17 0,-3-27 0,0-8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2.17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36 12703,'49'-20'0,"-10"4"0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2.3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1 123 19056,'58'52'138,"0"0"0,-7-5 0,-13-3-25,-32-3-68,-6-9 78,-14-10-33,-4-12-90,-15-6 0,2-11-359,5-16-571,12-19 112,7-22-459,11-7 201,17-2 470,10 13-996,13 11-1142,-11 25 2744,-8 10 0,-17 14 0,-4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19.9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0 238 14294,'11'61'695,"-2"3"-628,-9 5 23,-2-4-45,2-5-34,-2-17 34,2-9-45,0-19-112,0-6-236,0-8 348,8-1 157,12 0-134,15 0 10,13 0 34,5 0-44,3 0-12,-2 0 34,0 0-45,-6 0-101,-8 4 101,-10-1 78,-13 2 23,-5-1-56,-7-3 67,0 1-67,1-2 302,21-32-336,4 3 12,19-30-23,-7 11-45,-3 2 45,-10 3 22,-11-16-111,-9 16 89,-7-14 145,-16 18 113,-10-2-57,-17-1 2,-5 0-170,-2 5-33,3 5 23,0 14-79,-24 7 22,11 23-67,-23 10-112,21 12-146,4 4-829,4-2-2173,20-12 3361,6-5 0,19-15 0,1-1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3.1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80 784 20188,'72'5'-60,"-1"0"0,-6-1 1,-7 0-165,-1-4 212,-15 8 673,-62 60 1,-22 16-662,6-7-241,3-17 1,-7 10 0,6-12 218,-2 8-144,16-3-92,16-3 258,31 0 168,15 0-112,26 1 0,-3 2 46,-12-1-246,-20 1 379,-17-5 402,-13-2-425,-30-10 117,-18-11-228,-33-16 34,-11-9-124,3-16-11,10-13-23,25-10-369,24-11 154,19-4-43,42-1 203,20-5-51,-7 21 0,5 1-420,4-3 1,2-1 307,6-4 0,1 0 89,2-2 1,3-1 181,-6 1 0,4-2 0,-4 2 99,10-5 0,-2 0 145,15-10 1,-5 3 89,-36 20 0,-7 3 174,14-19-135,-26 9 90,-17 4-179,-14 5 67,-50 1-235,5 13-90,-39 3-56,30 14 11,15 15 728,14 10-907,18 18-78,12 7 44,31 2 12,27-1 190,18-25 0,12-8-29,-12-6 1,3-4-728,-5-3 0,5 0 1,-2-4 671,18-4 0,-2-5 11,2-2 0,-2-3-302,-5-1 0,-4-5 308,-10-2 0,-5-4 11,-12 3 0,-5-3-127,-9-9 0,-6-1 710,2-10-326,-23-7-99,-56 26 155,-31 9-111,18 9 0,-5 2 734,-7 1 1,0 1-853,0 4 0,1 3-28,5 2 0,4 5 862,-33 22-1064,23 29-44,33-19 228,12 5-386,40-35 1,15-8-426,27-23-270,14-22 583,-37 7 1,-3-8-381,9-43 0,-6-10 11,-11 13 1,-5-4 884,-4 7 0,-2-5 0,-3 3 274,-5-14 1,-3 5 310,0 9 1,0 4-54,-4 17 1,0 7 520,1-8-941,-3 34 56,1 52 751,-2 34-568,1-2 0,-1 13 0,1-2-85,-1 19 1,0 3-275,1-2 1,-1 6 0,-1-4-300,-3-18 1,-1-4 0,-3 2-195,-1 2 1,-3 1 0,-3-1-726,-4 0 1,-4 0 0,-1-7-3691,-7 7 1,-2-9 4772,-2-11 1,2-14-1,5-23 1,6-15-1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3.9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444 0 16737,'-63'49'295,"0"-1"0,5-2 0,8-1-239,9 8 0,9 6 11,18 1-67,5 0-112,16-2 56,25-1 56,21 0 56,-12-30 0,4-1-131,2-1 0,1-1 271,-1-3 1,0-2 374,34 14-347,-23-9 11,-26-10 270,-17-4 44,-14-7 67,-30 4-257,-19 1-247,-42 3-62,38-4 1,-2 0-46,-2-1 1,0 0-6,4 1 0,2 1-1468,-45 12-785,48-6-1686,9 0-2415,50-9 6354,11-4 0,-6-1 0,3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5.2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309 738 20031,'-67'20'179,"-1"0"0,8 1 1,10 6 10,12 42-190,20 2-157,10 3-156,23-6 100,19-5 134,32-11-840,23-14 762,-35-26 0,3-4-287,5-2 1,2-3 275,4-2 0,0-5-11,2-3 0,0-4 95,-3-1 0,-2-4 84,-7-4 0,-4-3 22,-8 0 0,-4-1 135,17-20 168,-24 4 224,-20 9 112,-9 12 81,-9 9-518,-18 7 740,-14 3-662,-25 17 35,-9 9-69,-3 22 1,8 7-168,13 5-67,19-1-34,15-4-202,11-10-78,20-9-45,16-19 33,21-7-335,17-25 179,3-14 168,-5-22 201,-10-13 1,-12-5 78,-13 4 168,-6 8 56,-11 17 303,-3 15-527,-7 15 0,1 7 201,-1 17-33,8 6-89,9 17 44,9 3-56,10 0 113,32 4-180,-14-20-213,22-3 89,-24-22-324,3-20 68,-5-19 144,-4-24-358,-7-21 140,-18 3 1,-4-7 312,-6 14 1,-3-3-259,-1 6 1,-1-3 0,-2 3 398,-3-12 0,-2 4 448,-1 8 1,0 4-384,-1 15 1,1 5 673,-2-11-604,2 34-46,-2 44 270,0 25-180,0 42-84,0-32 0,0 2 229,0 8 0,0 1-207,0 7 1,0 1 106,-1 2 0,2 1-78,1 1 0,3 0-68,2-3 0,3-2 142,4-5 0,7-3-209,15 8 0,6-6-62,-8-22 1,4-6-386,12 4 0,3-9 324,33-15-101,7-17 84,-43-9 0,1-6 73,-1-3 0,-2-5-17,-1-7 0,-2-5 39,-4-1 1,-3-2-1,22-39 191,-13-8 281,-25 36-2,-9 5-200,-28 36 731,-10 5-732,-15 3-133,-3 15-102,11 9 39,12 46-420,22-14 101,33 22 179,32-33-270,-15-25 1,6-6 191,8-3 0,3-4-18,6-2 1,2-2 6,0-2 0,0-3 61,-4-2 0,-3-2 129,-6-1 0,-2-4-156,-2-9 0,-6-5 324,12-9 527,-16-9 67,-42 27-213,-8 8-347,-22 5 689,-9 5-589,-25 14-44,-21 34-247,29-1-22,3 22 374,37-26-531,14-9 112,17-14-45,17-11-44,20-19-1,10-21-123,1-25-628,-28-15 1,-7-11 498,-13 9 1,-5-6-453,-3 5 0,-1-7 0,-5 2 844,-5-23 1,-6 2 5,-2 1 0,-1 2 62,0 11 1,-2 6 234,-1 20 1,-1 7 127,-5-7-414,5 62 471,0 44-281,5-2 1,1 6-414,-1 11 1,0 4 261,1 9 1,2 3 103,-1 4 1,1 2-178,1 4 1,0 0-264,-2 3 0,-2 0-718,-2 1 0,-2-2-145,-3-1 1,-2-5 1119,-1-25 0,0-6 0,-4 20 0,5-59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6.08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47 18194,'21'74'156,"1"1"1,-2-7 0,-1-4-112,4 12-45,0-14-90,-2-18-145,-1-17 145,-3-15 90,4-11 45,5-25-22,9-20-1,9-29-5,-21 30 0,-1-3-17,1 0 0,-1-1 89,15-38-89,-6 17-11,-10 24-202,-6 22-1277,-8 14-651,-2 29-1287,-4 0 3428,1 21 0,-2-21 0,0-3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7.1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393 1180 19090,'-62'-35'276,"0"0"1,3 8-1,6 16-186,0 58-68,7 15-22,13 3-112,16-3-280,9-7-57,13-12-21,16-15-135,14-13 100,22-12-256,11-27 312,6-13-876,0-29 1207,-40 28 1,-1-1-163,21-44 399,-11 2 385,-14 13 348,-11 17-80,-8 24-301,-6 14-370,-3 10 735,-1 6-478,0 15 58,3 11-349,6 19-22,3 4-12,10 1-33,4-5 0,6-12-33,6-11-102,7-14-55,7-10-482,12-25-146,5-21 46,-32 10 1,-3-5 171,0-6 1,-3-6-90,-4-5 0,-4-4-284,-3-7 1,-5-4 972,-3-6 0,-5-2 5,-2-2 1,-2 1 408,-2 3 1,-1 3 521,0 12 0,-3 4 554,-6-26-337,-1 39-491,-13 28-494,5 40 168,-9 31-208,15-6 1,1 5-344,2 12 0,1 4 383,2 10 0,2 2 162,2 6 1,3 1 245,5-2 0,6 3-397,1-18 0,4 1 1,0-4-158,5 1 0,1-4-22,7 9 0,1-10-280,-2-20-179,-2-22-46,-4-14 13,23-41 77,-8-9 225,14-35 156,-20 1 34,-9 7 135,-5 13 1668,-9 21-1512,-3 19 280,-4 11-537,-1 6 89,3 15 124,3 11-45,10 44-191,1-17-11,5 16 0,-4-38-202,-4-10-67,2-12 179,17-14-100,-1-17-79,16-14 168,-9-8 101,-6 3 0,-8 10 45,-9 12-45,-9 11-89,-2 6 89,-1 6 504,19 38-202,-2-3-33,14 32-145,-3-22-57,1-5-22,10-9 167,5-11-111,16-12-34,-6-8 1,3-6-63,-12-5 1,0-4-280,19-1 1,-1-6 278,-20-4 1,-4-5-6,0-2 0,-3-2 0,-1-3 0,-4-1-112,23-35 224,-19 6-23,-21 17 147,-12 18-57,-28 15 11,-18 10 208,-11 20 0,-5 9 5,-26 22-420,26-5 0,7 7 286,10 42-23,17 6-78,35-2-319,27-35 0,13-5-376,-8-18 0,5-6-1013,30 5 0,6-9-371,-19-16 1,-3-8-7921,33-11 9652,-16-12 1,-58 7 0,-9-4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8.34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646 267 17846,'24'-28'594,"-4"1"-538,-20 7-56,0 0-56,-1-3 56,-9 1 101,-6 0 78,-11 3 23,-10 2-12,-9 6 146,-9 5 1,-4 3-57,1 3 11,4 6-78,2 13 78,3 14 101,0 22-78,2 11-246,3 14 279,8 5-101,10 4-32,9-4-125,12-31 1,4-2-90,8 21 0,17 9 0,18-40 0,17-10-201,11-14 127,-11-11 1,1-6-72,33-19-117,-30 5 1,-4-5 149,18-34 112,-10-11-11,-11-8-213,-13-9 78,-14-9 68,-14-6 39,-10 46 0,-4-2 16,-9-12 1,-5 3 123,-9-21-171,-19-1 70,7 57 177,5 13-356,5 8-1054,4 2-1075,5 2 2420,4 18 0,5-14 0,4 14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8.6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19841,'69'9'294,"-1"0"0,1 1 0,29 3 0,-6-3-193,-30-9 0,-4-2-465,-1 1 0,-2 0 364,40 0-90,-18 0-286,-16-3-890,-13-3-640,-9-4-1903,-19 1 3809,-6 0 0,-14 5 0,0 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07:09.4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126 248 20233,'68'-55'-45,"-4"2"67,-11 20 34,-8 1 0,-4 6 79,-10 4 55,-10 8-11,-8 5-22,-8 6-157,-4 2-123,-1 1 123,0 11 325,0 18 11,0 28-89,0 23 145,0 19-555,0-47 0,0 1 264,0-1 0,0 1-79,0-3 1,0 0 33,0 42-44,3-12 32,1-12 1,4-18-45,0-14 23,-2-17 55,-2-10-44,-3-6 437,-1-3-505,-22 0 23,-16-3 11,-34 3 56,-14-3 78,-2 3 135,8 0-45,21 3-90,23 0 1,20 2-68,12-2 11,23-2 1,32-1-79,42 0-519,-28 0 0,4 0 283,6 0 1,2-1-124,-2-2 1,-1 0-354,-4-1 1,-2 0-2425,-6-1 1,-6-1 3135,8-2 0,-18 4 0,-44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1:36.7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0 223 12512,'4'-62'0,"0"1"0,2-38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1:49.491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3604 614 18888,'21'-27'179,"-8"1"-123,-27 9-56,-4-1 0,-3-1-78,-6 1 78,-2-1 78,-5 1 45,-5-1-78,-6 1-34,-7 1 57,-10 0-46,-6 3 0,-8 2 34,1 0-21,0 4-35,3-1 11,1 5 0,-2 2 11,-8-2-255,14 3 1,2 0 254,13 1-22,1 0 12,-4 0 10,-3 0 12,0 4-23,-2 1 0,2 5 11,2 1 12,0 3-34,-1 0 533,1 3-511,-4 0-11,0 3 23,-1 1-12,-2 2-22,0 2 45,-4-1-45,2 2 11,2-2 12,0 2 21,-26 9-21,19-7-1,-20 11 12,30-12 22,4 2-45,3 0-11,0 4 0,-3 5 0,-2 3 22,-2 2 1,-15 12-23,24-15 0,-6 7 11,25-20-11,3 2 45,-2 1-12,2-2 1,3 2 44,-9 14-10,5-1-68,-12 13 67,8-9-45,0-2-11,1-1 23,1 1 33,1 1-56,-1 2 1,6-1 21,-4 27 34,13-16-67,-1 25 0,10-17 56,1 9 0,3 7 34,1 5-45,3 4 33,0-23 1,0 1-12,0-16 1,0 1-587,0 16 1,0 0 552,6 27 33,3-2-549,8-3 582,2-4-246,2-2 202,1-6 67,0 0-11,-6-26 0,1 1-11,11 32-56,-12-33 0,1 0 11,12 24 90,-2-4-34,7-2-45,2-1 0,4-5-22,-11-20 0,2 0 11,17 23-51,-18-25 1,1 0 73,10 15-23,-2-3-23,-2-1 12,2-4 1038,1-1-1015,2-2 642,1 0-621,27 14-33,-13-16-22,24 10-12,-19-21 23,3-4 0,-1 1-34,3-1 56,1 1-50,-18-6 0,1 1 28,25 13-40,-27-14 1,-1 0 235,14 7-230,-2 0 79,4-4-90,-1 3 0,5-5 56,0 0-45,2-5 28,-17-9 1,2-1 5,27 3-28,-27-6 0,-1-2-6,18-1 22,-3-1 23,-2-3-22,-1-1 44,-1-1-22,30-4 34,-18-7-90,-25 4 0,-1-2 34,29-14 10,1 0-44,2-3 23,-4 0-34,-2-2 22,-6-1 0,-2 1 17,-23 6 0,1-1 17,25-12-29,-26 10 1,0-1-344,19-14 327,1-5 44,0-4-156,0 0 135,-1-2-1,-23 13 1,0-1-1,20-18-5,-24 18 0,-3 0 27,9-15-44,-4-4 34,1 2-34,-3 0 11,0 2-11,-4 6 11,-2 1 12,11-13 10,-14 16 357,7-12-379,-17 19 163,-1-1-163,-2-2 0,-1-4 11,-1-6-22,-2-3-22,-1-5 33,4-20-11,-5 20 0,3-13 23,-8 27-12,-1-1 0,-3 2-11,-1-4 22,0-4 1,0-34-34,0 12-1,-1 22 1,-1 1-305,-2-28 316,-2 1 0,-3 1-9,0 6 9,-2-1-6,-1 20 1,-1 0 16,-8-31 6,6 27 0,-1 0-6,-8-23 0,0-1-11,2 1 34,1 4-79,3 2 56,0 7-11,3 4 34,-9-21-34,5 18 11,-8-21-11,7 22-23,-4-5 12,0 0 11,-5-1-22,-2 2 22,9 20 0,-2 1-34,-14-22 34,-9-16 0,11 29-11,2 3 11,-1-2 0,3 2-11,3 1 11,0 0 338,3 5-338,-13-16 0,9 19 21,-11-10 1,8 21 0,-1 3-22,-2-2 23,-3 3-23,-2-2 11,-18-15-11,10 10-11,-13-13 11,15 14 0,0 1-11,-1 0-12,-2 4 23,-1 4-45,-5 7 23,-5 3-275,11 9 0,0 1-195,-23-2-461,-18 3-392,46 4-817,7 3-1076,2 14-1670,11-1 4908,-4 16 0,20-20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4.1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18630,'0'73'239,"-1"0"0,1 1 0,0-1-149,0-1 0,0-2-919,0-3 1,0-3 861,0-5 1,0-4 0,0 31 538,0-23-572,0-26 289,3-16-289,1-14-235,6-4-34,7-26 986,8-17-762,13-29 67,2-6-22,1 10 0,-8 20-112,-8 23-22,-3 14 78,0 19 56,4 13 78,3 19-33,0 8-45,-2 0-22,-3-11 22,-3-11 145,-4-13 270,-4-9-90,1-15-258,-2-18 90,1-21-134,-2-25-23,-4-15-6,-5 38 0,-1-3 6,-1-17 0,0 2 12,0-23-24,0-5-32,0 69-236,0 14-897,0 10 359,6 28-1109,5 7-2152,0 14 4079,2-4 0,-9-26 0,-1-5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1:50.558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139 374 18597,'-9'67'298,"0"1"1,-1-5 0,-1-3 4,-17 25-146,1-13-1,9-15-122,3-16 0,9-17-23,2-11 123,3-10-11,1-2-223,0-26 21,0-23 79,0-46-350,0 33 1,0-3 360,-1-7 1,2-1-1,0 0 0,2 2-6,2 6 1,2 3 95,12-36 0,6 30 100,-3 29-201,-5 20 0,-1 12 0,4 12 326,13 17-46,18 18-101,13 22 6,-26-25 1,2 0-175,0 0 0,-1 1-11,2 1 0,-2-2-392,-1-1-1,-2-1-984,32 31-765,-14-8-1499,-16-11-2735,-20-22 6376,-20-11 0,0-15 0,-5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1:50.683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26 233 18776,'-14'-13'1311,"2"2"-1759,12 11-1,46-34-1590,30 0-834,-29 5 0,1 1 2873,8 2 0,-5 5 0,-9 1 0,-9 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2:03.67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10857 1728 17801,'-15'-37'191,"1"1"-270,0 4 79,-1-4 33,-9-5 24,-4-4 122,-7-4-67,-6-3-44,-4-1-46,-6 0 45,-5 1-268,-7-1 201,-12-1 0,33 26 0,-1 1-430,-4-1 0,-2 0 441,-3 0 1,-2 2-1,-1-2 0,-1 2 0,0 1 1,0 1 38,0-1 0,0 1-22,3 0 0,1 2-6,1 0 1,0 0-176,3 1 1,-1 0 180,1 1 0,-1 1 6,0-1 0,-1 0-34,-1 1 0,-2 0 5,4 0 1,-6-1-3,-25-4 1,-11-1 0,7 2 1,15 4 1,0 1-273,-12-3 0,-9-1 1,12 4 282,24 7 1,5 2 0,-6 0 0,0-1-1,-3 0 1,-2-1-190,0 2 1,-1 0 194,0-2 1,-1 0-7,1 2 1,-1 0-17,1-2 0,1 0 11,0 2 1,0 0 197,3-1 1,0 0-199,1 0 1,1 1-12,1 1 0,1-1 5,0 0 1,0 0 16,-1 1 1,1 1 5,0-1 0,-1 2-28,1-2 0,-1 1 5,1 1 1,0 1-6,0-2 0,1 0 28,-2 0 0,2 0-17,1 1 0,0 0 34,-47-7-34,10 4-22,5 3 11,30 4 0,-1 1 0,-25 0 0,27 1 0,0 0 0,-19 0 0,-7 4 0,-9 5 11,-3 4 1,-2 2-12,9 0 301,10-5-256,-20 3-45,20-6 0,-24 3 0,18-2 11,-3 3-22,-3 1 520,-4 1-509,-3 2 23,25-7 0,-1 0 10,-29 4-11,36-5 1,2-1 33,-9 0 583,1 0-628,4 1 0,-2 0 12,8-2 382,0 2-416,2-2 11,-33 3-22,19-2 22,-20 2 11,31-2 11,9 0-22,1 0 0,-2 0 327,-4 2-316,-33 4 11,23-3-22,-14 2 0,32-5 0,4 2 0,-4 0-11,-4 2 11,-4 1 0,0 2 11,2-1 0,-16 1-11,13-1 0,-17 0 0,11-3 0,-5-1 34,-5-1 0,1-2 33,5-1-56,-14 1 0,19-2-11,-12 3 0,24-2-11,3 0 11,6 0 0,2 3 0,-1 2 0,-4 4-22,-3 2 22,-22 11 22,16-7-22,-17 6 0,24-7 11,1-3-11,2 0 11,7-4-11,0-1 12,-6 4-12,9-3-23,-9 4 1,11-1 44,-2-1-11,2 0-11,2-2 0,1 0-22,-8 6 33,3-2-22,-9 9 11,2-4-22,-1 5 22,-2 0-45,0 2 45,5 0 0,3-1-23,5-2 23,-9 7 12,9-7-12,-3 3 22,11-9 12,2-2-68,1 3 34,-1 1-11,-1 3-23,-3 5 34,0 0 34,-15 17-12,11-10-22,-12 13-22,12-14 22,-3 5 56,0-1-56,-2 2-11,4 0-23,-5 16 12,12-12 78,-1 13-45,10-20-11,5-1 11,1 1 23,1 4-12,2 7 0,1 9 34,1 3-33,0 39 10,0-22-338,0-24 0,0 0 305,0 25 44,0 1-187,0 1 188,0 0-22,0-1-1,1-23 0,2 1-10,5 32-185,-3-29 0,2-1 229,8 32-11,-1 8-12,-6-47 1,1 0-6,-2 1 0,1 1 0,1 1 0,-1 0 11,1-2 1,-1 0 21,0-1 1,1 2 56,5 18 0,0 0-85,-2-18 1,0-1-1,5 15 1,1-1 56,13 23-12,3-6 0,3 0-44,3-7 100,-2-5-84,-11-25 1,0 1 5,13 21-23,-13-24 1,0 0 45,12 21-128,4 2 138,0 4-10,4 0 55,1-1-134,3-2 101,2-5-23,-13-22 1,0 0-34,22 19-17,-20-22 0,-1-1 627,14 11-632,1-1 22,-2-4-34,0 2 56,2-3-22,-11-10 0,3-1-45,30 15-357,-25-15 1,1-2 367,27 8 12,1-2 181,1-5-193,-1-4 23,2-3-23,-4 0 12,-3 0-7,-23-8 1,0-1-17,28 8 28,-27-9 0,0 0-5,27 0-12,3-2 22,7-3-21,1-3 16,-45-3 0,4-1-28,24 0 0,2 0-6,-16-1 0,0 0-429,20 1 1,-1-1 434,-24-1 0,-3 0 0,1 0 0,-1 0-150,-1 0 1,0 0 149,1 0 0,2 0 11,2 0 1,0 0-7,3-2 1,1-2-6,1 1 0,2-2 11,27-4 0,1-1-6,-23 2 1,0 0 95,20-1 1,-2-1-102,-27 3 0,-2 1 5,0-1 1,0 1 11,1-1 0,1-1-12,1 1 1,0 0-6,0 0 0,2 0 22,23-3 1,1 1-18,-24 3 1,-1 1-6,17-3 0,-2 0 11,-26 5 1,-3 0-1,48-6-146,2 2 91,-2-1 44,-46 3 0,1 0 0,-1 1 0,0-1-12,1-2 1,2 0 0,21-1 0,1-2 16,-18 2 1,0-2-6,17-1 0,-1 0 0,-21 2 0,-3-1 0,1 0 0,0 0 5,0 1 1,-1 0-6,48-10 0,-3 1 0,-30 6 0,1 0 5,-15 3 1,0 0 5,15-4 1,-1 1 10,22-5-22,-4 1 0,-4-1 11,-4 5-11,-4-2 999,-2 0-1021,-6 1 78,25-7-34,-18 4-11,22-2 1,-18 3-12,1 1 22,7-3-22,-2 0 325,5-3-325,-27 7 0,0-1 23,28-9-23,-32 8 0,-2 0 722,14-9-744,-2-3 423,2 0-389,-3 0-12,5 1 22,0 2 0,0-1 6,-19 8 0,0-1-16,22-14-1,20-6-11,-31 8 33,0 2 12,0 1-45,2-1 11,3-2 1,-1 1-12,-1-2 0,21-14 56,-23 8-34,19-13-11,-26 11 0,0-2 1,3-4-12,-3-1 23,2-6-7,-19 15 1,0 0-17,18-25 0,-21 22 0,-1 1 34,10-21-34,-2-3-56,0 0 45,-2-6 11,0 2-57,-16 19 1,-1-1-22,12-25 44,-16 26 0,-2 1 1,3-18-1,-6 0 12,-2 1-23,-5 1 23,1-2-57,-2 0 46,4-3-158,1-31 191,-3 25-45,0-21 45,-6 38 0,-1 4 23,0 2-1,-3 1 34,-4-1-11,-5-3-56,-2-4 11,-7-34 22,6 20-22,-3-18 11,6 33-11,-1 11 45,0 2-11,-4 3-34,0 0 45,-9-23-34,5 14-22,-5-20-1,9 19 1,0-1 11,-2 0 0,0 1 45,-3-1-34,-2 0-22,-3-5 0,3 14 0,-1-2 22,-17-27 5,13 25 1,-1 2-443,-19-21 460,-8 6-23,-4-3 23,-9 5-23,-4-1 11,-3 3-44,2 2-113,23 20 1,0 1-347,-25-12-80,28 18 1,-1 4-1143,-21 3-1694,0 7-6434,21 6 9540,10 5 1,29 2 0,5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2:04.90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135 507 20042,'-6'93'190,"-1"-1"1,0-7-1,3-8-145,4 6 67,0-17-101,0-21 12,0-16-23,0-14 145,0-9 136,0-4 55,0-2 34,0-16-359,-8-26-22,-7-40-51,2 24 0,-1-3-686,1-9 1,0-1 730,2-3 0,1 1 11,4 4 1,2 2-141,1 7 0,3 2 146,20-39 34,9 19 22,24 21-34,4 17 1,-2 22-35,-8 10 102,-1 38 11,-24 5 1362,0 33-1295,-21-2-33,-16 1-91,-4-7 280,-12-15-324,8-13-324,10-15-1,8-10-11,5-1 336,9 0 11,16 9 56,19 11 56,18 9 34,3 13 84,-25-13 0,-3 3-40,8 19 91,-6 12 280,-33-28-113,-16 0-258,-19-3-110,-23-1-91,-20-8-270,-11-9-469,4-9-2701,-11-7 628,32-4-2892,11 0 5704,31 0 0,16 0 0,0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2:20.4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11255 610 17823,'-22'-33'1110,"-1"4"-886,13 12 33,-4 0-32,-1-1-135,-4-1-68,-6 1 45,-9-2-56,-14-2 12,-13-1-12,-19-1-478,-16 0 467,41 13 0,-3 0-17,-3 0 1,-1 1 10,-3 1 1,-1 0 10,-2 0 1,0 1-438,0 0 1,-2 1 431,2 0 0,0 0-6,0 1 1,1 0 5,2 0 0,1 1 5,3 2 1,1 0-195,2-1 0,1 2 189,0 1 0,0 0 5,-3 0 1,0 1 10,2 0 1,-10 0-4,-1 0 1,-16 0-1,-7 0 1,4 0 0,11 0-9,-22 0 1,-1 0-260,24 0 0,-12 0 0,-2 0 0,6 0 1,16 0 253,6 0 0,8 0-12,-4 0 1,2 0-17,3 0 0,1 0 28,1 0 0,2 0 686,-43 0-709,1 1 23,3 3 151,0 2-140,2 1-11,-3 1 0,-1-1 22,-7 3-22,46-6 0,1 0 0,-2-1 0,-1 0-6,2-2 1,-2 1 16,-21-1 1,0-1-12,20 0 0,-1 0 355,-16 0 0,2 0-344,-22 0 22,-1 0 497,2-1-530,25-1 0,-1 1-23,-29-1 23,33 0 0,1 1 16,-13 1 6,3 0-22,5 0 0,-1 0 217,-1 0-228,-1 0 781,1 0-815,-19 1 56,24 2-33,-14 1 22,31 3 0,0-1 11,0 4-11,0 0-22,-3 1 22,-5 3 0,-5 1-6,12-2 1,-3 1-7,-27 8-135,23-7 0,1 0 158,-28 6-11,-2 1 0,2-2 0,3 0 0,7-2 11,-18 10-11,25-9-11,-14 9 0,24-9 11,-6 1 56,-7 3-56,-3 0 0,0 4 0,-18 9 0,24-6 0,-10 4 11,27-12-22,4-1 22,2-2-11,2 2 0,-2 0 295,-3 3-307,-7 2 12,-6 0 23,-1 3-23,-23 10 11,21-9-22,-16 7 0,25-12-12,2-1 12,-1 1 11,-16 12 0,17-8-11,-15 12 22,17-9-22,-3 4 11,-3-1 0,3 1-11,6-4 22,0 1-45,3 1 57,-5 3-23,-2 2 0,-21 16-12,12-14 12,-12 10 23,18-14-23,-3 1 0,-4 5 11,8-9 0,-2 1-11,-27 19-617,24-16 1,0 1 616,-22 13 0,0 5-175,5-4 208,9-6-44,10-5 11,12-6 0,9-5 0,-4 15 11,10-14 1177,-10 17-1188,7-15 210,-5 5-199,-2 0-11,-5 3 11,1 5 11,-16 29-10,18-18-24,-8 21 46,24-24-56,3 0 44,7 5-44,1 3 55,2 3-22,-3 6 1,0 2-7,5-16 1,-1 2 27,-5 34-253,6-30 1,1-1 219,-1 30 33,1 3-33,2-2 6,3-44 0,-1 1 10,0-1 1,-1 2 22,-3 23 1,0 2-35,2-18 1,-1 0 27,-4 16 1,0 0-34,3-23 0,1-2 33,-3 0 1,-1 0-17,3 2 0,0 0-17,-1 0 0,0-1 22,1 2 1,1-1-23,0-1 0,1-1 89,-3 47-66,4 1-1,1 0 11,2-21 1,0 2-1,0-16 1,0-1-361,2 24 1,1-1 342,0-22 1,1-2 11,2 0 0,1 0-32,0 0 0,0 2 49,4 22 0,0 2-40,-2-21 1,0-1-581,2 21 0,1-3 591,-1-26 1,0-3-6,2 0 1,0-1 54,1-1 0,3-1-55,0-1 0,3 0 23,1-2 0,1-1-29,1 0 1,2-2 5,-1-2 0,3 0-6,10 17 1,0-1 5,-8-17 1,1 0-7,6 11 1,0-1 16,18 12-44,1-4 33,8-1-11,2-3 23,6-2 16,-20-19 0,1-1-28,29 17 6,-29-17 0,-1-1-17,20 10 11,1 3-11,1-3 11,3-1 0,0-1-11,0-4 0,2 1 12,3-2 55,10-4-67,-14-10 0,3-3 22,-14-5 1,1-3-74,25 6 0,0-3 51,-23-7 0,-3-2 28,2-1 0,0 0-28,-3-1 0,3 0 11,31-1 0,1 0-5,-24 0 0,0 0-3,-9-1 1,3 0 0,-3 0 1,5-1 1,-2 1 11,4-1 0,1 0-17,0 0 0,-1 0 0,3 0 0,0 0 5,0 0 1,-1 0-1,-1 0 1,-1 0-6,-4 0 0,2 0 39,21-2 0,-1 0-39,-23 0 0,0-1 0,19-3 0,-3 0 11,-23 0 1,-4 1-1,2-2 0,-1 0-11,-2 0 0,-1 0-138,3 0 1,-1 0 165,-1 1 0,2-2 39,31-4 0,2 0-62,-18 3 1,1 0-157,-9 0 0,3-2 0,-4 2 190,10-2 0,-3 1-33,1-3 0,0-1-114,-4 2 0,0-1 119,-4-2 0,0-1 0,-4 3 1,-1 0 33,-4-1 0,0 1-17,-2 0 0,3 1 45,20-6 0,2 0-23,-18 5 0,-1-1 6,19-5 0,-2 0-50,-21 6 0,-4-1 22,-1 0 0,1-1 28,-1 1 0,0 1 186,-1-1 1,0 1-182,-1 1 1,1-2 11,25-3 0,0-1-51,-21 4 0,1-1 28,18-3 1,-2-1-145,21-9 217,-1-1 1,-3 0-12,3-3-33,1-2-46,-43 15 1,0-1-12,3-2 1,-1 0-18,4-3 1,-1 0-1,1-1 1,3-1 27,24-10 1,2 0 5,-21 8 1,0 2-35,20-8 1,-2 2 39,-27 10 0,-3 1-29,-2 2 1,1-1 846,-5 1 1,1 0-836,15-9 0,0 1 5,-15 6 1,-1 1-148,13-8 0,-1 1 125,20-9 67,-2 2 169,0 1-235,0 1 77,-2 0-55,1 1-34,-3 3 11,-20 9 0,-1 0-22,21-9 11,17-7 0,-40 15 45,-4 0 572,-3 1-595,1-3-22,7-1-34,-3 5 1,4 0 89,36-9-67,-26 9 0,1 1 33,33-5-11,-8 2-11,-3-2 34,-9 0-23,-6-4 56,-4-1-55,-2-3 936,-2-1-937,-1-1-11,24-15 0,-21 7 0,19-11 22,-27 9-22,1 1 204,-1-2-204,21-19-23,-20 10 23,13-18-280,-23 10 236,-1-7-68,0-9-68,1-3 91,-1-3-1,-1 1 34,0 3 5,-17 23 1,1 1-17,12-30 50,-16 30 1,-2 0-18,5-20 12,-7-2-23,-2 2-22,-5-5 67,-2 0-17,-5 20 0,-2-1 39,1-30-33,-2 30 0,-1 2 45,-1-19-68,0-2 56,0 3-22,-9-1 0,-2 1 23,-8 2-23,0 0-6,7 20 1,-1-1 49,-6-32-55,7 28 0,0-1-533,-4-27 544,0-2 12,1 2-207,-1 4 195,-1 1 0,2 24 0,0-1-6,4 11 1,-1 0-12,-4-17 0,-1 1 17,6 13 0,0 2-6,-1 0 1,-1 0-12,-2 0 1,-1 2 16,0 0 0,-2 1-6,-3 0 0,-2 2 6,-1-1 0,0 1-11,-2 1 0,-1-1 39,-11-18 0,0 0-28,10 14 0,0 0-229,-7-16 1,2-1 228,11 18 0,3 1 34,-17-46-23,2 8 77,3 10-99,2 11 11,5 19 0,-1-1 11,-13-25-17,11 22 1,-2 1 27,-15-23-11,-3-1-11,-2 4 0,2 2-33,0 6 89,6 7 400,-1 6-433,4 7 174,-1 5-163,-8-8-23,12 11-11,-8-9 461,12 10-461,-1-4 126,-5 1-137,-13-15 22,7 10-11,-8-13 0,12 11 0,0-4-11,1 2 11,-3 1-34,3 7-22,-10 5 0,-9 5-196,0 14 0,-6 3-17,11 2 0,-1 1-513,-23 0 0,0 3 138,16 3 0,3 3-191,1 3 0,1 3-717,1 3 0,4 2-3848,-15 13 5400,11 0 0,42-18 0,2-3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12:21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1107 109 17756,'-80'-29'314,"0"0"0,4 2 0,2 8-230,13 14 0,3 8-721,0 5 1,0 3 809,0 3 1,1 5 28,2 9 0,2 6-23,2 4 1,3 3-29,1 6 0,3 4 28,6 1 0,4 2 124,6 2 0,6 3-218,5-3 0,7 2 27,10-1 0,9-1 0,12 0 0,9-4-17,10 0 0,10-5-302,14-2 0,7-6 207,7-4 0,5-7-523,5-6 1,2-5 225,3-6 1,-1-4-433,-3-3 1,-1-4-768,-4-8 0,-6-3-2999,-25 2 1,-7-4 4494,22-25 0,-57 20 0,-8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4.43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 1 19157,'3'77'321,"-1"-1"0,0-3 1,0-4-266,-2 22-56,0-6-146,0-13-773,0-13-1042,0-18-1894,-3-19-2867,1-11 6722,-2-22 0,3 8 0,1-8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4.6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57 12378,'44'-30'-1838,"-11"3"0,-30 33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5.0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15583,'12'70'605,"1"0"0,0-5 0,-3-4 202,-6 9-292,1-2-123,-3-6-269,-2-11 23,0-13-426,14-96 0,8-30 414,13 25-75,-14 2 1,0-12 0,4 17-37,30 15 78,1 24 22,0 25 191,7 28 0,2 27-417,-32-20 1,-3 5 163,-2 3 1,-2 1-45,-4 1 0,-3-1-17,-4-1 0,-4-2-829,4 38-1278,-10-15-3081,-4-35 5188,-1-12 0,0-25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5.3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122 610 17868,'81'-31'-153,"0"0"0,-4 5 0,-15-15 246,-41-30 0,-19-19 1,-6 15 310,-14 0-80,-12-23 1,-13 27-73,-2 88 0,-3 23-624,2 3 0,3 6 585,3 5 0,5 2-56,5 3 0,6 2-51,8-1 0,5 1-33,1-4 0,7-2-45,10-3 0,7-4 62,30 32-138,-7-46 0,7-6-14,4-6 1,4-4-499,3-6 0,1-5-791,0-1 1,-2-5-5418,21-18 6844,-17-4 1,-42 0-1,-9 5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5.6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18518,'0'0'0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6.1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237 99 18541,'57'-64'929,"-29"29"-267,-82 80-57,-12 20-269,31-26 0,0 1-90,4 1 1,3 1 44,-18 43-145,19-4-546,67-34 1,30 1-1,-7-11 232,21-2-150,-11-10 1,15 0-1,-15-19 312,-26-27 1,-8-10-107,39-28 90,-8-1 44,-11 2 23,-13 4 67,-17 8 158,-14 10-46,-9 9-56,-6 6 123,-14 5 482,-7 5-751,-23 5 202,-8 5-56,-8 12-101,3 9-67,7 15-89,16 6-158,14 0-750,12 8-190,12-20-1021,13 0-1355,10-21-3171,-1-7 6734,-1-4 0,-16 3 0,-3-3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7.3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307 137 17062,'-27'1'1344,"-4"3"-828,-2 13-147,-6 11 91,-4 21 44,1 9-157,6 6-89,9 0-135,10-4-44,9-8-57,5-9-44,15-11 22,17-13-247,20-9-145,19-10-123,4-18 44,0-10 12,-11-19 268,-19-10-190,-18-3 381,-15-5 34,-12 6 123,-16 7-45,-11 15 145,-14 12 180,3 13 34,4 8-191,18 3-280,6-1-313,13-1-1,12-2 314,17-2 101,52-4-112,-11 5-79,23 0-90,-38 7 79,-8 16 23,-7 7 78,-8 21 67,-8 4-33,-7 4-34,-8-2 67,-4 8-67,-4-22 0,-1 0 0,0-26-56,0-7-56,0-2-470,0-23 246,0-17 156,10-11 0,4-5 180,14-29 124,-5 29 0,5 6 234,16 3-33,2 24-157,-3 13 89,3 16-33,-2 20 68,1 21 44,-7 22-101,-20-14 1,-3 2-158,4 23-11,-5 15-56,-12-57 57,-1-20-1,-1-12-728,0-53 258,9-11 212,0 4 0,3-5-209,5 3 1,5 0 399,4-1 0,3 3 252,2 6 0,3 4 151,35-21 34,4 32 235,0 18 34,7 29-11,1 15-112,-2 23-230,-30-8 0,-2 2-208,17 23-145,-26-27 0,-4-2-112,2 4-1423,-10-14-1882,-6-12-6141,-11-9 9558,-3-9 0,-6-2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49.4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 27 16311,'16'6'291,"-3"-6"-78,-12-5 246,-1-3-22,0 5-100,0 2-292,-1 1-34,-1 0 0,-3 0-11,3 0 0,-1 0-2118,3 0 1894,0-3 224,0 0 67,1-2 68,0 2 313,0 1-347,-7 13-79,-6 6 46,-4 9-24,0-1-44,8-6-212,5-9 21,3-5 90,0-4 101,12-1 112,1-5 68,13-8 279,-8-6-168,-5-3-123,-8 2-157,-4 7 56,-1 3-67,0 6-112,0 3-1031,-3 11-1041,0 4 2184,-4 13 0,3-12 0,1-2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2.68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0 403 15762,'71'-26'-127,"0"1"0,-4 0 0,-11-5-198,-21-24 33,-6-3 68,-15-1 224,-8 8 157,-6 11 202,-11 15-12,-5 13-123,-13 7 56,-3 7-89,3 13 100,4 8 169,7 16 324,7 5-223,6 5-158,3 1-134,2 4-157,0-2-112,0-4-101,0-6-392,8-12-628,10-12-1680,17-11-3418,-1-6 6219,7-8 0,-25 5 0,-1-5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0.15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1 100 18328,'81'-5'100,"0"1"1,2-1 0,-3-1-107,-18 0 1,-2-2-996,7 1 1,0 1 423,-2 0 0,-2 1-404,-8-1 1,-2 0-1532,25-4-1500,-38 3 4082,-22-1 0,-18 6 0,-2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0.41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17297,'67'37'785,"-6"6"-685,-10 11-44,-16 0 0,-15 1 23,-12-5-79,-17-3-415,-18-5-392,-15-7-1086,-12-10-1928,13-11 3821,15-9 0,18-5 0,6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0.72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248 68 18048,'-58'-44'213,"6"20"-236,12 72-178,18 5-80,11 2 191,23 0 90,19-1 79,20-4 22,11-4-101,-3-8-90,-15-5-212,-18-9 302,-13-4 134,-13-5-134,-30 0-638,-18-2-640,-33-5-1086,-4-4 2364,20-4 0,25 0 0,26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1.6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1 945 16288,'66'-14'-60,"0"1"0,-4 0 1,-9-5-456,-11-26 369,-3-3 90,-6 1 112,-9 4 280,-12 9 112,-6 8 247,-6 8-639,-14 9 135,-7 4 290,-20 4-190,-5 18-88,-1 7-2,7 18 57,9 5-68,13 0 23,9 1-67,6-3-34,9 0-90,14-7 23,16-7-45,19-9-258,14-12-201,11-6-647,-2-30 1,14-17 0,-12 6 1105,12 0-108,-18 0 1,9-8-1,-35 7 220,-48 14 56,-4-4-67,-4-4-101,-4-7-11,-4-10-79,1-10 90,3-11 45,3-4 56,3 4 583,4 15 534,0 22-860,1 16-358,-1 12 0,-2 5 45,-1 20 292,2 15-23,-1 31 10,3 15-145,1-11 1,0 3-124,0-17 0,0 1-558,-1 18 1,2-2 546,11 16-45,6-19-23,15-22-122,6-21-505,5-17-392,10-17-482,11-25-588,-11-19 0,-1-10 1355,-10 5 1,-3-5-424,-5 4 1,0-6-1,-5 1 1180,-1-17 0,-7 0 425,-1 0 1,-4-1 986,-6 7 0,-2 2 1434,-2 6 0,-2 6-2073,-2-3-437,-3 19 57,-5 61 144,-5 20-189,-7 35-253,7-25 0,0 2 359,2 8 0,1 1-415,2 5 1,1 1 49,2 0 1,1 1-321,1-2 1,0 0 263,-1-6 1,2 0-46,10 4 1,3-3-33,5 9-551,26-9 47,-6-51-338,7-24-403,7-19 337,2-25 392,-5-19 582,-23 24 0,-2-1 942,5-12-56,-3-4 277,-19 57-1140,-3 10 1005,0 24-714,4 14-200,3 26-136,5 9-326,2-2 326,-3-20 0,-6-18 0,-6-21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1.7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13207,'0'0'0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2.3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49 1 15863,'0'51'44,"0"0"1,-5 30-1030,-13-72 424,4-4 79,6-14 438,5-8 88,10-7 203,15-1 672,12 10-23,15 8-235,3 5-56,4 6-146,0 7-133,2 5 245,4-13 1,12-5-1,-9-2-414,12-7-90,19 0 0,-18-9 236,-69-10-91,-6 9-144,-10 6 55,-9 9-34,-10 3 12,-7 3-67,2 6-34,4 6-45,7 4-89,9 5-146,5-3-23,6-2 169,0 4 33,11 7 101,5 14 0,10 19 0,0 24-330,-16-32 1,-1 4 340,-3 6 1,-2 6 3,-3-1 0,-3 7 0,-3-5-21,-6 8 0,-5-2-577,-4 24 1,-7-7 582,-3-41 0,-5-8 22,0-5 0,-2-6 326,-35 11 133,6-21-301,15-24-158,15-75-358,22-9-532,21 9 0,11-5 44,7 8 1,7 2-449,11-5 0,7 1-347,4 4 0,0 6-774,-12 19 1,-2 7 2392,28-15 0,-46 46 0,-10 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2.6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576 0 15907,'6'99'778,"0"0"1,-4-31 0,-2 0 0,-3-2-555,-6 25 0,-7-1-1323,-5 2 1,-5 0 1277,-4-2 0,-3-1-174,-4-4 1,-1-3-6,-1-3 0,-1-2-308,-1-4 0,0-1-499,2-5 0,0-3-218,4-7 0,2-5-1623,-8 9 2648,16-26 0,22-35 0,3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3.04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19549,'15'86'362,"0"1"0,-2-5 1,-3-3-246,-8-22 1,-4-3 5,2 45-33,0-12-90,3-22 0,9-16 0,6-20-269,12-16-179,11-7-11,12-23-180,12-14-56,4-25-406,-4-16 485,-10-6 616,-16 2 493,-13 14 348,-13 19-259,-8 22-335,-4 13-23,-1 23 527,0 17 0,0 27-337,0 19-145,0 7-168,0 2-101,0-8-558,0-9-5941,0-22 6499,0-29 0,0-10 0,0-16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3.1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16277,'0'0'0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3.6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482 10 20311,'-63'-4'399,"-1"0"1,4 3 0,4 7-288,-23 37-112,14 6-11,17-3-202,19-6-202,16-13-369,9-12 112,23-10 599,50-8 0,8 3 353,-19 28-129,19-11 1,-12 9 16,-62 59-67,-3 12-45,0-43 0,0 1-193,1-1 1,-2 0 181,-2 0 0,-1 0 167,-6 43 91,-5-14-77,2-20 9,5-20 22,5-23 79,1-10-67,2-22-269,15-26-179,12-32-124,-3 18 1,3-5-285,3-10 1,2-2 238,4-4 1,0-1 291,-2 2 0,-1 2 56,-1 9 0,-1 4 101,16-24-50,-15 31-51,-12 28-414,-10 13-1043,0 6-594,2 3-1355,-4 0 3645,4 0 0,-9 0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8:32.9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104 17 19034,'-56'-14'-146,"15"12"191,35 30 112,10 10-101,20 6 89,14 9-33,20 4 1,1 0 245,-8-3-190,-12-5 79,-15-6-12,-12-5-146,-7-5-44,-5-6-45,-11-4-201,-7-8-225,-11-7-683,-4-5-1031,5-3-1255,8-12-4258,10-3 7653,5-13 0,5 12 0,0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4.0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18 124 18362,'-2'67'1400,"-1"-3"-1254,-5-16-68,4-5-78,4-7 0,4-10-67,16-14 67,15-5-258,18-15 236,7-13 22,-1-14 78,-12-13 1,-12-4 89,-18-5-146,-7 1 68,-9 4-34,-4 9 45,-10 13-101,-6 14-23,-12 9-78,-3 5-829,-5 8-1849,-3 9-4772,10 0 7551,6 8 0,17-15 0,5-1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4.2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1 169 21140,'47'61'194,"1"0"0,-7-5 1,-11-2-162,-22 9 57,-8-12 33,-11-14 325,-1-19 236,-7-10-359,4-16-168,8-17-12,2-20-145,24-25-179,22-12-380,-8 38 0,6 2 312,7-1 1,3 2-147,1 5 1,0 3-286,-3 4 0,-2 4-991,31-7-1816,-35 15 3485,-17 12 0,-24 5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4.9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123 220 19773,'-33'63'287,"0"0"1,6-5 0,6-5-165,12 3-123,11-10 11,22-15-44,14-14-35,29-10 24,7-24-46,-2-13-11,-7-24-156,-17-15-286,-17-14 72,-16-5-122,-10-2 425,-19 11 156,-8 22-77,-16 25 33,-6 18-168,-2 20-270,-1 18-895,11 12-2465,13 9-2584,13-15 6438,20-11 0,-7-15 0,7-4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5.5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1 608 16815,'69'66'1001,"1"1"0,-3-8 0,-22-10-766,-45-24-235,0-10-22,0-7-314,0-5-482,-3-25 381,2-4 179,1-23 102,22 1 122,17 2 34,25 7 101,9 11 224,1 15 22,-5 7-146,-14 21-21,-11 14 32,-11 20 2,-7 17 43,-7 3-122,-2 2 33,-7-11-123,2-11-23,0-15-22,3-16-134,8-9 66,11-15-178,14-19-23,11-21-179,4-28-137,-29 25 0,-1-3 237,-2-7 0,-2-3 40,0-9 0,-2-2 162,-2-1 1,-4 0 145,-2 2 0,-3 1 409,-5 10 0,-2 5 387,1-28 134,-9 33-202,-1 28-538,0 15-44,-6 13 370,-4 26-146,-9 25-146,-2 35-149,13-34 1,1 2-59,1 3 0,3 5 22,10 28 0,6 1-34,-1-28 1,4-1-12,7 15 1,5-8-107,24-5-740,-1-31 337,-2-19-67,-3-27 32,2-24 293,-4-24 122,-2-23 118,-18 17 1,-2 0 419,7-22 258,0-9 157,-21 65-358,-3 18 323,-2 21-201,2 22-44,9 25-376,-2 2 1,1 3-163,8 30-314,-8-31 0,-1-3-1881,-4 1-1660,-3-20-5976,-5-19 9725,-3-19 1,2-4 0,-2-3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5.6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16423,'0'0'0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6.1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19437,'19'74'623,"0"1"1,-2-8 0,-3-7-512,-8-6-112,-3-11-179,-1-15-729,-2-13-100,0-9-347,4-21 1018,5-12 337,9-14 78,8-4 169,7 11 190,1 12 224,2 12-33,-2 7-292,0 9-112,-1 11 588,39 30 0,8 2-711,-9-15-216,14 7 0,-1-16 115,-23-59-11,3-22-135,-4-14-67,-13-3 213,-18 2 68,-15 15 100,-26 22-101,-25 17 358,-27 22 338,-21 32-890,41-10 1,2 6 378,2 11 0,4 6-51,7 1 1,5 3-79,7 1 0,5 0-50,3-2 0,6-2-6,23 41-67,19-21-224,37-27-252,-27-29 0,5-8-370,6-4 0,1-7-437,7-9 0,-2-5-1401,-15 4 1,-5-5 2683,36-33 0,-58 30 0,-10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29:58.38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1056 3470 15280,'-63'-16'321,"-1"0"0,5-1 0,7-5-74,9-26-45,-5-13-157,-4-12-544,21 31 1,-1-1 526,-1-5 0,-1-1-57,-4-6 1,-2-1 95,-1-4 0,0-1-11,-2-4 0,0 0 146,1 1 0,2 0-85,3 2 1,2 0-1,4 5 1,4 0-83,4 3 1,3 1-36,6 3 0,3 0 0,-3-47-101,10 7-149,14-1 339,19 0-84,-6 42 1,4 1-45,9-6 1,5 0 43,3-2 1,3 0-315,4-4 1,2 0 308,2 0 0,1 0 0,-1 2 0,2-1 17,12-15 0,-2 2 27,-21 22 1,-4 0-23,7-8 1,-7 2 425,-12-3-134,-12-14 103,-11 23-350,-1-9 679,-4 31-656,3 7 1527,-1 10-1561,1 4 22,-3 4-33,-1 0-45,-1 0 34,0 1-34,0 1-718,0-5-368,0-3 357,0-8-1052,0-3 122,-7-3 617,-12 4-862,-38-1 1713,1 12 191,-20 1 336,21 7 225,9 0 212,10 0-11,9 0 246,10 0-179,8 0-56,5 0 1312,4 0-1581,10-4 89,22-7-211,31-10-321,-15 5 1,4-1-346,9-2 0,3-1 306,4 0 1,0 0-12,-2 1 0,-1 1 11,-10 4 1,-2 0-23,22-6-157,-30 10 135,-26 5-12,-13 5 34,-17 29 471,-21 26-287,7-7 1,-2 5-749,-8 9 0,-1 4 592,1 5 0,2 3-28,5 2 0,3 0-128,6 1 0,4 0-556,6 0 1,3-3-947,3-22 0,0-3 1630,3 33 0,0-63 0,0-6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0.86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110 430 16154,'-3'73'190,"0"0"1,0-7 0,-1-7-79,-5 0-23,-1-15-10,-1-13 77,4-14 259,-2-10 101,2-6-516,-7-13-169,2-22 91,1-33 78,7 18 0,2-4-454,1-8 0,5-2 482,6-4 0,5 0 50,2 3 1,6 2 66,6 7 1,5 4 112,30-26-202,-6 30-56,-12 24-190,-15 15 190,-11 19 67,-11 15 179,-6 50-145,-20-9-67,-7 22-34,-9-40-34,4-17 808,15-17-830,6-8-605,8-7 503,40 0 158,0 0-22,37 0-157,-15 9 179,-7 10 280,-17 15 146,-18 10 100,-11 6 438,-42 25-695,-7-17-219,4-22 1,-4-4-51,-34 8-34,3-11-358,11-9-303,19-9-907,17-7-1401,15-4-3081,10-4 6084,14-7 0,-9 5 0,8-4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1.4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1 114 18866,'62'45'324,"-9"-3"-324,-40-12-11,5-7 0,6-11-123,5-6-281,5-7 404,5-19 11,1-9 45,-5-15 44,-9 4 236,-13 10-179,-5 13-124,-8 10 113,0 6-102,0 1-33,0 7 236,0 12-68,0 16 22,0 13-89,3 0-101,11-3-11,9-14-45,18-14-157,8-9-56,14-19 11,5-14-167,2-17 290,-13-15 57,-14-2 78,-20 2 45,-13 13 111,-7 15 214,-3 16-236,0 9-89,-9 19 113,-4 22-69,-9 34-22,11-23 1,2 6-711,1 10 0,1 3 721,3 9 1,1 2-68,1 7 0,1 7 0,1-2 0,0 8 1,0-6-9,0-23 1,0-3 0,-1 2 7,-2 16 0,0 4 0,-4-11-11,-2-13 0,-4-9-154,-28 26 311,-12-35-79,3-35 1,-3-12-79,-32-30-356,26 2 0,4-8 244,16-10 0,8-7 22,2-7 0,8-5-241,4-5 1,7-2-284,3-4 1,7 0 400,14 2 1,7 3-438,2 4 0,8 5 136,10 8 0,5 8 514,-1 17 0,-1 6 0,9-7 0,-17 31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19:30:12.6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188 34 17857,'-9'-21'370,"1"8"-213,2 40 526,-4 25-189,-9 36-293,7-34 1,0 2-325,-2 4 1,0 0 284,0-1 0,1-1-128,1-3 0,1-2-34,-6 36-102,7-21-1019,5-21-705,4-23-2129,1-13-2298,3-11 6253,5-15 0,-3 9 0,3-9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C0DA-787E-2A45-86A7-88BE2075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A93F-82E7-D04B-9CB8-A2322B205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A2F0-2C22-FA48-B22E-49EEF667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BE7-FF87-3F40-B655-8835359D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3417-1308-AB45-94AB-B92B944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A502-9C31-7D46-9F30-6450A1B0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A7FC5-4A0B-6A42-807B-D19E6141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0C13-98EE-064F-8CD4-0B95A754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1E74-35C3-F84A-A1E3-F175CC5C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DF30-8384-964A-A8EA-55010C9B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C3DB2-1F79-2047-9553-D18FD7125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7DE88-49D4-EB4A-BF09-EB5CCD592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A980-BF53-9B4B-AE38-160EBE36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67D8-A4D0-1D4C-8AEA-EF196E1E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41D6-9333-7B45-88F6-5DE93012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6F85-8BE7-B44F-BDA0-E5B0EA7B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05A1-905F-FD41-863C-7CEBDE70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6E39-C436-244A-A63C-6BED95B4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3240-43C1-7146-8304-9DEC4F0A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9BE3-5BC6-8543-B83C-FE1C4FF2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4C4F-23D0-EB4F-94B8-87A9C3F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B527-2C4C-7442-A279-7C45E059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06D4-8CAD-9649-8DB6-2B8624E5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688D2-0500-5D48-8B3C-CABFCE88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2FC7-0469-294C-8837-667575FC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509A-A5C0-1E42-8C59-94D8155F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725C-A033-0F49-AF21-7CF4AB93B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01078-800F-144D-A222-DD0BD0854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582D-A4F6-3E4A-A969-701BF746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4A41A-BAA4-864C-81E0-6FAF2457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D9F1B-05E9-2444-ADED-6D02486B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25C-31B5-274E-A0FF-9532CE95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985C-8357-A24C-BCD6-8BC0FEA0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19A3-EE4D-1A4D-AE30-32803826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F3600-6758-A142-A4A6-8C30C4786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E5E48-A405-DD4B-9C9B-9E52599EB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C7755-1A0C-614D-BB0F-255F0473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2D67E-B5E8-4449-999E-FDBE7654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920A7-B1D9-D249-BA6B-4C842DE8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AF3C-61AA-9B48-8049-A7728578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A145C-00AA-4F49-A408-2CF4D64A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72032-6127-464B-8DAA-6F9915A2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6C90-11F2-A847-8DDE-FBF612D6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F29EF-3E3E-8E48-9406-CDC61321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8680C-7726-294F-A141-7667819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33E6-332E-9C41-B30E-FF47F1C7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2BB8-561C-6744-9162-38F3882B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9550-55BD-9E4C-BAC8-BEEC0A27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4DD2-5C21-A446-8332-52DFEF23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43C6E-9E77-C545-AA58-2F433AF5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375A-DFE8-1442-BE96-2C584603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CDA35-37F9-9143-B531-0B315DB2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02E3-A178-5148-BCD9-F4ED553A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D736C-3B7E-3E4A-91FC-0492AAF32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BF2ED-6FD8-ED42-B11C-0E6C02EA8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BB89-BA6E-3643-9BB5-E2D72B69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1667-69A9-9B4F-A523-1C7370EE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11A4-152A-3240-AA43-C09A41B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18394-25A2-B34F-B75B-53906B72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D60D9-56CE-F049-B59F-5597DC0E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A7CF-B9DE-B44F-A684-5C843A14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1F8C-76FB-0D4F-A41D-77F39B97835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D7CE-7444-CD47-86EA-34CED034A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3739-0523-1245-ABAC-81DE189ED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2941-70AA-CB42-9544-CD66A346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image" Target="../media/image78.png"/><Relationship Id="rId170" Type="http://schemas.openxmlformats.org/officeDocument/2006/relationships/image" Target="../media/image83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26" Type="http://schemas.openxmlformats.org/officeDocument/2006/relationships/image" Target="../media/image110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181" Type="http://schemas.openxmlformats.org/officeDocument/2006/relationships/image" Target="../media/image88.png"/><Relationship Id="rId216" Type="http://schemas.openxmlformats.org/officeDocument/2006/relationships/image" Target="../media/image105.png"/><Relationship Id="rId237" Type="http://schemas.openxmlformats.org/officeDocument/2006/relationships/image" Target="../media/image115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7.xml"/><Relationship Id="rId192" Type="http://schemas.openxmlformats.org/officeDocument/2006/relationships/image" Target="../media/image93.png"/><Relationship Id="rId206" Type="http://schemas.openxmlformats.org/officeDocument/2006/relationships/image" Target="../media/image100.png"/><Relationship Id="rId227" Type="http://schemas.openxmlformats.org/officeDocument/2006/relationships/customXml" Target="../ink/ink11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image" Target="../media/image79.png"/><Relationship Id="rId182" Type="http://schemas.openxmlformats.org/officeDocument/2006/relationships/customXml" Target="../ink/ink93.xml"/><Relationship Id="rId217" Type="http://schemas.openxmlformats.org/officeDocument/2006/relationships/customXml" Target="../ink/ink111.xml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4.png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28" Type="http://schemas.openxmlformats.org/officeDocument/2006/relationships/image" Target="../media/image111.png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customXml" Target="../ink/ink82.xml"/><Relationship Id="rId183" Type="http://schemas.openxmlformats.org/officeDocument/2006/relationships/image" Target="../media/image89.png"/><Relationship Id="rId218" Type="http://schemas.openxmlformats.org/officeDocument/2006/relationships/image" Target="../media/image106.png"/><Relationship Id="rId239" Type="http://schemas.openxmlformats.org/officeDocument/2006/relationships/image" Target="../media/image116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customXml" Target="../ink/ink66.xml"/><Relationship Id="rId152" Type="http://schemas.openxmlformats.org/officeDocument/2006/relationships/customXml" Target="../ink/ink77.xml"/><Relationship Id="rId173" Type="http://schemas.openxmlformats.org/officeDocument/2006/relationships/customXml" Target="../ink/ink88.xml"/><Relationship Id="rId194" Type="http://schemas.openxmlformats.org/officeDocument/2006/relationships/image" Target="../media/image94.png"/><Relationship Id="rId208" Type="http://schemas.openxmlformats.org/officeDocument/2006/relationships/image" Target="../media/image101.png"/><Relationship Id="rId229" Type="http://schemas.openxmlformats.org/officeDocument/2006/relationships/customXml" Target="../ink/ink117.xml"/><Relationship Id="rId240" Type="http://schemas.openxmlformats.org/officeDocument/2006/relationships/customXml" Target="../ink/ink123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8" Type="http://schemas.openxmlformats.org/officeDocument/2006/relationships/customXml" Target="../ink/ink4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image" Target="../media/image80.png"/><Relationship Id="rId184" Type="http://schemas.openxmlformats.org/officeDocument/2006/relationships/customXml" Target="../ink/ink94.xml"/><Relationship Id="rId219" Type="http://schemas.openxmlformats.org/officeDocument/2006/relationships/customXml" Target="../ink/ink112.xml"/><Relationship Id="rId230" Type="http://schemas.openxmlformats.org/officeDocument/2006/relationships/image" Target="../media/image112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image" Target="../media/image75.png"/><Relationship Id="rId174" Type="http://schemas.openxmlformats.org/officeDocument/2006/relationships/customXml" Target="../ink/ink8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220" Type="http://schemas.openxmlformats.org/officeDocument/2006/relationships/image" Target="../media/image107.png"/><Relationship Id="rId241" Type="http://schemas.openxmlformats.org/officeDocument/2006/relationships/image" Target="../media/image117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customXml" Target="../ink/ink83.xml"/><Relationship Id="rId169" Type="http://schemas.openxmlformats.org/officeDocument/2006/relationships/customXml" Target="../ink/ink86.xml"/><Relationship Id="rId185" Type="http://schemas.openxmlformats.org/officeDocument/2006/relationships/customXml" Target="../ink/ink9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2.xml"/><Relationship Id="rId210" Type="http://schemas.openxmlformats.org/officeDocument/2006/relationships/image" Target="../media/image102.png"/><Relationship Id="rId215" Type="http://schemas.openxmlformats.org/officeDocument/2006/relationships/customXml" Target="../ink/ink110.xml"/><Relationship Id="rId236" Type="http://schemas.openxmlformats.org/officeDocument/2006/relationships/customXml" Target="../ink/ink121.xml"/><Relationship Id="rId26" Type="http://schemas.openxmlformats.org/officeDocument/2006/relationships/customXml" Target="../ink/ink13.xml"/><Relationship Id="rId231" Type="http://schemas.openxmlformats.org/officeDocument/2006/relationships/customXml" Target="../ink/ink118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customXml" Target="../ink/ink78.xml"/><Relationship Id="rId175" Type="http://schemas.openxmlformats.org/officeDocument/2006/relationships/image" Target="../media/image85.png"/><Relationship Id="rId196" Type="http://schemas.openxmlformats.org/officeDocument/2006/relationships/image" Target="../media/image95.png"/><Relationship Id="rId200" Type="http://schemas.openxmlformats.org/officeDocument/2006/relationships/image" Target="../media/image97.png"/><Relationship Id="rId16" Type="http://schemas.openxmlformats.org/officeDocument/2006/relationships/customXml" Target="../ink/ink8.xml"/><Relationship Id="rId221" Type="http://schemas.openxmlformats.org/officeDocument/2006/relationships/customXml" Target="../ink/ink113.xml"/><Relationship Id="rId242" Type="http://schemas.openxmlformats.org/officeDocument/2006/relationships/customXml" Target="../ink/ink124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image" Target="../media/image81.png"/><Relationship Id="rId186" Type="http://schemas.openxmlformats.org/officeDocument/2006/relationships/image" Target="../media/image90.png"/><Relationship Id="rId211" Type="http://schemas.openxmlformats.org/officeDocument/2006/relationships/customXml" Target="../ink/ink108.xml"/><Relationship Id="rId232" Type="http://schemas.openxmlformats.org/officeDocument/2006/relationships/image" Target="../media/image113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image" Target="../media/image76.png"/><Relationship Id="rId176" Type="http://schemas.openxmlformats.org/officeDocument/2006/relationships/customXml" Target="../ink/ink90.xml"/><Relationship Id="rId197" Type="http://schemas.openxmlformats.org/officeDocument/2006/relationships/customXml" Target="../ink/ink101.xml"/><Relationship Id="rId201" Type="http://schemas.openxmlformats.org/officeDocument/2006/relationships/customXml" Target="../ink/ink103.xml"/><Relationship Id="rId222" Type="http://schemas.openxmlformats.org/officeDocument/2006/relationships/image" Target="../media/image108.png"/><Relationship Id="rId243" Type="http://schemas.openxmlformats.org/officeDocument/2006/relationships/image" Target="../media/image118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customXml" Target="../ink/ink84.xml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3.png"/><Relationship Id="rId233" Type="http://schemas.openxmlformats.org/officeDocument/2006/relationships/customXml" Target="../ink/ink119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customXml" Target="../ink/ink79.xml"/><Relationship Id="rId177" Type="http://schemas.openxmlformats.org/officeDocument/2006/relationships/image" Target="../media/image86.png"/><Relationship Id="rId198" Type="http://schemas.openxmlformats.org/officeDocument/2006/relationships/image" Target="../media/image96.png"/><Relationship Id="rId202" Type="http://schemas.openxmlformats.org/officeDocument/2006/relationships/image" Target="../media/image98.png"/><Relationship Id="rId223" Type="http://schemas.openxmlformats.org/officeDocument/2006/relationships/customXml" Target="../ink/ink114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188" Type="http://schemas.openxmlformats.org/officeDocument/2006/relationships/image" Target="../media/image91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09.xml"/><Relationship Id="rId234" Type="http://schemas.openxmlformats.org/officeDocument/2006/relationships/image" Target="../media/image114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image" Target="../media/image77.png"/><Relationship Id="rId178" Type="http://schemas.openxmlformats.org/officeDocument/2006/relationships/customXml" Target="../ink/ink91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9.png"/><Relationship Id="rId224" Type="http://schemas.openxmlformats.org/officeDocument/2006/relationships/image" Target="../media/image109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2.png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customXml" Target="../ink/ink97.xml"/><Relationship Id="rId3" Type="http://schemas.openxmlformats.org/officeDocument/2006/relationships/image" Target="../media/image1.png"/><Relationship Id="rId214" Type="http://schemas.openxmlformats.org/officeDocument/2006/relationships/image" Target="../media/image104.png"/><Relationship Id="rId235" Type="http://schemas.openxmlformats.org/officeDocument/2006/relationships/customXml" Target="../ink/ink120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image" Target="../media/image87.png"/><Relationship Id="rId190" Type="http://schemas.openxmlformats.org/officeDocument/2006/relationships/image" Target="../media/image92.png"/><Relationship Id="rId204" Type="http://schemas.openxmlformats.org/officeDocument/2006/relationships/image" Target="../media/image99.png"/><Relationship Id="rId225" Type="http://schemas.openxmlformats.org/officeDocument/2006/relationships/customXml" Target="../ink/ink11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99" Type="http://schemas.openxmlformats.org/officeDocument/2006/relationships/image" Target="../media/image262.png"/><Relationship Id="rId21" Type="http://schemas.openxmlformats.org/officeDocument/2006/relationships/image" Target="../media/image127.png"/><Relationship Id="rId63" Type="http://schemas.openxmlformats.org/officeDocument/2006/relationships/customXml" Target="../ink/ink156.xml"/><Relationship Id="rId159" Type="http://schemas.openxmlformats.org/officeDocument/2006/relationships/image" Target="../media/image194.png"/><Relationship Id="rId170" Type="http://schemas.openxmlformats.org/officeDocument/2006/relationships/customXml" Target="../ink/ink211.xml"/><Relationship Id="rId226" Type="http://schemas.openxmlformats.org/officeDocument/2006/relationships/image" Target="../media/image227.png"/><Relationship Id="rId268" Type="http://schemas.openxmlformats.org/officeDocument/2006/relationships/customXml" Target="../ink/ink262.xml"/><Relationship Id="rId32" Type="http://schemas.openxmlformats.org/officeDocument/2006/relationships/customXml" Target="../ink/ink140.xml"/><Relationship Id="rId74" Type="http://schemas.openxmlformats.org/officeDocument/2006/relationships/customXml" Target="../ink/ink162.xml"/><Relationship Id="rId128" Type="http://schemas.openxmlformats.org/officeDocument/2006/relationships/customXml" Target="../ink/ink190.xml"/><Relationship Id="rId5" Type="http://schemas.openxmlformats.org/officeDocument/2006/relationships/image" Target="../media/image120.png"/><Relationship Id="rId181" Type="http://schemas.openxmlformats.org/officeDocument/2006/relationships/image" Target="../media/image205.png"/><Relationship Id="rId237" Type="http://schemas.openxmlformats.org/officeDocument/2006/relationships/customXml" Target="../ink/ink245.xml"/><Relationship Id="rId279" Type="http://schemas.openxmlformats.org/officeDocument/2006/relationships/image" Target="../media/image252.png"/><Relationship Id="rId43" Type="http://schemas.openxmlformats.org/officeDocument/2006/relationships/image" Target="../media/image138.png"/><Relationship Id="rId139" Type="http://schemas.openxmlformats.org/officeDocument/2006/relationships/image" Target="../media/image184.png"/><Relationship Id="rId290" Type="http://schemas.openxmlformats.org/officeDocument/2006/relationships/customXml" Target="../ink/ink273.xml"/><Relationship Id="rId304" Type="http://schemas.openxmlformats.org/officeDocument/2006/relationships/customXml" Target="../ink/ink280.xml"/><Relationship Id="rId85" Type="http://schemas.openxmlformats.org/officeDocument/2006/relationships/customXml" Target="../ink/ink168.xml"/><Relationship Id="rId150" Type="http://schemas.openxmlformats.org/officeDocument/2006/relationships/customXml" Target="../ink/ink201.xml"/><Relationship Id="rId192" Type="http://schemas.openxmlformats.org/officeDocument/2006/relationships/customXml" Target="../ink/ink222.xml"/><Relationship Id="rId206" Type="http://schemas.openxmlformats.org/officeDocument/2006/relationships/image" Target="../media/image217.png"/><Relationship Id="rId248" Type="http://schemas.openxmlformats.org/officeDocument/2006/relationships/image" Target="../media/image238.png"/><Relationship Id="rId12" Type="http://schemas.openxmlformats.org/officeDocument/2006/relationships/customXml" Target="../ink/ink130.xml"/><Relationship Id="rId108" Type="http://schemas.openxmlformats.org/officeDocument/2006/relationships/customXml" Target="../ink/ink180.xml"/><Relationship Id="rId315" Type="http://schemas.openxmlformats.org/officeDocument/2006/relationships/image" Target="../media/image270.png"/><Relationship Id="rId54" Type="http://schemas.openxmlformats.org/officeDocument/2006/relationships/customXml" Target="../ink/ink151.xml"/><Relationship Id="rId96" Type="http://schemas.openxmlformats.org/officeDocument/2006/relationships/image" Target="../media/image163.png"/><Relationship Id="rId161" Type="http://schemas.openxmlformats.org/officeDocument/2006/relationships/image" Target="../media/image195.png"/><Relationship Id="rId217" Type="http://schemas.openxmlformats.org/officeDocument/2006/relationships/customXml" Target="../ink/ink235.xml"/><Relationship Id="rId259" Type="http://schemas.openxmlformats.org/officeDocument/2006/relationships/customXml" Target="../ink/ink257.xml"/><Relationship Id="rId23" Type="http://schemas.openxmlformats.org/officeDocument/2006/relationships/image" Target="../media/image128.png"/><Relationship Id="rId119" Type="http://schemas.openxmlformats.org/officeDocument/2006/relationships/image" Target="../media/image174.png"/><Relationship Id="rId270" Type="http://schemas.openxmlformats.org/officeDocument/2006/relationships/customXml" Target="../ink/ink263.xml"/><Relationship Id="rId65" Type="http://schemas.openxmlformats.org/officeDocument/2006/relationships/customXml" Target="../ink/ink157.xml"/><Relationship Id="rId130" Type="http://schemas.openxmlformats.org/officeDocument/2006/relationships/customXml" Target="../ink/ink191.xml"/><Relationship Id="rId172" Type="http://schemas.openxmlformats.org/officeDocument/2006/relationships/customXml" Target="../ink/ink212.xml"/><Relationship Id="rId228" Type="http://schemas.openxmlformats.org/officeDocument/2006/relationships/image" Target="../media/image228.png"/><Relationship Id="rId13" Type="http://schemas.openxmlformats.org/officeDocument/2006/relationships/image" Target="../media/image123.png"/><Relationship Id="rId109" Type="http://schemas.openxmlformats.org/officeDocument/2006/relationships/image" Target="../media/image169.png"/><Relationship Id="rId260" Type="http://schemas.openxmlformats.org/officeDocument/2006/relationships/image" Target="../media/image243.png"/><Relationship Id="rId281" Type="http://schemas.openxmlformats.org/officeDocument/2006/relationships/image" Target="../media/image253.png"/><Relationship Id="rId316" Type="http://schemas.openxmlformats.org/officeDocument/2006/relationships/customXml" Target="../ink/ink286.xml"/><Relationship Id="rId34" Type="http://schemas.openxmlformats.org/officeDocument/2006/relationships/customXml" Target="../ink/ink141.xml"/><Relationship Id="rId55" Type="http://schemas.openxmlformats.org/officeDocument/2006/relationships/image" Target="../media/image144.png"/><Relationship Id="rId76" Type="http://schemas.openxmlformats.org/officeDocument/2006/relationships/image" Target="../media/image153.png"/><Relationship Id="rId97" Type="http://schemas.openxmlformats.org/officeDocument/2006/relationships/customXml" Target="../ink/ink174.xml"/><Relationship Id="rId120" Type="http://schemas.openxmlformats.org/officeDocument/2006/relationships/customXml" Target="../ink/ink186.xml"/><Relationship Id="rId141" Type="http://schemas.openxmlformats.org/officeDocument/2006/relationships/image" Target="../media/image185.png"/><Relationship Id="rId7" Type="http://schemas.openxmlformats.org/officeDocument/2006/relationships/image" Target="../media/image121.png"/><Relationship Id="rId162" Type="http://schemas.openxmlformats.org/officeDocument/2006/relationships/customXml" Target="../ink/ink207.xml"/><Relationship Id="rId183" Type="http://schemas.openxmlformats.org/officeDocument/2006/relationships/image" Target="../media/image206.png"/><Relationship Id="rId218" Type="http://schemas.openxmlformats.org/officeDocument/2006/relationships/image" Target="../media/image223.png"/><Relationship Id="rId239" Type="http://schemas.openxmlformats.org/officeDocument/2006/relationships/customXml" Target="../ink/ink246.xml"/><Relationship Id="rId250" Type="http://schemas.openxmlformats.org/officeDocument/2006/relationships/customXml" Target="../ink/ink252.xml"/><Relationship Id="rId271" Type="http://schemas.openxmlformats.org/officeDocument/2006/relationships/image" Target="../media/image248.png"/><Relationship Id="rId292" Type="http://schemas.openxmlformats.org/officeDocument/2006/relationships/customXml" Target="../ink/ink274.xml"/><Relationship Id="rId306" Type="http://schemas.openxmlformats.org/officeDocument/2006/relationships/customXml" Target="../ink/ink281.xml"/><Relationship Id="rId24" Type="http://schemas.openxmlformats.org/officeDocument/2006/relationships/customXml" Target="../ink/ink136.xml"/><Relationship Id="rId45" Type="http://schemas.openxmlformats.org/officeDocument/2006/relationships/image" Target="../media/image139.png"/><Relationship Id="rId66" Type="http://schemas.openxmlformats.org/officeDocument/2006/relationships/customXml" Target="../ink/ink158.xml"/><Relationship Id="rId87" Type="http://schemas.openxmlformats.org/officeDocument/2006/relationships/customXml" Target="../ink/ink169.xml"/><Relationship Id="rId110" Type="http://schemas.openxmlformats.org/officeDocument/2006/relationships/customXml" Target="../ink/ink181.xml"/><Relationship Id="rId131" Type="http://schemas.openxmlformats.org/officeDocument/2006/relationships/image" Target="../media/image180.png"/><Relationship Id="rId152" Type="http://schemas.openxmlformats.org/officeDocument/2006/relationships/customXml" Target="../ink/ink202.xml"/><Relationship Id="rId173" Type="http://schemas.openxmlformats.org/officeDocument/2006/relationships/image" Target="../media/image201.png"/><Relationship Id="rId194" Type="http://schemas.openxmlformats.org/officeDocument/2006/relationships/customXml" Target="../ink/ink223.xml"/><Relationship Id="rId208" Type="http://schemas.openxmlformats.org/officeDocument/2006/relationships/image" Target="../media/image218.png"/><Relationship Id="rId229" Type="http://schemas.openxmlformats.org/officeDocument/2006/relationships/customXml" Target="../ink/ink241.xml"/><Relationship Id="rId240" Type="http://schemas.openxmlformats.org/officeDocument/2006/relationships/image" Target="../media/image234.png"/><Relationship Id="rId261" Type="http://schemas.openxmlformats.org/officeDocument/2006/relationships/customXml" Target="../ink/ink258.xml"/><Relationship Id="rId14" Type="http://schemas.openxmlformats.org/officeDocument/2006/relationships/customXml" Target="../ink/ink131.xml"/><Relationship Id="rId35" Type="http://schemas.openxmlformats.org/officeDocument/2006/relationships/image" Target="../media/image134.png"/><Relationship Id="rId56" Type="http://schemas.openxmlformats.org/officeDocument/2006/relationships/customXml" Target="../ink/ink152.xml"/><Relationship Id="rId77" Type="http://schemas.openxmlformats.org/officeDocument/2006/relationships/customXml" Target="../ink/ink164.xml"/><Relationship Id="rId100" Type="http://schemas.openxmlformats.org/officeDocument/2006/relationships/image" Target="../media/image165.png"/><Relationship Id="rId282" Type="http://schemas.openxmlformats.org/officeDocument/2006/relationships/customXml" Target="../ink/ink269.xml"/><Relationship Id="rId317" Type="http://schemas.openxmlformats.org/officeDocument/2006/relationships/image" Target="../media/image271.png"/><Relationship Id="rId8" Type="http://schemas.openxmlformats.org/officeDocument/2006/relationships/customXml" Target="../ink/ink128.xml"/><Relationship Id="rId98" Type="http://schemas.openxmlformats.org/officeDocument/2006/relationships/image" Target="../media/image164.png"/><Relationship Id="rId121" Type="http://schemas.openxmlformats.org/officeDocument/2006/relationships/image" Target="../media/image175.png"/><Relationship Id="rId142" Type="http://schemas.openxmlformats.org/officeDocument/2006/relationships/customXml" Target="../ink/ink197.xml"/><Relationship Id="rId163" Type="http://schemas.openxmlformats.org/officeDocument/2006/relationships/image" Target="../media/image196.png"/><Relationship Id="rId184" Type="http://schemas.openxmlformats.org/officeDocument/2006/relationships/customXml" Target="../ink/ink218.xml"/><Relationship Id="rId219" Type="http://schemas.openxmlformats.org/officeDocument/2006/relationships/customXml" Target="../ink/ink236.xml"/><Relationship Id="rId230" Type="http://schemas.openxmlformats.org/officeDocument/2006/relationships/image" Target="../media/image229.png"/><Relationship Id="rId251" Type="http://schemas.openxmlformats.org/officeDocument/2006/relationships/image" Target="../media/image239.png"/><Relationship Id="rId25" Type="http://schemas.openxmlformats.org/officeDocument/2006/relationships/image" Target="../media/image129.png"/><Relationship Id="rId46" Type="http://schemas.openxmlformats.org/officeDocument/2006/relationships/customXml" Target="../ink/ink147.xml"/><Relationship Id="rId67" Type="http://schemas.openxmlformats.org/officeDocument/2006/relationships/image" Target="../media/image149.png"/><Relationship Id="rId272" Type="http://schemas.openxmlformats.org/officeDocument/2006/relationships/customXml" Target="../ink/ink264.xml"/><Relationship Id="rId293" Type="http://schemas.openxmlformats.org/officeDocument/2006/relationships/image" Target="../media/image259.png"/><Relationship Id="rId307" Type="http://schemas.openxmlformats.org/officeDocument/2006/relationships/image" Target="../media/image266.png"/><Relationship Id="rId88" Type="http://schemas.openxmlformats.org/officeDocument/2006/relationships/image" Target="../media/image159.png"/><Relationship Id="rId111" Type="http://schemas.openxmlformats.org/officeDocument/2006/relationships/image" Target="../media/image170.png"/><Relationship Id="rId132" Type="http://schemas.openxmlformats.org/officeDocument/2006/relationships/customXml" Target="../ink/ink192.xml"/><Relationship Id="rId153" Type="http://schemas.openxmlformats.org/officeDocument/2006/relationships/image" Target="../media/image191.png"/><Relationship Id="rId174" Type="http://schemas.openxmlformats.org/officeDocument/2006/relationships/customXml" Target="../ink/ink213.xml"/><Relationship Id="rId195" Type="http://schemas.openxmlformats.org/officeDocument/2006/relationships/image" Target="../media/image212.png"/><Relationship Id="rId209" Type="http://schemas.openxmlformats.org/officeDocument/2006/relationships/customXml" Target="../ink/ink231.xml"/><Relationship Id="rId220" Type="http://schemas.openxmlformats.org/officeDocument/2006/relationships/image" Target="../media/image224.png"/><Relationship Id="rId241" Type="http://schemas.openxmlformats.org/officeDocument/2006/relationships/customXml" Target="../ink/ink247.xml"/><Relationship Id="rId15" Type="http://schemas.openxmlformats.org/officeDocument/2006/relationships/image" Target="../media/image124.png"/><Relationship Id="rId36" Type="http://schemas.openxmlformats.org/officeDocument/2006/relationships/customXml" Target="../ink/ink142.xml"/><Relationship Id="rId57" Type="http://schemas.openxmlformats.org/officeDocument/2006/relationships/image" Target="../media/image145.png"/><Relationship Id="rId262" Type="http://schemas.openxmlformats.org/officeDocument/2006/relationships/customXml" Target="../ink/ink259.xml"/><Relationship Id="rId283" Type="http://schemas.openxmlformats.org/officeDocument/2006/relationships/image" Target="../media/image254.png"/><Relationship Id="rId318" Type="http://schemas.openxmlformats.org/officeDocument/2006/relationships/customXml" Target="../ink/ink287.xml"/><Relationship Id="rId78" Type="http://schemas.openxmlformats.org/officeDocument/2006/relationships/image" Target="../media/image154.png"/><Relationship Id="rId99" Type="http://schemas.openxmlformats.org/officeDocument/2006/relationships/customXml" Target="../ink/ink175.xml"/><Relationship Id="rId101" Type="http://schemas.openxmlformats.org/officeDocument/2006/relationships/customXml" Target="../ink/ink176.xml"/><Relationship Id="rId122" Type="http://schemas.openxmlformats.org/officeDocument/2006/relationships/customXml" Target="../ink/ink187.xml"/><Relationship Id="rId143" Type="http://schemas.openxmlformats.org/officeDocument/2006/relationships/image" Target="../media/image186.png"/><Relationship Id="rId164" Type="http://schemas.openxmlformats.org/officeDocument/2006/relationships/customXml" Target="../ink/ink208.xml"/><Relationship Id="rId185" Type="http://schemas.openxmlformats.org/officeDocument/2006/relationships/image" Target="../media/image207.png"/><Relationship Id="rId9" Type="http://schemas.openxmlformats.org/officeDocument/2006/relationships/image" Target="../media/image16.png"/><Relationship Id="rId210" Type="http://schemas.openxmlformats.org/officeDocument/2006/relationships/image" Target="../media/image219.png"/><Relationship Id="rId26" Type="http://schemas.openxmlformats.org/officeDocument/2006/relationships/customXml" Target="../ink/ink137.xml"/><Relationship Id="rId231" Type="http://schemas.openxmlformats.org/officeDocument/2006/relationships/customXml" Target="../ink/ink242.xml"/><Relationship Id="rId252" Type="http://schemas.openxmlformats.org/officeDocument/2006/relationships/customXml" Target="../ink/ink253.xml"/><Relationship Id="rId273" Type="http://schemas.openxmlformats.org/officeDocument/2006/relationships/image" Target="../media/image249.png"/><Relationship Id="rId294" Type="http://schemas.openxmlformats.org/officeDocument/2006/relationships/customXml" Target="../ink/ink275.xml"/><Relationship Id="rId308" Type="http://schemas.openxmlformats.org/officeDocument/2006/relationships/customXml" Target="../ink/ink282.xml"/><Relationship Id="rId47" Type="http://schemas.openxmlformats.org/officeDocument/2006/relationships/image" Target="../media/image140.png"/><Relationship Id="rId68" Type="http://schemas.openxmlformats.org/officeDocument/2006/relationships/customXml" Target="../ink/ink159.xml"/><Relationship Id="rId89" Type="http://schemas.openxmlformats.org/officeDocument/2006/relationships/customXml" Target="../ink/ink170.xml"/><Relationship Id="rId112" Type="http://schemas.openxmlformats.org/officeDocument/2006/relationships/customXml" Target="../ink/ink182.xml"/><Relationship Id="rId133" Type="http://schemas.openxmlformats.org/officeDocument/2006/relationships/image" Target="../media/image181.png"/><Relationship Id="rId154" Type="http://schemas.openxmlformats.org/officeDocument/2006/relationships/customXml" Target="../ink/ink203.xml"/><Relationship Id="rId175" Type="http://schemas.openxmlformats.org/officeDocument/2006/relationships/image" Target="../media/image202.png"/><Relationship Id="rId196" Type="http://schemas.openxmlformats.org/officeDocument/2006/relationships/customXml" Target="../ink/ink224.xml"/><Relationship Id="rId200" Type="http://schemas.openxmlformats.org/officeDocument/2006/relationships/customXml" Target="../ink/ink226.xml"/><Relationship Id="rId16" Type="http://schemas.openxmlformats.org/officeDocument/2006/relationships/customXml" Target="../ink/ink132.xml"/><Relationship Id="rId221" Type="http://schemas.openxmlformats.org/officeDocument/2006/relationships/customXml" Target="../ink/ink237.xml"/><Relationship Id="rId242" Type="http://schemas.openxmlformats.org/officeDocument/2006/relationships/image" Target="../media/image235.png"/><Relationship Id="rId263" Type="http://schemas.openxmlformats.org/officeDocument/2006/relationships/image" Target="../media/image244.png"/><Relationship Id="rId284" Type="http://schemas.openxmlformats.org/officeDocument/2006/relationships/customXml" Target="../ink/ink270.xml"/><Relationship Id="rId319" Type="http://schemas.openxmlformats.org/officeDocument/2006/relationships/image" Target="../media/image272.png"/><Relationship Id="rId37" Type="http://schemas.openxmlformats.org/officeDocument/2006/relationships/image" Target="../media/image135.png"/><Relationship Id="rId58" Type="http://schemas.openxmlformats.org/officeDocument/2006/relationships/customXml" Target="../ink/ink153.xml"/><Relationship Id="rId79" Type="http://schemas.openxmlformats.org/officeDocument/2006/relationships/customXml" Target="../ink/ink165.xml"/><Relationship Id="rId102" Type="http://schemas.openxmlformats.org/officeDocument/2006/relationships/image" Target="../media/image166.png"/><Relationship Id="rId123" Type="http://schemas.openxmlformats.org/officeDocument/2006/relationships/image" Target="../media/image176.png"/><Relationship Id="rId144" Type="http://schemas.openxmlformats.org/officeDocument/2006/relationships/customXml" Target="../ink/ink198.xml"/><Relationship Id="rId90" Type="http://schemas.openxmlformats.org/officeDocument/2006/relationships/image" Target="../media/image160.png"/><Relationship Id="rId165" Type="http://schemas.openxmlformats.org/officeDocument/2006/relationships/image" Target="../media/image197.png"/><Relationship Id="rId186" Type="http://schemas.openxmlformats.org/officeDocument/2006/relationships/customXml" Target="../ink/ink219.xml"/><Relationship Id="rId211" Type="http://schemas.openxmlformats.org/officeDocument/2006/relationships/customXml" Target="../ink/ink232.xml"/><Relationship Id="rId232" Type="http://schemas.openxmlformats.org/officeDocument/2006/relationships/image" Target="../media/image230.png"/><Relationship Id="rId253" Type="http://schemas.openxmlformats.org/officeDocument/2006/relationships/image" Target="../media/image240.png"/><Relationship Id="rId274" Type="http://schemas.openxmlformats.org/officeDocument/2006/relationships/customXml" Target="../ink/ink265.xml"/><Relationship Id="rId295" Type="http://schemas.openxmlformats.org/officeDocument/2006/relationships/image" Target="../media/image260.png"/><Relationship Id="rId309" Type="http://schemas.openxmlformats.org/officeDocument/2006/relationships/image" Target="../media/image267.png"/><Relationship Id="rId27" Type="http://schemas.openxmlformats.org/officeDocument/2006/relationships/image" Target="../media/image130.png"/><Relationship Id="rId48" Type="http://schemas.openxmlformats.org/officeDocument/2006/relationships/customXml" Target="../ink/ink148.xml"/><Relationship Id="rId69" Type="http://schemas.openxmlformats.org/officeDocument/2006/relationships/image" Target="../media/image150.png"/><Relationship Id="rId113" Type="http://schemas.openxmlformats.org/officeDocument/2006/relationships/image" Target="../media/image171.png"/><Relationship Id="rId134" Type="http://schemas.openxmlformats.org/officeDocument/2006/relationships/customXml" Target="../ink/ink193.xml"/><Relationship Id="rId80" Type="http://schemas.openxmlformats.org/officeDocument/2006/relationships/image" Target="../media/image155.png"/><Relationship Id="rId155" Type="http://schemas.openxmlformats.org/officeDocument/2006/relationships/image" Target="../media/image192.png"/><Relationship Id="rId176" Type="http://schemas.openxmlformats.org/officeDocument/2006/relationships/customXml" Target="../ink/ink214.xml"/><Relationship Id="rId197" Type="http://schemas.openxmlformats.org/officeDocument/2006/relationships/image" Target="../media/image213.png"/><Relationship Id="rId201" Type="http://schemas.openxmlformats.org/officeDocument/2006/relationships/image" Target="../media/image215.png"/><Relationship Id="rId222" Type="http://schemas.openxmlformats.org/officeDocument/2006/relationships/image" Target="../media/image225.png"/><Relationship Id="rId243" Type="http://schemas.openxmlformats.org/officeDocument/2006/relationships/customXml" Target="../ink/ink248.xml"/><Relationship Id="rId264" Type="http://schemas.openxmlformats.org/officeDocument/2006/relationships/customXml" Target="../ink/ink260.xml"/><Relationship Id="rId285" Type="http://schemas.openxmlformats.org/officeDocument/2006/relationships/image" Target="../media/image255.png"/><Relationship Id="rId17" Type="http://schemas.openxmlformats.org/officeDocument/2006/relationships/image" Target="../media/image125.png"/><Relationship Id="rId38" Type="http://schemas.openxmlformats.org/officeDocument/2006/relationships/customXml" Target="../ink/ink143.xml"/><Relationship Id="rId59" Type="http://schemas.openxmlformats.org/officeDocument/2006/relationships/image" Target="../media/image146.png"/><Relationship Id="rId103" Type="http://schemas.openxmlformats.org/officeDocument/2006/relationships/customXml" Target="../ink/ink177.xml"/><Relationship Id="rId124" Type="http://schemas.openxmlformats.org/officeDocument/2006/relationships/customXml" Target="../ink/ink188.xml"/><Relationship Id="rId310" Type="http://schemas.openxmlformats.org/officeDocument/2006/relationships/customXml" Target="../ink/ink283.xml"/><Relationship Id="rId70" Type="http://schemas.openxmlformats.org/officeDocument/2006/relationships/customXml" Target="../ink/ink160.xml"/><Relationship Id="rId91" Type="http://schemas.openxmlformats.org/officeDocument/2006/relationships/customXml" Target="../ink/ink171.xml"/><Relationship Id="rId145" Type="http://schemas.openxmlformats.org/officeDocument/2006/relationships/image" Target="../media/image187.png"/><Relationship Id="rId166" Type="http://schemas.openxmlformats.org/officeDocument/2006/relationships/customXml" Target="../ink/ink209.xml"/><Relationship Id="rId187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20.png"/><Relationship Id="rId233" Type="http://schemas.openxmlformats.org/officeDocument/2006/relationships/customXml" Target="../ink/ink243.xml"/><Relationship Id="rId254" Type="http://schemas.openxmlformats.org/officeDocument/2006/relationships/customXml" Target="../ink/ink254.xml"/><Relationship Id="rId28" Type="http://schemas.openxmlformats.org/officeDocument/2006/relationships/customXml" Target="../ink/ink138.xml"/><Relationship Id="rId49" Type="http://schemas.openxmlformats.org/officeDocument/2006/relationships/image" Target="../media/image141.png"/><Relationship Id="rId114" Type="http://schemas.openxmlformats.org/officeDocument/2006/relationships/customXml" Target="../ink/ink183.xml"/><Relationship Id="rId275" Type="http://schemas.openxmlformats.org/officeDocument/2006/relationships/image" Target="../media/image250.png"/><Relationship Id="rId296" Type="http://schemas.openxmlformats.org/officeDocument/2006/relationships/customXml" Target="../ink/ink276.xml"/><Relationship Id="rId300" Type="http://schemas.openxmlformats.org/officeDocument/2006/relationships/customXml" Target="../ink/ink278.xml"/><Relationship Id="rId60" Type="http://schemas.openxmlformats.org/officeDocument/2006/relationships/customXml" Target="../ink/ink154.xml"/><Relationship Id="rId81" Type="http://schemas.openxmlformats.org/officeDocument/2006/relationships/customXml" Target="../ink/ink166.xml"/><Relationship Id="rId135" Type="http://schemas.openxmlformats.org/officeDocument/2006/relationships/image" Target="../media/image182.png"/><Relationship Id="rId156" Type="http://schemas.openxmlformats.org/officeDocument/2006/relationships/customXml" Target="../ink/ink204.xml"/><Relationship Id="rId177" Type="http://schemas.openxmlformats.org/officeDocument/2006/relationships/image" Target="../media/image203.png"/><Relationship Id="rId198" Type="http://schemas.openxmlformats.org/officeDocument/2006/relationships/customXml" Target="../ink/ink225.xml"/><Relationship Id="rId202" Type="http://schemas.openxmlformats.org/officeDocument/2006/relationships/customXml" Target="../ink/ink227.xml"/><Relationship Id="rId223" Type="http://schemas.openxmlformats.org/officeDocument/2006/relationships/customXml" Target="../ink/ink238.xml"/><Relationship Id="rId244" Type="http://schemas.openxmlformats.org/officeDocument/2006/relationships/image" Target="../media/image236.png"/><Relationship Id="rId18" Type="http://schemas.openxmlformats.org/officeDocument/2006/relationships/customXml" Target="../ink/ink133.xml"/><Relationship Id="rId39" Type="http://schemas.openxmlformats.org/officeDocument/2006/relationships/image" Target="../media/image136.png"/><Relationship Id="rId265" Type="http://schemas.openxmlformats.org/officeDocument/2006/relationships/image" Target="../media/image245.png"/><Relationship Id="rId286" Type="http://schemas.openxmlformats.org/officeDocument/2006/relationships/customXml" Target="../ink/ink271.xml"/><Relationship Id="rId50" Type="http://schemas.openxmlformats.org/officeDocument/2006/relationships/customXml" Target="../ink/ink149.xml"/><Relationship Id="rId104" Type="http://schemas.openxmlformats.org/officeDocument/2006/relationships/customXml" Target="../ink/ink178.xml"/><Relationship Id="rId125" Type="http://schemas.openxmlformats.org/officeDocument/2006/relationships/image" Target="../media/image177.png"/><Relationship Id="rId146" Type="http://schemas.openxmlformats.org/officeDocument/2006/relationships/customXml" Target="../ink/ink199.xml"/><Relationship Id="rId167" Type="http://schemas.openxmlformats.org/officeDocument/2006/relationships/image" Target="../media/image198.png"/><Relationship Id="rId188" Type="http://schemas.openxmlformats.org/officeDocument/2006/relationships/customXml" Target="../ink/ink220.xml"/><Relationship Id="rId311" Type="http://schemas.openxmlformats.org/officeDocument/2006/relationships/image" Target="../media/image268.png"/><Relationship Id="rId71" Type="http://schemas.openxmlformats.org/officeDocument/2006/relationships/image" Target="../media/image151.png"/><Relationship Id="rId92" Type="http://schemas.openxmlformats.org/officeDocument/2006/relationships/image" Target="../media/image161.png"/><Relationship Id="rId213" Type="http://schemas.openxmlformats.org/officeDocument/2006/relationships/customXml" Target="../ink/ink233.xml"/><Relationship Id="rId234" Type="http://schemas.openxmlformats.org/officeDocument/2006/relationships/image" Target="../media/image231.png"/><Relationship Id="rId2" Type="http://schemas.openxmlformats.org/officeDocument/2006/relationships/customXml" Target="../ink/ink125.xml"/><Relationship Id="rId29" Type="http://schemas.openxmlformats.org/officeDocument/2006/relationships/image" Target="../media/image131.png"/><Relationship Id="rId255" Type="http://schemas.openxmlformats.org/officeDocument/2006/relationships/customXml" Target="../ink/ink255.xml"/><Relationship Id="rId276" Type="http://schemas.openxmlformats.org/officeDocument/2006/relationships/customXml" Target="../ink/ink266.xml"/><Relationship Id="rId297" Type="http://schemas.openxmlformats.org/officeDocument/2006/relationships/image" Target="../media/image261.png"/><Relationship Id="rId40" Type="http://schemas.openxmlformats.org/officeDocument/2006/relationships/customXml" Target="../ink/ink144.xml"/><Relationship Id="rId115" Type="http://schemas.openxmlformats.org/officeDocument/2006/relationships/image" Target="../media/image172.png"/><Relationship Id="rId136" Type="http://schemas.openxmlformats.org/officeDocument/2006/relationships/customXml" Target="../ink/ink194.xml"/><Relationship Id="rId157" Type="http://schemas.openxmlformats.org/officeDocument/2006/relationships/image" Target="../media/image193.png"/><Relationship Id="rId178" Type="http://schemas.openxmlformats.org/officeDocument/2006/relationships/customXml" Target="../ink/ink215.xml"/><Relationship Id="rId301" Type="http://schemas.openxmlformats.org/officeDocument/2006/relationships/image" Target="../media/image263.png"/><Relationship Id="rId61" Type="http://schemas.openxmlformats.org/officeDocument/2006/relationships/customXml" Target="../ink/ink155.xml"/><Relationship Id="rId82" Type="http://schemas.openxmlformats.org/officeDocument/2006/relationships/image" Target="../media/image156.png"/><Relationship Id="rId199" Type="http://schemas.openxmlformats.org/officeDocument/2006/relationships/image" Target="../media/image214.png"/><Relationship Id="rId203" Type="http://schemas.openxmlformats.org/officeDocument/2006/relationships/image" Target="../media/image216.png"/><Relationship Id="rId19" Type="http://schemas.openxmlformats.org/officeDocument/2006/relationships/image" Target="../media/image126.png"/><Relationship Id="rId224" Type="http://schemas.openxmlformats.org/officeDocument/2006/relationships/image" Target="../media/image226.png"/><Relationship Id="rId245" Type="http://schemas.openxmlformats.org/officeDocument/2006/relationships/customXml" Target="../ink/ink249.xml"/><Relationship Id="rId266" Type="http://schemas.openxmlformats.org/officeDocument/2006/relationships/customXml" Target="../ink/ink261.xml"/><Relationship Id="rId287" Type="http://schemas.openxmlformats.org/officeDocument/2006/relationships/image" Target="../media/image256.png"/><Relationship Id="rId30" Type="http://schemas.openxmlformats.org/officeDocument/2006/relationships/customXml" Target="../ink/ink139.xml"/><Relationship Id="rId105" Type="http://schemas.openxmlformats.org/officeDocument/2006/relationships/image" Target="../media/image167.png"/><Relationship Id="rId126" Type="http://schemas.openxmlformats.org/officeDocument/2006/relationships/customXml" Target="../ink/ink189.xml"/><Relationship Id="rId147" Type="http://schemas.openxmlformats.org/officeDocument/2006/relationships/image" Target="../media/image188.png"/><Relationship Id="rId168" Type="http://schemas.openxmlformats.org/officeDocument/2006/relationships/customXml" Target="../ink/ink210.xml"/><Relationship Id="rId312" Type="http://schemas.openxmlformats.org/officeDocument/2006/relationships/customXml" Target="../ink/ink284.xml"/><Relationship Id="rId51" Type="http://schemas.openxmlformats.org/officeDocument/2006/relationships/image" Target="../media/image142.png"/><Relationship Id="rId72" Type="http://schemas.openxmlformats.org/officeDocument/2006/relationships/customXml" Target="../ink/ink161.xml"/><Relationship Id="rId93" Type="http://schemas.openxmlformats.org/officeDocument/2006/relationships/customXml" Target="../ink/ink172.xml"/><Relationship Id="rId189" Type="http://schemas.openxmlformats.org/officeDocument/2006/relationships/image" Target="../media/image209.png"/><Relationship Id="rId3" Type="http://schemas.openxmlformats.org/officeDocument/2006/relationships/image" Target="../media/image119.png"/><Relationship Id="rId214" Type="http://schemas.openxmlformats.org/officeDocument/2006/relationships/image" Target="../media/image221.png"/><Relationship Id="rId235" Type="http://schemas.openxmlformats.org/officeDocument/2006/relationships/customXml" Target="../ink/ink244.xml"/><Relationship Id="rId256" Type="http://schemas.openxmlformats.org/officeDocument/2006/relationships/image" Target="../media/image241.png"/><Relationship Id="rId277" Type="http://schemas.openxmlformats.org/officeDocument/2006/relationships/image" Target="../media/image251.png"/><Relationship Id="rId298" Type="http://schemas.openxmlformats.org/officeDocument/2006/relationships/customXml" Target="../ink/ink277.xml"/><Relationship Id="rId116" Type="http://schemas.openxmlformats.org/officeDocument/2006/relationships/customXml" Target="../ink/ink184.xml"/><Relationship Id="rId137" Type="http://schemas.openxmlformats.org/officeDocument/2006/relationships/image" Target="../media/image183.png"/><Relationship Id="rId158" Type="http://schemas.openxmlformats.org/officeDocument/2006/relationships/customXml" Target="../ink/ink205.xml"/><Relationship Id="rId302" Type="http://schemas.openxmlformats.org/officeDocument/2006/relationships/customXml" Target="../ink/ink279.xml"/><Relationship Id="rId20" Type="http://schemas.openxmlformats.org/officeDocument/2006/relationships/customXml" Target="../ink/ink134.xml"/><Relationship Id="rId41" Type="http://schemas.openxmlformats.org/officeDocument/2006/relationships/image" Target="../media/image137.png"/><Relationship Id="rId62" Type="http://schemas.openxmlformats.org/officeDocument/2006/relationships/image" Target="../media/image147.png"/><Relationship Id="rId83" Type="http://schemas.openxmlformats.org/officeDocument/2006/relationships/customXml" Target="../ink/ink167.xml"/><Relationship Id="rId179" Type="http://schemas.openxmlformats.org/officeDocument/2006/relationships/image" Target="../media/image204.png"/><Relationship Id="rId190" Type="http://schemas.openxmlformats.org/officeDocument/2006/relationships/customXml" Target="../ink/ink221.xml"/><Relationship Id="rId204" Type="http://schemas.openxmlformats.org/officeDocument/2006/relationships/customXml" Target="../ink/ink228.xml"/><Relationship Id="rId225" Type="http://schemas.openxmlformats.org/officeDocument/2006/relationships/customXml" Target="../ink/ink239.xml"/><Relationship Id="rId246" Type="http://schemas.openxmlformats.org/officeDocument/2006/relationships/image" Target="../media/image237.png"/><Relationship Id="rId267" Type="http://schemas.openxmlformats.org/officeDocument/2006/relationships/image" Target="../media/image246.png"/><Relationship Id="rId288" Type="http://schemas.openxmlformats.org/officeDocument/2006/relationships/customXml" Target="../ink/ink272.xml"/><Relationship Id="rId106" Type="http://schemas.openxmlformats.org/officeDocument/2006/relationships/customXml" Target="../ink/ink179.xml"/><Relationship Id="rId127" Type="http://schemas.openxmlformats.org/officeDocument/2006/relationships/image" Target="../media/image178.png"/><Relationship Id="rId313" Type="http://schemas.openxmlformats.org/officeDocument/2006/relationships/image" Target="../media/image269.png"/><Relationship Id="rId10" Type="http://schemas.openxmlformats.org/officeDocument/2006/relationships/customXml" Target="../ink/ink129.xml"/><Relationship Id="rId31" Type="http://schemas.openxmlformats.org/officeDocument/2006/relationships/image" Target="../media/image132.png"/><Relationship Id="rId52" Type="http://schemas.openxmlformats.org/officeDocument/2006/relationships/customXml" Target="../ink/ink150.xml"/><Relationship Id="rId73" Type="http://schemas.openxmlformats.org/officeDocument/2006/relationships/image" Target="../media/image152.png"/><Relationship Id="rId94" Type="http://schemas.openxmlformats.org/officeDocument/2006/relationships/image" Target="../media/image162.png"/><Relationship Id="rId148" Type="http://schemas.openxmlformats.org/officeDocument/2006/relationships/customXml" Target="../ink/ink200.xml"/><Relationship Id="rId169" Type="http://schemas.openxmlformats.org/officeDocument/2006/relationships/image" Target="../media/image199.png"/><Relationship Id="rId4" Type="http://schemas.openxmlformats.org/officeDocument/2006/relationships/customXml" Target="../ink/ink126.xml"/><Relationship Id="rId180" Type="http://schemas.openxmlformats.org/officeDocument/2006/relationships/customXml" Target="../ink/ink216.xml"/><Relationship Id="rId215" Type="http://schemas.openxmlformats.org/officeDocument/2006/relationships/customXml" Target="../ink/ink234.xml"/><Relationship Id="rId236" Type="http://schemas.openxmlformats.org/officeDocument/2006/relationships/image" Target="../media/image232.png"/><Relationship Id="rId257" Type="http://schemas.openxmlformats.org/officeDocument/2006/relationships/customXml" Target="../ink/ink256.xml"/><Relationship Id="rId278" Type="http://schemas.openxmlformats.org/officeDocument/2006/relationships/customXml" Target="../ink/ink267.xml"/><Relationship Id="rId303" Type="http://schemas.openxmlformats.org/officeDocument/2006/relationships/image" Target="../media/image264.png"/><Relationship Id="rId42" Type="http://schemas.openxmlformats.org/officeDocument/2006/relationships/customXml" Target="../ink/ink145.xml"/><Relationship Id="rId84" Type="http://schemas.openxmlformats.org/officeDocument/2006/relationships/image" Target="../media/image157.png"/><Relationship Id="rId138" Type="http://schemas.openxmlformats.org/officeDocument/2006/relationships/customXml" Target="../ink/ink195.xml"/><Relationship Id="rId191" Type="http://schemas.openxmlformats.org/officeDocument/2006/relationships/image" Target="../media/image210.png"/><Relationship Id="rId205" Type="http://schemas.openxmlformats.org/officeDocument/2006/relationships/customXml" Target="../ink/ink229.xml"/><Relationship Id="rId247" Type="http://schemas.openxmlformats.org/officeDocument/2006/relationships/customXml" Target="../ink/ink250.xml"/><Relationship Id="rId107" Type="http://schemas.openxmlformats.org/officeDocument/2006/relationships/image" Target="../media/image168.png"/><Relationship Id="rId289" Type="http://schemas.openxmlformats.org/officeDocument/2006/relationships/image" Target="../media/image257.png"/><Relationship Id="rId11" Type="http://schemas.openxmlformats.org/officeDocument/2006/relationships/image" Target="../media/image122.png"/><Relationship Id="rId53" Type="http://schemas.openxmlformats.org/officeDocument/2006/relationships/image" Target="../media/image143.png"/><Relationship Id="rId149" Type="http://schemas.openxmlformats.org/officeDocument/2006/relationships/image" Target="../media/image189.png"/><Relationship Id="rId314" Type="http://schemas.openxmlformats.org/officeDocument/2006/relationships/customXml" Target="../ink/ink285.xml"/><Relationship Id="rId95" Type="http://schemas.openxmlformats.org/officeDocument/2006/relationships/customXml" Target="../ink/ink173.xml"/><Relationship Id="rId160" Type="http://schemas.openxmlformats.org/officeDocument/2006/relationships/customXml" Target="../ink/ink206.xml"/><Relationship Id="rId216" Type="http://schemas.openxmlformats.org/officeDocument/2006/relationships/image" Target="../media/image222.png"/><Relationship Id="rId258" Type="http://schemas.openxmlformats.org/officeDocument/2006/relationships/image" Target="../media/image242.png"/><Relationship Id="rId22" Type="http://schemas.openxmlformats.org/officeDocument/2006/relationships/customXml" Target="../ink/ink135.xml"/><Relationship Id="rId64" Type="http://schemas.openxmlformats.org/officeDocument/2006/relationships/image" Target="../media/image148.png"/><Relationship Id="rId118" Type="http://schemas.openxmlformats.org/officeDocument/2006/relationships/customXml" Target="../ink/ink185.xml"/><Relationship Id="rId171" Type="http://schemas.openxmlformats.org/officeDocument/2006/relationships/image" Target="../media/image200.png"/><Relationship Id="rId227" Type="http://schemas.openxmlformats.org/officeDocument/2006/relationships/customXml" Target="../ink/ink240.xml"/><Relationship Id="rId269" Type="http://schemas.openxmlformats.org/officeDocument/2006/relationships/image" Target="../media/image247.png"/><Relationship Id="rId33" Type="http://schemas.openxmlformats.org/officeDocument/2006/relationships/image" Target="../media/image133.png"/><Relationship Id="rId129" Type="http://schemas.openxmlformats.org/officeDocument/2006/relationships/image" Target="../media/image179.png"/><Relationship Id="rId280" Type="http://schemas.openxmlformats.org/officeDocument/2006/relationships/customXml" Target="../ink/ink268.xml"/><Relationship Id="rId75" Type="http://schemas.openxmlformats.org/officeDocument/2006/relationships/customXml" Target="../ink/ink163.xml"/><Relationship Id="rId140" Type="http://schemas.openxmlformats.org/officeDocument/2006/relationships/customXml" Target="../ink/ink196.xml"/><Relationship Id="rId182" Type="http://schemas.openxmlformats.org/officeDocument/2006/relationships/customXml" Target="../ink/ink217.xml"/><Relationship Id="rId6" Type="http://schemas.openxmlformats.org/officeDocument/2006/relationships/customXml" Target="../ink/ink127.xml"/><Relationship Id="rId238" Type="http://schemas.openxmlformats.org/officeDocument/2006/relationships/image" Target="../media/image233.png"/><Relationship Id="rId291" Type="http://schemas.openxmlformats.org/officeDocument/2006/relationships/image" Target="../media/image258.png"/><Relationship Id="rId305" Type="http://schemas.openxmlformats.org/officeDocument/2006/relationships/image" Target="../media/image265.png"/><Relationship Id="rId44" Type="http://schemas.openxmlformats.org/officeDocument/2006/relationships/customXml" Target="../ink/ink146.xml"/><Relationship Id="rId86" Type="http://schemas.openxmlformats.org/officeDocument/2006/relationships/image" Target="../media/image158.png"/><Relationship Id="rId151" Type="http://schemas.openxmlformats.org/officeDocument/2006/relationships/image" Target="../media/image190.png"/><Relationship Id="rId193" Type="http://schemas.openxmlformats.org/officeDocument/2006/relationships/image" Target="../media/image211.png"/><Relationship Id="rId207" Type="http://schemas.openxmlformats.org/officeDocument/2006/relationships/customXml" Target="../ink/ink230.xml"/><Relationship Id="rId249" Type="http://schemas.openxmlformats.org/officeDocument/2006/relationships/customXml" Target="../ink/ink25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9.png"/><Relationship Id="rId21" Type="http://schemas.openxmlformats.org/officeDocument/2006/relationships/customXml" Target="../ink/ink297.xml"/><Relationship Id="rId63" Type="http://schemas.openxmlformats.org/officeDocument/2006/relationships/customXml" Target="../ink/ink318.xml"/><Relationship Id="rId159" Type="http://schemas.openxmlformats.org/officeDocument/2006/relationships/image" Target="../media/image350.png"/><Relationship Id="rId170" Type="http://schemas.openxmlformats.org/officeDocument/2006/relationships/customXml" Target="../ink/ink372.xml"/><Relationship Id="rId226" Type="http://schemas.openxmlformats.org/officeDocument/2006/relationships/customXml" Target="../ink/ink400.xml"/><Relationship Id="rId268" Type="http://schemas.openxmlformats.org/officeDocument/2006/relationships/customXml" Target="../ink/ink421.xml"/><Relationship Id="rId32" Type="http://schemas.openxmlformats.org/officeDocument/2006/relationships/image" Target="../media/image287.png"/><Relationship Id="rId74" Type="http://schemas.openxmlformats.org/officeDocument/2006/relationships/image" Target="../media/image308.png"/><Relationship Id="rId128" Type="http://schemas.openxmlformats.org/officeDocument/2006/relationships/customXml" Target="../ink/ink351.xml"/><Relationship Id="rId5" Type="http://schemas.openxmlformats.org/officeDocument/2006/relationships/customXml" Target="../ink/ink289.xml"/><Relationship Id="rId95" Type="http://schemas.openxmlformats.org/officeDocument/2006/relationships/image" Target="../media/image318.png"/><Relationship Id="rId160" Type="http://schemas.openxmlformats.org/officeDocument/2006/relationships/customXml" Target="../ink/ink367.xml"/><Relationship Id="rId181" Type="http://schemas.openxmlformats.org/officeDocument/2006/relationships/image" Target="../media/image361.png"/><Relationship Id="rId216" Type="http://schemas.openxmlformats.org/officeDocument/2006/relationships/customXml" Target="../ink/ink395.xml"/><Relationship Id="rId237" Type="http://schemas.openxmlformats.org/officeDocument/2006/relationships/image" Target="../media/image389.png"/><Relationship Id="rId258" Type="http://schemas.openxmlformats.org/officeDocument/2006/relationships/customXml" Target="../ink/ink416.xml"/><Relationship Id="rId22" Type="http://schemas.openxmlformats.org/officeDocument/2006/relationships/image" Target="../media/image282.png"/><Relationship Id="rId43" Type="http://schemas.openxmlformats.org/officeDocument/2006/relationships/customXml" Target="../ink/ink308.xml"/><Relationship Id="rId64" Type="http://schemas.openxmlformats.org/officeDocument/2006/relationships/image" Target="../media/image303.png"/><Relationship Id="rId118" Type="http://schemas.openxmlformats.org/officeDocument/2006/relationships/customXml" Target="../ink/ink346.xml"/><Relationship Id="rId139" Type="http://schemas.openxmlformats.org/officeDocument/2006/relationships/image" Target="../media/image340.png"/><Relationship Id="rId85" Type="http://schemas.openxmlformats.org/officeDocument/2006/relationships/image" Target="../media/image313.png"/><Relationship Id="rId150" Type="http://schemas.openxmlformats.org/officeDocument/2006/relationships/customXml" Target="../ink/ink362.xml"/><Relationship Id="rId171" Type="http://schemas.openxmlformats.org/officeDocument/2006/relationships/image" Target="../media/image356.png"/><Relationship Id="rId192" Type="http://schemas.openxmlformats.org/officeDocument/2006/relationships/customXml" Target="../ink/ink383.xml"/><Relationship Id="rId206" Type="http://schemas.openxmlformats.org/officeDocument/2006/relationships/customXml" Target="../ink/ink390.xml"/><Relationship Id="rId227" Type="http://schemas.openxmlformats.org/officeDocument/2006/relationships/image" Target="../media/image384.png"/><Relationship Id="rId248" Type="http://schemas.openxmlformats.org/officeDocument/2006/relationships/customXml" Target="../ink/ink411.xml"/><Relationship Id="rId269" Type="http://schemas.openxmlformats.org/officeDocument/2006/relationships/image" Target="../media/image405.png"/><Relationship Id="rId12" Type="http://schemas.openxmlformats.org/officeDocument/2006/relationships/image" Target="../media/image278.png"/><Relationship Id="rId33" Type="http://schemas.openxmlformats.org/officeDocument/2006/relationships/customXml" Target="../ink/ink303.xml"/><Relationship Id="rId108" Type="http://schemas.openxmlformats.org/officeDocument/2006/relationships/customXml" Target="../ink/ink341.xml"/><Relationship Id="rId129" Type="http://schemas.openxmlformats.org/officeDocument/2006/relationships/image" Target="../media/image335.png"/><Relationship Id="rId54" Type="http://schemas.openxmlformats.org/officeDocument/2006/relationships/image" Target="../media/image298.png"/><Relationship Id="rId75" Type="http://schemas.openxmlformats.org/officeDocument/2006/relationships/customXml" Target="../ink/ink324.xml"/><Relationship Id="rId96" Type="http://schemas.openxmlformats.org/officeDocument/2006/relationships/customXml" Target="../ink/ink335.xml"/><Relationship Id="rId140" Type="http://schemas.openxmlformats.org/officeDocument/2006/relationships/customXml" Target="../ink/ink357.xml"/><Relationship Id="rId161" Type="http://schemas.openxmlformats.org/officeDocument/2006/relationships/image" Target="../media/image351.png"/><Relationship Id="rId182" Type="http://schemas.openxmlformats.org/officeDocument/2006/relationships/customXml" Target="../ink/ink378.xml"/><Relationship Id="rId217" Type="http://schemas.openxmlformats.org/officeDocument/2006/relationships/image" Target="../media/image379.png"/><Relationship Id="rId6" Type="http://schemas.openxmlformats.org/officeDocument/2006/relationships/image" Target="../media/image275.png"/><Relationship Id="rId238" Type="http://schemas.openxmlformats.org/officeDocument/2006/relationships/customXml" Target="../ink/ink406.xml"/><Relationship Id="rId259" Type="http://schemas.openxmlformats.org/officeDocument/2006/relationships/image" Target="../media/image400.png"/><Relationship Id="rId23" Type="http://schemas.openxmlformats.org/officeDocument/2006/relationships/customXml" Target="../ink/ink298.xml"/><Relationship Id="rId119" Type="http://schemas.openxmlformats.org/officeDocument/2006/relationships/image" Target="../media/image330.png"/><Relationship Id="rId270" Type="http://schemas.openxmlformats.org/officeDocument/2006/relationships/customXml" Target="../ink/ink422.xml"/><Relationship Id="rId44" Type="http://schemas.openxmlformats.org/officeDocument/2006/relationships/image" Target="../media/image293.png"/><Relationship Id="rId65" Type="http://schemas.openxmlformats.org/officeDocument/2006/relationships/customXml" Target="../ink/ink319.xml"/><Relationship Id="rId86" Type="http://schemas.openxmlformats.org/officeDocument/2006/relationships/customXml" Target="../ink/ink330.xml"/><Relationship Id="rId130" Type="http://schemas.openxmlformats.org/officeDocument/2006/relationships/customXml" Target="../ink/ink352.xml"/><Relationship Id="rId151" Type="http://schemas.openxmlformats.org/officeDocument/2006/relationships/image" Target="../media/image346.png"/><Relationship Id="rId172" Type="http://schemas.openxmlformats.org/officeDocument/2006/relationships/customXml" Target="../ink/ink373.xml"/><Relationship Id="rId193" Type="http://schemas.openxmlformats.org/officeDocument/2006/relationships/image" Target="../media/image367.png"/><Relationship Id="rId207" Type="http://schemas.openxmlformats.org/officeDocument/2006/relationships/image" Target="../media/image374.png"/><Relationship Id="rId228" Type="http://schemas.openxmlformats.org/officeDocument/2006/relationships/customXml" Target="../ink/ink401.xml"/><Relationship Id="rId249" Type="http://schemas.openxmlformats.org/officeDocument/2006/relationships/image" Target="../media/image395.png"/><Relationship Id="rId13" Type="http://schemas.openxmlformats.org/officeDocument/2006/relationships/customXml" Target="../ink/ink293.xml"/><Relationship Id="rId109" Type="http://schemas.openxmlformats.org/officeDocument/2006/relationships/image" Target="../media/image325.png"/><Relationship Id="rId260" Type="http://schemas.openxmlformats.org/officeDocument/2006/relationships/customXml" Target="../ink/ink417.xml"/><Relationship Id="rId34" Type="http://schemas.openxmlformats.org/officeDocument/2006/relationships/image" Target="../media/image288.png"/><Relationship Id="rId55" Type="http://schemas.openxmlformats.org/officeDocument/2006/relationships/customXml" Target="../ink/ink314.xml"/><Relationship Id="rId76" Type="http://schemas.openxmlformats.org/officeDocument/2006/relationships/image" Target="../media/image309.png"/><Relationship Id="rId97" Type="http://schemas.openxmlformats.org/officeDocument/2006/relationships/image" Target="../media/image319.png"/><Relationship Id="rId120" Type="http://schemas.openxmlformats.org/officeDocument/2006/relationships/customXml" Target="../ink/ink347.xml"/><Relationship Id="rId141" Type="http://schemas.openxmlformats.org/officeDocument/2006/relationships/image" Target="../media/image341.png"/><Relationship Id="rId7" Type="http://schemas.openxmlformats.org/officeDocument/2006/relationships/customXml" Target="../ink/ink290.xml"/><Relationship Id="rId162" Type="http://schemas.openxmlformats.org/officeDocument/2006/relationships/customXml" Target="../ink/ink368.xml"/><Relationship Id="rId183" Type="http://schemas.openxmlformats.org/officeDocument/2006/relationships/image" Target="../media/image362.png"/><Relationship Id="rId218" Type="http://schemas.openxmlformats.org/officeDocument/2006/relationships/customXml" Target="../ink/ink396.xml"/><Relationship Id="rId239" Type="http://schemas.openxmlformats.org/officeDocument/2006/relationships/image" Target="../media/image390.png"/><Relationship Id="rId250" Type="http://schemas.openxmlformats.org/officeDocument/2006/relationships/customXml" Target="../ink/ink412.xml"/><Relationship Id="rId271" Type="http://schemas.openxmlformats.org/officeDocument/2006/relationships/image" Target="../media/image406.png"/><Relationship Id="rId24" Type="http://schemas.openxmlformats.org/officeDocument/2006/relationships/image" Target="../media/image283.png"/><Relationship Id="rId45" Type="http://schemas.openxmlformats.org/officeDocument/2006/relationships/customXml" Target="../ink/ink309.xml"/><Relationship Id="rId66" Type="http://schemas.openxmlformats.org/officeDocument/2006/relationships/image" Target="../media/image304.png"/><Relationship Id="rId87" Type="http://schemas.openxmlformats.org/officeDocument/2006/relationships/image" Target="../media/image314.png"/><Relationship Id="rId110" Type="http://schemas.openxmlformats.org/officeDocument/2006/relationships/customXml" Target="../ink/ink342.xml"/><Relationship Id="rId131" Type="http://schemas.openxmlformats.org/officeDocument/2006/relationships/image" Target="../media/image336.png"/><Relationship Id="rId152" Type="http://schemas.openxmlformats.org/officeDocument/2006/relationships/customXml" Target="../ink/ink363.xml"/><Relationship Id="rId173" Type="http://schemas.openxmlformats.org/officeDocument/2006/relationships/image" Target="../media/image357.png"/><Relationship Id="rId194" Type="http://schemas.openxmlformats.org/officeDocument/2006/relationships/customXml" Target="../ink/ink384.xml"/><Relationship Id="rId208" Type="http://schemas.openxmlformats.org/officeDocument/2006/relationships/customXml" Target="../ink/ink391.xml"/><Relationship Id="rId229" Type="http://schemas.openxmlformats.org/officeDocument/2006/relationships/image" Target="../media/image385.png"/><Relationship Id="rId240" Type="http://schemas.openxmlformats.org/officeDocument/2006/relationships/customXml" Target="../ink/ink407.xml"/><Relationship Id="rId261" Type="http://schemas.openxmlformats.org/officeDocument/2006/relationships/image" Target="../media/image401.png"/><Relationship Id="rId14" Type="http://schemas.openxmlformats.org/officeDocument/2006/relationships/image" Target="../media/image279.png"/><Relationship Id="rId35" Type="http://schemas.openxmlformats.org/officeDocument/2006/relationships/customXml" Target="../ink/ink304.xml"/><Relationship Id="rId56" Type="http://schemas.openxmlformats.org/officeDocument/2006/relationships/image" Target="../media/image299.png"/><Relationship Id="rId77" Type="http://schemas.openxmlformats.org/officeDocument/2006/relationships/customXml" Target="../ink/ink325.xml"/><Relationship Id="rId100" Type="http://schemas.openxmlformats.org/officeDocument/2006/relationships/customXml" Target="../ink/ink337.xml"/><Relationship Id="rId8" Type="http://schemas.openxmlformats.org/officeDocument/2006/relationships/image" Target="../media/image276.png"/><Relationship Id="rId98" Type="http://schemas.openxmlformats.org/officeDocument/2006/relationships/customXml" Target="../ink/ink336.xml"/><Relationship Id="rId121" Type="http://schemas.openxmlformats.org/officeDocument/2006/relationships/image" Target="../media/image331.png"/><Relationship Id="rId142" Type="http://schemas.openxmlformats.org/officeDocument/2006/relationships/customXml" Target="../ink/ink358.xml"/><Relationship Id="rId163" Type="http://schemas.openxmlformats.org/officeDocument/2006/relationships/image" Target="../media/image352.png"/><Relationship Id="rId184" Type="http://schemas.openxmlformats.org/officeDocument/2006/relationships/customXml" Target="../ink/ink379.xml"/><Relationship Id="rId219" Type="http://schemas.openxmlformats.org/officeDocument/2006/relationships/image" Target="../media/image380.png"/><Relationship Id="rId230" Type="http://schemas.openxmlformats.org/officeDocument/2006/relationships/customXml" Target="../ink/ink402.xml"/><Relationship Id="rId251" Type="http://schemas.openxmlformats.org/officeDocument/2006/relationships/image" Target="../media/image396.png"/><Relationship Id="rId25" Type="http://schemas.openxmlformats.org/officeDocument/2006/relationships/customXml" Target="../ink/ink299.xml"/><Relationship Id="rId46" Type="http://schemas.openxmlformats.org/officeDocument/2006/relationships/image" Target="../media/image294.png"/><Relationship Id="rId67" Type="http://schemas.openxmlformats.org/officeDocument/2006/relationships/customXml" Target="../ink/ink320.xml"/><Relationship Id="rId272" Type="http://schemas.openxmlformats.org/officeDocument/2006/relationships/customXml" Target="../ink/ink423.xml"/><Relationship Id="rId88" Type="http://schemas.openxmlformats.org/officeDocument/2006/relationships/customXml" Target="../ink/ink331.xml"/><Relationship Id="rId111" Type="http://schemas.openxmlformats.org/officeDocument/2006/relationships/image" Target="../media/image326.png"/><Relationship Id="rId132" Type="http://schemas.openxmlformats.org/officeDocument/2006/relationships/customXml" Target="../ink/ink353.xml"/><Relationship Id="rId153" Type="http://schemas.openxmlformats.org/officeDocument/2006/relationships/image" Target="../media/image347.png"/><Relationship Id="rId174" Type="http://schemas.openxmlformats.org/officeDocument/2006/relationships/customXml" Target="../ink/ink374.xml"/><Relationship Id="rId195" Type="http://schemas.openxmlformats.org/officeDocument/2006/relationships/image" Target="../media/image368.png"/><Relationship Id="rId209" Type="http://schemas.openxmlformats.org/officeDocument/2006/relationships/image" Target="../media/image375.png"/><Relationship Id="rId220" Type="http://schemas.openxmlformats.org/officeDocument/2006/relationships/customXml" Target="../ink/ink397.xml"/><Relationship Id="rId241" Type="http://schemas.openxmlformats.org/officeDocument/2006/relationships/image" Target="../media/image391.png"/><Relationship Id="rId15" Type="http://schemas.openxmlformats.org/officeDocument/2006/relationships/customXml" Target="../ink/ink294.xml"/><Relationship Id="rId36" Type="http://schemas.openxmlformats.org/officeDocument/2006/relationships/image" Target="../media/image289.png"/><Relationship Id="rId57" Type="http://schemas.openxmlformats.org/officeDocument/2006/relationships/customXml" Target="../ink/ink315.xml"/><Relationship Id="rId262" Type="http://schemas.openxmlformats.org/officeDocument/2006/relationships/customXml" Target="../ink/ink418.xml"/><Relationship Id="rId78" Type="http://schemas.openxmlformats.org/officeDocument/2006/relationships/image" Target="../media/image310.png"/><Relationship Id="rId99" Type="http://schemas.openxmlformats.org/officeDocument/2006/relationships/image" Target="../media/image320.png"/><Relationship Id="rId101" Type="http://schemas.openxmlformats.org/officeDocument/2006/relationships/image" Target="../media/image321.png"/><Relationship Id="rId122" Type="http://schemas.openxmlformats.org/officeDocument/2006/relationships/customXml" Target="../ink/ink348.xml"/><Relationship Id="rId143" Type="http://schemas.openxmlformats.org/officeDocument/2006/relationships/image" Target="../media/image342.png"/><Relationship Id="rId164" Type="http://schemas.openxmlformats.org/officeDocument/2006/relationships/customXml" Target="../ink/ink369.xml"/><Relationship Id="rId185" Type="http://schemas.openxmlformats.org/officeDocument/2006/relationships/image" Target="../media/image363.png"/><Relationship Id="rId9" Type="http://schemas.openxmlformats.org/officeDocument/2006/relationships/customXml" Target="../ink/ink291.xml"/><Relationship Id="rId210" Type="http://schemas.openxmlformats.org/officeDocument/2006/relationships/customXml" Target="../ink/ink392.xml"/><Relationship Id="rId26" Type="http://schemas.openxmlformats.org/officeDocument/2006/relationships/image" Target="../media/image284.png"/><Relationship Id="rId231" Type="http://schemas.openxmlformats.org/officeDocument/2006/relationships/image" Target="../media/image386.png"/><Relationship Id="rId252" Type="http://schemas.openxmlformats.org/officeDocument/2006/relationships/customXml" Target="../ink/ink413.xml"/><Relationship Id="rId273" Type="http://schemas.openxmlformats.org/officeDocument/2006/relationships/image" Target="../media/image407.png"/><Relationship Id="rId47" Type="http://schemas.openxmlformats.org/officeDocument/2006/relationships/customXml" Target="../ink/ink310.xml"/><Relationship Id="rId68" Type="http://schemas.openxmlformats.org/officeDocument/2006/relationships/image" Target="../media/image305.png"/><Relationship Id="rId89" Type="http://schemas.openxmlformats.org/officeDocument/2006/relationships/image" Target="../media/image315.png"/><Relationship Id="rId112" Type="http://schemas.openxmlformats.org/officeDocument/2006/relationships/customXml" Target="../ink/ink343.xml"/><Relationship Id="rId133" Type="http://schemas.openxmlformats.org/officeDocument/2006/relationships/image" Target="../media/image337.png"/><Relationship Id="rId154" Type="http://schemas.openxmlformats.org/officeDocument/2006/relationships/customXml" Target="../ink/ink364.xml"/><Relationship Id="rId175" Type="http://schemas.openxmlformats.org/officeDocument/2006/relationships/image" Target="../media/image358.png"/><Relationship Id="rId196" Type="http://schemas.openxmlformats.org/officeDocument/2006/relationships/customXml" Target="../ink/ink385.xml"/><Relationship Id="rId200" Type="http://schemas.openxmlformats.org/officeDocument/2006/relationships/customXml" Target="../ink/ink387.xml"/><Relationship Id="rId16" Type="http://schemas.openxmlformats.org/officeDocument/2006/relationships/image" Target="../media/image280.png"/><Relationship Id="rId221" Type="http://schemas.openxmlformats.org/officeDocument/2006/relationships/image" Target="../media/image381.png"/><Relationship Id="rId242" Type="http://schemas.openxmlformats.org/officeDocument/2006/relationships/customXml" Target="../ink/ink408.xml"/><Relationship Id="rId263" Type="http://schemas.openxmlformats.org/officeDocument/2006/relationships/image" Target="../media/image402.png"/><Relationship Id="rId37" Type="http://schemas.openxmlformats.org/officeDocument/2006/relationships/customXml" Target="../ink/ink305.xml"/><Relationship Id="rId58" Type="http://schemas.openxmlformats.org/officeDocument/2006/relationships/image" Target="../media/image300.png"/><Relationship Id="rId79" Type="http://schemas.openxmlformats.org/officeDocument/2006/relationships/customXml" Target="../ink/ink326.xml"/><Relationship Id="rId102" Type="http://schemas.openxmlformats.org/officeDocument/2006/relationships/customXml" Target="../ink/ink338.xml"/><Relationship Id="rId123" Type="http://schemas.openxmlformats.org/officeDocument/2006/relationships/image" Target="../media/image332.png"/><Relationship Id="rId144" Type="http://schemas.openxmlformats.org/officeDocument/2006/relationships/customXml" Target="../ink/ink359.xml"/><Relationship Id="rId90" Type="http://schemas.openxmlformats.org/officeDocument/2006/relationships/customXml" Target="../ink/ink332.xml"/><Relationship Id="rId165" Type="http://schemas.openxmlformats.org/officeDocument/2006/relationships/image" Target="../media/image353.png"/><Relationship Id="rId186" Type="http://schemas.openxmlformats.org/officeDocument/2006/relationships/customXml" Target="../ink/ink380.xml"/><Relationship Id="rId211" Type="http://schemas.openxmlformats.org/officeDocument/2006/relationships/image" Target="../media/image376.png"/><Relationship Id="rId232" Type="http://schemas.openxmlformats.org/officeDocument/2006/relationships/customXml" Target="../ink/ink403.xml"/><Relationship Id="rId253" Type="http://schemas.openxmlformats.org/officeDocument/2006/relationships/image" Target="../media/image397.png"/><Relationship Id="rId274" Type="http://schemas.openxmlformats.org/officeDocument/2006/relationships/customXml" Target="../ink/ink424.xml"/><Relationship Id="rId27" Type="http://schemas.openxmlformats.org/officeDocument/2006/relationships/customXml" Target="../ink/ink300.xml"/><Relationship Id="rId48" Type="http://schemas.openxmlformats.org/officeDocument/2006/relationships/image" Target="../media/image295.png"/><Relationship Id="rId69" Type="http://schemas.openxmlformats.org/officeDocument/2006/relationships/customXml" Target="../ink/ink321.xml"/><Relationship Id="rId113" Type="http://schemas.openxmlformats.org/officeDocument/2006/relationships/image" Target="../media/image327.png"/><Relationship Id="rId134" Type="http://schemas.openxmlformats.org/officeDocument/2006/relationships/customXml" Target="../ink/ink354.xml"/><Relationship Id="rId80" Type="http://schemas.openxmlformats.org/officeDocument/2006/relationships/customXml" Target="../ink/ink327.xml"/><Relationship Id="rId155" Type="http://schemas.openxmlformats.org/officeDocument/2006/relationships/image" Target="../media/image348.png"/><Relationship Id="rId176" Type="http://schemas.openxmlformats.org/officeDocument/2006/relationships/customXml" Target="../ink/ink375.xml"/><Relationship Id="rId197" Type="http://schemas.openxmlformats.org/officeDocument/2006/relationships/image" Target="../media/image369.png"/><Relationship Id="rId201" Type="http://schemas.openxmlformats.org/officeDocument/2006/relationships/image" Target="../media/image371.png"/><Relationship Id="rId222" Type="http://schemas.openxmlformats.org/officeDocument/2006/relationships/customXml" Target="../ink/ink398.xml"/><Relationship Id="rId243" Type="http://schemas.openxmlformats.org/officeDocument/2006/relationships/image" Target="../media/image392.png"/><Relationship Id="rId264" Type="http://schemas.openxmlformats.org/officeDocument/2006/relationships/customXml" Target="../ink/ink419.xml"/><Relationship Id="rId17" Type="http://schemas.openxmlformats.org/officeDocument/2006/relationships/customXml" Target="../ink/ink295.xml"/><Relationship Id="rId38" Type="http://schemas.openxmlformats.org/officeDocument/2006/relationships/image" Target="../media/image290.png"/><Relationship Id="rId59" Type="http://schemas.openxmlformats.org/officeDocument/2006/relationships/customXml" Target="../ink/ink316.xml"/><Relationship Id="rId103" Type="http://schemas.openxmlformats.org/officeDocument/2006/relationships/image" Target="../media/image322.png"/><Relationship Id="rId124" Type="http://schemas.openxmlformats.org/officeDocument/2006/relationships/customXml" Target="../ink/ink349.xml"/><Relationship Id="rId70" Type="http://schemas.openxmlformats.org/officeDocument/2006/relationships/image" Target="../media/image306.png"/><Relationship Id="rId91" Type="http://schemas.openxmlformats.org/officeDocument/2006/relationships/image" Target="../media/image316.png"/><Relationship Id="rId145" Type="http://schemas.openxmlformats.org/officeDocument/2006/relationships/image" Target="../media/image343.png"/><Relationship Id="rId166" Type="http://schemas.openxmlformats.org/officeDocument/2006/relationships/customXml" Target="../ink/ink370.xml"/><Relationship Id="rId187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93.xml"/><Relationship Id="rId233" Type="http://schemas.openxmlformats.org/officeDocument/2006/relationships/image" Target="../media/image387.png"/><Relationship Id="rId254" Type="http://schemas.openxmlformats.org/officeDocument/2006/relationships/customXml" Target="../ink/ink414.xml"/><Relationship Id="rId28" Type="http://schemas.openxmlformats.org/officeDocument/2006/relationships/image" Target="../media/image285.png"/><Relationship Id="rId49" Type="http://schemas.openxmlformats.org/officeDocument/2006/relationships/customXml" Target="../ink/ink311.xml"/><Relationship Id="rId114" Type="http://schemas.openxmlformats.org/officeDocument/2006/relationships/customXml" Target="../ink/ink344.xml"/><Relationship Id="rId275" Type="http://schemas.openxmlformats.org/officeDocument/2006/relationships/image" Target="../media/image408.png"/><Relationship Id="rId60" Type="http://schemas.openxmlformats.org/officeDocument/2006/relationships/image" Target="../media/image301.png"/><Relationship Id="rId81" Type="http://schemas.openxmlformats.org/officeDocument/2006/relationships/image" Target="../media/image311.png"/><Relationship Id="rId135" Type="http://schemas.openxmlformats.org/officeDocument/2006/relationships/image" Target="../media/image338.png"/><Relationship Id="rId156" Type="http://schemas.openxmlformats.org/officeDocument/2006/relationships/customXml" Target="../ink/ink365.xml"/><Relationship Id="rId177" Type="http://schemas.openxmlformats.org/officeDocument/2006/relationships/image" Target="../media/image359.png"/><Relationship Id="rId198" Type="http://schemas.openxmlformats.org/officeDocument/2006/relationships/customXml" Target="../ink/ink386.xml"/><Relationship Id="rId202" Type="http://schemas.openxmlformats.org/officeDocument/2006/relationships/customXml" Target="../ink/ink388.xml"/><Relationship Id="rId223" Type="http://schemas.openxmlformats.org/officeDocument/2006/relationships/image" Target="../media/image382.png"/><Relationship Id="rId244" Type="http://schemas.openxmlformats.org/officeDocument/2006/relationships/customXml" Target="../ink/ink409.xml"/><Relationship Id="rId18" Type="http://schemas.openxmlformats.org/officeDocument/2006/relationships/image" Target="../media/image16.png"/><Relationship Id="rId39" Type="http://schemas.openxmlformats.org/officeDocument/2006/relationships/customXml" Target="../ink/ink306.xml"/><Relationship Id="rId265" Type="http://schemas.openxmlformats.org/officeDocument/2006/relationships/image" Target="../media/image403.png"/><Relationship Id="rId50" Type="http://schemas.openxmlformats.org/officeDocument/2006/relationships/image" Target="../media/image296.png"/><Relationship Id="rId104" Type="http://schemas.openxmlformats.org/officeDocument/2006/relationships/customXml" Target="../ink/ink339.xml"/><Relationship Id="rId125" Type="http://schemas.openxmlformats.org/officeDocument/2006/relationships/image" Target="../media/image333.png"/><Relationship Id="rId146" Type="http://schemas.openxmlformats.org/officeDocument/2006/relationships/customXml" Target="../ink/ink360.xml"/><Relationship Id="rId167" Type="http://schemas.openxmlformats.org/officeDocument/2006/relationships/image" Target="../media/image354.png"/><Relationship Id="rId188" Type="http://schemas.openxmlformats.org/officeDocument/2006/relationships/customXml" Target="../ink/ink381.xml"/><Relationship Id="rId71" Type="http://schemas.openxmlformats.org/officeDocument/2006/relationships/customXml" Target="../ink/ink322.xml"/><Relationship Id="rId92" Type="http://schemas.openxmlformats.org/officeDocument/2006/relationships/customXml" Target="../ink/ink333.xml"/><Relationship Id="rId213" Type="http://schemas.openxmlformats.org/officeDocument/2006/relationships/image" Target="../media/image377.png"/><Relationship Id="rId234" Type="http://schemas.openxmlformats.org/officeDocument/2006/relationships/customXml" Target="../ink/ink404.xml"/><Relationship Id="rId2" Type="http://schemas.openxmlformats.org/officeDocument/2006/relationships/image" Target="../media/image273.tiff"/><Relationship Id="rId29" Type="http://schemas.openxmlformats.org/officeDocument/2006/relationships/customXml" Target="../ink/ink301.xml"/><Relationship Id="rId255" Type="http://schemas.openxmlformats.org/officeDocument/2006/relationships/image" Target="../media/image398.png"/><Relationship Id="rId40" Type="http://schemas.openxmlformats.org/officeDocument/2006/relationships/image" Target="../media/image291.png"/><Relationship Id="rId115" Type="http://schemas.openxmlformats.org/officeDocument/2006/relationships/image" Target="../media/image328.png"/><Relationship Id="rId136" Type="http://schemas.openxmlformats.org/officeDocument/2006/relationships/customXml" Target="../ink/ink355.xml"/><Relationship Id="rId157" Type="http://schemas.openxmlformats.org/officeDocument/2006/relationships/image" Target="../media/image349.png"/><Relationship Id="rId178" Type="http://schemas.openxmlformats.org/officeDocument/2006/relationships/customXml" Target="../ink/ink376.xml"/><Relationship Id="rId61" Type="http://schemas.openxmlformats.org/officeDocument/2006/relationships/customXml" Target="../ink/ink317.xml"/><Relationship Id="rId82" Type="http://schemas.openxmlformats.org/officeDocument/2006/relationships/customXml" Target="../ink/ink328.xml"/><Relationship Id="rId199" Type="http://schemas.openxmlformats.org/officeDocument/2006/relationships/image" Target="../media/image370.png"/><Relationship Id="rId203" Type="http://schemas.openxmlformats.org/officeDocument/2006/relationships/image" Target="../media/image372.png"/><Relationship Id="rId19" Type="http://schemas.openxmlformats.org/officeDocument/2006/relationships/customXml" Target="../ink/ink296.xml"/><Relationship Id="rId224" Type="http://schemas.openxmlformats.org/officeDocument/2006/relationships/customXml" Target="../ink/ink399.xml"/><Relationship Id="rId245" Type="http://schemas.openxmlformats.org/officeDocument/2006/relationships/image" Target="../media/image393.png"/><Relationship Id="rId266" Type="http://schemas.openxmlformats.org/officeDocument/2006/relationships/customXml" Target="../ink/ink420.xml"/><Relationship Id="rId30" Type="http://schemas.openxmlformats.org/officeDocument/2006/relationships/image" Target="../media/image286.png"/><Relationship Id="rId105" Type="http://schemas.openxmlformats.org/officeDocument/2006/relationships/image" Target="../media/image323.png"/><Relationship Id="rId126" Type="http://schemas.openxmlformats.org/officeDocument/2006/relationships/customXml" Target="../ink/ink350.xml"/><Relationship Id="rId147" Type="http://schemas.openxmlformats.org/officeDocument/2006/relationships/image" Target="../media/image344.png"/><Relationship Id="rId168" Type="http://schemas.openxmlformats.org/officeDocument/2006/relationships/customXml" Target="../ink/ink371.xml"/><Relationship Id="rId51" Type="http://schemas.openxmlformats.org/officeDocument/2006/relationships/customXml" Target="../ink/ink312.xml"/><Relationship Id="rId72" Type="http://schemas.openxmlformats.org/officeDocument/2006/relationships/image" Target="../media/image307.png"/><Relationship Id="rId93" Type="http://schemas.openxmlformats.org/officeDocument/2006/relationships/image" Target="../media/image317.png"/><Relationship Id="rId189" Type="http://schemas.openxmlformats.org/officeDocument/2006/relationships/image" Target="../media/image365.png"/><Relationship Id="rId3" Type="http://schemas.openxmlformats.org/officeDocument/2006/relationships/customXml" Target="../ink/ink288.xml"/><Relationship Id="rId214" Type="http://schemas.openxmlformats.org/officeDocument/2006/relationships/customXml" Target="../ink/ink394.xml"/><Relationship Id="rId235" Type="http://schemas.openxmlformats.org/officeDocument/2006/relationships/image" Target="../media/image388.png"/><Relationship Id="rId256" Type="http://schemas.openxmlformats.org/officeDocument/2006/relationships/customXml" Target="../ink/ink415.xml"/><Relationship Id="rId116" Type="http://schemas.openxmlformats.org/officeDocument/2006/relationships/customXml" Target="../ink/ink345.xml"/><Relationship Id="rId137" Type="http://schemas.openxmlformats.org/officeDocument/2006/relationships/image" Target="../media/image339.png"/><Relationship Id="rId158" Type="http://schemas.openxmlformats.org/officeDocument/2006/relationships/customXml" Target="../ink/ink366.xml"/><Relationship Id="rId20" Type="http://schemas.openxmlformats.org/officeDocument/2006/relationships/image" Target="../media/image281.png"/><Relationship Id="rId41" Type="http://schemas.openxmlformats.org/officeDocument/2006/relationships/customXml" Target="../ink/ink307.xml"/><Relationship Id="rId62" Type="http://schemas.openxmlformats.org/officeDocument/2006/relationships/image" Target="../media/image302.png"/><Relationship Id="rId83" Type="http://schemas.openxmlformats.org/officeDocument/2006/relationships/image" Target="../media/image312.png"/><Relationship Id="rId179" Type="http://schemas.openxmlformats.org/officeDocument/2006/relationships/image" Target="../media/image360.png"/><Relationship Id="rId190" Type="http://schemas.openxmlformats.org/officeDocument/2006/relationships/customXml" Target="../ink/ink382.xml"/><Relationship Id="rId204" Type="http://schemas.openxmlformats.org/officeDocument/2006/relationships/customXml" Target="../ink/ink389.xml"/><Relationship Id="rId225" Type="http://schemas.openxmlformats.org/officeDocument/2006/relationships/image" Target="../media/image383.png"/><Relationship Id="rId246" Type="http://schemas.openxmlformats.org/officeDocument/2006/relationships/customXml" Target="../ink/ink410.xml"/><Relationship Id="rId267" Type="http://schemas.openxmlformats.org/officeDocument/2006/relationships/image" Target="../media/image404.png"/><Relationship Id="rId106" Type="http://schemas.openxmlformats.org/officeDocument/2006/relationships/customXml" Target="../ink/ink340.xml"/><Relationship Id="rId127" Type="http://schemas.openxmlformats.org/officeDocument/2006/relationships/image" Target="../media/image334.png"/><Relationship Id="rId10" Type="http://schemas.openxmlformats.org/officeDocument/2006/relationships/image" Target="../media/image277.png"/><Relationship Id="rId31" Type="http://schemas.openxmlformats.org/officeDocument/2006/relationships/customXml" Target="../ink/ink302.xml"/><Relationship Id="rId52" Type="http://schemas.openxmlformats.org/officeDocument/2006/relationships/image" Target="../media/image297.png"/><Relationship Id="rId73" Type="http://schemas.openxmlformats.org/officeDocument/2006/relationships/customXml" Target="../ink/ink323.xml"/><Relationship Id="rId94" Type="http://schemas.openxmlformats.org/officeDocument/2006/relationships/customXml" Target="../ink/ink334.xml"/><Relationship Id="rId148" Type="http://schemas.openxmlformats.org/officeDocument/2006/relationships/customXml" Target="../ink/ink361.xml"/><Relationship Id="rId169" Type="http://schemas.openxmlformats.org/officeDocument/2006/relationships/image" Target="../media/image355.png"/><Relationship Id="rId4" Type="http://schemas.openxmlformats.org/officeDocument/2006/relationships/image" Target="../media/image274.png"/><Relationship Id="rId180" Type="http://schemas.openxmlformats.org/officeDocument/2006/relationships/customXml" Target="../ink/ink377.xml"/><Relationship Id="rId215" Type="http://schemas.openxmlformats.org/officeDocument/2006/relationships/image" Target="../media/image378.png"/><Relationship Id="rId236" Type="http://schemas.openxmlformats.org/officeDocument/2006/relationships/customXml" Target="../ink/ink405.xml"/><Relationship Id="rId257" Type="http://schemas.openxmlformats.org/officeDocument/2006/relationships/image" Target="../media/image399.png"/><Relationship Id="rId42" Type="http://schemas.openxmlformats.org/officeDocument/2006/relationships/image" Target="../media/image292.png"/><Relationship Id="rId84" Type="http://schemas.openxmlformats.org/officeDocument/2006/relationships/customXml" Target="../ink/ink329.xml"/><Relationship Id="rId138" Type="http://schemas.openxmlformats.org/officeDocument/2006/relationships/customXml" Target="../ink/ink356.xml"/><Relationship Id="rId191" Type="http://schemas.openxmlformats.org/officeDocument/2006/relationships/image" Target="../media/image366.png"/><Relationship Id="rId205" Type="http://schemas.openxmlformats.org/officeDocument/2006/relationships/image" Target="../media/image373.png"/><Relationship Id="rId247" Type="http://schemas.openxmlformats.org/officeDocument/2006/relationships/image" Target="../media/image394.png"/><Relationship Id="rId107" Type="http://schemas.openxmlformats.org/officeDocument/2006/relationships/image" Target="../media/image324.png"/><Relationship Id="rId11" Type="http://schemas.openxmlformats.org/officeDocument/2006/relationships/customXml" Target="../ink/ink292.xml"/><Relationship Id="rId53" Type="http://schemas.openxmlformats.org/officeDocument/2006/relationships/customXml" Target="../ink/ink313.xml"/><Relationship Id="rId149" Type="http://schemas.openxmlformats.org/officeDocument/2006/relationships/image" Target="../media/image34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2.xml"/><Relationship Id="rId21" Type="http://schemas.openxmlformats.org/officeDocument/2006/relationships/customXml" Target="../ink/ink434.xml"/><Relationship Id="rId42" Type="http://schemas.openxmlformats.org/officeDocument/2006/relationships/image" Target="../media/image428.png"/><Relationship Id="rId63" Type="http://schemas.openxmlformats.org/officeDocument/2006/relationships/customXml" Target="../ink/ink455.xml"/><Relationship Id="rId84" Type="http://schemas.openxmlformats.org/officeDocument/2006/relationships/image" Target="../media/image449.png"/><Relationship Id="rId16" Type="http://schemas.openxmlformats.org/officeDocument/2006/relationships/image" Target="../media/image415.png"/><Relationship Id="rId107" Type="http://schemas.openxmlformats.org/officeDocument/2006/relationships/customXml" Target="../ink/ink477.xml"/><Relationship Id="rId11" Type="http://schemas.openxmlformats.org/officeDocument/2006/relationships/customXml" Target="../ink/ink429.xml"/><Relationship Id="rId32" Type="http://schemas.openxmlformats.org/officeDocument/2006/relationships/image" Target="../media/image423.png"/><Relationship Id="rId37" Type="http://schemas.openxmlformats.org/officeDocument/2006/relationships/customXml" Target="../ink/ink442.xml"/><Relationship Id="rId53" Type="http://schemas.openxmlformats.org/officeDocument/2006/relationships/customXml" Target="../ink/ink450.xml"/><Relationship Id="rId58" Type="http://schemas.openxmlformats.org/officeDocument/2006/relationships/image" Target="../media/image436.png"/><Relationship Id="rId74" Type="http://schemas.openxmlformats.org/officeDocument/2006/relationships/image" Target="../media/image444.png"/><Relationship Id="rId79" Type="http://schemas.openxmlformats.org/officeDocument/2006/relationships/customXml" Target="../ink/ink463.xml"/><Relationship Id="rId102" Type="http://schemas.openxmlformats.org/officeDocument/2006/relationships/image" Target="../media/image458.png"/><Relationship Id="rId123" Type="http://schemas.openxmlformats.org/officeDocument/2006/relationships/customXml" Target="../ink/ink485.xml"/><Relationship Id="rId128" Type="http://schemas.openxmlformats.org/officeDocument/2006/relationships/image" Target="../media/image471.png"/><Relationship Id="rId5" Type="http://schemas.openxmlformats.org/officeDocument/2006/relationships/customXml" Target="../ink/ink426.xml"/><Relationship Id="rId90" Type="http://schemas.openxmlformats.org/officeDocument/2006/relationships/image" Target="../media/image452.png"/><Relationship Id="rId95" Type="http://schemas.openxmlformats.org/officeDocument/2006/relationships/customXml" Target="../ink/ink471.xml"/><Relationship Id="rId22" Type="http://schemas.openxmlformats.org/officeDocument/2006/relationships/image" Target="../media/image418.png"/><Relationship Id="rId27" Type="http://schemas.openxmlformats.org/officeDocument/2006/relationships/customXml" Target="../ink/ink437.xml"/><Relationship Id="rId43" Type="http://schemas.openxmlformats.org/officeDocument/2006/relationships/customXml" Target="../ink/ink445.xml"/><Relationship Id="rId48" Type="http://schemas.openxmlformats.org/officeDocument/2006/relationships/image" Target="../media/image431.png"/><Relationship Id="rId64" Type="http://schemas.openxmlformats.org/officeDocument/2006/relationships/image" Target="../media/image439.png"/><Relationship Id="rId69" Type="http://schemas.openxmlformats.org/officeDocument/2006/relationships/customXml" Target="../ink/ink458.xml"/><Relationship Id="rId113" Type="http://schemas.openxmlformats.org/officeDocument/2006/relationships/customXml" Target="../ink/ink480.xml"/><Relationship Id="rId118" Type="http://schemas.openxmlformats.org/officeDocument/2006/relationships/image" Target="../media/image466.png"/><Relationship Id="rId134" Type="http://schemas.openxmlformats.org/officeDocument/2006/relationships/image" Target="../media/image474.png"/><Relationship Id="rId80" Type="http://schemas.openxmlformats.org/officeDocument/2006/relationships/image" Target="../media/image447.png"/><Relationship Id="rId85" Type="http://schemas.openxmlformats.org/officeDocument/2006/relationships/customXml" Target="../ink/ink466.xml"/><Relationship Id="rId12" Type="http://schemas.openxmlformats.org/officeDocument/2006/relationships/image" Target="../media/image413.png"/><Relationship Id="rId17" Type="http://schemas.openxmlformats.org/officeDocument/2006/relationships/customXml" Target="../ink/ink432.xml"/><Relationship Id="rId33" Type="http://schemas.openxmlformats.org/officeDocument/2006/relationships/customXml" Target="../ink/ink440.xml"/><Relationship Id="rId38" Type="http://schemas.openxmlformats.org/officeDocument/2006/relationships/image" Target="../media/image426.png"/><Relationship Id="rId59" Type="http://schemas.openxmlformats.org/officeDocument/2006/relationships/customXml" Target="../ink/ink453.xml"/><Relationship Id="rId103" Type="http://schemas.openxmlformats.org/officeDocument/2006/relationships/customXml" Target="../ink/ink475.xml"/><Relationship Id="rId108" Type="http://schemas.openxmlformats.org/officeDocument/2006/relationships/image" Target="../media/image461.png"/><Relationship Id="rId124" Type="http://schemas.openxmlformats.org/officeDocument/2006/relationships/image" Target="../media/image469.png"/><Relationship Id="rId129" Type="http://schemas.openxmlformats.org/officeDocument/2006/relationships/customXml" Target="../ink/ink488.xml"/><Relationship Id="rId54" Type="http://schemas.openxmlformats.org/officeDocument/2006/relationships/image" Target="../media/image434.png"/><Relationship Id="rId70" Type="http://schemas.openxmlformats.org/officeDocument/2006/relationships/image" Target="../media/image442.png"/><Relationship Id="rId75" Type="http://schemas.openxmlformats.org/officeDocument/2006/relationships/customXml" Target="../ink/ink461.xml"/><Relationship Id="rId91" Type="http://schemas.openxmlformats.org/officeDocument/2006/relationships/customXml" Target="../ink/ink469.xml"/><Relationship Id="rId96" Type="http://schemas.openxmlformats.org/officeDocument/2006/relationships/image" Target="../media/image4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23" Type="http://schemas.openxmlformats.org/officeDocument/2006/relationships/customXml" Target="../ink/ink435.xml"/><Relationship Id="rId28" Type="http://schemas.openxmlformats.org/officeDocument/2006/relationships/image" Target="../media/image421.png"/><Relationship Id="rId49" Type="http://schemas.openxmlformats.org/officeDocument/2006/relationships/customXml" Target="../ink/ink448.xml"/><Relationship Id="rId114" Type="http://schemas.openxmlformats.org/officeDocument/2006/relationships/image" Target="../media/image464.png"/><Relationship Id="rId119" Type="http://schemas.openxmlformats.org/officeDocument/2006/relationships/customXml" Target="../ink/ink483.xml"/><Relationship Id="rId44" Type="http://schemas.openxmlformats.org/officeDocument/2006/relationships/image" Target="../media/image429.png"/><Relationship Id="rId60" Type="http://schemas.openxmlformats.org/officeDocument/2006/relationships/image" Target="../media/image437.png"/><Relationship Id="rId65" Type="http://schemas.openxmlformats.org/officeDocument/2006/relationships/customXml" Target="../ink/ink456.xml"/><Relationship Id="rId81" Type="http://schemas.openxmlformats.org/officeDocument/2006/relationships/customXml" Target="../ink/ink464.xml"/><Relationship Id="rId86" Type="http://schemas.openxmlformats.org/officeDocument/2006/relationships/image" Target="../media/image450.png"/><Relationship Id="rId130" Type="http://schemas.openxmlformats.org/officeDocument/2006/relationships/image" Target="../media/image472.png"/><Relationship Id="rId135" Type="http://schemas.openxmlformats.org/officeDocument/2006/relationships/customXml" Target="../ink/ink491.xml"/><Relationship Id="rId13" Type="http://schemas.openxmlformats.org/officeDocument/2006/relationships/customXml" Target="../ink/ink430.xml"/><Relationship Id="rId18" Type="http://schemas.openxmlformats.org/officeDocument/2006/relationships/image" Target="../media/image416.png"/><Relationship Id="rId39" Type="http://schemas.openxmlformats.org/officeDocument/2006/relationships/customXml" Target="../ink/ink443.xml"/><Relationship Id="rId109" Type="http://schemas.openxmlformats.org/officeDocument/2006/relationships/customXml" Target="../ink/ink478.xml"/><Relationship Id="rId34" Type="http://schemas.openxmlformats.org/officeDocument/2006/relationships/image" Target="../media/image424.png"/><Relationship Id="rId50" Type="http://schemas.openxmlformats.org/officeDocument/2006/relationships/image" Target="../media/image432.png"/><Relationship Id="rId55" Type="http://schemas.openxmlformats.org/officeDocument/2006/relationships/customXml" Target="../ink/ink451.xml"/><Relationship Id="rId76" Type="http://schemas.openxmlformats.org/officeDocument/2006/relationships/image" Target="../media/image445.png"/><Relationship Id="rId97" Type="http://schemas.openxmlformats.org/officeDocument/2006/relationships/customXml" Target="../ink/ink472.xml"/><Relationship Id="rId104" Type="http://schemas.openxmlformats.org/officeDocument/2006/relationships/image" Target="../media/image459.png"/><Relationship Id="rId120" Type="http://schemas.openxmlformats.org/officeDocument/2006/relationships/image" Target="../media/image467.png"/><Relationship Id="rId125" Type="http://schemas.openxmlformats.org/officeDocument/2006/relationships/customXml" Target="../ink/ink486.xml"/><Relationship Id="rId7" Type="http://schemas.openxmlformats.org/officeDocument/2006/relationships/customXml" Target="../ink/ink427.xml"/><Relationship Id="rId71" Type="http://schemas.openxmlformats.org/officeDocument/2006/relationships/customXml" Target="../ink/ink459.xml"/><Relationship Id="rId92" Type="http://schemas.openxmlformats.org/officeDocument/2006/relationships/image" Target="../media/image453.png"/><Relationship Id="rId2" Type="http://schemas.openxmlformats.org/officeDocument/2006/relationships/image" Target="../media/image273.tiff"/><Relationship Id="rId29" Type="http://schemas.openxmlformats.org/officeDocument/2006/relationships/customXml" Target="../ink/ink438.xml"/><Relationship Id="rId24" Type="http://schemas.openxmlformats.org/officeDocument/2006/relationships/image" Target="../media/image419.png"/><Relationship Id="rId40" Type="http://schemas.openxmlformats.org/officeDocument/2006/relationships/image" Target="../media/image427.png"/><Relationship Id="rId45" Type="http://schemas.openxmlformats.org/officeDocument/2006/relationships/customXml" Target="../ink/ink446.xml"/><Relationship Id="rId66" Type="http://schemas.openxmlformats.org/officeDocument/2006/relationships/image" Target="../media/image440.png"/><Relationship Id="rId87" Type="http://schemas.openxmlformats.org/officeDocument/2006/relationships/customXml" Target="../ink/ink467.xml"/><Relationship Id="rId110" Type="http://schemas.openxmlformats.org/officeDocument/2006/relationships/image" Target="../media/image462.png"/><Relationship Id="rId115" Type="http://schemas.openxmlformats.org/officeDocument/2006/relationships/customXml" Target="../ink/ink481.xml"/><Relationship Id="rId131" Type="http://schemas.openxmlformats.org/officeDocument/2006/relationships/customXml" Target="../ink/ink489.xml"/><Relationship Id="rId136" Type="http://schemas.openxmlformats.org/officeDocument/2006/relationships/image" Target="../media/image475.png"/><Relationship Id="rId61" Type="http://schemas.openxmlformats.org/officeDocument/2006/relationships/customXml" Target="../ink/ink454.xml"/><Relationship Id="rId82" Type="http://schemas.openxmlformats.org/officeDocument/2006/relationships/image" Target="../media/image448.png"/><Relationship Id="rId19" Type="http://schemas.openxmlformats.org/officeDocument/2006/relationships/customXml" Target="../ink/ink433.xml"/><Relationship Id="rId14" Type="http://schemas.openxmlformats.org/officeDocument/2006/relationships/image" Target="../media/image414.png"/><Relationship Id="rId30" Type="http://schemas.openxmlformats.org/officeDocument/2006/relationships/image" Target="../media/image422.png"/><Relationship Id="rId35" Type="http://schemas.openxmlformats.org/officeDocument/2006/relationships/customXml" Target="../ink/ink441.xml"/><Relationship Id="rId56" Type="http://schemas.openxmlformats.org/officeDocument/2006/relationships/image" Target="../media/image435.png"/><Relationship Id="rId77" Type="http://schemas.openxmlformats.org/officeDocument/2006/relationships/customXml" Target="../ink/ink462.xml"/><Relationship Id="rId100" Type="http://schemas.openxmlformats.org/officeDocument/2006/relationships/image" Target="../media/image457.png"/><Relationship Id="rId105" Type="http://schemas.openxmlformats.org/officeDocument/2006/relationships/customXml" Target="../ink/ink476.xml"/><Relationship Id="rId126" Type="http://schemas.openxmlformats.org/officeDocument/2006/relationships/image" Target="../media/image470.png"/><Relationship Id="rId8" Type="http://schemas.openxmlformats.org/officeDocument/2006/relationships/image" Target="../media/image411.png"/><Relationship Id="rId51" Type="http://schemas.openxmlformats.org/officeDocument/2006/relationships/customXml" Target="../ink/ink449.xml"/><Relationship Id="rId72" Type="http://schemas.openxmlformats.org/officeDocument/2006/relationships/image" Target="../media/image443.png"/><Relationship Id="rId93" Type="http://schemas.openxmlformats.org/officeDocument/2006/relationships/customXml" Target="../ink/ink470.xml"/><Relationship Id="rId98" Type="http://schemas.openxmlformats.org/officeDocument/2006/relationships/image" Target="../media/image456.png"/><Relationship Id="rId121" Type="http://schemas.openxmlformats.org/officeDocument/2006/relationships/customXml" Target="../ink/ink484.xml"/><Relationship Id="rId3" Type="http://schemas.openxmlformats.org/officeDocument/2006/relationships/customXml" Target="../ink/ink425.xml"/><Relationship Id="rId25" Type="http://schemas.openxmlformats.org/officeDocument/2006/relationships/customXml" Target="../ink/ink436.xml"/><Relationship Id="rId46" Type="http://schemas.openxmlformats.org/officeDocument/2006/relationships/image" Target="../media/image430.png"/><Relationship Id="rId67" Type="http://schemas.openxmlformats.org/officeDocument/2006/relationships/customXml" Target="../ink/ink457.xml"/><Relationship Id="rId116" Type="http://schemas.openxmlformats.org/officeDocument/2006/relationships/image" Target="../media/image465.png"/><Relationship Id="rId20" Type="http://schemas.openxmlformats.org/officeDocument/2006/relationships/image" Target="../media/image417.png"/><Relationship Id="rId41" Type="http://schemas.openxmlformats.org/officeDocument/2006/relationships/customXml" Target="../ink/ink444.xml"/><Relationship Id="rId62" Type="http://schemas.openxmlformats.org/officeDocument/2006/relationships/image" Target="../media/image438.png"/><Relationship Id="rId83" Type="http://schemas.openxmlformats.org/officeDocument/2006/relationships/customXml" Target="../ink/ink465.xml"/><Relationship Id="rId88" Type="http://schemas.openxmlformats.org/officeDocument/2006/relationships/image" Target="../media/image451.png"/><Relationship Id="rId111" Type="http://schemas.openxmlformats.org/officeDocument/2006/relationships/customXml" Target="../ink/ink479.xml"/><Relationship Id="rId132" Type="http://schemas.openxmlformats.org/officeDocument/2006/relationships/image" Target="../media/image473.png"/><Relationship Id="rId15" Type="http://schemas.openxmlformats.org/officeDocument/2006/relationships/customXml" Target="../ink/ink431.xml"/><Relationship Id="rId36" Type="http://schemas.openxmlformats.org/officeDocument/2006/relationships/image" Target="../media/image425.png"/><Relationship Id="rId57" Type="http://schemas.openxmlformats.org/officeDocument/2006/relationships/customXml" Target="../ink/ink452.xml"/><Relationship Id="rId106" Type="http://schemas.openxmlformats.org/officeDocument/2006/relationships/image" Target="../media/image460.png"/><Relationship Id="rId127" Type="http://schemas.openxmlformats.org/officeDocument/2006/relationships/customXml" Target="../ink/ink487.xml"/><Relationship Id="rId10" Type="http://schemas.openxmlformats.org/officeDocument/2006/relationships/image" Target="../media/image412.png"/><Relationship Id="rId31" Type="http://schemas.openxmlformats.org/officeDocument/2006/relationships/customXml" Target="../ink/ink439.xml"/><Relationship Id="rId52" Type="http://schemas.openxmlformats.org/officeDocument/2006/relationships/image" Target="../media/image433.png"/><Relationship Id="rId73" Type="http://schemas.openxmlformats.org/officeDocument/2006/relationships/customXml" Target="../ink/ink460.xml"/><Relationship Id="rId78" Type="http://schemas.openxmlformats.org/officeDocument/2006/relationships/image" Target="../media/image446.png"/><Relationship Id="rId94" Type="http://schemas.openxmlformats.org/officeDocument/2006/relationships/image" Target="../media/image454.png"/><Relationship Id="rId99" Type="http://schemas.openxmlformats.org/officeDocument/2006/relationships/customXml" Target="../ink/ink473.xml"/><Relationship Id="rId101" Type="http://schemas.openxmlformats.org/officeDocument/2006/relationships/customXml" Target="../ink/ink474.xml"/><Relationship Id="rId122" Type="http://schemas.openxmlformats.org/officeDocument/2006/relationships/image" Target="../media/image468.png"/><Relationship Id="rId4" Type="http://schemas.openxmlformats.org/officeDocument/2006/relationships/image" Target="../media/image409.png"/><Relationship Id="rId9" Type="http://schemas.openxmlformats.org/officeDocument/2006/relationships/customXml" Target="../ink/ink428.xml"/><Relationship Id="rId26" Type="http://schemas.openxmlformats.org/officeDocument/2006/relationships/image" Target="../media/image420.png"/><Relationship Id="rId47" Type="http://schemas.openxmlformats.org/officeDocument/2006/relationships/customXml" Target="../ink/ink447.xml"/><Relationship Id="rId68" Type="http://schemas.openxmlformats.org/officeDocument/2006/relationships/image" Target="../media/image441.png"/><Relationship Id="rId89" Type="http://schemas.openxmlformats.org/officeDocument/2006/relationships/customXml" Target="../ink/ink468.xml"/><Relationship Id="rId112" Type="http://schemas.openxmlformats.org/officeDocument/2006/relationships/image" Target="../media/image463.png"/><Relationship Id="rId133" Type="http://schemas.openxmlformats.org/officeDocument/2006/relationships/customXml" Target="../ink/ink49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1.xml"/><Relationship Id="rId299" Type="http://schemas.openxmlformats.org/officeDocument/2006/relationships/customXml" Target="../ink/ink646.xml"/><Relationship Id="rId21" Type="http://schemas.openxmlformats.org/officeDocument/2006/relationships/image" Target="../media/image484.png"/><Relationship Id="rId63" Type="http://schemas.openxmlformats.org/officeDocument/2006/relationships/customXml" Target="../ink/ink523.xml"/><Relationship Id="rId159" Type="http://schemas.openxmlformats.org/officeDocument/2006/relationships/image" Target="../media/image551.png"/><Relationship Id="rId324" Type="http://schemas.openxmlformats.org/officeDocument/2006/relationships/image" Target="../media/image629.png"/><Relationship Id="rId170" Type="http://schemas.openxmlformats.org/officeDocument/2006/relationships/customXml" Target="../ink/ink578.xml"/><Relationship Id="rId226" Type="http://schemas.openxmlformats.org/officeDocument/2006/relationships/image" Target="../media/image583.png"/><Relationship Id="rId268" Type="http://schemas.openxmlformats.org/officeDocument/2006/relationships/image" Target="../media/image603.png"/><Relationship Id="rId32" Type="http://schemas.openxmlformats.org/officeDocument/2006/relationships/customXml" Target="../ink/ink507.xml"/><Relationship Id="rId74" Type="http://schemas.openxmlformats.org/officeDocument/2006/relationships/image" Target="../media/image510.png"/><Relationship Id="rId128" Type="http://schemas.openxmlformats.org/officeDocument/2006/relationships/image" Target="../media/image536.png"/><Relationship Id="rId335" Type="http://schemas.openxmlformats.org/officeDocument/2006/relationships/customXml" Target="../ink/ink665.xml"/><Relationship Id="rId5" Type="http://schemas.openxmlformats.org/officeDocument/2006/relationships/customXml" Target="../ink/ink493.xml"/><Relationship Id="rId181" Type="http://schemas.openxmlformats.org/officeDocument/2006/relationships/customXml" Target="../ink/ink584.xml"/><Relationship Id="rId237" Type="http://schemas.openxmlformats.org/officeDocument/2006/relationships/image" Target="../media/image588.png"/><Relationship Id="rId279" Type="http://schemas.openxmlformats.org/officeDocument/2006/relationships/customXml" Target="../ink/ink636.xml"/><Relationship Id="rId43" Type="http://schemas.openxmlformats.org/officeDocument/2006/relationships/image" Target="../media/image495.png"/><Relationship Id="rId139" Type="http://schemas.openxmlformats.org/officeDocument/2006/relationships/customXml" Target="../ink/ink562.xml"/><Relationship Id="rId290" Type="http://schemas.openxmlformats.org/officeDocument/2006/relationships/image" Target="../media/image613.png"/><Relationship Id="rId304" Type="http://schemas.openxmlformats.org/officeDocument/2006/relationships/customXml" Target="../ink/ink649.xml"/><Relationship Id="rId346" Type="http://schemas.openxmlformats.org/officeDocument/2006/relationships/customXml" Target="../ink/ink671.xml"/><Relationship Id="rId85" Type="http://schemas.openxmlformats.org/officeDocument/2006/relationships/customXml" Target="../ink/ink534.xml"/><Relationship Id="rId150" Type="http://schemas.openxmlformats.org/officeDocument/2006/relationships/customXml" Target="../ink/ink568.xml"/><Relationship Id="rId192" Type="http://schemas.openxmlformats.org/officeDocument/2006/relationships/customXml" Target="../ink/ink590.xml"/><Relationship Id="rId206" Type="http://schemas.openxmlformats.org/officeDocument/2006/relationships/customXml" Target="../ink/ink597.xml"/><Relationship Id="rId248" Type="http://schemas.openxmlformats.org/officeDocument/2006/relationships/customXml" Target="../ink/ink619.xml"/><Relationship Id="rId12" Type="http://schemas.openxmlformats.org/officeDocument/2006/relationships/image" Target="../media/image16.png"/><Relationship Id="rId108" Type="http://schemas.openxmlformats.org/officeDocument/2006/relationships/customXml" Target="../ink/ink546.xml"/><Relationship Id="rId315" Type="http://schemas.openxmlformats.org/officeDocument/2006/relationships/image" Target="../media/image625.png"/><Relationship Id="rId54" Type="http://schemas.openxmlformats.org/officeDocument/2006/relationships/customXml" Target="../ink/ink518.xml"/><Relationship Id="rId96" Type="http://schemas.openxmlformats.org/officeDocument/2006/relationships/customXml" Target="../ink/ink540.xml"/><Relationship Id="rId161" Type="http://schemas.openxmlformats.org/officeDocument/2006/relationships/image" Target="../media/image552.png"/><Relationship Id="rId217" Type="http://schemas.openxmlformats.org/officeDocument/2006/relationships/customXml" Target="../ink/ink603.xml"/><Relationship Id="rId259" Type="http://schemas.openxmlformats.org/officeDocument/2006/relationships/customXml" Target="../ink/ink625.xml"/><Relationship Id="rId23" Type="http://schemas.openxmlformats.org/officeDocument/2006/relationships/image" Target="../media/image485.png"/><Relationship Id="rId119" Type="http://schemas.openxmlformats.org/officeDocument/2006/relationships/customXml" Target="../ink/ink552.xml"/><Relationship Id="rId270" Type="http://schemas.openxmlformats.org/officeDocument/2006/relationships/customXml" Target="../ink/ink631.xml"/><Relationship Id="rId326" Type="http://schemas.openxmlformats.org/officeDocument/2006/relationships/image" Target="../media/image630.png"/><Relationship Id="rId65" Type="http://schemas.openxmlformats.org/officeDocument/2006/relationships/customXml" Target="../ink/ink524.xml"/><Relationship Id="rId130" Type="http://schemas.openxmlformats.org/officeDocument/2006/relationships/image" Target="../media/image537.png"/><Relationship Id="rId172" Type="http://schemas.openxmlformats.org/officeDocument/2006/relationships/customXml" Target="../ink/ink579.xml"/><Relationship Id="rId228" Type="http://schemas.openxmlformats.org/officeDocument/2006/relationships/image" Target="../media/image584.png"/><Relationship Id="rId281" Type="http://schemas.openxmlformats.org/officeDocument/2006/relationships/customXml" Target="../ink/ink637.xml"/><Relationship Id="rId337" Type="http://schemas.openxmlformats.org/officeDocument/2006/relationships/customXml" Target="../ink/ink666.xml"/><Relationship Id="rId34" Type="http://schemas.openxmlformats.org/officeDocument/2006/relationships/customXml" Target="../ink/ink508.xml"/><Relationship Id="rId76" Type="http://schemas.openxmlformats.org/officeDocument/2006/relationships/image" Target="../media/image511.png"/><Relationship Id="rId141" Type="http://schemas.openxmlformats.org/officeDocument/2006/relationships/customXml" Target="../ink/ink563.xml"/><Relationship Id="rId7" Type="http://schemas.openxmlformats.org/officeDocument/2006/relationships/customXml" Target="../ink/ink494.xml"/><Relationship Id="rId183" Type="http://schemas.openxmlformats.org/officeDocument/2006/relationships/customXml" Target="../ink/ink585.xml"/><Relationship Id="rId239" Type="http://schemas.openxmlformats.org/officeDocument/2006/relationships/image" Target="../media/image589.png"/><Relationship Id="rId250" Type="http://schemas.openxmlformats.org/officeDocument/2006/relationships/customXml" Target="../ink/ink620.xml"/><Relationship Id="rId292" Type="http://schemas.openxmlformats.org/officeDocument/2006/relationships/image" Target="../media/image614.png"/><Relationship Id="rId306" Type="http://schemas.openxmlformats.org/officeDocument/2006/relationships/customXml" Target="../ink/ink650.xml"/><Relationship Id="rId45" Type="http://schemas.openxmlformats.org/officeDocument/2006/relationships/image" Target="../media/image496.png"/><Relationship Id="rId87" Type="http://schemas.openxmlformats.org/officeDocument/2006/relationships/customXml" Target="../ink/ink535.xml"/><Relationship Id="rId110" Type="http://schemas.openxmlformats.org/officeDocument/2006/relationships/customXml" Target="../ink/ink547.xml"/><Relationship Id="rId152" Type="http://schemas.openxmlformats.org/officeDocument/2006/relationships/customXml" Target="../ink/ink569.xml"/><Relationship Id="rId194" Type="http://schemas.openxmlformats.org/officeDocument/2006/relationships/customXml" Target="../ink/ink591.xml"/><Relationship Id="rId208" Type="http://schemas.openxmlformats.org/officeDocument/2006/relationships/customXml" Target="../ink/ink598.xml"/><Relationship Id="rId261" Type="http://schemas.openxmlformats.org/officeDocument/2006/relationships/customXml" Target="../ink/ink626.xml"/><Relationship Id="rId14" Type="http://schemas.openxmlformats.org/officeDocument/2006/relationships/image" Target="../media/image481.png"/><Relationship Id="rId35" Type="http://schemas.openxmlformats.org/officeDocument/2006/relationships/image" Target="../media/image491.png"/><Relationship Id="rId56" Type="http://schemas.openxmlformats.org/officeDocument/2006/relationships/customXml" Target="../ink/ink519.xml"/><Relationship Id="rId77" Type="http://schemas.openxmlformats.org/officeDocument/2006/relationships/customXml" Target="../ink/ink530.xml"/><Relationship Id="rId100" Type="http://schemas.openxmlformats.org/officeDocument/2006/relationships/customXml" Target="../ink/ink542.xml"/><Relationship Id="rId282" Type="http://schemas.openxmlformats.org/officeDocument/2006/relationships/image" Target="../media/image609.png"/><Relationship Id="rId317" Type="http://schemas.openxmlformats.org/officeDocument/2006/relationships/customXml" Target="../ink/ink656.xml"/><Relationship Id="rId338" Type="http://schemas.openxmlformats.org/officeDocument/2006/relationships/image" Target="../media/image636.png"/><Relationship Id="rId8" Type="http://schemas.openxmlformats.org/officeDocument/2006/relationships/image" Target="../media/image479.png"/><Relationship Id="rId98" Type="http://schemas.openxmlformats.org/officeDocument/2006/relationships/customXml" Target="../ink/ink541.xml"/><Relationship Id="rId121" Type="http://schemas.openxmlformats.org/officeDocument/2006/relationships/customXml" Target="../ink/ink553.xml"/><Relationship Id="rId142" Type="http://schemas.openxmlformats.org/officeDocument/2006/relationships/customXml" Target="../ink/ink564.xml"/><Relationship Id="rId163" Type="http://schemas.openxmlformats.org/officeDocument/2006/relationships/image" Target="../media/image553.png"/><Relationship Id="rId184" Type="http://schemas.openxmlformats.org/officeDocument/2006/relationships/customXml" Target="../ink/ink586.xml"/><Relationship Id="rId219" Type="http://schemas.openxmlformats.org/officeDocument/2006/relationships/customXml" Target="../ink/ink604.xml"/><Relationship Id="rId230" Type="http://schemas.openxmlformats.org/officeDocument/2006/relationships/image" Target="../media/image585.png"/><Relationship Id="rId251" Type="http://schemas.openxmlformats.org/officeDocument/2006/relationships/customXml" Target="../ink/ink621.xml"/><Relationship Id="rId25" Type="http://schemas.openxmlformats.org/officeDocument/2006/relationships/image" Target="../media/image486.png"/><Relationship Id="rId46" Type="http://schemas.openxmlformats.org/officeDocument/2006/relationships/customXml" Target="../ink/ink514.xml"/><Relationship Id="rId67" Type="http://schemas.openxmlformats.org/officeDocument/2006/relationships/customXml" Target="../ink/ink525.xml"/><Relationship Id="rId272" Type="http://schemas.openxmlformats.org/officeDocument/2006/relationships/customXml" Target="../ink/ink632.xml"/><Relationship Id="rId293" Type="http://schemas.openxmlformats.org/officeDocument/2006/relationships/customXml" Target="../ink/ink643.xml"/><Relationship Id="rId307" Type="http://schemas.openxmlformats.org/officeDocument/2006/relationships/image" Target="../media/image621.png"/><Relationship Id="rId328" Type="http://schemas.openxmlformats.org/officeDocument/2006/relationships/image" Target="../media/image631.png"/><Relationship Id="rId88" Type="http://schemas.openxmlformats.org/officeDocument/2006/relationships/image" Target="../media/image517.png"/><Relationship Id="rId111" Type="http://schemas.openxmlformats.org/officeDocument/2006/relationships/customXml" Target="../ink/ink548.xml"/><Relationship Id="rId132" Type="http://schemas.openxmlformats.org/officeDocument/2006/relationships/image" Target="../media/image538.png"/><Relationship Id="rId153" Type="http://schemas.openxmlformats.org/officeDocument/2006/relationships/image" Target="../media/image548.png"/><Relationship Id="rId174" Type="http://schemas.openxmlformats.org/officeDocument/2006/relationships/customXml" Target="../ink/ink580.xml"/><Relationship Id="rId195" Type="http://schemas.openxmlformats.org/officeDocument/2006/relationships/image" Target="../media/image568.png"/><Relationship Id="rId209" Type="http://schemas.openxmlformats.org/officeDocument/2006/relationships/customXml" Target="../ink/ink599.xml"/><Relationship Id="rId220" Type="http://schemas.openxmlformats.org/officeDocument/2006/relationships/image" Target="../media/image580.png"/><Relationship Id="rId241" Type="http://schemas.openxmlformats.org/officeDocument/2006/relationships/image" Target="../media/image590.png"/><Relationship Id="rId15" Type="http://schemas.openxmlformats.org/officeDocument/2006/relationships/customXml" Target="../ink/ink498.xml"/><Relationship Id="rId36" Type="http://schemas.openxmlformats.org/officeDocument/2006/relationships/customXml" Target="../ink/ink509.xml"/><Relationship Id="rId57" Type="http://schemas.openxmlformats.org/officeDocument/2006/relationships/image" Target="../media/image502.png"/><Relationship Id="rId262" Type="http://schemas.openxmlformats.org/officeDocument/2006/relationships/image" Target="../media/image600.png"/><Relationship Id="rId283" Type="http://schemas.openxmlformats.org/officeDocument/2006/relationships/customXml" Target="../ink/ink638.xml"/><Relationship Id="rId318" Type="http://schemas.openxmlformats.org/officeDocument/2006/relationships/image" Target="../media/image626.png"/><Relationship Id="rId339" Type="http://schemas.openxmlformats.org/officeDocument/2006/relationships/customXml" Target="../ink/ink667.xml"/><Relationship Id="rId78" Type="http://schemas.openxmlformats.org/officeDocument/2006/relationships/image" Target="../media/image512.png"/><Relationship Id="rId99" Type="http://schemas.openxmlformats.org/officeDocument/2006/relationships/image" Target="../media/image522.png"/><Relationship Id="rId101" Type="http://schemas.openxmlformats.org/officeDocument/2006/relationships/image" Target="../media/image523.png"/><Relationship Id="rId122" Type="http://schemas.openxmlformats.org/officeDocument/2006/relationships/image" Target="../media/image533.png"/><Relationship Id="rId143" Type="http://schemas.openxmlformats.org/officeDocument/2006/relationships/image" Target="../media/image543.png"/><Relationship Id="rId164" Type="http://schemas.openxmlformats.org/officeDocument/2006/relationships/customXml" Target="../ink/ink575.xml"/><Relationship Id="rId185" Type="http://schemas.openxmlformats.org/officeDocument/2006/relationships/image" Target="../media/image563.png"/><Relationship Id="rId9" Type="http://schemas.openxmlformats.org/officeDocument/2006/relationships/customXml" Target="../ink/ink495.xml"/><Relationship Id="rId210" Type="http://schemas.openxmlformats.org/officeDocument/2006/relationships/image" Target="../media/image575.png"/><Relationship Id="rId26" Type="http://schemas.openxmlformats.org/officeDocument/2006/relationships/customXml" Target="../ink/ink504.xml"/><Relationship Id="rId231" Type="http://schemas.openxmlformats.org/officeDocument/2006/relationships/customXml" Target="../ink/ink610.xml"/><Relationship Id="rId252" Type="http://schemas.openxmlformats.org/officeDocument/2006/relationships/image" Target="../media/image595.png"/><Relationship Id="rId273" Type="http://schemas.openxmlformats.org/officeDocument/2006/relationships/image" Target="../media/image605.png"/><Relationship Id="rId294" Type="http://schemas.openxmlformats.org/officeDocument/2006/relationships/image" Target="../media/image615.png"/><Relationship Id="rId308" Type="http://schemas.openxmlformats.org/officeDocument/2006/relationships/customXml" Target="../ink/ink651.xml"/><Relationship Id="rId329" Type="http://schemas.openxmlformats.org/officeDocument/2006/relationships/customXml" Target="../ink/ink662.xml"/><Relationship Id="rId47" Type="http://schemas.openxmlformats.org/officeDocument/2006/relationships/image" Target="../media/image497.png"/><Relationship Id="rId68" Type="http://schemas.openxmlformats.org/officeDocument/2006/relationships/image" Target="../media/image507.png"/><Relationship Id="rId89" Type="http://schemas.openxmlformats.org/officeDocument/2006/relationships/customXml" Target="../ink/ink536.xml"/><Relationship Id="rId112" Type="http://schemas.openxmlformats.org/officeDocument/2006/relationships/image" Target="../media/image528.png"/><Relationship Id="rId133" Type="http://schemas.openxmlformats.org/officeDocument/2006/relationships/customXml" Target="../ink/ink559.xml"/><Relationship Id="rId154" Type="http://schemas.openxmlformats.org/officeDocument/2006/relationships/customXml" Target="../ink/ink570.xml"/><Relationship Id="rId175" Type="http://schemas.openxmlformats.org/officeDocument/2006/relationships/image" Target="../media/image559.png"/><Relationship Id="rId340" Type="http://schemas.openxmlformats.org/officeDocument/2006/relationships/image" Target="../media/image637.png"/><Relationship Id="rId196" Type="http://schemas.openxmlformats.org/officeDocument/2006/relationships/customXml" Target="../ink/ink592.xml"/><Relationship Id="rId200" Type="http://schemas.openxmlformats.org/officeDocument/2006/relationships/customXml" Target="../ink/ink594.xml"/><Relationship Id="rId16" Type="http://schemas.openxmlformats.org/officeDocument/2006/relationships/image" Target="../media/image482.png"/><Relationship Id="rId221" Type="http://schemas.openxmlformats.org/officeDocument/2006/relationships/customXml" Target="../ink/ink605.xml"/><Relationship Id="rId242" Type="http://schemas.openxmlformats.org/officeDocument/2006/relationships/customXml" Target="../ink/ink616.xml"/><Relationship Id="rId263" Type="http://schemas.openxmlformats.org/officeDocument/2006/relationships/customXml" Target="../ink/ink627.xml"/><Relationship Id="rId284" Type="http://schemas.openxmlformats.org/officeDocument/2006/relationships/image" Target="../media/image610.png"/><Relationship Id="rId319" Type="http://schemas.openxmlformats.org/officeDocument/2006/relationships/customXml" Target="../ink/ink657.xml"/><Relationship Id="rId37" Type="http://schemas.openxmlformats.org/officeDocument/2006/relationships/image" Target="../media/image492.png"/><Relationship Id="rId58" Type="http://schemas.openxmlformats.org/officeDocument/2006/relationships/customXml" Target="../ink/ink520.xml"/><Relationship Id="rId79" Type="http://schemas.openxmlformats.org/officeDocument/2006/relationships/customXml" Target="../ink/ink531.xml"/><Relationship Id="rId102" Type="http://schemas.openxmlformats.org/officeDocument/2006/relationships/customXml" Target="../ink/ink543.xml"/><Relationship Id="rId123" Type="http://schemas.openxmlformats.org/officeDocument/2006/relationships/customXml" Target="../ink/ink554.xml"/><Relationship Id="rId144" Type="http://schemas.openxmlformats.org/officeDocument/2006/relationships/customXml" Target="../ink/ink565.xml"/><Relationship Id="rId330" Type="http://schemas.openxmlformats.org/officeDocument/2006/relationships/image" Target="../media/image632.png"/><Relationship Id="rId90" Type="http://schemas.openxmlformats.org/officeDocument/2006/relationships/image" Target="../media/image518.png"/><Relationship Id="rId165" Type="http://schemas.openxmlformats.org/officeDocument/2006/relationships/image" Target="../media/image554.png"/><Relationship Id="rId186" Type="http://schemas.openxmlformats.org/officeDocument/2006/relationships/customXml" Target="../ink/ink587.xml"/><Relationship Id="rId211" Type="http://schemas.openxmlformats.org/officeDocument/2006/relationships/customXml" Target="../ink/ink600.xml"/><Relationship Id="rId232" Type="http://schemas.openxmlformats.org/officeDocument/2006/relationships/image" Target="../media/image586.png"/><Relationship Id="rId253" Type="http://schemas.openxmlformats.org/officeDocument/2006/relationships/customXml" Target="../ink/ink622.xml"/><Relationship Id="rId274" Type="http://schemas.openxmlformats.org/officeDocument/2006/relationships/customXml" Target="../ink/ink633.xml"/><Relationship Id="rId295" Type="http://schemas.openxmlformats.org/officeDocument/2006/relationships/customXml" Target="../ink/ink644.xml"/><Relationship Id="rId309" Type="http://schemas.openxmlformats.org/officeDocument/2006/relationships/image" Target="../media/image622.png"/><Relationship Id="rId27" Type="http://schemas.openxmlformats.org/officeDocument/2006/relationships/image" Target="../media/image487.png"/><Relationship Id="rId48" Type="http://schemas.openxmlformats.org/officeDocument/2006/relationships/customXml" Target="../ink/ink515.xml"/><Relationship Id="rId69" Type="http://schemas.openxmlformats.org/officeDocument/2006/relationships/customXml" Target="../ink/ink526.xml"/><Relationship Id="rId113" Type="http://schemas.openxmlformats.org/officeDocument/2006/relationships/customXml" Target="../ink/ink549.xml"/><Relationship Id="rId134" Type="http://schemas.openxmlformats.org/officeDocument/2006/relationships/image" Target="../media/image539.png"/><Relationship Id="rId320" Type="http://schemas.openxmlformats.org/officeDocument/2006/relationships/image" Target="../media/image627.png"/><Relationship Id="rId80" Type="http://schemas.openxmlformats.org/officeDocument/2006/relationships/image" Target="../media/image513.png"/><Relationship Id="rId155" Type="http://schemas.openxmlformats.org/officeDocument/2006/relationships/image" Target="../media/image549.png"/><Relationship Id="rId176" Type="http://schemas.openxmlformats.org/officeDocument/2006/relationships/customXml" Target="../ink/ink581.xml"/><Relationship Id="rId197" Type="http://schemas.openxmlformats.org/officeDocument/2006/relationships/image" Target="../media/image569.png"/><Relationship Id="rId341" Type="http://schemas.openxmlformats.org/officeDocument/2006/relationships/customXml" Target="../ink/ink668.xml"/><Relationship Id="rId201" Type="http://schemas.openxmlformats.org/officeDocument/2006/relationships/image" Target="../media/image571.png"/><Relationship Id="rId222" Type="http://schemas.openxmlformats.org/officeDocument/2006/relationships/image" Target="../media/image581.png"/><Relationship Id="rId243" Type="http://schemas.openxmlformats.org/officeDocument/2006/relationships/image" Target="../media/image591.png"/><Relationship Id="rId264" Type="http://schemas.openxmlformats.org/officeDocument/2006/relationships/image" Target="../media/image601.png"/><Relationship Id="rId285" Type="http://schemas.openxmlformats.org/officeDocument/2006/relationships/customXml" Target="../ink/ink639.xml"/><Relationship Id="rId17" Type="http://schemas.openxmlformats.org/officeDocument/2006/relationships/customXml" Target="../ink/ink499.xml"/><Relationship Id="rId38" Type="http://schemas.openxmlformats.org/officeDocument/2006/relationships/customXml" Target="../ink/ink510.xml"/><Relationship Id="rId59" Type="http://schemas.openxmlformats.org/officeDocument/2006/relationships/customXml" Target="../ink/ink521.xml"/><Relationship Id="rId103" Type="http://schemas.openxmlformats.org/officeDocument/2006/relationships/image" Target="../media/image524.png"/><Relationship Id="rId124" Type="http://schemas.openxmlformats.org/officeDocument/2006/relationships/image" Target="../media/image534.png"/><Relationship Id="rId310" Type="http://schemas.openxmlformats.org/officeDocument/2006/relationships/customXml" Target="../ink/ink652.xml"/><Relationship Id="rId70" Type="http://schemas.openxmlformats.org/officeDocument/2006/relationships/image" Target="../media/image508.png"/><Relationship Id="rId91" Type="http://schemas.openxmlformats.org/officeDocument/2006/relationships/customXml" Target="../ink/ink537.xml"/><Relationship Id="rId145" Type="http://schemas.openxmlformats.org/officeDocument/2006/relationships/image" Target="../media/image544.png"/><Relationship Id="rId166" Type="http://schemas.openxmlformats.org/officeDocument/2006/relationships/customXml" Target="../ink/ink576.xml"/><Relationship Id="rId187" Type="http://schemas.openxmlformats.org/officeDocument/2006/relationships/image" Target="../media/image564.png"/><Relationship Id="rId331" Type="http://schemas.openxmlformats.org/officeDocument/2006/relationships/customXml" Target="../ink/ink66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76.png"/><Relationship Id="rId233" Type="http://schemas.openxmlformats.org/officeDocument/2006/relationships/customXml" Target="../ink/ink611.xml"/><Relationship Id="rId254" Type="http://schemas.openxmlformats.org/officeDocument/2006/relationships/image" Target="../media/image596.png"/><Relationship Id="rId28" Type="http://schemas.openxmlformats.org/officeDocument/2006/relationships/customXml" Target="../ink/ink505.xml"/><Relationship Id="rId49" Type="http://schemas.openxmlformats.org/officeDocument/2006/relationships/image" Target="../media/image498.png"/><Relationship Id="rId114" Type="http://schemas.openxmlformats.org/officeDocument/2006/relationships/image" Target="../media/image529.png"/><Relationship Id="rId275" Type="http://schemas.openxmlformats.org/officeDocument/2006/relationships/customXml" Target="../ink/ink634.xml"/><Relationship Id="rId296" Type="http://schemas.openxmlformats.org/officeDocument/2006/relationships/image" Target="../media/image616.png"/><Relationship Id="rId300" Type="http://schemas.openxmlformats.org/officeDocument/2006/relationships/image" Target="../media/image618.png"/><Relationship Id="rId60" Type="http://schemas.openxmlformats.org/officeDocument/2006/relationships/image" Target="../media/image503.png"/><Relationship Id="rId81" Type="http://schemas.openxmlformats.org/officeDocument/2006/relationships/customXml" Target="../ink/ink532.xml"/><Relationship Id="rId135" Type="http://schemas.openxmlformats.org/officeDocument/2006/relationships/customXml" Target="../ink/ink560.xml"/><Relationship Id="rId156" Type="http://schemas.openxmlformats.org/officeDocument/2006/relationships/customXml" Target="../ink/ink571.xml"/><Relationship Id="rId177" Type="http://schemas.openxmlformats.org/officeDocument/2006/relationships/customXml" Target="../ink/ink582.xml"/><Relationship Id="rId198" Type="http://schemas.openxmlformats.org/officeDocument/2006/relationships/customXml" Target="../ink/ink593.xml"/><Relationship Id="rId321" Type="http://schemas.openxmlformats.org/officeDocument/2006/relationships/customXml" Target="../ink/ink658.xml"/><Relationship Id="rId342" Type="http://schemas.openxmlformats.org/officeDocument/2006/relationships/image" Target="../media/image638.png"/><Relationship Id="rId202" Type="http://schemas.openxmlformats.org/officeDocument/2006/relationships/customXml" Target="../ink/ink595.xml"/><Relationship Id="rId223" Type="http://schemas.openxmlformats.org/officeDocument/2006/relationships/customXml" Target="../ink/ink606.xml"/><Relationship Id="rId244" Type="http://schemas.openxmlformats.org/officeDocument/2006/relationships/customXml" Target="../ink/ink617.xml"/><Relationship Id="rId18" Type="http://schemas.openxmlformats.org/officeDocument/2006/relationships/image" Target="../media/image483.png"/><Relationship Id="rId39" Type="http://schemas.openxmlformats.org/officeDocument/2006/relationships/image" Target="../media/image493.png"/><Relationship Id="rId265" Type="http://schemas.openxmlformats.org/officeDocument/2006/relationships/customXml" Target="../ink/ink628.xml"/><Relationship Id="rId286" Type="http://schemas.openxmlformats.org/officeDocument/2006/relationships/image" Target="../media/image611.png"/><Relationship Id="rId50" Type="http://schemas.openxmlformats.org/officeDocument/2006/relationships/customXml" Target="../ink/ink516.xml"/><Relationship Id="rId104" Type="http://schemas.openxmlformats.org/officeDocument/2006/relationships/customXml" Target="../ink/ink544.xml"/><Relationship Id="rId125" Type="http://schemas.openxmlformats.org/officeDocument/2006/relationships/customXml" Target="../ink/ink555.xml"/><Relationship Id="rId146" Type="http://schemas.openxmlformats.org/officeDocument/2006/relationships/customXml" Target="../ink/ink566.xml"/><Relationship Id="rId167" Type="http://schemas.openxmlformats.org/officeDocument/2006/relationships/image" Target="../media/image555.png"/><Relationship Id="rId188" Type="http://schemas.openxmlformats.org/officeDocument/2006/relationships/customXml" Target="../ink/ink588.xml"/><Relationship Id="rId311" Type="http://schemas.openxmlformats.org/officeDocument/2006/relationships/image" Target="../media/image623.png"/><Relationship Id="rId332" Type="http://schemas.openxmlformats.org/officeDocument/2006/relationships/image" Target="../media/image633.png"/><Relationship Id="rId71" Type="http://schemas.openxmlformats.org/officeDocument/2006/relationships/customXml" Target="../ink/ink527.xml"/><Relationship Id="rId92" Type="http://schemas.openxmlformats.org/officeDocument/2006/relationships/image" Target="../media/image519.png"/><Relationship Id="rId213" Type="http://schemas.openxmlformats.org/officeDocument/2006/relationships/customXml" Target="../ink/ink601.xml"/><Relationship Id="rId234" Type="http://schemas.openxmlformats.org/officeDocument/2006/relationships/image" Target="../media/image587.png"/><Relationship Id="rId2" Type="http://schemas.openxmlformats.org/officeDocument/2006/relationships/image" Target="../media/image476.png"/><Relationship Id="rId29" Type="http://schemas.openxmlformats.org/officeDocument/2006/relationships/image" Target="../media/image488.png"/><Relationship Id="rId255" Type="http://schemas.openxmlformats.org/officeDocument/2006/relationships/customXml" Target="../ink/ink623.xml"/><Relationship Id="rId276" Type="http://schemas.openxmlformats.org/officeDocument/2006/relationships/image" Target="../media/image606.png"/><Relationship Id="rId297" Type="http://schemas.openxmlformats.org/officeDocument/2006/relationships/customXml" Target="../ink/ink645.xml"/><Relationship Id="rId40" Type="http://schemas.openxmlformats.org/officeDocument/2006/relationships/customXml" Target="../ink/ink511.xml"/><Relationship Id="rId115" Type="http://schemas.openxmlformats.org/officeDocument/2006/relationships/customXml" Target="../ink/ink550.xml"/><Relationship Id="rId136" Type="http://schemas.openxmlformats.org/officeDocument/2006/relationships/image" Target="../media/image540.png"/><Relationship Id="rId157" Type="http://schemas.openxmlformats.org/officeDocument/2006/relationships/image" Target="../media/image550.png"/><Relationship Id="rId178" Type="http://schemas.openxmlformats.org/officeDocument/2006/relationships/image" Target="../media/image560.png"/><Relationship Id="rId301" Type="http://schemas.openxmlformats.org/officeDocument/2006/relationships/customXml" Target="../ink/ink647.xml"/><Relationship Id="rId322" Type="http://schemas.openxmlformats.org/officeDocument/2006/relationships/image" Target="../media/image628.png"/><Relationship Id="rId343" Type="http://schemas.openxmlformats.org/officeDocument/2006/relationships/customXml" Target="../ink/ink669.xml"/><Relationship Id="rId61" Type="http://schemas.openxmlformats.org/officeDocument/2006/relationships/customXml" Target="../ink/ink522.xml"/><Relationship Id="rId82" Type="http://schemas.openxmlformats.org/officeDocument/2006/relationships/image" Target="../media/image514.png"/><Relationship Id="rId199" Type="http://schemas.openxmlformats.org/officeDocument/2006/relationships/image" Target="../media/image570.png"/><Relationship Id="rId203" Type="http://schemas.openxmlformats.org/officeDocument/2006/relationships/image" Target="../media/image572.png"/><Relationship Id="rId19" Type="http://schemas.openxmlformats.org/officeDocument/2006/relationships/customXml" Target="../ink/ink500.xml"/><Relationship Id="rId224" Type="http://schemas.openxmlformats.org/officeDocument/2006/relationships/image" Target="../media/image582.png"/><Relationship Id="rId245" Type="http://schemas.openxmlformats.org/officeDocument/2006/relationships/image" Target="../media/image592.png"/><Relationship Id="rId266" Type="http://schemas.openxmlformats.org/officeDocument/2006/relationships/image" Target="../media/image602.png"/><Relationship Id="rId287" Type="http://schemas.openxmlformats.org/officeDocument/2006/relationships/customXml" Target="../ink/ink640.xml"/><Relationship Id="rId30" Type="http://schemas.openxmlformats.org/officeDocument/2006/relationships/customXml" Target="../ink/ink506.xml"/><Relationship Id="rId105" Type="http://schemas.openxmlformats.org/officeDocument/2006/relationships/image" Target="../media/image525.png"/><Relationship Id="rId126" Type="http://schemas.openxmlformats.org/officeDocument/2006/relationships/image" Target="../media/image535.png"/><Relationship Id="rId147" Type="http://schemas.openxmlformats.org/officeDocument/2006/relationships/image" Target="../media/image545.png"/><Relationship Id="rId168" Type="http://schemas.openxmlformats.org/officeDocument/2006/relationships/customXml" Target="../ink/ink577.xml"/><Relationship Id="rId312" Type="http://schemas.openxmlformats.org/officeDocument/2006/relationships/customXml" Target="../ink/ink653.xml"/><Relationship Id="rId333" Type="http://schemas.openxmlformats.org/officeDocument/2006/relationships/customXml" Target="../ink/ink664.xml"/><Relationship Id="rId51" Type="http://schemas.openxmlformats.org/officeDocument/2006/relationships/image" Target="../media/image499.png"/><Relationship Id="rId72" Type="http://schemas.openxmlformats.org/officeDocument/2006/relationships/image" Target="../media/image509.png"/><Relationship Id="rId93" Type="http://schemas.openxmlformats.org/officeDocument/2006/relationships/customXml" Target="../ink/ink538.xml"/><Relationship Id="rId189" Type="http://schemas.openxmlformats.org/officeDocument/2006/relationships/image" Target="../media/image565.png"/><Relationship Id="rId3" Type="http://schemas.openxmlformats.org/officeDocument/2006/relationships/customXml" Target="../ink/ink492.xml"/><Relationship Id="rId214" Type="http://schemas.openxmlformats.org/officeDocument/2006/relationships/image" Target="../media/image577.png"/><Relationship Id="rId235" Type="http://schemas.openxmlformats.org/officeDocument/2006/relationships/customXml" Target="../ink/ink612.xml"/><Relationship Id="rId256" Type="http://schemas.openxmlformats.org/officeDocument/2006/relationships/image" Target="../media/image597.png"/><Relationship Id="rId277" Type="http://schemas.openxmlformats.org/officeDocument/2006/relationships/customXml" Target="../ink/ink635.xml"/><Relationship Id="rId298" Type="http://schemas.openxmlformats.org/officeDocument/2006/relationships/image" Target="../media/image617.png"/><Relationship Id="rId116" Type="http://schemas.openxmlformats.org/officeDocument/2006/relationships/image" Target="../media/image530.png"/><Relationship Id="rId137" Type="http://schemas.openxmlformats.org/officeDocument/2006/relationships/customXml" Target="../ink/ink561.xml"/><Relationship Id="rId158" Type="http://schemas.openxmlformats.org/officeDocument/2006/relationships/customXml" Target="../ink/ink572.xml"/><Relationship Id="rId302" Type="http://schemas.openxmlformats.org/officeDocument/2006/relationships/image" Target="../media/image619.png"/><Relationship Id="rId323" Type="http://schemas.openxmlformats.org/officeDocument/2006/relationships/customXml" Target="../ink/ink659.xml"/><Relationship Id="rId344" Type="http://schemas.openxmlformats.org/officeDocument/2006/relationships/customXml" Target="../ink/ink670.xml"/><Relationship Id="rId20" Type="http://schemas.openxmlformats.org/officeDocument/2006/relationships/customXml" Target="../ink/ink501.xml"/><Relationship Id="rId41" Type="http://schemas.openxmlformats.org/officeDocument/2006/relationships/image" Target="../media/image494.png"/><Relationship Id="rId62" Type="http://schemas.openxmlformats.org/officeDocument/2006/relationships/image" Target="../media/image504.png"/><Relationship Id="rId83" Type="http://schemas.openxmlformats.org/officeDocument/2006/relationships/customXml" Target="../ink/ink533.xml"/><Relationship Id="rId179" Type="http://schemas.openxmlformats.org/officeDocument/2006/relationships/customXml" Target="../ink/ink583.xml"/><Relationship Id="rId190" Type="http://schemas.openxmlformats.org/officeDocument/2006/relationships/customXml" Target="../ink/ink589.xml"/><Relationship Id="rId204" Type="http://schemas.openxmlformats.org/officeDocument/2006/relationships/customXml" Target="../ink/ink596.xml"/><Relationship Id="rId225" Type="http://schemas.openxmlformats.org/officeDocument/2006/relationships/customXml" Target="../ink/ink607.xml"/><Relationship Id="rId246" Type="http://schemas.openxmlformats.org/officeDocument/2006/relationships/customXml" Target="../ink/ink618.xml"/><Relationship Id="rId267" Type="http://schemas.openxmlformats.org/officeDocument/2006/relationships/customXml" Target="../ink/ink629.xml"/><Relationship Id="rId288" Type="http://schemas.openxmlformats.org/officeDocument/2006/relationships/image" Target="../media/image612.png"/><Relationship Id="rId106" Type="http://schemas.openxmlformats.org/officeDocument/2006/relationships/customXml" Target="../ink/ink545.xml"/><Relationship Id="rId127" Type="http://schemas.openxmlformats.org/officeDocument/2006/relationships/customXml" Target="../ink/ink556.xml"/><Relationship Id="rId313" Type="http://schemas.openxmlformats.org/officeDocument/2006/relationships/image" Target="../media/image624.png"/><Relationship Id="rId10" Type="http://schemas.openxmlformats.org/officeDocument/2006/relationships/image" Target="../media/image480.png"/><Relationship Id="rId31" Type="http://schemas.openxmlformats.org/officeDocument/2006/relationships/image" Target="../media/image489.png"/><Relationship Id="rId52" Type="http://schemas.openxmlformats.org/officeDocument/2006/relationships/customXml" Target="../ink/ink517.xml"/><Relationship Id="rId73" Type="http://schemas.openxmlformats.org/officeDocument/2006/relationships/customXml" Target="../ink/ink528.xml"/><Relationship Id="rId94" Type="http://schemas.openxmlformats.org/officeDocument/2006/relationships/customXml" Target="../ink/ink539.xml"/><Relationship Id="rId148" Type="http://schemas.openxmlformats.org/officeDocument/2006/relationships/customXml" Target="../ink/ink567.xml"/><Relationship Id="rId169" Type="http://schemas.openxmlformats.org/officeDocument/2006/relationships/image" Target="../media/image556.png"/><Relationship Id="rId334" Type="http://schemas.openxmlformats.org/officeDocument/2006/relationships/image" Target="../media/image634.png"/><Relationship Id="rId4" Type="http://schemas.openxmlformats.org/officeDocument/2006/relationships/image" Target="../media/image477.png"/><Relationship Id="rId180" Type="http://schemas.openxmlformats.org/officeDocument/2006/relationships/image" Target="../media/image561.png"/><Relationship Id="rId215" Type="http://schemas.openxmlformats.org/officeDocument/2006/relationships/customXml" Target="../ink/ink602.xml"/><Relationship Id="rId236" Type="http://schemas.openxmlformats.org/officeDocument/2006/relationships/customXml" Target="../ink/ink613.xml"/><Relationship Id="rId257" Type="http://schemas.openxmlformats.org/officeDocument/2006/relationships/customXml" Target="../ink/ink624.xml"/><Relationship Id="rId278" Type="http://schemas.openxmlformats.org/officeDocument/2006/relationships/image" Target="../media/image607.png"/><Relationship Id="rId303" Type="http://schemas.openxmlformats.org/officeDocument/2006/relationships/customXml" Target="../ink/ink648.xml"/><Relationship Id="rId42" Type="http://schemas.openxmlformats.org/officeDocument/2006/relationships/customXml" Target="../ink/ink512.xml"/><Relationship Id="rId84" Type="http://schemas.openxmlformats.org/officeDocument/2006/relationships/image" Target="../media/image515.png"/><Relationship Id="rId138" Type="http://schemas.openxmlformats.org/officeDocument/2006/relationships/image" Target="../media/image541.png"/><Relationship Id="rId345" Type="http://schemas.openxmlformats.org/officeDocument/2006/relationships/image" Target="../media/image639.png"/><Relationship Id="rId191" Type="http://schemas.openxmlformats.org/officeDocument/2006/relationships/image" Target="../media/image566.png"/><Relationship Id="rId205" Type="http://schemas.openxmlformats.org/officeDocument/2006/relationships/image" Target="../media/image573.png"/><Relationship Id="rId247" Type="http://schemas.openxmlformats.org/officeDocument/2006/relationships/image" Target="../media/image593.png"/><Relationship Id="rId107" Type="http://schemas.openxmlformats.org/officeDocument/2006/relationships/image" Target="../media/image526.png"/><Relationship Id="rId289" Type="http://schemas.openxmlformats.org/officeDocument/2006/relationships/customXml" Target="../ink/ink641.xml"/><Relationship Id="rId11" Type="http://schemas.openxmlformats.org/officeDocument/2006/relationships/customXml" Target="../ink/ink496.xml"/><Relationship Id="rId53" Type="http://schemas.openxmlformats.org/officeDocument/2006/relationships/image" Target="../media/image500.png"/><Relationship Id="rId149" Type="http://schemas.openxmlformats.org/officeDocument/2006/relationships/image" Target="../media/image546.png"/><Relationship Id="rId314" Type="http://schemas.openxmlformats.org/officeDocument/2006/relationships/customXml" Target="../ink/ink654.xml"/><Relationship Id="rId95" Type="http://schemas.openxmlformats.org/officeDocument/2006/relationships/image" Target="../media/image520.png"/><Relationship Id="rId160" Type="http://schemas.openxmlformats.org/officeDocument/2006/relationships/customXml" Target="../ink/ink573.xml"/><Relationship Id="rId216" Type="http://schemas.openxmlformats.org/officeDocument/2006/relationships/image" Target="../media/image578.png"/><Relationship Id="rId258" Type="http://schemas.openxmlformats.org/officeDocument/2006/relationships/image" Target="../media/image598.png"/><Relationship Id="rId22" Type="http://schemas.openxmlformats.org/officeDocument/2006/relationships/customXml" Target="../ink/ink502.xml"/><Relationship Id="rId64" Type="http://schemas.openxmlformats.org/officeDocument/2006/relationships/image" Target="../media/image505.png"/><Relationship Id="rId118" Type="http://schemas.openxmlformats.org/officeDocument/2006/relationships/image" Target="../media/image531.png"/><Relationship Id="rId325" Type="http://schemas.openxmlformats.org/officeDocument/2006/relationships/customXml" Target="../ink/ink660.xml"/><Relationship Id="rId171" Type="http://schemas.openxmlformats.org/officeDocument/2006/relationships/image" Target="../media/image557.png"/><Relationship Id="rId227" Type="http://schemas.openxmlformats.org/officeDocument/2006/relationships/customXml" Target="../ink/ink608.xml"/><Relationship Id="rId269" Type="http://schemas.openxmlformats.org/officeDocument/2006/relationships/customXml" Target="../ink/ink630.xml"/><Relationship Id="rId33" Type="http://schemas.openxmlformats.org/officeDocument/2006/relationships/image" Target="../media/image490.png"/><Relationship Id="rId129" Type="http://schemas.openxmlformats.org/officeDocument/2006/relationships/customXml" Target="../ink/ink557.xml"/><Relationship Id="rId280" Type="http://schemas.openxmlformats.org/officeDocument/2006/relationships/image" Target="../media/image608.png"/><Relationship Id="rId336" Type="http://schemas.openxmlformats.org/officeDocument/2006/relationships/image" Target="../media/image635.png"/><Relationship Id="rId75" Type="http://schemas.openxmlformats.org/officeDocument/2006/relationships/customXml" Target="../ink/ink529.xml"/><Relationship Id="rId140" Type="http://schemas.openxmlformats.org/officeDocument/2006/relationships/image" Target="../media/image542.png"/><Relationship Id="rId182" Type="http://schemas.openxmlformats.org/officeDocument/2006/relationships/image" Target="../media/image562.png"/><Relationship Id="rId6" Type="http://schemas.openxmlformats.org/officeDocument/2006/relationships/image" Target="../media/image478.png"/><Relationship Id="rId238" Type="http://schemas.openxmlformats.org/officeDocument/2006/relationships/customXml" Target="../ink/ink614.xml"/><Relationship Id="rId291" Type="http://schemas.openxmlformats.org/officeDocument/2006/relationships/customXml" Target="../ink/ink642.xml"/><Relationship Id="rId305" Type="http://schemas.openxmlformats.org/officeDocument/2006/relationships/image" Target="../media/image620.png"/><Relationship Id="rId347" Type="http://schemas.openxmlformats.org/officeDocument/2006/relationships/image" Target="../media/image640.png"/><Relationship Id="rId44" Type="http://schemas.openxmlformats.org/officeDocument/2006/relationships/customXml" Target="../ink/ink513.xml"/><Relationship Id="rId86" Type="http://schemas.openxmlformats.org/officeDocument/2006/relationships/image" Target="../media/image516.png"/><Relationship Id="rId151" Type="http://schemas.openxmlformats.org/officeDocument/2006/relationships/image" Target="../media/image547.png"/><Relationship Id="rId193" Type="http://schemas.openxmlformats.org/officeDocument/2006/relationships/image" Target="../media/image567.png"/><Relationship Id="rId207" Type="http://schemas.openxmlformats.org/officeDocument/2006/relationships/image" Target="../media/image574.png"/><Relationship Id="rId249" Type="http://schemas.openxmlformats.org/officeDocument/2006/relationships/image" Target="../media/image594.png"/><Relationship Id="rId13" Type="http://schemas.openxmlformats.org/officeDocument/2006/relationships/customXml" Target="../ink/ink497.xml"/><Relationship Id="rId109" Type="http://schemas.openxmlformats.org/officeDocument/2006/relationships/image" Target="../media/image527.png"/><Relationship Id="rId260" Type="http://schemas.openxmlformats.org/officeDocument/2006/relationships/image" Target="../media/image599.png"/><Relationship Id="rId316" Type="http://schemas.openxmlformats.org/officeDocument/2006/relationships/customXml" Target="../ink/ink655.xml"/><Relationship Id="rId55" Type="http://schemas.openxmlformats.org/officeDocument/2006/relationships/image" Target="../media/image501.png"/><Relationship Id="rId97" Type="http://schemas.openxmlformats.org/officeDocument/2006/relationships/image" Target="../media/image521.png"/><Relationship Id="rId120" Type="http://schemas.openxmlformats.org/officeDocument/2006/relationships/image" Target="../media/image532.png"/><Relationship Id="rId162" Type="http://schemas.openxmlformats.org/officeDocument/2006/relationships/customXml" Target="../ink/ink574.xml"/><Relationship Id="rId218" Type="http://schemas.openxmlformats.org/officeDocument/2006/relationships/image" Target="../media/image579.png"/><Relationship Id="rId271" Type="http://schemas.openxmlformats.org/officeDocument/2006/relationships/image" Target="../media/image604.png"/><Relationship Id="rId24" Type="http://schemas.openxmlformats.org/officeDocument/2006/relationships/customXml" Target="../ink/ink503.xml"/><Relationship Id="rId66" Type="http://schemas.openxmlformats.org/officeDocument/2006/relationships/image" Target="../media/image506.png"/><Relationship Id="rId131" Type="http://schemas.openxmlformats.org/officeDocument/2006/relationships/customXml" Target="../ink/ink558.xml"/><Relationship Id="rId327" Type="http://schemas.openxmlformats.org/officeDocument/2006/relationships/customXml" Target="../ink/ink661.xml"/><Relationship Id="rId173" Type="http://schemas.openxmlformats.org/officeDocument/2006/relationships/image" Target="../media/image558.png"/><Relationship Id="rId229" Type="http://schemas.openxmlformats.org/officeDocument/2006/relationships/customXml" Target="../ink/ink609.xml"/><Relationship Id="rId240" Type="http://schemas.openxmlformats.org/officeDocument/2006/relationships/customXml" Target="../ink/ink61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4.xml"/><Relationship Id="rId21" Type="http://schemas.openxmlformats.org/officeDocument/2006/relationships/image" Target="../media/image650.png"/><Relationship Id="rId42" Type="http://schemas.openxmlformats.org/officeDocument/2006/relationships/customXml" Target="../ink/ink692.xml"/><Relationship Id="rId47" Type="http://schemas.openxmlformats.org/officeDocument/2006/relationships/image" Target="../media/image662.png"/><Relationship Id="rId63" Type="http://schemas.openxmlformats.org/officeDocument/2006/relationships/image" Target="../media/image670.png"/><Relationship Id="rId68" Type="http://schemas.openxmlformats.org/officeDocument/2006/relationships/customXml" Target="../ink/ink705.xml"/><Relationship Id="rId2" Type="http://schemas.openxmlformats.org/officeDocument/2006/relationships/customXml" Target="../ink/ink672.xml"/><Relationship Id="rId16" Type="http://schemas.openxmlformats.org/officeDocument/2006/relationships/customXml" Target="../ink/ink679.xml"/><Relationship Id="rId29" Type="http://schemas.openxmlformats.org/officeDocument/2006/relationships/image" Target="../media/image653.png"/><Relationship Id="rId11" Type="http://schemas.openxmlformats.org/officeDocument/2006/relationships/image" Target="../media/image645.png"/><Relationship Id="rId24" Type="http://schemas.openxmlformats.org/officeDocument/2006/relationships/customXml" Target="../ink/ink683.xml"/><Relationship Id="rId32" Type="http://schemas.openxmlformats.org/officeDocument/2006/relationships/customXml" Target="../ink/ink687.xml"/><Relationship Id="rId37" Type="http://schemas.openxmlformats.org/officeDocument/2006/relationships/image" Target="../media/image657.png"/><Relationship Id="rId40" Type="http://schemas.openxmlformats.org/officeDocument/2006/relationships/customXml" Target="../ink/ink691.xml"/><Relationship Id="rId45" Type="http://schemas.openxmlformats.org/officeDocument/2006/relationships/image" Target="../media/image661.png"/><Relationship Id="rId53" Type="http://schemas.openxmlformats.org/officeDocument/2006/relationships/image" Target="../media/image665.png"/><Relationship Id="rId58" Type="http://schemas.openxmlformats.org/officeDocument/2006/relationships/customXml" Target="../ink/ink700.xml"/><Relationship Id="rId66" Type="http://schemas.openxmlformats.org/officeDocument/2006/relationships/customXml" Target="../ink/ink704.xml"/><Relationship Id="rId5" Type="http://schemas.openxmlformats.org/officeDocument/2006/relationships/image" Target="../media/image642.png"/><Relationship Id="rId61" Type="http://schemas.openxmlformats.org/officeDocument/2006/relationships/image" Target="../media/image669.png"/><Relationship Id="rId19" Type="http://schemas.openxmlformats.org/officeDocument/2006/relationships/image" Target="../media/image649.png"/><Relationship Id="rId14" Type="http://schemas.openxmlformats.org/officeDocument/2006/relationships/customXml" Target="../ink/ink678.xml"/><Relationship Id="rId22" Type="http://schemas.openxmlformats.org/officeDocument/2006/relationships/customXml" Target="../ink/ink682.xml"/><Relationship Id="rId27" Type="http://schemas.openxmlformats.org/officeDocument/2006/relationships/image" Target="../media/image652.png"/><Relationship Id="rId30" Type="http://schemas.openxmlformats.org/officeDocument/2006/relationships/customXml" Target="../ink/ink686.xml"/><Relationship Id="rId35" Type="http://schemas.openxmlformats.org/officeDocument/2006/relationships/image" Target="../media/image656.png"/><Relationship Id="rId43" Type="http://schemas.openxmlformats.org/officeDocument/2006/relationships/image" Target="../media/image660.png"/><Relationship Id="rId48" Type="http://schemas.openxmlformats.org/officeDocument/2006/relationships/customXml" Target="../ink/ink695.xml"/><Relationship Id="rId56" Type="http://schemas.openxmlformats.org/officeDocument/2006/relationships/customXml" Target="../ink/ink699.xml"/><Relationship Id="rId64" Type="http://schemas.openxmlformats.org/officeDocument/2006/relationships/customXml" Target="../ink/ink703.xml"/><Relationship Id="rId69" Type="http://schemas.openxmlformats.org/officeDocument/2006/relationships/image" Target="../media/image673.png"/><Relationship Id="rId8" Type="http://schemas.openxmlformats.org/officeDocument/2006/relationships/customXml" Target="../ink/ink675.xml"/><Relationship Id="rId51" Type="http://schemas.openxmlformats.org/officeDocument/2006/relationships/image" Target="../media/image664.png"/><Relationship Id="rId72" Type="http://schemas.openxmlformats.org/officeDocument/2006/relationships/customXml" Target="../ink/ink707.xml"/><Relationship Id="rId3" Type="http://schemas.openxmlformats.org/officeDocument/2006/relationships/image" Target="../media/image641.png"/><Relationship Id="rId12" Type="http://schemas.openxmlformats.org/officeDocument/2006/relationships/customXml" Target="../ink/ink677.xml"/><Relationship Id="rId17" Type="http://schemas.openxmlformats.org/officeDocument/2006/relationships/image" Target="../media/image648.png"/><Relationship Id="rId25" Type="http://schemas.openxmlformats.org/officeDocument/2006/relationships/image" Target="../media/image651.png"/><Relationship Id="rId33" Type="http://schemas.openxmlformats.org/officeDocument/2006/relationships/image" Target="../media/image655.png"/><Relationship Id="rId38" Type="http://schemas.openxmlformats.org/officeDocument/2006/relationships/customXml" Target="../ink/ink690.xml"/><Relationship Id="rId46" Type="http://schemas.openxmlformats.org/officeDocument/2006/relationships/customXml" Target="../ink/ink694.xml"/><Relationship Id="rId59" Type="http://schemas.openxmlformats.org/officeDocument/2006/relationships/image" Target="../media/image668.png"/><Relationship Id="rId67" Type="http://schemas.openxmlformats.org/officeDocument/2006/relationships/image" Target="../media/image672.png"/><Relationship Id="rId20" Type="http://schemas.openxmlformats.org/officeDocument/2006/relationships/customXml" Target="../ink/ink681.xml"/><Relationship Id="rId41" Type="http://schemas.openxmlformats.org/officeDocument/2006/relationships/image" Target="../media/image659.png"/><Relationship Id="rId54" Type="http://schemas.openxmlformats.org/officeDocument/2006/relationships/customXml" Target="../ink/ink698.xml"/><Relationship Id="rId62" Type="http://schemas.openxmlformats.org/officeDocument/2006/relationships/customXml" Target="../ink/ink702.xml"/><Relationship Id="rId70" Type="http://schemas.openxmlformats.org/officeDocument/2006/relationships/customXml" Target="../ink/ink7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4.xml"/><Relationship Id="rId15" Type="http://schemas.openxmlformats.org/officeDocument/2006/relationships/image" Target="../media/image647.png"/><Relationship Id="rId23" Type="http://schemas.openxmlformats.org/officeDocument/2006/relationships/image" Target="../media/image16.png"/><Relationship Id="rId28" Type="http://schemas.openxmlformats.org/officeDocument/2006/relationships/customXml" Target="../ink/ink685.xml"/><Relationship Id="rId36" Type="http://schemas.openxmlformats.org/officeDocument/2006/relationships/customXml" Target="../ink/ink689.xml"/><Relationship Id="rId49" Type="http://schemas.openxmlformats.org/officeDocument/2006/relationships/image" Target="../media/image663.png"/><Relationship Id="rId57" Type="http://schemas.openxmlformats.org/officeDocument/2006/relationships/image" Target="../media/image667.png"/><Relationship Id="rId10" Type="http://schemas.openxmlformats.org/officeDocument/2006/relationships/customXml" Target="../ink/ink676.xml"/><Relationship Id="rId31" Type="http://schemas.openxmlformats.org/officeDocument/2006/relationships/image" Target="../media/image654.png"/><Relationship Id="rId44" Type="http://schemas.openxmlformats.org/officeDocument/2006/relationships/customXml" Target="../ink/ink693.xml"/><Relationship Id="rId52" Type="http://schemas.openxmlformats.org/officeDocument/2006/relationships/customXml" Target="../ink/ink697.xml"/><Relationship Id="rId60" Type="http://schemas.openxmlformats.org/officeDocument/2006/relationships/customXml" Target="../ink/ink701.xml"/><Relationship Id="rId65" Type="http://schemas.openxmlformats.org/officeDocument/2006/relationships/image" Target="../media/image671.png"/><Relationship Id="rId73" Type="http://schemas.openxmlformats.org/officeDocument/2006/relationships/image" Target="../media/image675.png"/><Relationship Id="rId4" Type="http://schemas.openxmlformats.org/officeDocument/2006/relationships/customXml" Target="../ink/ink673.xml"/><Relationship Id="rId9" Type="http://schemas.openxmlformats.org/officeDocument/2006/relationships/image" Target="../media/image644.png"/><Relationship Id="rId13" Type="http://schemas.openxmlformats.org/officeDocument/2006/relationships/image" Target="../media/image646.png"/><Relationship Id="rId18" Type="http://schemas.openxmlformats.org/officeDocument/2006/relationships/customXml" Target="../ink/ink680.xml"/><Relationship Id="rId39" Type="http://schemas.openxmlformats.org/officeDocument/2006/relationships/image" Target="../media/image658.png"/><Relationship Id="rId34" Type="http://schemas.openxmlformats.org/officeDocument/2006/relationships/customXml" Target="../ink/ink688.xml"/><Relationship Id="rId50" Type="http://schemas.openxmlformats.org/officeDocument/2006/relationships/customXml" Target="../ink/ink696.xml"/><Relationship Id="rId55" Type="http://schemas.openxmlformats.org/officeDocument/2006/relationships/image" Target="../media/image666.png"/><Relationship Id="rId7" Type="http://schemas.openxmlformats.org/officeDocument/2006/relationships/image" Target="../media/image643.png"/><Relationship Id="rId71" Type="http://schemas.openxmlformats.org/officeDocument/2006/relationships/image" Target="../media/image6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9.png"/><Relationship Id="rId13" Type="http://schemas.openxmlformats.org/officeDocument/2006/relationships/customXml" Target="../ink/ink713.xml"/><Relationship Id="rId18" Type="http://schemas.openxmlformats.org/officeDocument/2006/relationships/image" Target="../media/image684.png"/><Relationship Id="rId3" Type="http://schemas.openxmlformats.org/officeDocument/2006/relationships/customXml" Target="../ink/ink708.xml"/><Relationship Id="rId7" Type="http://schemas.openxmlformats.org/officeDocument/2006/relationships/customXml" Target="../ink/ink710.xml"/><Relationship Id="rId12" Type="http://schemas.openxmlformats.org/officeDocument/2006/relationships/image" Target="../media/image681.png"/><Relationship Id="rId17" Type="http://schemas.openxmlformats.org/officeDocument/2006/relationships/customXml" Target="../ink/ink715.xml"/><Relationship Id="rId2" Type="http://schemas.openxmlformats.org/officeDocument/2006/relationships/image" Target="../media/image676.tiff"/><Relationship Id="rId16" Type="http://schemas.openxmlformats.org/officeDocument/2006/relationships/image" Target="../media/image6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8.png"/><Relationship Id="rId11" Type="http://schemas.openxmlformats.org/officeDocument/2006/relationships/customXml" Target="../ink/ink712.xml"/><Relationship Id="rId5" Type="http://schemas.openxmlformats.org/officeDocument/2006/relationships/customXml" Target="../ink/ink709.xml"/><Relationship Id="rId15" Type="http://schemas.openxmlformats.org/officeDocument/2006/relationships/customXml" Target="../ink/ink714.xml"/><Relationship Id="rId10" Type="http://schemas.openxmlformats.org/officeDocument/2006/relationships/image" Target="../media/image680.png"/><Relationship Id="rId4" Type="http://schemas.openxmlformats.org/officeDocument/2006/relationships/image" Target="../media/image677.png"/><Relationship Id="rId9" Type="http://schemas.openxmlformats.org/officeDocument/2006/relationships/customXml" Target="../ink/ink711.xml"/><Relationship Id="rId14" Type="http://schemas.openxmlformats.org/officeDocument/2006/relationships/image" Target="../media/image6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73F7CAB-A2BA-AF42-BC00-7BAA932712A4}"/>
              </a:ext>
            </a:extLst>
          </p:cNvPr>
          <p:cNvGrpSpPr/>
          <p:nvPr/>
        </p:nvGrpSpPr>
        <p:grpSpPr>
          <a:xfrm>
            <a:off x="1206000" y="301504"/>
            <a:ext cx="10288440" cy="3558960"/>
            <a:chOff x="1206000" y="301504"/>
            <a:chExt cx="10288440" cy="35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CF9559-56FE-EE44-94B6-398910D22863}"/>
                    </a:ext>
                  </a:extLst>
                </p14:cNvPr>
                <p14:cNvContentPartPr/>
                <p14:nvPr/>
              </p14:nvContentPartPr>
              <p14:xfrm>
                <a:off x="6941880" y="320944"/>
                <a:ext cx="192240" cy="415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CF9559-56FE-EE44-94B6-398910D228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26400" y="305464"/>
                  <a:ext cx="222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71AB33-B61E-A543-9A82-09A295AC00C3}"/>
                    </a:ext>
                  </a:extLst>
                </p14:cNvPr>
                <p14:cNvContentPartPr/>
                <p14:nvPr/>
              </p14:nvContentPartPr>
              <p14:xfrm>
                <a:off x="6994080" y="512824"/>
                <a:ext cx="124920" cy="41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71AB33-B61E-A543-9A82-09A295AC00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8600" y="497704"/>
                  <a:ext cx="155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8A5E47-D0D5-704A-BD1F-BC913CF0791D}"/>
                    </a:ext>
                  </a:extLst>
                </p14:cNvPr>
                <p14:cNvContentPartPr/>
                <p14:nvPr/>
              </p14:nvContentPartPr>
              <p14:xfrm>
                <a:off x="6964920" y="341464"/>
                <a:ext cx="252720" cy="47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8A5E47-D0D5-704A-BD1F-BC913CF079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9440" y="326344"/>
                  <a:ext cx="282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9F8471-EB4A-3D47-9C2F-3D8748076D73}"/>
                    </a:ext>
                  </a:extLst>
                </p14:cNvPr>
                <p14:cNvContentPartPr/>
                <p14:nvPr/>
              </p14:nvContentPartPr>
              <p14:xfrm>
                <a:off x="7207920" y="457024"/>
                <a:ext cx="166680" cy="155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9F8471-EB4A-3D47-9C2F-3D8748076D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2800" y="441904"/>
                  <a:ext cx="197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70970D-5F35-2E46-B1DD-7CB2D80B2CC0}"/>
                    </a:ext>
                  </a:extLst>
                </p14:cNvPr>
                <p14:cNvContentPartPr/>
                <p14:nvPr/>
              </p14:nvContentPartPr>
              <p14:xfrm>
                <a:off x="7203600" y="515344"/>
                <a:ext cx="160560" cy="25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70970D-5F35-2E46-B1DD-7CB2D80B2C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8120" y="500224"/>
                  <a:ext cx="191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8BBE5B-5740-F844-B7BB-1723BF763EBA}"/>
                    </a:ext>
                  </a:extLst>
                </p14:cNvPr>
                <p14:cNvContentPartPr/>
                <p14:nvPr/>
              </p14:nvContentPartPr>
              <p14:xfrm>
                <a:off x="7431840" y="490864"/>
                <a:ext cx="127080" cy="37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8BBE5B-5740-F844-B7BB-1723BF763E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6720" y="475384"/>
                  <a:ext cx="157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325D8A-2F76-6E43-A2CC-778B59F1B99E}"/>
                    </a:ext>
                  </a:extLst>
                </p14:cNvPr>
                <p14:cNvContentPartPr/>
                <p14:nvPr/>
              </p14:nvContentPartPr>
              <p14:xfrm>
                <a:off x="7626240" y="490864"/>
                <a:ext cx="86040" cy="154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325D8A-2F76-6E43-A2CC-778B59F1B9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1120" y="475384"/>
                  <a:ext cx="116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861477-5AE0-324C-8699-AA5827F768E0}"/>
                    </a:ext>
                  </a:extLst>
                </p14:cNvPr>
                <p14:cNvContentPartPr/>
                <p14:nvPr/>
              </p14:nvContentPartPr>
              <p14:xfrm>
                <a:off x="7772400" y="477544"/>
                <a:ext cx="126000" cy="17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861477-5AE0-324C-8699-AA5827F768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6920" y="462064"/>
                  <a:ext cx="156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E18198-3302-9448-A819-E447327DA611}"/>
                    </a:ext>
                  </a:extLst>
                </p14:cNvPr>
                <p14:cNvContentPartPr/>
                <p14:nvPr/>
              </p14:nvContentPartPr>
              <p14:xfrm>
                <a:off x="8046360" y="499864"/>
                <a:ext cx="113400" cy="20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E18198-3302-9448-A819-E447327DA6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1240" y="484744"/>
                  <a:ext cx="144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6A33D3-08DD-A848-9018-F05B50EB1B16}"/>
                    </a:ext>
                  </a:extLst>
                </p14:cNvPr>
                <p14:cNvContentPartPr/>
                <p14:nvPr/>
              </p14:nvContentPartPr>
              <p14:xfrm>
                <a:off x="8109000" y="515344"/>
                <a:ext cx="152640" cy="250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6A33D3-08DD-A848-9018-F05B50EB1B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3880" y="500224"/>
                  <a:ext cx="183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DD7A20-D3E4-554E-A7EF-074BB5DF6E26}"/>
                    </a:ext>
                  </a:extLst>
                </p14:cNvPr>
                <p14:cNvContentPartPr/>
                <p14:nvPr/>
              </p14:nvContentPartPr>
              <p14:xfrm>
                <a:off x="4776120" y="980464"/>
                <a:ext cx="3134160" cy="11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DD7A20-D3E4-554E-A7EF-074BB5DF6E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0640" y="965344"/>
                  <a:ext cx="3164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A4191E-76DC-604B-91A6-463CBC4FF9AB}"/>
                    </a:ext>
                  </a:extLst>
                </p14:cNvPr>
                <p14:cNvContentPartPr/>
                <p14:nvPr/>
              </p14:nvContentPartPr>
              <p14:xfrm>
                <a:off x="9154800" y="353704"/>
                <a:ext cx="306360" cy="30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A4191E-76DC-604B-91A6-463CBC4FF9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9680" y="338224"/>
                  <a:ext cx="33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7A2BB4-F714-1D4F-A042-F5BDB99D9E83}"/>
                    </a:ext>
                  </a:extLst>
                </p14:cNvPr>
                <p14:cNvContentPartPr/>
                <p14:nvPr/>
              </p14:nvContentPartPr>
              <p14:xfrm>
                <a:off x="9626760" y="301504"/>
                <a:ext cx="296640" cy="33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7A2BB4-F714-1D4F-A042-F5BDB99D9E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11280" y="286024"/>
                  <a:ext cx="3268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C2FC9E-9AF9-7D46-ACD0-FD539FC1FF49}"/>
                    </a:ext>
                  </a:extLst>
                </p14:cNvPr>
                <p14:cNvContentPartPr/>
                <p14:nvPr/>
              </p14:nvContentPartPr>
              <p14:xfrm>
                <a:off x="9208800" y="766624"/>
                <a:ext cx="215640" cy="46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C2FC9E-9AF9-7D46-ACD0-FD539FC1FF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93680" y="751504"/>
                  <a:ext cx="2458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AF341A-C360-4B4B-9759-8C95A21890DC}"/>
                    </a:ext>
                  </a:extLst>
                </p14:cNvPr>
                <p14:cNvContentPartPr/>
                <p14:nvPr/>
              </p14:nvContentPartPr>
              <p14:xfrm>
                <a:off x="9519840" y="929704"/>
                <a:ext cx="709200" cy="34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AF341A-C360-4B4B-9759-8C95A21890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4360" y="914584"/>
                  <a:ext cx="7398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9AEA95-F58B-8A43-8027-38298D384B5E}"/>
                    </a:ext>
                  </a:extLst>
                </p14:cNvPr>
                <p14:cNvContentPartPr/>
                <p14:nvPr/>
              </p14:nvContentPartPr>
              <p14:xfrm>
                <a:off x="10243080" y="875344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9AEA95-F58B-8A43-8027-38298D384B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27960" y="86022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C83BB9-D37D-BB42-A506-5DC0BD3E9DA2}"/>
                    </a:ext>
                  </a:extLst>
                </p14:cNvPr>
                <p14:cNvContentPartPr/>
                <p14:nvPr/>
              </p14:nvContentPartPr>
              <p14:xfrm>
                <a:off x="10408320" y="1235344"/>
                <a:ext cx="312120" cy="59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C83BB9-D37D-BB42-A506-5DC0BD3E9D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3200" y="1219864"/>
                  <a:ext cx="34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0238EC-2950-2344-90FD-3B3513304214}"/>
                    </a:ext>
                  </a:extLst>
                </p14:cNvPr>
                <p14:cNvContentPartPr/>
                <p14:nvPr/>
              </p14:nvContentPartPr>
              <p14:xfrm>
                <a:off x="9251280" y="1443064"/>
                <a:ext cx="320760" cy="447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0238EC-2950-2344-90FD-3B35133042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35800" y="1427584"/>
                  <a:ext cx="3513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899E4B-5237-C447-957D-98B4FF5E2E2A}"/>
                    </a:ext>
                  </a:extLst>
                </p14:cNvPr>
                <p14:cNvContentPartPr/>
                <p14:nvPr/>
              </p14:nvContentPartPr>
              <p14:xfrm>
                <a:off x="9316800" y="1660864"/>
                <a:ext cx="383760" cy="27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899E4B-5237-C447-957D-98B4FF5E2E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01680" y="1645384"/>
                  <a:ext cx="414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4A4195-229B-C648-AC21-85F418F481DE}"/>
                    </a:ext>
                  </a:extLst>
                </p14:cNvPr>
                <p14:cNvContentPartPr/>
                <p14:nvPr/>
              </p14:nvContentPartPr>
              <p14:xfrm>
                <a:off x="9684360" y="1516864"/>
                <a:ext cx="182160" cy="42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4A4195-229B-C648-AC21-85F418F481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69240" y="1501744"/>
                  <a:ext cx="2127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F65869-694F-574C-AD68-7231058561E0}"/>
                    </a:ext>
                  </a:extLst>
                </p14:cNvPr>
                <p14:cNvContentPartPr/>
                <p14:nvPr/>
              </p14:nvContentPartPr>
              <p14:xfrm>
                <a:off x="4533480" y="351904"/>
                <a:ext cx="215280" cy="37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F65869-694F-574C-AD68-7231058561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18000" y="336784"/>
                  <a:ext cx="245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BBAC72-671C-2B45-8A9D-2B5E660E3017}"/>
                    </a:ext>
                  </a:extLst>
                </p14:cNvPr>
                <p14:cNvContentPartPr/>
                <p14:nvPr/>
              </p14:nvContentPartPr>
              <p14:xfrm>
                <a:off x="4523040" y="553864"/>
                <a:ext cx="226800" cy="9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BBAC72-671C-2B45-8A9D-2B5E660E30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7920" y="538384"/>
                  <a:ext cx="257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4974EF-3612-E24D-8F62-97CBC0933683}"/>
                    </a:ext>
                  </a:extLst>
                </p14:cNvPr>
                <p14:cNvContentPartPr/>
                <p14:nvPr/>
              </p14:nvContentPartPr>
              <p14:xfrm>
                <a:off x="4795560" y="554224"/>
                <a:ext cx="270360" cy="177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4974EF-3612-E24D-8F62-97CBC09336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80440" y="539104"/>
                  <a:ext cx="300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9BE855-A060-214B-BC0E-BE9E03EAFD64}"/>
                    </a:ext>
                  </a:extLst>
                </p14:cNvPr>
                <p14:cNvContentPartPr/>
                <p14:nvPr/>
              </p14:nvContentPartPr>
              <p14:xfrm>
                <a:off x="5087520" y="543784"/>
                <a:ext cx="191880" cy="20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9BE855-A060-214B-BC0E-BE9E03EAFD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72400" y="528664"/>
                  <a:ext cx="222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13BAB4-7E53-FB4E-B723-FBB53C9E4A33}"/>
                    </a:ext>
                  </a:extLst>
                </p14:cNvPr>
                <p14:cNvContentPartPr/>
                <p14:nvPr/>
              </p14:nvContentPartPr>
              <p14:xfrm>
                <a:off x="5272200" y="574744"/>
                <a:ext cx="206640" cy="14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13BAB4-7E53-FB4E-B723-FBB53C9E4A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7080" y="559624"/>
                  <a:ext cx="236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F9B4CF-FC6B-D641-B72F-7772D89CCBD1}"/>
                    </a:ext>
                  </a:extLst>
                </p14:cNvPr>
                <p14:cNvContentPartPr/>
                <p14:nvPr/>
              </p14:nvContentPartPr>
              <p14:xfrm>
                <a:off x="5525280" y="573664"/>
                <a:ext cx="30960" cy="12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F9B4CF-FC6B-D641-B72F-7772D89CCB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09800" y="558544"/>
                  <a:ext cx="61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050C7A-5501-FD4F-8703-90877A4DE33E}"/>
                    </a:ext>
                  </a:extLst>
                </p14:cNvPr>
                <p14:cNvContentPartPr/>
                <p14:nvPr/>
              </p14:nvContentPartPr>
              <p14:xfrm>
                <a:off x="5554440" y="408424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050C7A-5501-FD4F-8703-90877A4DE3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8960" y="3933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A67AB5-3F09-9246-A5F0-2B8AAED7F229}"/>
                    </a:ext>
                  </a:extLst>
                </p14:cNvPr>
                <p14:cNvContentPartPr/>
                <p14:nvPr/>
              </p14:nvContentPartPr>
              <p14:xfrm>
                <a:off x="5724000" y="567544"/>
                <a:ext cx="686160" cy="17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A67AB5-3F09-9246-A5F0-2B8AAED7F22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08880" y="552064"/>
                  <a:ext cx="716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EED20C-59AE-4F46-811D-E11A97F1380B}"/>
                    </a:ext>
                  </a:extLst>
                </p14:cNvPr>
                <p14:cNvContentPartPr/>
                <p14:nvPr/>
              </p14:nvContentPartPr>
              <p14:xfrm>
                <a:off x="1735560" y="752944"/>
                <a:ext cx="259560" cy="34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EED20C-59AE-4F46-811D-E11A97F1380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20440" y="737464"/>
                  <a:ext cx="290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6FE5E0-CF90-2C42-A9AC-8EDF9DC54C1F}"/>
                    </a:ext>
                  </a:extLst>
                </p14:cNvPr>
                <p14:cNvContentPartPr/>
                <p14:nvPr/>
              </p14:nvContentPartPr>
              <p14:xfrm>
                <a:off x="2120040" y="752224"/>
                <a:ext cx="145440" cy="33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6FE5E0-CF90-2C42-A9AC-8EDF9DC54C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04920" y="737104"/>
                  <a:ext cx="1756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C681DC-157C-A340-AEE5-B5B7077BE86F}"/>
                    </a:ext>
                  </a:extLst>
                </p14:cNvPr>
                <p14:cNvContentPartPr/>
                <p14:nvPr/>
              </p14:nvContentPartPr>
              <p14:xfrm>
                <a:off x="2052360" y="707584"/>
                <a:ext cx="335880" cy="9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C681DC-157C-A340-AEE5-B5B7077BE8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37240" y="692104"/>
                  <a:ext cx="366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AE5941-D93D-5641-85AC-1AF99CBF02A9}"/>
                    </a:ext>
                  </a:extLst>
                </p14:cNvPr>
                <p14:cNvContentPartPr/>
                <p14:nvPr/>
              </p14:nvContentPartPr>
              <p14:xfrm>
                <a:off x="2571120" y="637744"/>
                <a:ext cx="305280" cy="52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AE5941-D93D-5641-85AC-1AF99CBF02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55640" y="622624"/>
                  <a:ext cx="3358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AC84492-EE29-CE41-8A63-0BFC21CF7B9C}"/>
                    </a:ext>
                  </a:extLst>
                </p14:cNvPr>
                <p14:cNvContentPartPr/>
                <p14:nvPr/>
              </p14:nvContentPartPr>
              <p14:xfrm>
                <a:off x="3046680" y="881104"/>
                <a:ext cx="656280" cy="27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AC84492-EE29-CE41-8A63-0BFC21CF7B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31200" y="865984"/>
                  <a:ext cx="686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BBE7BA-E694-CC49-9861-1EDDC45ADE51}"/>
                    </a:ext>
                  </a:extLst>
                </p14:cNvPr>
                <p14:cNvContentPartPr/>
                <p14:nvPr/>
              </p14:nvContentPartPr>
              <p14:xfrm>
                <a:off x="3706200" y="729544"/>
                <a:ext cx="65880" cy="356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BBE7BA-E694-CC49-9861-1EDDC45ADE5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90720" y="714064"/>
                  <a:ext cx="96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4A5C7B-8D3E-7D4B-B648-C38F6ED6A570}"/>
                    </a:ext>
                  </a:extLst>
                </p14:cNvPr>
                <p14:cNvContentPartPr/>
                <p14:nvPr/>
              </p14:nvContentPartPr>
              <p14:xfrm>
                <a:off x="3637800" y="958504"/>
                <a:ext cx="264240" cy="11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4A5C7B-8D3E-7D4B-B648-C38F6ED6A57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22680" y="943384"/>
                  <a:ext cx="29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64BB58-1AFD-9245-A047-3E84C0C7D25C}"/>
                    </a:ext>
                  </a:extLst>
                </p14:cNvPr>
                <p14:cNvContentPartPr/>
                <p14:nvPr/>
              </p14:nvContentPartPr>
              <p14:xfrm>
                <a:off x="3949200" y="1069744"/>
                <a:ext cx="437760" cy="238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64BB58-1AFD-9245-A047-3E84C0C7D25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34080" y="1054624"/>
                  <a:ext cx="468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BF4FD2-0E75-AE4B-B075-177E1A3F721E}"/>
                    </a:ext>
                  </a:extLst>
                </p14:cNvPr>
                <p14:cNvContentPartPr/>
                <p14:nvPr/>
              </p14:nvContentPartPr>
              <p14:xfrm>
                <a:off x="1361160" y="1760224"/>
                <a:ext cx="686880" cy="442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BF4FD2-0E75-AE4B-B075-177E1A3F721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46040" y="1745104"/>
                  <a:ext cx="7174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E6CB6F-67FD-4A4B-93AE-A83400DC9A53}"/>
                    </a:ext>
                  </a:extLst>
                </p14:cNvPr>
                <p14:cNvContentPartPr/>
                <p14:nvPr/>
              </p14:nvContentPartPr>
              <p14:xfrm>
                <a:off x="1217160" y="2169184"/>
                <a:ext cx="67320" cy="1364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E6CB6F-67FD-4A4B-93AE-A83400DC9A5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01680" y="2153704"/>
                  <a:ext cx="97560" cy="13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B481BA-D450-9C46-99A9-E99530572ED7}"/>
                    </a:ext>
                  </a:extLst>
                </p14:cNvPr>
                <p14:cNvContentPartPr/>
                <p14:nvPr/>
              </p14:nvContentPartPr>
              <p14:xfrm>
                <a:off x="1842480" y="2174944"/>
                <a:ext cx="83880" cy="1072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B481BA-D450-9C46-99A9-E99530572ED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27000" y="2159824"/>
                  <a:ext cx="114480" cy="11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C3BD30-7275-604C-A582-B8D22284218E}"/>
                    </a:ext>
                  </a:extLst>
                </p14:cNvPr>
                <p14:cNvContentPartPr/>
                <p14:nvPr/>
              </p14:nvContentPartPr>
              <p14:xfrm>
                <a:off x="1206000" y="3304264"/>
                <a:ext cx="657720" cy="22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C3BD30-7275-604C-A582-B8D2228421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90880" y="3288784"/>
                  <a:ext cx="688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FF26BF-7A3B-D342-9AF8-D983C0A2E718}"/>
                    </a:ext>
                  </a:extLst>
                </p14:cNvPr>
                <p14:cNvContentPartPr/>
                <p14:nvPr/>
              </p14:nvContentPartPr>
              <p14:xfrm>
                <a:off x="2580840" y="1789744"/>
                <a:ext cx="84600" cy="78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FF26BF-7A3B-D342-9AF8-D983C0A2E71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65720" y="1774264"/>
                  <a:ext cx="11520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D04788-0D44-0648-90FD-858486DA2ED8}"/>
                    </a:ext>
                  </a:extLst>
                </p14:cNvPr>
                <p14:cNvContentPartPr/>
                <p14:nvPr/>
              </p14:nvContentPartPr>
              <p14:xfrm>
                <a:off x="2333880" y="1592104"/>
                <a:ext cx="1809360" cy="123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D04788-0D44-0648-90FD-858486DA2E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18760" y="1576984"/>
                  <a:ext cx="1839600" cy="12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4F8641-CE25-9448-A59A-C0DC7AEC925C}"/>
                    </a:ext>
                  </a:extLst>
                </p14:cNvPr>
                <p14:cNvContentPartPr/>
                <p14:nvPr/>
              </p14:nvContentPartPr>
              <p14:xfrm>
                <a:off x="2294640" y="1400584"/>
                <a:ext cx="583920" cy="358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4F8641-CE25-9448-A59A-C0DC7AEC92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79520" y="1385464"/>
                  <a:ext cx="614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11E805-5F09-F64B-BEC4-527A5123724B}"/>
                    </a:ext>
                  </a:extLst>
                </p14:cNvPr>
                <p14:cNvContentPartPr/>
                <p14:nvPr/>
              </p14:nvContentPartPr>
              <p14:xfrm>
                <a:off x="2840400" y="1420024"/>
                <a:ext cx="88560" cy="28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11E805-5F09-F64B-BEC4-527A5123724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24920" y="1404904"/>
                  <a:ext cx="119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CADF89-6C34-B144-A48D-78A8EC440931}"/>
                    </a:ext>
                  </a:extLst>
                </p14:cNvPr>
                <p14:cNvContentPartPr/>
                <p14:nvPr/>
              </p14:nvContentPartPr>
              <p14:xfrm>
                <a:off x="2743200" y="1515784"/>
                <a:ext cx="488520" cy="15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CADF89-6C34-B144-A48D-78A8EC44093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27720" y="1500664"/>
                  <a:ext cx="518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7A9C00-B8B5-4643-A97E-67365DB6F556}"/>
                    </a:ext>
                  </a:extLst>
                </p14:cNvPr>
                <p14:cNvContentPartPr/>
                <p14:nvPr/>
              </p14:nvContentPartPr>
              <p14:xfrm>
                <a:off x="3239280" y="1446304"/>
                <a:ext cx="697320" cy="149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7A9C00-B8B5-4643-A97E-67365DB6F55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23800" y="1430824"/>
                  <a:ext cx="727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5736B5-7289-5E4F-852A-DE276E5F079A}"/>
                    </a:ext>
                  </a:extLst>
                </p14:cNvPr>
                <p14:cNvContentPartPr/>
                <p14:nvPr/>
              </p14:nvContentPartPr>
              <p14:xfrm>
                <a:off x="2791800" y="1882984"/>
                <a:ext cx="1110240" cy="13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5736B5-7289-5E4F-852A-DE276E5F07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76680" y="1867864"/>
                  <a:ext cx="1140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0C51B1-8912-0648-AEDD-E226A67726B4}"/>
                    </a:ext>
                  </a:extLst>
                </p14:cNvPr>
                <p14:cNvContentPartPr/>
                <p14:nvPr/>
              </p14:nvContentPartPr>
              <p14:xfrm>
                <a:off x="2692800" y="2188624"/>
                <a:ext cx="79560" cy="2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0C51B1-8912-0648-AEDD-E226A67726B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77320" y="2173144"/>
                  <a:ext cx="110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19FD02-57E3-EB4F-88CB-6E1E3C559ACC}"/>
                    </a:ext>
                  </a:extLst>
                </p14:cNvPr>
                <p14:cNvContentPartPr/>
                <p14:nvPr/>
              </p14:nvContentPartPr>
              <p14:xfrm>
                <a:off x="2969280" y="1800904"/>
                <a:ext cx="84240" cy="941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19FD02-57E3-EB4F-88CB-6E1E3C559AC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53800" y="1785424"/>
                  <a:ext cx="11448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CC949E-9AFA-4941-A94D-6B424D09B76D}"/>
                    </a:ext>
                  </a:extLst>
                </p14:cNvPr>
                <p14:cNvContentPartPr/>
                <p14:nvPr/>
              </p14:nvContentPartPr>
              <p14:xfrm>
                <a:off x="3299760" y="1702264"/>
                <a:ext cx="65520" cy="875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CC949E-9AFA-4941-A94D-6B424D09B76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84640" y="1686784"/>
                  <a:ext cx="9612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890B57-3D5F-964C-8F36-01684E5B1588}"/>
                    </a:ext>
                  </a:extLst>
                </p14:cNvPr>
                <p14:cNvContentPartPr/>
                <p14:nvPr/>
              </p14:nvContentPartPr>
              <p14:xfrm>
                <a:off x="2597040" y="2130664"/>
                <a:ext cx="1493280" cy="213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890B57-3D5F-964C-8F36-01684E5B15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81560" y="2115544"/>
                  <a:ext cx="1523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8DB4C6-E8C3-D74D-BB0A-E95ED8DEC1F7}"/>
                    </a:ext>
                  </a:extLst>
                </p14:cNvPr>
                <p14:cNvContentPartPr/>
                <p14:nvPr/>
              </p14:nvContentPartPr>
              <p14:xfrm>
                <a:off x="2594520" y="2407144"/>
                <a:ext cx="1333800" cy="16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8DB4C6-E8C3-D74D-BB0A-E95ED8DEC1F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79040" y="2392024"/>
                  <a:ext cx="1364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85C559-F091-194F-A7B7-3A076925E755}"/>
                    </a:ext>
                  </a:extLst>
                </p14:cNvPr>
                <p14:cNvContentPartPr/>
                <p14:nvPr/>
              </p14:nvContentPartPr>
              <p14:xfrm>
                <a:off x="2749320" y="1832224"/>
                <a:ext cx="158760" cy="13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85C559-F091-194F-A7B7-3A076925E75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33840" y="1817104"/>
                  <a:ext cx="189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533883-BE5D-F94D-891A-1B44BD0C8757}"/>
                    </a:ext>
                  </a:extLst>
                </p14:cNvPr>
                <p14:cNvContentPartPr/>
                <p14:nvPr/>
              </p14:nvContentPartPr>
              <p14:xfrm>
                <a:off x="3130200" y="1699384"/>
                <a:ext cx="130680" cy="178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533883-BE5D-F94D-891A-1B44BD0C875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115080" y="1684264"/>
                  <a:ext cx="161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D2EE90-0248-F242-8923-5D7D5E6544FB}"/>
                    </a:ext>
                  </a:extLst>
                </p14:cNvPr>
                <p14:cNvContentPartPr/>
                <p14:nvPr/>
              </p14:nvContentPartPr>
              <p14:xfrm>
                <a:off x="3147840" y="1778944"/>
                <a:ext cx="88200" cy="3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D2EE90-0248-F242-8923-5D7D5E6544F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32720" y="1763824"/>
                  <a:ext cx="118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4C377AF-06FC-6147-BCFD-D7608D1AEBED}"/>
                    </a:ext>
                  </a:extLst>
                </p14:cNvPr>
                <p14:cNvContentPartPr/>
                <p14:nvPr/>
              </p14:nvContentPartPr>
              <p14:xfrm>
                <a:off x="3511800" y="1692544"/>
                <a:ext cx="20520" cy="16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4C377AF-06FC-6147-BCFD-D7608D1AEB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96320" y="1677064"/>
                  <a:ext cx="51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B49B2D-6E4A-604D-8C2A-F176D478855B}"/>
                    </a:ext>
                  </a:extLst>
                </p14:cNvPr>
                <p14:cNvContentPartPr/>
                <p14:nvPr/>
              </p14:nvContentPartPr>
              <p14:xfrm>
                <a:off x="3589200" y="1789744"/>
                <a:ext cx="16560" cy="8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B49B2D-6E4A-604D-8C2A-F176D47885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74080" y="1774624"/>
                  <a:ext cx="47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7B7C65-C2C3-5F44-855F-D34B515AF3AD}"/>
                    </a:ext>
                  </a:extLst>
                </p14:cNvPr>
                <p14:cNvContentPartPr/>
                <p14:nvPr/>
              </p14:nvContentPartPr>
              <p14:xfrm>
                <a:off x="3766680" y="1605064"/>
                <a:ext cx="56520" cy="975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7B7C65-C2C3-5F44-855F-D34B515AF3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51560" y="1589584"/>
                  <a:ext cx="8712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EE5A19-BC57-6449-BC1D-778BD9FD47EE}"/>
                    </a:ext>
                  </a:extLst>
                </p14:cNvPr>
                <p14:cNvContentPartPr/>
                <p14:nvPr/>
              </p14:nvContentPartPr>
              <p14:xfrm>
                <a:off x="3921480" y="1628824"/>
                <a:ext cx="128160" cy="239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EE5A19-BC57-6449-BC1D-778BD9FD47E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06360" y="1613344"/>
                  <a:ext cx="158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D410AE-A729-D842-BD59-13CB4122A548}"/>
                    </a:ext>
                  </a:extLst>
                </p14:cNvPr>
                <p14:cNvContentPartPr/>
                <p14:nvPr/>
              </p14:nvContentPartPr>
              <p14:xfrm>
                <a:off x="3978360" y="1690744"/>
                <a:ext cx="207720" cy="13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D410AE-A729-D842-BD59-13CB4122A54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63240" y="1675264"/>
                  <a:ext cx="237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22B2082-B806-3147-B2FC-737A288DD912}"/>
                    </a:ext>
                  </a:extLst>
                </p14:cNvPr>
                <p14:cNvContentPartPr/>
                <p14:nvPr/>
              </p14:nvContentPartPr>
              <p14:xfrm>
                <a:off x="4227480" y="1746904"/>
                <a:ext cx="178560" cy="12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22B2082-B806-3147-B2FC-737A288DD91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12360" y="1731784"/>
                  <a:ext cx="20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0FA50E-C080-7E4E-B868-7FC0B4DC935A}"/>
                    </a:ext>
                  </a:extLst>
                </p14:cNvPr>
                <p14:cNvContentPartPr/>
                <p14:nvPr/>
              </p14:nvContentPartPr>
              <p14:xfrm>
                <a:off x="4150080" y="1535944"/>
                <a:ext cx="1307880" cy="1357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0FA50E-C080-7E4E-B868-7FC0B4DC935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34960" y="1520464"/>
                  <a:ext cx="1338480" cy="13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A1DE002-3C5F-B948-B855-43A216126723}"/>
                    </a:ext>
                  </a:extLst>
                </p14:cNvPr>
                <p14:cNvContentPartPr/>
                <p14:nvPr/>
              </p14:nvContentPartPr>
              <p14:xfrm>
                <a:off x="4366440" y="1585264"/>
                <a:ext cx="81720" cy="120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A1DE002-3C5F-B948-B855-43A2161267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50960" y="1570144"/>
                  <a:ext cx="112320" cy="12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D7AD22-A739-D940-9511-F5029B0EED1D}"/>
                    </a:ext>
                  </a:extLst>
                </p14:cNvPr>
                <p14:cNvContentPartPr/>
                <p14:nvPr/>
              </p14:nvContentPartPr>
              <p14:xfrm>
                <a:off x="4721400" y="1482664"/>
                <a:ext cx="201960" cy="138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D7AD22-A739-D940-9511-F5029B0EED1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06280" y="1467544"/>
                  <a:ext cx="232560" cy="14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9DA576-D8DF-6145-850C-BDB9002196C7}"/>
                    </a:ext>
                  </a:extLst>
                </p14:cNvPr>
                <p14:cNvContentPartPr/>
                <p14:nvPr/>
              </p14:nvContentPartPr>
              <p14:xfrm>
                <a:off x="3842280" y="1839784"/>
                <a:ext cx="1637640" cy="6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9DA576-D8DF-6145-850C-BDB9002196C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27160" y="1824664"/>
                  <a:ext cx="1668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224772-F0AF-F044-B8A4-BA4E44264A4E}"/>
                    </a:ext>
                  </a:extLst>
                </p14:cNvPr>
                <p14:cNvContentPartPr/>
                <p14:nvPr/>
              </p14:nvContentPartPr>
              <p14:xfrm>
                <a:off x="3666960" y="2102944"/>
                <a:ext cx="1673280" cy="144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224772-F0AF-F044-B8A4-BA4E44264A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51840" y="2087824"/>
                  <a:ext cx="1703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C9FD33-5784-2D49-A2B5-229E45782107}"/>
                    </a:ext>
                  </a:extLst>
                </p14:cNvPr>
                <p14:cNvContentPartPr/>
                <p14:nvPr/>
              </p14:nvContentPartPr>
              <p14:xfrm>
                <a:off x="3443400" y="2398504"/>
                <a:ext cx="1819080" cy="140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C9FD33-5784-2D49-A2B5-229E457821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28280" y="2383024"/>
                  <a:ext cx="1849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CA7516-29D4-1B4E-8BB0-6CDA5B70949F}"/>
                    </a:ext>
                  </a:extLst>
                </p14:cNvPr>
                <p14:cNvContentPartPr/>
                <p14:nvPr/>
              </p14:nvContentPartPr>
              <p14:xfrm>
                <a:off x="1834920" y="1098904"/>
                <a:ext cx="727920" cy="192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CA7516-29D4-1B4E-8BB0-6CDA5B70949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19800" y="1083784"/>
                  <a:ext cx="758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EB5A6F-8100-784E-91A4-F0D89BA9EB85}"/>
                    </a:ext>
                  </a:extLst>
                </p14:cNvPr>
                <p14:cNvContentPartPr/>
                <p14:nvPr/>
              </p14:nvContentPartPr>
              <p14:xfrm>
                <a:off x="1486080" y="2300944"/>
                <a:ext cx="296640" cy="250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EB5A6F-8100-784E-91A4-F0D89BA9EB8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70960" y="2285824"/>
                  <a:ext cx="326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32C2CE-06BF-9A49-9BD7-A680531FC370}"/>
                    </a:ext>
                  </a:extLst>
                </p14:cNvPr>
                <p14:cNvContentPartPr/>
                <p14:nvPr/>
              </p14:nvContentPartPr>
              <p14:xfrm>
                <a:off x="1527120" y="2745184"/>
                <a:ext cx="273960" cy="244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32C2CE-06BF-9A49-9BD7-A680531FC37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12000" y="2729704"/>
                  <a:ext cx="304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125031-AEEF-E140-A34A-B3F423B7CEB3}"/>
                    </a:ext>
                  </a:extLst>
                </p14:cNvPr>
                <p14:cNvContentPartPr/>
                <p14:nvPr/>
              </p14:nvContentPartPr>
              <p14:xfrm>
                <a:off x="6225480" y="1916104"/>
                <a:ext cx="206640" cy="323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125031-AEEF-E140-A34A-B3F423B7CE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10000" y="1900984"/>
                  <a:ext cx="237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70038E-0226-2C47-98FD-CE56A0940B24}"/>
                    </a:ext>
                  </a:extLst>
                </p14:cNvPr>
                <p14:cNvContentPartPr/>
                <p14:nvPr/>
              </p14:nvContentPartPr>
              <p14:xfrm>
                <a:off x="6536160" y="2013304"/>
                <a:ext cx="3960" cy="243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70038E-0226-2C47-98FD-CE56A0940B2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21040" y="1998184"/>
                  <a:ext cx="34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9FE212-A691-7743-B2AC-4B0F871C6A18}"/>
                    </a:ext>
                  </a:extLst>
                </p14:cNvPr>
                <p14:cNvContentPartPr/>
                <p14:nvPr/>
              </p14:nvContentPartPr>
              <p14:xfrm>
                <a:off x="6517440" y="1759504"/>
                <a:ext cx="29160" cy="2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9FE212-A691-7743-B2AC-4B0F871C6A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01960" y="1744024"/>
                  <a:ext cx="59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01D5DB-A6D3-4C43-B6B5-8DE7C3D34C23}"/>
                    </a:ext>
                  </a:extLst>
                </p14:cNvPr>
                <p14:cNvContentPartPr/>
                <p14:nvPr/>
              </p14:nvContentPartPr>
              <p14:xfrm>
                <a:off x="6634080" y="2081704"/>
                <a:ext cx="251640" cy="29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B01D5DB-A6D3-4C43-B6B5-8DE7C3D34C2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18960" y="2066224"/>
                  <a:ext cx="281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A2E7A98-2460-FD4B-ACE5-416FDEB3B232}"/>
                    </a:ext>
                  </a:extLst>
                </p14:cNvPr>
                <p14:cNvContentPartPr/>
                <p14:nvPr/>
              </p14:nvContentPartPr>
              <p14:xfrm>
                <a:off x="6872400" y="2056504"/>
                <a:ext cx="224640" cy="331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A2E7A98-2460-FD4B-ACE5-416FDEB3B23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56920" y="2041384"/>
                  <a:ext cx="255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C506D1-E250-AA46-A19E-599BBB3CF5F0}"/>
                    </a:ext>
                  </a:extLst>
                </p14:cNvPr>
                <p14:cNvContentPartPr/>
                <p14:nvPr/>
              </p14:nvContentPartPr>
              <p14:xfrm>
                <a:off x="7178760" y="2246944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C506D1-E250-AA46-A19E-599BBB3CF5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3640" y="223182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32E3401-AA14-6446-BE5B-C22B36167F5F}"/>
                    </a:ext>
                  </a:extLst>
                </p14:cNvPr>
                <p14:cNvContentPartPr/>
                <p14:nvPr/>
              </p14:nvContentPartPr>
              <p14:xfrm>
                <a:off x="7356240" y="2084944"/>
                <a:ext cx="317160" cy="238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32E3401-AA14-6446-BE5B-C22B36167F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40760" y="2069464"/>
                  <a:ext cx="347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9D851C-41CC-284F-996F-8DB7324A4DA1}"/>
                    </a:ext>
                  </a:extLst>
                </p14:cNvPr>
                <p14:cNvContentPartPr/>
                <p14:nvPr/>
              </p14:nvContentPartPr>
              <p14:xfrm>
                <a:off x="7564680" y="2080984"/>
                <a:ext cx="791640" cy="230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9D851C-41CC-284F-996F-8DB7324A4D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49560" y="2065864"/>
                  <a:ext cx="822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998DDC-608F-CA4A-9307-5C393B2FA09C}"/>
                    </a:ext>
                  </a:extLst>
                </p14:cNvPr>
                <p14:cNvContentPartPr/>
                <p14:nvPr/>
              </p14:nvContentPartPr>
              <p14:xfrm>
                <a:off x="7154280" y="2246944"/>
                <a:ext cx="32400" cy="41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998DDC-608F-CA4A-9307-5C393B2FA0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39160" y="2231824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1A7021-D2E7-FF42-B497-D40639271FBD}"/>
                    </a:ext>
                  </a:extLst>
                </p14:cNvPr>
                <p14:cNvContentPartPr/>
                <p14:nvPr/>
              </p14:nvContentPartPr>
              <p14:xfrm>
                <a:off x="8443440" y="2434864"/>
                <a:ext cx="343800" cy="3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1A7021-D2E7-FF42-B497-D40639271FB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28320" y="2419744"/>
                  <a:ext cx="374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F8EA33-389A-3B46-9185-A80D77551B02}"/>
                    </a:ext>
                  </a:extLst>
                </p14:cNvPr>
                <p14:cNvContentPartPr/>
                <p14:nvPr/>
              </p14:nvContentPartPr>
              <p14:xfrm>
                <a:off x="8667000" y="2402464"/>
                <a:ext cx="87480" cy="166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F8EA33-389A-3B46-9185-A80D77551B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51880" y="2387344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980DF73-A3B7-0C42-A175-8F22886090B9}"/>
                    </a:ext>
                  </a:extLst>
                </p14:cNvPr>
                <p14:cNvContentPartPr/>
                <p14:nvPr/>
              </p14:nvContentPartPr>
              <p14:xfrm>
                <a:off x="8899200" y="2310304"/>
                <a:ext cx="130680" cy="191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980DF73-A3B7-0C42-A175-8F22886090B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84080" y="2295184"/>
                  <a:ext cx="161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68DB6E-A2FF-3E48-970C-C5A5AD617FAF}"/>
                    </a:ext>
                  </a:extLst>
                </p14:cNvPr>
                <p14:cNvContentPartPr/>
                <p14:nvPr/>
              </p14:nvContentPartPr>
              <p14:xfrm>
                <a:off x="9046440" y="2130664"/>
                <a:ext cx="715320" cy="405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68DB6E-A2FF-3E48-970C-C5A5AD617F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1320" y="2115544"/>
                  <a:ext cx="7459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9AF0F1F-0406-3746-A137-F97D8853B8F6}"/>
                    </a:ext>
                  </a:extLst>
                </p14:cNvPr>
                <p14:cNvContentPartPr/>
                <p14:nvPr/>
              </p14:nvContentPartPr>
              <p14:xfrm>
                <a:off x="9785880" y="2227504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9AF0F1F-0406-3746-A137-F97D8853B8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0760" y="22123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93EEB09-2128-EE46-AB84-88E6A6E34E69}"/>
                    </a:ext>
                  </a:extLst>
                </p14:cNvPr>
                <p14:cNvContentPartPr/>
                <p14:nvPr/>
              </p14:nvContentPartPr>
              <p14:xfrm>
                <a:off x="9836640" y="2441344"/>
                <a:ext cx="288000" cy="486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93EEB09-2128-EE46-AB84-88E6A6E34E6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21520" y="2426224"/>
                  <a:ext cx="3182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C43531-C923-4B4D-A5E8-29C999DD20B7}"/>
                    </a:ext>
                  </a:extLst>
                </p14:cNvPr>
                <p14:cNvContentPartPr/>
                <p14:nvPr/>
              </p14:nvContentPartPr>
              <p14:xfrm>
                <a:off x="10288800" y="2062264"/>
                <a:ext cx="212400" cy="629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C43531-C923-4B4D-A5E8-29C999DD20B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73680" y="2046784"/>
                  <a:ext cx="2430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4F1C089-AF2A-5D4C-A912-9E12D11E9D0B}"/>
                    </a:ext>
                  </a:extLst>
                </p14:cNvPr>
                <p14:cNvContentPartPr/>
                <p14:nvPr/>
              </p14:nvContentPartPr>
              <p14:xfrm>
                <a:off x="10515600" y="2305264"/>
                <a:ext cx="197640" cy="328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4F1C089-AF2A-5D4C-A912-9E12D11E9D0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500120" y="2290144"/>
                  <a:ext cx="22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94CAA9E-2ED2-9049-A7EA-DCED6856C777}"/>
                    </a:ext>
                  </a:extLst>
                </p14:cNvPr>
                <p14:cNvContentPartPr/>
                <p14:nvPr/>
              </p14:nvContentPartPr>
              <p14:xfrm>
                <a:off x="10729440" y="2305264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94CAA9E-2ED2-9049-A7EA-DCED6856C7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14320" y="22901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743E973-DE82-DB4C-9E56-11EB287F4454}"/>
                    </a:ext>
                  </a:extLst>
                </p14:cNvPr>
                <p14:cNvContentPartPr/>
                <p14:nvPr/>
              </p14:nvContentPartPr>
              <p14:xfrm>
                <a:off x="10731240" y="2496424"/>
                <a:ext cx="297720" cy="404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743E973-DE82-DB4C-9E56-11EB287F44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16120" y="2481304"/>
                  <a:ext cx="3283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E16CFD6-145F-F140-B042-C46191E0F0DA}"/>
                    </a:ext>
                  </a:extLst>
                </p14:cNvPr>
                <p14:cNvContentPartPr/>
                <p14:nvPr/>
              </p14:nvContentPartPr>
              <p14:xfrm>
                <a:off x="11121840" y="2474824"/>
                <a:ext cx="123120" cy="154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E16CFD6-145F-F140-B042-C46191E0F0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06720" y="2459344"/>
                  <a:ext cx="153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5F23DF-7F53-6B45-8185-711CE491A12C}"/>
                    </a:ext>
                  </a:extLst>
                </p14:cNvPr>
                <p14:cNvContentPartPr/>
                <p14:nvPr/>
              </p14:nvContentPartPr>
              <p14:xfrm>
                <a:off x="11254680" y="2439184"/>
                <a:ext cx="239760" cy="20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5F23DF-7F53-6B45-8185-711CE491A1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39560" y="2424064"/>
                  <a:ext cx="270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16B336B-2586-C048-8837-9B67E093B10F}"/>
                    </a:ext>
                  </a:extLst>
                </p14:cNvPr>
                <p14:cNvContentPartPr/>
                <p14:nvPr/>
              </p14:nvContentPartPr>
              <p14:xfrm>
                <a:off x="9469440" y="2984944"/>
                <a:ext cx="158760" cy="221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16B336B-2586-C048-8837-9B67E093B1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53960" y="2969824"/>
                  <a:ext cx="189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A0635D-61E1-6B47-BE8A-802D9EBEEBAF}"/>
                    </a:ext>
                  </a:extLst>
                </p14:cNvPr>
                <p14:cNvContentPartPr/>
                <p14:nvPr/>
              </p14:nvContentPartPr>
              <p14:xfrm>
                <a:off x="9708120" y="2835544"/>
                <a:ext cx="694080" cy="393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A0635D-61E1-6B47-BE8A-802D9EBEEB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93000" y="2820424"/>
                  <a:ext cx="7246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2475057-B295-C149-9329-90B845CEE6B0}"/>
                    </a:ext>
                  </a:extLst>
                </p14:cNvPr>
                <p14:cNvContentPartPr/>
                <p14:nvPr/>
              </p14:nvContentPartPr>
              <p14:xfrm>
                <a:off x="10340280" y="2888824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2475057-B295-C149-9329-90B845CEE6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25160" y="28737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3A1B40D-74D0-EB42-A20F-D9CFE209DA88}"/>
                    </a:ext>
                  </a:extLst>
                </p14:cNvPr>
                <p14:cNvContentPartPr/>
                <p14:nvPr/>
              </p14:nvContentPartPr>
              <p14:xfrm>
                <a:off x="10476720" y="3025264"/>
                <a:ext cx="455400" cy="281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3A1B40D-74D0-EB42-A20F-D9CFE209DA8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461240" y="3009784"/>
                  <a:ext cx="486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207401A-2F44-0847-A41D-8912875ABA60}"/>
                    </a:ext>
                  </a:extLst>
                </p14:cNvPr>
                <p14:cNvContentPartPr/>
                <p14:nvPr/>
              </p14:nvContentPartPr>
              <p14:xfrm>
                <a:off x="5816160" y="1105024"/>
                <a:ext cx="511560" cy="1249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207401A-2F44-0847-A41D-8912875ABA6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01040" y="1089904"/>
                  <a:ext cx="542160" cy="12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92A31D7-2F42-EB4A-B21F-38ACA7CB36B6}"/>
                    </a:ext>
                  </a:extLst>
                </p14:cNvPr>
                <p14:cNvContentPartPr/>
                <p14:nvPr/>
              </p14:nvContentPartPr>
              <p14:xfrm>
                <a:off x="4152960" y="3152704"/>
                <a:ext cx="208800" cy="309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92A31D7-2F42-EB4A-B21F-38ACA7CB36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137480" y="3137224"/>
                  <a:ext cx="239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CA6568-1243-FB43-8EDF-9D8E52C5BEDD}"/>
                    </a:ext>
                  </a:extLst>
                </p14:cNvPr>
                <p14:cNvContentPartPr/>
                <p14:nvPr/>
              </p14:nvContentPartPr>
              <p14:xfrm>
                <a:off x="4416120" y="3256744"/>
                <a:ext cx="310320" cy="603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CA6568-1243-FB43-8EDF-9D8E52C5BED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401000" y="3241264"/>
                  <a:ext cx="3409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77FA06-F27A-3846-B2BA-B34BE095A283}"/>
                    </a:ext>
                  </a:extLst>
                </p14:cNvPr>
                <p14:cNvContentPartPr/>
                <p14:nvPr/>
              </p14:nvContentPartPr>
              <p14:xfrm>
                <a:off x="5370120" y="3119944"/>
                <a:ext cx="67680" cy="310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77FA06-F27A-3846-B2BA-B34BE095A28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355000" y="3104464"/>
                  <a:ext cx="98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95C6EB7-FD46-5848-A893-ABADF1308291}"/>
                    </a:ext>
                  </a:extLst>
                </p14:cNvPr>
                <p14:cNvContentPartPr/>
                <p14:nvPr/>
              </p14:nvContentPartPr>
              <p14:xfrm>
                <a:off x="5038560" y="3064144"/>
                <a:ext cx="195120" cy="273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95C6EB7-FD46-5848-A893-ABADF130829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023080" y="3048664"/>
                  <a:ext cx="225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7DCF322-BBC7-8B40-BD63-4C3343C5FCD8}"/>
                    </a:ext>
                  </a:extLst>
                </p14:cNvPr>
                <p14:cNvContentPartPr/>
                <p14:nvPr/>
              </p14:nvContentPartPr>
              <p14:xfrm>
                <a:off x="5071680" y="3009064"/>
                <a:ext cx="87480" cy="51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7DCF322-BBC7-8B40-BD63-4C3343C5FCD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56200" y="2993944"/>
                  <a:ext cx="1180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6CE5970-D1C6-2741-B0EE-1B16384FDBC2}"/>
                    </a:ext>
                  </a:extLst>
                </p14:cNvPr>
                <p14:cNvContentPartPr/>
                <p14:nvPr/>
              </p14:nvContentPartPr>
              <p14:xfrm>
                <a:off x="5515200" y="3153784"/>
                <a:ext cx="134280" cy="228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6CE5970-D1C6-2741-B0EE-1B16384FDBC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00080" y="3138304"/>
                  <a:ext cx="164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9EE8534-333F-1446-954D-174007B38BD8}"/>
                    </a:ext>
                  </a:extLst>
                </p14:cNvPr>
                <p14:cNvContentPartPr/>
                <p14:nvPr/>
              </p14:nvContentPartPr>
              <p14:xfrm>
                <a:off x="5735160" y="3133624"/>
                <a:ext cx="127080" cy="223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9EE8534-333F-1446-954D-174007B38BD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20040" y="3118504"/>
                  <a:ext cx="157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CC490AA-B1AE-F544-ABB9-C0C0FEFEE67B}"/>
                    </a:ext>
                  </a:extLst>
                </p14:cNvPr>
                <p14:cNvContentPartPr/>
                <p14:nvPr/>
              </p14:nvContentPartPr>
              <p14:xfrm>
                <a:off x="6138000" y="3184744"/>
                <a:ext cx="262440" cy="222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CC490AA-B1AE-F544-ABB9-C0C0FEFEE6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22880" y="3169264"/>
                  <a:ext cx="292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0B3D44-5108-B944-BDC2-F2B9FC19FA35}"/>
                    </a:ext>
                  </a:extLst>
                </p14:cNvPr>
                <p14:cNvContentPartPr/>
                <p14:nvPr/>
              </p14:nvContentPartPr>
              <p14:xfrm>
                <a:off x="6500520" y="3200224"/>
                <a:ext cx="17280" cy="93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0B3D44-5108-B944-BDC2-F2B9FC19FA3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485400" y="3185104"/>
                  <a:ext cx="47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866691D-E044-4142-B860-816366AFC566}"/>
                    </a:ext>
                  </a:extLst>
                </p14:cNvPr>
                <p14:cNvContentPartPr/>
                <p14:nvPr/>
              </p14:nvContentPartPr>
              <p14:xfrm>
                <a:off x="6507720" y="3015544"/>
                <a:ext cx="30240" cy="19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866691D-E044-4142-B860-816366AFC56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92240" y="3000064"/>
                  <a:ext cx="60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5376D80-5D7F-704F-982B-E4CB104DC407}"/>
                    </a:ext>
                  </a:extLst>
                </p14:cNvPr>
                <p14:cNvContentPartPr/>
                <p14:nvPr/>
              </p14:nvContentPartPr>
              <p14:xfrm>
                <a:off x="6653520" y="3191224"/>
                <a:ext cx="430920" cy="25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5376D80-5D7F-704F-982B-E4CB104DC40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38400" y="3176104"/>
                  <a:ext cx="461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615B692-898F-5B41-B19F-911042024453}"/>
                    </a:ext>
                  </a:extLst>
                </p14:cNvPr>
                <p14:cNvContentPartPr/>
                <p14:nvPr/>
              </p14:nvContentPartPr>
              <p14:xfrm>
                <a:off x="7319880" y="3083584"/>
                <a:ext cx="141120" cy="459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615B692-898F-5B41-B19F-91104202445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04760" y="3068104"/>
                  <a:ext cx="1717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A1C1D77-F02D-DE4C-BFE4-D84F48CA05AB}"/>
                    </a:ext>
                  </a:extLst>
                </p14:cNvPr>
                <p14:cNvContentPartPr/>
                <p14:nvPr/>
              </p14:nvContentPartPr>
              <p14:xfrm>
                <a:off x="7227360" y="3212464"/>
                <a:ext cx="456840" cy="199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A1C1D77-F02D-DE4C-BFE4-D84F48CA05A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12240" y="3196984"/>
                  <a:ext cx="487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989E72A-C554-5346-9D33-5A437E17E702}"/>
                    </a:ext>
                  </a:extLst>
                </p14:cNvPr>
                <p14:cNvContentPartPr/>
                <p14:nvPr/>
              </p14:nvContentPartPr>
              <p14:xfrm>
                <a:off x="7635960" y="3209944"/>
                <a:ext cx="545760" cy="264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989E72A-C554-5346-9D33-5A437E17E7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20840" y="3194824"/>
                  <a:ext cx="576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24CFCB-1A29-9B4B-B3FA-0CB66AF4E38A}"/>
                    </a:ext>
                  </a:extLst>
                </p14:cNvPr>
                <p14:cNvContentPartPr/>
                <p14:nvPr/>
              </p14:nvContentPartPr>
              <p14:xfrm>
                <a:off x="7874280" y="2308864"/>
                <a:ext cx="493200" cy="1003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24CFCB-1A29-9B4B-B3FA-0CB66AF4E3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859160" y="2293384"/>
                  <a:ext cx="523440" cy="10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B1CFDD6-762D-2E4F-85FD-3F31168EA508}"/>
              </a:ext>
            </a:extLst>
          </p:cNvPr>
          <p:cNvGrpSpPr/>
          <p:nvPr/>
        </p:nvGrpSpPr>
        <p:grpSpPr>
          <a:xfrm>
            <a:off x="4507560" y="3866944"/>
            <a:ext cx="974880" cy="586440"/>
            <a:chOff x="4507560" y="3866944"/>
            <a:chExt cx="974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5C914A-8315-0E4A-B6E7-8E55511E5BAD}"/>
                    </a:ext>
                  </a:extLst>
                </p14:cNvPr>
                <p14:cNvContentPartPr/>
                <p14:nvPr/>
              </p14:nvContentPartPr>
              <p14:xfrm>
                <a:off x="4941360" y="3895744"/>
                <a:ext cx="194400" cy="347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5C914A-8315-0E4A-B6E7-8E55511E5BA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926240" y="3880624"/>
                  <a:ext cx="225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353899-F6E9-9840-9C13-60CE13685C61}"/>
                    </a:ext>
                  </a:extLst>
                </p14:cNvPr>
                <p14:cNvContentPartPr/>
                <p14:nvPr/>
              </p14:nvContentPartPr>
              <p14:xfrm>
                <a:off x="5139000" y="3866944"/>
                <a:ext cx="343440" cy="307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353899-F6E9-9840-9C13-60CE13685C6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23880" y="3851824"/>
                  <a:ext cx="373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FB38CF1-3304-7644-AEA7-E5E98CE4E212}"/>
                    </a:ext>
                  </a:extLst>
                </p14:cNvPr>
                <p14:cNvContentPartPr/>
                <p14:nvPr/>
              </p14:nvContentPartPr>
              <p14:xfrm>
                <a:off x="4507560" y="4103464"/>
                <a:ext cx="212760" cy="248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FB38CF1-3304-7644-AEA7-E5E98CE4E21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92440" y="4088344"/>
                  <a:ext cx="243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87AF0D-4276-7445-8740-ECDB72005947}"/>
                    </a:ext>
                  </a:extLst>
                </p14:cNvPr>
                <p14:cNvContentPartPr/>
                <p14:nvPr/>
              </p14:nvContentPartPr>
              <p14:xfrm>
                <a:off x="4528440" y="3976744"/>
                <a:ext cx="49320" cy="476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87AF0D-4276-7445-8740-ECDB7200594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513320" y="3961624"/>
                  <a:ext cx="7992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57FE94-1612-ED47-AD9A-343D0BC9F076}"/>
              </a:ext>
            </a:extLst>
          </p:cNvPr>
          <p:cNvGrpSpPr/>
          <p:nvPr/>
        </p:nvGrpSpPr>
        <p:grpSpPr>
          <a:xfrm>
            <a:off x="5795280" y="3675064"/>
            <a:ext cx="3234600" cy="705600"/>
            <a:chOff x="5795280" y="3675064"/>
            <a:chExt cx="323460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3845D0F-82E2-9C49-9A1B-94C305BBC94A}"/>
                    </a:ext>
                  </a:extLst>
                </p14:cNvPr>
                <p14:cNvContentPartPr/>
                <p14:nvPr/>
              </p14:nvContentPartPr>
              <p14:xfrm>
                <a:off x="5795280" y="3880984"/>
                <a:ext cx="700920" cy="340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3845D0F-82E2-9C49-9A1B-94C305BBC94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779800" y="3865864"/>
                  <a:ext cx="7315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86094CD-4B55-2748-910C-B70AF75BEE3B}"/>
                    </a:ext>
                  </a:extLst>
                </p14:cNvPr>
                <p14:cNvContentPartPr/>
                <p14:nvPr/>
              </p14:nvContentPartPr>
              <p14:xfrm>
                <a:off x="6365520" y="3836704"/>
                <a:ext cx="691200" cy="429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86094CD-4B55-2748-910C-B70AF75BEE3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50040" y="3821224"/>
                  <a:ext cx="7214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78A289-8A51-9245-9729-C54CB6F741E7}"/>
                    </a:ext>
                  </a:extLst>
                </p14:cNvPr>
                <p14:cNvContentPartPr/>
                <p14:nvPr/>
              </p14:nvContentPartPr>
              <p14:xfrm>
                <a:off x="6877080" y="3706024"/>
                <a:ext cx="195120" cy="674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78A289-8A51-9245-9729-C54CB6F741E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61960" y="3690904"/>
                  <a:ext cx="22572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4EE659-C256-1149-9161-A541E38B1D7A}"/>
                    </a:ext>
                  </a:extLst>
                </p14:cNvPr>
                <p14:cNvContentPartPr/>
                <p14:nvPr/>
              </p14:nvContentPartPr>
              <p14:xfrm>
                <a:off x="7113600" y="3675064"/>
                <a:ext cx="381240" cy="525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4EE659-C256-1149-9161-A541E38B1D7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98480" y="3659584"/>
                  <a:ext cx="4118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D3704D5-F21A-C149-B749-048C081D5C1C}"/>
                    </a:ext>
                  </a:extLst>
                </p14:cNvPr>
                <p14:cNvContentPartPr/>
                <p14:nvPr/>
              </p14:nvContentPartPr>
              <p14:xfrm>
                <a:off x="7490160" y="3822664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D3704D5-F21A-C149-B749-048C081D5C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5040" y="38075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2DF4A1-821C-8749-B53F-62597A933EEB}"/>
                    </a:ext>
                  </a:extLst>
                </p14:cNvPr>
                <p14:cNvContentPartPr/>
                <p14:nvPr/>
              </p14:nvContentPartPr>
              <p14:xfrm>
                <a:off x="7540200" y="3978544"/>
                <a:ext cx="161640" cy="266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2DF4A1-821C-8749-B53F-62597A933EE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25080" y="3963064"/>
                  <a:ext cx="192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BCBBB3D-0EAC-EB49-BAE8-0EBBFF2FA8AE}"/>
                    </a:ext>
                  </a:extLst>
                </p14:cNvPr>
                <p14:cNvContentPartPr/>
                <p14:nvPr/>
              </p14:nvContentPartPr>
              <p14:xfrm>
                <a:off x="7714800" y="4027144"/>
                <a:ext cx="418320" cy="246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BCBBB3D-0EAC-EB49-BAE8-0EBBFF2FA8A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99320" y="4011664"/>
                  <a:ext cx="448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C5C75B-9D13-D146-AD8A-527F3AA09A3A}"/>
                    </a:ext>
                  </a:extLst>
                </p14:cNvPr>
                <p14:cNvContentPartPr/>
                <p14:nvPr/>
              </p14:nvContentPartPr>
              <p14:xfrm>
                <a:off x="8151480" y="3735904"/>
                <a:ext cx="789120" cy="499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C5C75B-9D13-D146-AD8A-527F3AA09A3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36360" y="3720424"/>
                  <a:ext cx="8197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8F5874D-7B90-7546-97EB-81B30824F9FB}"/>
                    </a:ext>
                  </a:extLst>
                </p14:cNvPr>
                <p14:cNvContentPartPr/>
                <p14:nvPr/>
              </p14:nvContentPartPr>
              <p14:xfrm>
                <a:off x="8735400" y="3985384"/>
                <a:ext cx="294480" cy="42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8F5874D-7B90-7546-97EB-81B30824F9F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19920" y="3970264"/>
                  <a:ext cx="325080" cy="7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15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93A02E4-165C-3946-B821-6CA9109262BD}"/>
                  </a:ext>
                </a:extLst>
              </p14:cNvPr>
              <p14:cNvContentPartPr/>
              <p14:nvPr/>
            </p14:nvContentPartPr>
            <p14:xfrm>
              <a:off x="2383200" y="946264"/>
              <a:ext cx="254520" cy="848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93A02E4-165C-3946-B821-6CA910926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720" y="931144"/>
                <a:ext cx="28512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019132E-93F0-7647-AF2B-7BB62CFFA556}"/>
                  </a:ext>
                </a:extLst>
              </p14:cNvPr>
              <p14:cNvContentPartPr/>
              <p14:nvPr/>
            </p14:nvContentPartPr>
            <p14:xfrm>
              <a:off x="3745080" y="2412184"/>
              <a:ext cx="1400040" cy="3255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019132E-93F0-7647-AF2B-7BB62CFFA5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9600" y="2397064"/>
                <a:ext cx="1430640" cy="32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538D78D-FAB8-064C-A436-BD1BB6091A92}"/>
                  </a:ext>
                </a:extLst>
              </p14:cNvPr>
              <p14:cNvContentPartPr/>
              <p14:nvPr/>
            </p14:nvContentPartPr>
            <p14:xfrm>
              <a:off x="10373760" y="4989784"/>
              <a:ext cx="445320" cy="15271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538D78D-FAB8-064C-A436-BD1BB6091A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58280" y="4974664"/>
                <a:ext cx="47556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B304CAD-B43C-BC4B-8C2B-80C6302F4530}"/>
                  </a:ext>
                </a:extLst>
              </p14:cNvPr>
              <p14:cNvContentPartPr/>
              <p14:nvPr/>
            </p14:nvContentPartPr>
            <p14:xfrm>
              <a:off x="1974600" y="2626384"/>
              <a:ext cx="36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B304CAD-B43C-BC4B-8C2B-80C6302F45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9480" y="2610904"/>
                <a:ext cx="30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4AA2E62-AE99-7946-8522-A55C3A970F69}"/>
              </a:ext>
            </a:extLst>
          </p:cNvPr>
          <p:cNvGrpSpPr/>
          <p:nvPr/>
        </p:nvGrpSpPr>
        <p:grpSpPr>
          <a:xfrm>
            <a:off x="138240" y="280624"/>
            <a:ext cx="11600640" cy="6337080"/>
            <a:chOff x="138240" y="280624"/>
            <a:chExt cx="11600640" cy="633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C0C31F-4745-D240-90BE-209C5C1BC416}"/>
                    </a:ext>
                  </a:extLst>
                </p14:cNvPr>
                <p14:cNvContentPartPr/>
                <p14:nvPr/>
              </p14:nvContentPartPr>
              <p14:xfrm>
                <a:off x="8169480" y="500224"/>
                <a:ext cx="722160" cy="2645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C0C31F-4745-D240-90BE-209C5C1BC4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4000" y="484744"/>
                  <a:ext cx="752760" cy="26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024AF4-F936-DD41-96F5-02A1270117D5}"/>
                    </a:ext>
                  </a:extLst>
                </p14:cNvPr>
                <p14:cNvContentPartPr/>
                <p14:nvPr/>
              </p14:nvContentPartPr>
              <p14:xfrm>
                <a:off x="9341640" y="1001704"/>
                <a:ext cx="94320" cy="408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024AF4-F936-DD41-96F5-02A1270117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26160" y="986584"/>
                  <a:ext cx="1249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69AD05E-687A-0248-ABF8-F2C9F1057B7A}"/>
                    </a:ext>
                  </a:extLst>
                </p14:cNvPr>
                <p14:cNvContentPartPr/>
                <p14:nvPr/>
              </p14:nvContentPartPr>
              <p14:xfrm>
                <a:off x="9354960" y="991624"/>
                <a:ext cx="338400" cy="457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69AD05E-687A-0248-ABF8-F2C9F1057B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9840" y="976504"/>
                  <a:ext cx="3686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2D2375-870B-994A-8DAB-783841C27FE6}"/>
                    </a:ext>
                  </a:extLst>
                </p14:cNvPr>
                <p14:cNvContentPartPr/>
                <p14:nvPr/>
              </p14:nvContentPartPr>
              <p14:xfrm>
                <a:off x="9806040" y="1212304"/>
                <a:ext cx="98640" cy="174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2D2375-870B-994A-8DAB-783841C27F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0560" y="1197184"/>
                  <a:ext cx="129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8F4647-366D-4D44-AE01-43559F440A29}"/>
                    </a:ext>
                  </a:extLst>
                </p14:cNvPr>
                <p14:cNvContentPartPr/>
                <p14:nvPr/>
              </p14:nvContentPartPr>
              <p14:xfrm>
                <a:off x="9902880" y="1085944"/>
                <a:ext cx="511920" cy="365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8F4647-366D-4D44-AE01-43559F440A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7760" y="1070824"/>
                  <a:ext cx="5421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08BD9A-EA59-8E49-BA1D-3DEBE2D3552D}"/>
                    </a:ext>
                  </a:extLst>
                </p14:cNvPr>
                <p14:cNvContentPartPr/>
                <p14:nvPr/>
              </p14:nvContentPartPr>
              <p14:xfrm>
                <a:off x="10340280" y="1225624"/>
                <a:ext cx="108720" cy="11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08BD9A-EA59-8E49-BA1D-3DEBE2D355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25160" y="1210144"/>
                  <a:ext cx="139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8E65A13-A1A0-634F-856F-81C463DFFA76}"/>
                    </a:ext>
                  </a:extLst>
                </p14:cNvPr>
                <p14:cNvContentPartPr/>
                <p14:nvPr/>
              </p14:nvContentPartPr>
              <p14:xfrm>
                <a:off x="10245960" y="914224"/>
                <a:ext cx="55800" cy="182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8E65A13-A1A0-634F-856F-81C463DFFA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30840" y="899104"/>
                  <a:ext cx="86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F3BDBC-18BE-7043-AC99-BC747DBFF3E6}"/>
                    </a:ext>
                  </a:extLst>
                </p14:cNvPr>
                <p14:cNvContentPartPr/>
                <p14:nvPr/>
              </p14:nvContentPartPr>
              <p14:xfrm>
                <a:off x="9201600" y="1942744"/>
                <a:ext cx="1176120" cy="214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F3BDBC-18BE-7043-AC99-BC747DBFF3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86120" y="1927624"/>
                  <a:ext cx="1206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E4163F-6462-7241-A200-26429E1E2DE8}"/>
                    </a:ext>
                  </a:extLst>
                </p14:cNvPr>
                <p14:cNvContentPartPr/>
                <p14:nvPr/>
              </p14:nvContentPartPr>
              <p14:xfrm>
                <a:off x="10644120" y="1932664"/>
                <a:ext cx="230040" cy="15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E4163F-6462-7241-A200-26429E1E2D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28640" y="1917544"/>
                  <a:ext cx="260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C0D3D1-6669-A64C-9C38-D245B3E9F9C5}"/>
                    </a:ext>
                  </a:extLst>
                </p14:cNvPr>
                <p14:cNvContentPartPr/>
                <p14:nvPr/>
              </p14:nvContentPartPr>
              <p14:xfrm>
                <a:off x="11021400" y="1653664"/>
                <a:ext cx="132840" cy="47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C0D3D1-6669-A64C-9C38-D245B3E9F9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05920" y="1638184"/>
                  <a:ext cx="1634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3E07B0-3E1E-CA4F-BF9E-AFDE50D4B1E3}"/>
                    </a:ext>
                  </a:extLst>
                </p14:cNvPr>
                <p14:cNvContentPartPr/>
                <p14:nvPr/>
              </p14:nvContentPartPr>
              <p14:xfrm>
                <a:off x="11178720" y="1675624"/>
                <a:ext cx="533520" cy="399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3E07B0-3E1E-CA4F-BF9E-AFDE50D4B1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63600" y="1660504"/>
                  <a:ext cx="563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608C176-2AC5-C542-90F4-2E659A2BCC49}"/>
                    </a:ext>
                  </a:extLst>
                </p14:cNvPr>
                <p14:cNvContentPartPr/>
                <p14:nvPr/>
              </p14:nvContentPartPr>
              <p14:xfrm>
                <a:off x="11468520" y="1908544"/>
                <a:ext cx="270360" cy="4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608C176-2AC5-C542-90F4-2E659A2BCC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53400" y="1893424"/>
                  <a:ext cx="300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F02A63-2291-704F-B777-61A85BFC27BA}"/>
                    </a:ext>
                  </a:extLst>
                </p14:cNvPr>
                <p14:cNvContentPartPr/>
                <p14:nvPr/>
              </p14:nvContentPartPr>
              <p14:xfrm>
                <a:off x="9649800" y="2477344"/>
                <a:ext cx="284400" cy="423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F02A63-2291-704F-B777-61A85BFC27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34320" y="2461864"/>
                  <a:ext cx="315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C1B059-CC45-6844-8A12-149B59E98D14}"/>
                    </a:ext>
                  </a:extLst>
                </p14:cNvPr>
                <p14:cNvContentPartPr/>
                <p14:nvPr/>
              </p14:nvContentPartPr>
              <p14:xfrm>
                <a:off x="9984240" y="2728984"/>
                <a:ext cx="56880" cy="144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C1B059-CC45-6844-8A12-149B59E98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68760" y="2713864"/>
                  <a:ext cx="87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E6C34AA-87DB-1C40-BADA-7C19A4E62B9B}"/>
                    </a:ext>
                  </a:extLst>
                </p14:cNvPr>
                <p14:cNvContentPartPr/>
                <p14:nvPr/>
              </p14:nvContentPartPr>
              <p14:xfrm>
                <a:off x="10009800" y="2682544"/>
                <a:ext cx="847440" cy="39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E6C34AA-87DB-1C40-BADA-7C19A4E62B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94320" y="2667424"/>
                  <a:ext cx="8776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B2421F-C424-264D-9728-A5248B51D14B}"/>
                    </a:ext>
                  </a:extLst>
                </p14:cNvPr>
                <p14:cNvContentPartPr/>
                <p14:nvPr/>
              </p14:nvContentPartPr>
              <p14:xfrm>
                <a:off x="9357840" y="3288784"/>
                <a:ext cx="819720" cy="145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B2421F-C424-264D-9728-A5248B51D1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2360" y="3273304"/>
                  <a:ext cx="84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8EB57D-5DEC-1F43-A132-C251AE9C03E7}"/>
                    </a:ext>
                  </a:extLst>
                </p14:cNvPr>
                <p14:cNvContentPartPr/>
                <p14:nvPr/>
              </p14:nvContentPartPr>
              <p14:xfrm>
                <a:off x="4834440" y="457024"/>
                <a:ext cx="6480" cy="25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8EB57D-5DEC-1F43-A132-C251AE9C03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19320" y="441904"/>
                  <a:ext cx="37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A34359-4062-3645-8F27-B2B1080A4B0C}"/>
                    </a:ext>
                  </a:extLst>
                </p14:cNvPr>
                <p14:cNvContentPartPr/>
                <p14:nvPr/>
              </p14:nvContentPartPr>
              <p14:xfrm>
                <a:off x="4805280" y="403384"/>
                <a:ext cx="245880" cy="35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A34359-4062-3645-8F27-B2B1080A4B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90160" y="388264"/>
                  <a:ext cx="276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262919-BBF9-C943-9C54-8EC214CAB440}"/>
                    </a:ext>
                  </a:extLst>
                </p14:cNvPr>
                <p14:cNvContentPartPr/>
                <p14:nvPr/>
              </p14:nvContentPartPr>
              <p14:xfrm>
                <a:off x="5024880" y="466744"/>
                <a:ext cx="246240" cy="28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262919-BBF9-C943-9C54-8EC214CAB4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09760" y="451624"/>
                  <a:ext cx="276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3E6531-B524-DE4B-83AD-05E4DD19325C}"/>
                    </a:ext>
                  </a:extLst>
                </p14:cNvPr>
                <p14:cNvContentPartPr/>
                <p14:nvPr/>
              </p14:nvContentPartPr>
              <p14:xfrm>
                <a:off x="5077800" y="419944"/>
                <a:ext cx="329760" cy="9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3E6531-B524-DE4B-83AD-05E4DD1932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2320" y="404824"/>
                  <a:ext cx="360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98834D-F85A-1841-965F-0C9BA8193440}"/>
                    </a:ext>
                  </a:extLst>
                </p14:cNvPr>
                <p14:cNvContentPartPr/>
                <p14:nvPr/>
              </p14:nvContentPartPr>
              <p14:xfrm>
                <a:off x="5598720" y="437584"/>
                <a:ext cx="43560" cy="30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98834D-F85A-1841-965F-0C9BA81934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3600" y="422464"/>
                  <a:ext cx="74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84D525-FDCC-9C4E-AE79-82A673A6BF64}"/>
                    </a:ext>
                  </a:extLst>
                </p14:cNvPr>
                <p14:cNvContentPartPr/>
                <p14:nvPr/>
              </p14:nvContentPartPr>
              <p14:xfrm>
                <a:off x="5531040" y="439744"/>
                <a:ext cx="281880" cy="6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84D525-FDCC-9C4E-AE79-82A673A6BF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5920" y="424624"/>
                  <a:ext cx="312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E4F3D4-A406-1444-8330-B2AA2C2F8CC6}"/>
                    </a:ext>
                  </a:extLst>
                </p14:cNvPr>
                <p14:cNvContentPartPr/>
                <p14:nvPr/>
              </p14:nvContentPartPr>
              <p14:xfrm>
                <a:off x="4883040" y="921424"/>
                <a:ext cx="337680" cy="46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E4F3D4-A406-1444-8330-B2AA2C2F8C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67920" y="906304"/>
                  <a:ext cx="3679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8F1125-8DC7-584F-A572-B4832A78AD3E}"/>
                    </a:ext>
                  </a:extLst>
                </p14:cNvPr>
                <p14:cNvContentPartPr/>
                <p14:nvPr/>
              </p14:nvContentPartPr>
              <p14:xfrm>
                <a:off x="5189400" y="1056784"/>
                <a:ext cx="24480" cy="13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8F1125-8DC7-584F-A572-B4832A78AD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280" y="1041664"/>
                  <a:ext cx="55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BA48D4-EDA9-474F-9921-76C0ACAA6A59}"/>
                    </a:ext>
                  </a:extLst>
                </p14:cNvPr>
                <p14:cNvContentPartPr/>
                <p14:nvPr/>
              </p14:nvContentPartPr>
              <p14:xfrm>
                <a:off x="5369400" y="887584"/>
                <a:ext cx="361080" cy="61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BA48D4-EDA9-474F-9921-76C0ACAA6A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54280" y="872464"/>
                  <a:ext cx="391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A39DA9-882C-DA40-9D3D-609511381D3E}"/>
                    </a:ext>
                  </a:extLst>
                </p14:cNvPr>
                <p14:cNvContentPartPr/>
                <p14:nvPr/>
              </p14:nvContentPartPr>
              <p14:xfrm>
                <a:off x="5719680" y="1040584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A39DA9-882C-DA40-9D3D-609511381D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4560" y="10254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6A884D-DF7C-1140-9714-6E36F4FF82D7}"/>
                    </a:ext>
                  </a:extLst>
                </p14:cNvPr>
                <p14:cNvContentPartPr/>
                <p14:nvPr/>
              </p14:nvContentPartPr>
              <p14:xfrm>
                <a:off x="5837760" y="1230664"/>
                <a:ext cx="145080" cy="16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6A884D-DF7C-1140-9714-6E36F4FF82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22280" y="1215184"/>
                  <a:ext cx="175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EDF0AD-5DFE-B94F-96DA-9234CDCE7C41}"/>
                    </a:ext>
                  </a:extLst>
                </p14:cNvPr>
                <p14:cNvContentPartPr/>
                <p14:nvPr/>
              </p14:nvContentPartPr>
              <p14:xfrm>
                <a:off x="6050520" y="1193944"/>
                <a:ext cx="559800" cy="16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EDF0AD-5DFE-B94F-96DA-9234CDCE7C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35400" y="1178824"/>
                  <a:ext cx="590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29AD99-A9E3-654B-A632-05E5EDF19E6C}"/>
                    </a:ext>
                  </a:extLst>
                </p14:cNvPr>
                <p14:cNvContentPartPr/>
                <p14:nvPr/>
              </p14:nvContentPartPr>
              <p14:xfrm>
                <a:off x="6604920" y="1021144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29AD99-A9E3-654B-A632-05E5EDF19E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9800" y="100602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68CDB7-65E6-154A-B78C-9D66ABA9A901}"/>
                    </a:ext>
                  </a:extLst>
                </p14:cNvPr>
                <p14:cNvContentPartPr/>
                <p14:nvPr/>
              </p14:nvContentPartPr>
              <p14:xfrm>
                <a:off x="6750720" y="1128784"/>
                <a:ext cx="11520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68CDB7-65E6-154A-B78C-9D66ABA9A9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35600" y="1113664"/>
                  <a:ext cx="145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FCFC61-5951-124D-B971-9FDCF58A3937}"/>
                    </a:ext>
                  </a:extLst>
                </p14:cNvPr>
                <p14:cNvContentPartPr/>
                <p14:nvPr/>
              </p14:nvContentPartPr>
              <p14:xfrm>
                <a:off x="6896880" y="1103584"/>
                <a:ext cx="354600" cy="38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FCFC61-5951-124D-B971-9FDCF58A39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1400" y="1088104"/>
                  <a:ext cx="3852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AE3EF2-30E5-414D-BA71-A798019299DA}"/>
                    </a:ext>
                  </a:extLst>
                </p14:cNvPr>
                <p14:cNvContentPartPr/>
                <p14:nvPr/>
              </p14:nvContentPartPr>
              <p14:xfrm>
                <a:off x="4691160" y="1742584"/>
                <a:ext cx="289800" cy="421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AE3EF2-30E5-414D-BA71-A798019299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75680" y="1727464"/>
                  <a:ext cx="320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ADC290-28EB-8A46-BB13-E67D8D5CDACE}"/>
                    </a:ext>
                  </a:extLst>
                </p14:cNvPr>
                <p14:cNvContentPartPr/>
                <p14:nvPr/>
              </p14:nvContentPartPr>
              <p14:xfrm>
                <a:off x="5095440" y="1897384"/>
                <a:ext cx="212040" cy="41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ADC290-28EB-8A46-BB13-E67D8D5CDA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80320" y="1882264"/>
                  <a:ext cx="2426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BB0E38-194F-6849-8A91-740BC8D867B5}"/>
                    </a:ext>
                  </a:extLst>
                </p14:cNvPr>
                <p14:cNvContentPartPr/>
                <p14:nvPr/>
              </p14:nvContentPartPr>
              <p14:xfrm>
                <a:off x="5447160" y="1925824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BB0E38-194F-6849-8A91-740BC8D867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040" y="19107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13C285-8D9F-094F-9D7C-87834CCD14E6}"/>
                    </a:ext>
                  </a:extLst>
                </p14:cNvPr>
                <p14:cNvContentPartPr/>
                <p14:nvPr/>
              </p14:nvContentPartPr>
              <p14:xfrm>
                <a:off x="5389920" y="1916104"/>
                <a:ext cx="120600" cy="21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13C285-8D9F-094F-9D7C-87834CCD14E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74440" y="1900984"/>
                  <a:ext cx="151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83F3C3-6FAF-2A4A-93D6-51CE6E42D8B6}"/>
                    </a:ext>
                  </a:extLst>
                </p14:cNvPr>
                <p14:cNvContentPartPr/>
                <p14:nvPr/>
              </p14:nvContentPartPr>
              <p14:xfrm>
                <a:off x="5437800" y="1916104"/>
                <a:ext cx="286920" cy="17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83F3C3-6FAF-2A4A-93D6-51CE6E42D8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22320" y="1900984"/>
                  <a:ext cx="317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55DD80-8A90-5340-A9CE-35F266AA5EF5}"/>
                    </a:ext>
                  </a:extLst>
                </p14:cNvPr>
                <p14:cNvContentPartPr/>
                <p14:nvPr/>
              </p14:nvContentPartPr>
              <p14:xfrm>
                <a:off x="5803920" y="1721704"/>
                <a:ext cx="13320" cy="415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55DD80-8A90-5340-A9CE-35F266AA5E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88800" y="1706224"/>
                  <a:ext cx="439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E342B8-3DD3-5D4A-BB5C-F533DE048781}"/>
                    </a:ext>
                  </a:extLst>
                </p14:cNvPr>
                <p14:cNvContentPartPr/>
                <p14:nvPr/>
              </p14:nvContentPartPr>
              <p14:xfrm>
                <a:off x="5651640" y="1916104"/>
                <a:ext cx="182160" cy="39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E342B8-3DD3-5D4A-BB5C-F533DE04878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36520" y="1900984"/>
                  <a:ext cx="212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553E69-92CB-AD41-976A-E7D7D75EB2BD}"/>
                    </a:ext>
                  </a:extLst>
                </p14:cNvPr>
                <p14:cNvContentPartPr/>
                <p14:nvPr/>
              </p14:nvContentPartPr>
              <p14:xfrm>
                <a:off x="5929200" y="1935544"/>
                <a:ext cx="169200" cy="24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553E69-92CB-AD41-976A-E7D7D75EB2B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14080" y="1920424"/>
                  <a:ext cx="199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AC491E-47B0-F24D-9918-21D7CB3C53B7}"/>
                    </a:ext>
                  </a:extLst>
                </p14:cNvPr>
                <p14:cNvContentPartPr/>
                <p14:nvPr/>
              </p14:nvContentPartPr>
              <p14:xfrm>
                <a:off x="6241320" y="1916104"/>
                <a:ext cx="17640" cy="37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AC491E-47B0-F24D-9918-21D7CB3C53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26200" y="1900984"/>
                  <a:ext cx="482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E61D40-CC82-6541-868B-459CF00179F6}"/>
                    </a:ext>
                  </a:extLst>
                </p14:cNvPr>
                <p14:cNvContentPartPr/>
                <p14:nvPr/>
              </p14:nvContentPartPr>
              <p14:xfrm>
                <a:off x="6221160" y="1863544"/>
                <a:ext cx="194760" cy="23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E61D40-CC82-6541-868B-459CF00179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06040" y="1848424"/>
                  <a:ext cx="225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AA538D-281B-9A42-804C-A994FA2C2194}"/>
                    </a:ext>
                  </a:extLst>
                </p14:cNvPr>
                <p14:cNvContentPartPr/>
                <p14:nvPr/>
              </p14:nvContentPartPr>
              <p14:xfrm>
                <a:off x="6400800" y="1841224"/>
                <a:ext cx="235440" cy="204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AA538D-281B-9A42-804C-A994FA2C219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85320" y="1825744"/>
                  <a:ext cx="266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EB13E3-7D11-4042-A3D0-C640E014D27F}"/>
                    </a:ext>
                  </a:extLst>
                </p14:cNvPr>
                <p14:cNvContentPartPr/>
                <p14:nvPr/>
              </p14:nvContentPartPr>
              <p14:xfrm>
                <a:off x="6731280" y="1891984"/>
                <a:ext cx="144360" cy="20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EB13E3-7D11-4042-A3D0-C640E014D27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16160" y="1876504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79EA72-B498-8642-96F0-0CF5F94C96C4}"/>
                    </a:ext>
                  </a:extLst>
                </p14:cNvPr>
                <p14:cNvContentPartPr/>
                <p14:nvPr/>
              </p14:nvContentPartPr>
              <p14:xfrm>
                <a:off x="6921000" y="1877224"/>
                <a:ext cx="169920" cy="23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79EA72-B498-8642-96F0-0CF5F94C96C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05520" y="1862104"/>
                  <a:ext cx="200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3C5502-C14B-E344-8A82-AFAB89FB83FB}"/>
                    </a:ext>
                  </a:extLst>
                </p14:cNvPr>
                <p14:cNvContentPartPr/>
                <p14:nvPr/>
              </p14:nvContentPartPr>
              <p14:xfrm>
                <a:off x="7172640" y="1849864"/>
                <a:ext cx="147240" cy="20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3C5502-C14B-E344-8A82-AFAB89FB83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57520" y="1834384"/>
                  <a:ext cx="177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428CDF7-1846-2540-94AE-B28776E31FD1}"/>
                    </a:ext>
                  </a:extLst>
                </p14:cNvPr>
                <p14:cNvContentPartPr/>
                <p14:nvPr/>
              </p14:nvContentPartPr>
              <p14:xfrm>
                <a:off x="7383240" y="1906384"/>
                <a:ext cx="337320" cy="18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428CDF7-1846-2540-94AE-B28776E31FD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68120" y="1891264"/>
                  <a:ext cx="367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224202-3985-A74B-80F2-4FCDA5F1EB00}"/>
                    </a:ext>
                  </a:extLst>
                </p14:cNvPr>
                <p14:cNvContentPartPr/>
                <p14:nvPr/>
              </p14:nvContentPartPr>
              <p14:xfrm>
                <a:off x="5147640" y="2555824"/>
                <a:ext cx="719280" cy="40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224202-3985-A74B-80F2-4FCDA5F1EB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32520" y="2540704"/>
                  <a:ext cx="749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A06D83-E22F-484F-8505-31322A463006}"/>
                    </a:ext>
                  </a:extLst>
                </p14:cNvPr>
                <p14:cNvContentPartPr/>
                <p14:nvPr/>
              </p14:nvContentPartPr>
              <p14:xfrm>
                <a:off x="6001920" y="2489944"/>
                <a:ext cx="943920" cy="520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A06D83-E22F-484F-8505-31322A46300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86440" y="2474824"/>
                  <a:ext cx="9745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824B71-FA2B-C645-BD80-4B5C4D7DA19A}"/>
                    </a:ext>
                  </a:extLst>
                </p14:cNvPr>
                <p14:cNvContentPartPr/>
                <p14:nvPr/>
              </p14:nvContentPartPr>
              <p14:xfrm>
                <a:off x="6926040" y="2626384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824B71-FA2B-C645-BD80-4B5C4D7DA1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10560" y="26109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047CAE-3FF7-5F44-B278-A48B3C033352}"/>
                    </a:ext>
                  </a:extLst>
                </p14:cNvPr>
                <p14:cNvContentPartPr/>
                <p14:nvPr/>
              </p14:nvContentPartPr>
              <p14:xfrm>
                <a:off x="7073280" y="2431624"/>
                <a:ext cx="39600" cy="49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047CAE-3FF7-5F44-B278-A48B3C0333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58160" y="2416504"/>
                  <a:ext cx="702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CB156B-4EF6-7B48-B9FF-238E3296F996}"/>
                    </a:ext>
                  </a:extLst>
                </p14:cNvPr>
                <p14:cNvContentPartPr/>
                <p14:nvPr/>
              </p14:nvContentPartPr>
              <p14:xfrm>
                <a:off x="6964560" y="2699104"/>
                <a:ext cx="307800" cy="227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CB156B-4EF6-7B48-B9FF-238E3296F9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49440" y="2683984"/>
                  <a:ext cx="338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148868-054E-2C4D-8ECF-826D9E8AD017}"/>
                    </a:ext>
                  </a:extLst>
                </p14:cNvPr>
                <p14:cNvContentPartPr/>
                <p14:nvPr/>
              </p14:nvContentPartPr>
              <p14:xfrm>
                <a:off x="7227360" y="2586424"/>
                <a:ext cx="1080" cy="1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148868-054E-2C4D-8ECF-826D9E8AD0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12240" y="2571304"/>
                  <a:ext cx="31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45625-FFB5-2145-88D8-312DB3B072EF}"/>
                    </a:ext>
                  </a:extLst>
                </p14:cNvPr>
                <p14:cNvContentPartPr/>
                <p14:nvPr/>
              </p14:nvContentPartPr>
              <p14:xfrm>
                <a:off x="7422120" y="2682544"/>
                <a:ext cx="521280" cy="390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45625-FFB5-2145-88D8-312DB3B072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06640" y="2667064"/>
                  <a:ext cx="551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4973B10-CAAA-DD4D-82F0-8C319F4414A0}"/>
                    </a:ext>
                  </a:extLst>
                </p14:cNvPr>
                <p14:cNvContentPartPr/>
                <p14:nvPr/>
              </p14:nvContentPartPr>
              <p14:xfrm>
                <a:off x="5303880" y="3511624"/>
                <a:ext cx="54360" cy="31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4973B10-CAAA-DD4D-82F0-8C319F4414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88400" y="3496144"/>
                  <a:ext cx="84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A25C02-B1AB-194A-9501-2EC51F592442}"/>
                    </a:ext>
                  </a:extLst>
                </p14:cNvPr>
                <p14:cNvContentPartPr/>
                <p14:nvPr/>
              </p14:nvContentPartPr>
              <p14:xfrm>
                <a:off x="5499360" y="3520984"/>
                <a:ext cx="139320" cy="28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A25C02-B1AB-194A-9501-2EC51F5924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83880" y="3505504"/>
                  <a:ext cx="169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025807-61A4-D64C-9BC0-136A3EA5A381}"/>
                    </a:ext>
                  </a:extLst>
                </p14:cNvPr>
                <p14:cNvContentPartPr/>
                <p14:nvPr/>
              </p14:nvContentPartPr>
              <p14:xfrm>
                <a:off x="5756040" y="3477424"/>
                <a:ext cx="148320" cy="29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025807-61A4-D64C-9BC0-136A3EA5A3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40920" y="3462304"/>
                  <a:ext cx="178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6F5521-ACF4-EE4E-A35E-9C19F1C99C4D}"/>
                    </a:ext>
                  </a:extLst>
                </p14:cNvPr>
                <p14:cNvContentPartPr/>
                <p14:nvPr/>
              </p14:nvContentPartPr>
              <p14:xfrm>
                <a:off x="5989320" y="3783784"/>
                <a:ext cx="51480" cy="131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6F5521-ACF4-EE4E-A35E-9C19F1C99C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74200" y="3768664"/>
                  <a:ext cx="82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04F4F3-E346-AD4E-8B86-137651815BA1}"/>
                    </a:ext>
                  </a:extLst>
                </p14:cNvPr>
                <p14:cNvContentPartPr/>
                <p14:nvPr/>
              </p14:nvContentPartPr>
              <p14:xfrm>
                <a:off x="6197040" y="3527464"/>
                <a:ext cx="535680" cy="30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04F4F3-E346-AD4E-8B86-137651815B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81920" y="3512344"/>
                  <a:ext cx="566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874624-BFE0-214A-A189-3C51A3B4AE3D}"/>
                    </a:ext>
                  </a:extLst>
                </p14:cNvPr>
                <p14:cNvContentPartPr/>
                <p14:nvPr/>
              </p14:nvContentPartPr>
              <p14:xfrm>
                <a:off x="5502960" y="4279864"/>
                <a:ext cx="289080" cy="286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874624-BFE0-214A-A189-3C51A3B4AE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87480" y="4264744"/>
                  <a:ext cx="319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DD5FF2-885E-ED45-BE8B-9D71E231A370}"/>
                    </a:ext>
                  </a:extLst>
                </p14:cNvPr>
                <p14:cNvContentPartPr/>
                <p14:nvPr/>
              </p14:nvContentPartPr>
              <p14:xfrm>
                <a:off x="5943600" y="4318744"/>
                <a:ext cx="191520" cy="256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DD5FF2-885E-ED45-BE8B-9D71E231A3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8120" y="4303624"/>
                  <a:ext cx="221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2B25C5-437F-3846-BB7F-E6DE25FA62A7}"/>
                    </a:ext>
                  </a:extLst>
                </p14:cNvPr>
                <p14:cNvContentPartPr/>
                <p14:nvPr/>
              </p14:nvContentPartPr>
              <p14:xfrm>
                <a:off x="5923800" y="4188064"/>
                <a:ext cx="428400" cy="23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2B25C5-437F-3846-BB7F-E6DE25FA62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08680" y="4172944"/>
                  <a:ext cx="459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9593CC-9F06-3244-BB2B-2D36B8446E8F}"/>
                    </a:ext>
                  </a:extLst>
                </p14:cNvPr>
                <p14:cNvContentPartPr/>
                <p14:nvPr/>
              </p14:nvContentPartPr>
              <p14:xfrm>
                <a:off x="6317640" y="4494064"/>
                <a:ext cx="23040" cy="17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9593CC-9F06-3244-BB2B-2D36B8446E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2160" y="4478584"/>
                  <a:ext cx="53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2C674B-C068-7B43-91C2-43DD3F9E9F40}"/>
                    </a:ext>
                  </a:extLst>
                </p14:cNvPr>
                <p14:cNvContentPartPr/>
                <p14:nvPr/>
              </p14:nvContentPartPr>
              <p14:xfrm>
                <a:off x="6566760" y="4339264"/>
                <a:ext cx="142200" cy="18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2C674B-C068-7B43-91C2-43DD3F9E9F4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51280" y="4324144"/>
                  <a:ext cx="172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F1A4E7-EB3A-394C-913E-F5B660DBF17A}"/>
                    </a:ext>
                  </a:extLst>
                </p14:cNvPr>
                <p14:cNvContentPartPr/>
                <p14:nvPr/>
              </p14:nvContentPartPr>
              <p14:xfrm>
                <a:off x="6802920" y="4342504"/>
                <a:ext cx="668520" cy="220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F1A4E7-EB3A-394C-913E-F5B660DBF1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87800" y="4327384"/>
                  <a:ext cx="698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D0BB50-59A1-5143-80B8-85B6E28B1157}"/>
                    </a:ext>
                  </a:extLst>
                </p14:cNvPr>
                <p14:cNvContentPartPr/>
                <p14:nvPr/>
              </p14:nvContentPartPr>
              <p14:xfrm>
                <a:off x="7242840" y="4351504"/>
                <a:ext cx="281160" cy="37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D0BB50-59A1-5143-80B8-85B6E28B11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27720" y="4336384"/>
                  <a:ext cx="311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DEFCA8-E98C-7A44-B9C8-FB9516ED724E}"/>
                    </a:ext>
                  </a:extLst>
                </p14:cNvPr>
                <p14:cNvContentPartPr/>
                <p14:nvPr/>
              </p14:nvContentPartPr>
              <p14:xfrm>
                <a:off x="7308000" y="3268264"/>
                <a:ext cx="124200" cy="41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DEFCA8-E98C-7A44-B9C8-FB9516ED72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92880" y="3253144"/>
                  <a:ext cx="154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A9CCC9-455D-5647-A06E-92AF1F2FA110}"/>
                    </a:ext>
                  </a:extLst>
                </p14:cNvPr>
                <p14:cNvContentPartPr/>
                <p14:nvPr/>
              </p14:nvContentPartPr>
              <p14:xfrm>
                <a:off x="7499880" y="3524224"/>
                <a:ext cx="35640" cy="5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A9CCC9-455D-5647-A06E-92AF1F2FA1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84760" y="3509104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3A2041-8BD9-044D-850B-B0F02576094B}"/>
                    </a:ext>
                  </a:extLst>
                </p14:cNvPr>
                <p14:cNvContentPartPr/>
                <p14:nvPr/>
              </p14:nvContentPartPr>
              <p14:xfrm>
                <a:off x="7484760" y="3424504"/>
                <a:ext cx="179640" cy="369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3A2041-8BD9-044D-850B-B0F0257609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69640" y="3409384"/>
                  <a:ext cx="210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B8D684-B48B-1746-9D9D-2E58244BB5A7}"/>
                    </a:ext>
                  </a:extLst>
                </p14:cNvPr>
                <p14:cNvContentPartPr/>
                <p14:nvPr/>
              </p14:nvContentPartPr>
              <p14:xfrm>
                <a:off x="7723800" y="3454384"/>
                <a:ext cx="141120" cy="157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B8D684-B48B-1746-9D9D-2E58244BB5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08320" y="3439264"/>
                  <a:ext cx="171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8D9282-156C-C943-B4DC-8508D1835432}"/>
                    </a:ext>
                  </a:extLst>
                </p14:cNvPr>
                <p14:cNvContentPartPr/>
                <p14:nvPr/>
              </p14:nvContentPartPr>
              <p14:xfrm>
                <a:off x="7552440" y="4017424"/>
                <a:ext cx="181080" cy="541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8D9282-156C-C943-B4DC-8508D18354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37320" y="4001944"/>
                  <a:ext cx="2116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0CD469-76DB-FC43-B16A-F1A13E074848}"/>
                    </a:ext>
                  </a:extLst>
                </p14:cNvPr>
                <p14:cNvContentPartPr/>
                <p14:nvPr/>
              </p14:nvContentPartPr>
              <p14:xfrm>
                <a:off x="7762680" y="4219744"/>
                <a:ext cx="167040" cy="39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0CD469-76DB-FC43-B16A-F1A13E0748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47200" y="4204624"/>
                  <a:ext cx="197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8977B5-1514-CC49-A0E3-5D5D75B7838D}"/>
                    </a:ext>
                  </a:extLst>
                </p14:cNvPr>
                <p14:cNvContentPartPr/>
                <p14:nvPr/>
              </p14:nvContentPartPr>
              <p14:xfrm>
                <a:off x="8064000" y="4082584"/>
                <a:ext cx="263880" cy="36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8977B5-1514-CC49-A0E3-5D5D75B783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48880" y="4067464"/>
                  <a:ext cx="294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31ED29-C341-6141-868D-BE01CA93D397}"/>
                    </a:ext>
                  </a:extLst>
                </p14:cNvPr>
                <p14:cNvContentPartPr/>
                <p14:nvPr/>
              </p14:nvContentPartPr>
              <p14:xfrm>
                <a:off x="1625040" y="280624"/>
                <a:ext cx="246240" cy="405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31ED29-C341-6141-868D-BE01CA93D39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09560" y="265504"/>
                  <a:ext cx="2764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51AFE7-27BC-9643-B563-1C18BD4E3E54}"/>
                    </a:ext>
                  </a:extLst>
                </p14:cNvPr>
                <p14:cNvContentPartPr/>
                <p14:nvPr/>
              </p14:nvContentPartPr>
              <p14:xfrm>
                <a:off x="1653480" y="443344"/>
                <a:ext cx="217800" cy="13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51AFE7-27BC-9643-B563-1C18BD4E3E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38000" y="427864"/>
                  <a:ext cx="24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3C39D4-861E-384E-AF15-C585552505A9}"/>
                    </a:ext>
                  </a:extLst>
                </p14:cNvPr>
                <p14:cNvContentPartPr/>
                <p14:nvPr/>
              </p14:nvContentPartPr>
              <p14:xfrm>
                <a:off x="1945440" y="476464"/>
                <a:ext cx="382680" cy="162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3C39D4-861E-384E-AF15-C585552505A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30320" y="461344"/>
                  <a:ext cx="413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E84437-5C59-5144-8A48-20B0E113E42F}"/>
                    </a:ext>
                  </a:extLst>
                </p14:cNvPr>
                <p14:cNvContentPartPr/>
                <p14:nvPr/>
              </p14:nvContentPartPr>
              <p14:xfrm>
                <a:off x="2392920" y="474304"/>
                <a:ext cx="217800" cy="16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E84437-5C59-5144-8A48-20B0E113E4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77440" y="458824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500EF2-1D88-E741-BB3C-2DA4FDED1B2F}"/>
                    </a:ext>
                  </a:extLst>
                </p14:cNvPr>
                <p14:cNvContentPartPr/>
                <p14:nvPr/>
              </p14:nvContentPartPr>
              <p14:xfrm>
                <a:off x="2606760" y="534064"/>
                <a:ext cx="225000" cy="21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500EF2-1D88-E741-BB3C-2DA4FDED1B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1640" y="518584"/>
                  <a:ext cx="255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2A41B1-B956-6A46-8BB9-DBDF2EA3E930}"/>
                    </a:ext>
                  </a:extLst>
                </p14:cNvPr>
                <p14:cNvContentPartPr/>
                <p14:nvPr/>
              </p14:nvContentPartPr>
              <p14:xfrm>
                <a:off x="1672920" y="836824"/>
                <a:ext cx="1224000" cy="1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2A41B1-B956-6A46-8BB9-DBDF2EA3E9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57800" y="821704"/>
                  <a:ext cx="1254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7019B-71A0-8C45-AC18-035D93F4DE53}"/>
                    </a:ext>
                  </a:extLst>
                </p14:cNvPr>
                <p14:cNvContentPartPr/>
                <p14:nvPr/>
              </p14:nvContentPartPr>
              <p14:xfrm>
                <a:off x="2820600" y="779224"/>
                <a:ext cx="63000" cy="75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7019B-71A0-8C45-AC18-035D93F4DE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05120" y="764104"/>
                  <a:ext cx="93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40683F-2B21-E441-8F2B-68851376ADF4}"/>
                    </a:ext>
                  </a:extLst>
                </p14:cNvPr>
                <p14:cNvContentPartPr/>
                <p14:nvPr/>
              </p14:nvContentPartPr>
              <p14:xfrm>
                <a:off x="3529440" y="1681744"/>
                <a:ext cx="141840" cy="419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40683F-2B21-E441-8F2B-68851376AD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14320" y="1666624"/>
                  <a:ext cx="1720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6C98C6-C076-504C-B8C1-7FE5E8A15CEF}"/>
                    </a:ext>
                  </a:extLst>
                </p14:cNvPr>
                <p14:cNvContentPartPr/>
                <p14:nvPr/>
              </p14:nvContentPartPr>
              <p14:xfrm>
                <a:off x="3433680" y="1402024"/>
                <a:ext cx="247320" cy="129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6C98C6-C076-504C-B8C1-7FE5E8A15C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18560" y="1386904"/>
                  <a:ext cx="277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E16EBA0-8D57-B84B-A82E-439E2D6B3954}"/>
                    </a:ext>
                  </a:extLst>
                </p14:cNvPr>
                <p14:cNvContentPartPr/>
                <p14:nvPr/>
              </p14:nvContentPartPr>
              <p14:xfrm>
                <a:off x="3803400" y="1229584"/>
                <a:ext cx="277920" cy="230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E16EBA0-8D57-B84B-A82E-439E2D6B39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87920" y="1214104"/>
                  <a:ext cx="308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4A4336-282A-D049-9347-B6FA6E91017C}"/>
                    </a:ext>
                  </a:extLst>
                </p14:cNvPr>
                <p14:cNvContentPartPr/>
                <p14:nvPr/>
              </p14:nvContentPartPr>
              <p14:xfrm>
                <a:off x="4143960" y="1206184"/>
                <a:ext cx="146160" cy="171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4A4336-282A-D049-9347-B6FA6E9101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28480" y="1191064"/>
                  <a:ext cx="176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00CA0D0-5738-5E4F-9524-70C456111BA7}"/>
                    </a:ext>
                  </a:extLst>
                </p14:cNvPr>
                <p14:cNvContentPartPr/>
                <p14:nvPr/>
              </p14:nvContentPartPr>
              <p14:xfrm>
                <a:off x="4386960" y="1118344"/>
                <a:ext cx="257400" cy="236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00CA0D0-5738-5E4F-9524-70C456111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71840" y="1103224"/>
                  <a:ext cx="28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DE5C419-00BF-8746-ACA6-1F9960253848}"/>
                    </a:ext>
                  </a:extLst>
                </p14:cNvPr>
                <p14:cNvContentPartPr/>
                <p14:nvPr/>
              </p14:nvContentPartPr>
              <p14:xfrm>
                <a:off x="673920" y="3704584"/>
                <a:ext cx="2883240" cy="2297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DE5C419-00BF-8746-ACA6-1F99602538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8800" y="3689104"/>
                  <a:ext cx="2913840" cy="23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1581557-8AE8-D64D-AE33-6AEE4604E7BE}"/>
                    </a:ext>
                  </a:extLst>
                </p14:cNvPr>
                <p14:cNvContentPartPr/>
                <p14:nvPr/>
              </p14:nvContentPartPr>
              <p14:xfrm>
                <a:off x="138240" y="2894944"/>
                <a:ext cx="678600" cy="626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1581557-8AE8-D64D-AE33-6AEE4604E7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2760" y="2879824"/>
                  <a:ext cx="709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67C5C2-3889-D549-92CB-E269A6C1B759}"/>
                    </a:ext>
                  </a:extLst>
                </p14:cNvPr>
                <p14:cNvContentPartPr/>
                <p14:nvPr/>
              </p14:nvContentPartPr>
              <p14:xfrm>
                <a:off x="842040" y="1833304"/>
                <a:ext cx="1662840" cy="1406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67C5C2-3889-D549-92CB-E269A6C1B75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6920" y="1818184"/>
                  <a:ext cx="1693440" cy="14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C773FA8-AE3B-2247-B623-9055078DE9CD}"/>
                    </a:ext>
                  </a:extLst>
                </p14:cNvPr>
                <p14:cNvContentPartPr/>
                <p14:nvPr/>
              </p14:nvContentPartPr>
              <p14:xfrm>
                <a:off x="773280" y="1497784"/>
                <a:ext cx="714960" cy="364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C773FA8-AE3B-2247-B623-9055078DE9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8160" y="1482664"/>
                  <a:ext cx="745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FA77AC7-4DC8-444A-A111-495F1C94A4C9}"/>
                    </a:ext>
                  </a:extLst>
                </p14:cNvPr>
                <p14:cNvContentPartPr/>
                <p14:nvPr/>
              </p14:nvContentPartPr>
              <p14:xfrm>
                <a:off x="1429920" y="1351984"/>
                <a:ext cx="158760" cy="237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FA77AC7-4DC8-444A-A111-495F1C94A4C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4440" y="1336864"/>
                  <a:ext cx="189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F7FD4BE-9AB2-9F4A-B12C-5CDCC3FD5F7B}"/>
                    </a:ext>
                  </a:extLst>
                </p14:cNvPr>
                <p14:cNvContentPartPr/>
                <p14:nvPr/>
              </p14:nvContentPartPr>
              <p14:xfrm>
                <a:off x="1458720" y="1509304"/>
                <a:ext cx="133200" cy="86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F7FD4BE-9AB2-9F4A-B12C-5CDCC3FD5F7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43600" y="1494184"/>
                  <a:ext cx="163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4238D6A-16CD-E842-94C8-1800CD2E139B}"/>
                    </a:ext>
                  </a:extLst>
                </p14:cNvPr>
                <p14:cNvContentPartPr/>
                <p14:nvPr/>
              </p14:nvContentPartPr>
              <p14:xfrm>
                <a:off x="1740960" y="1354504"/>
                <a:ext cx="415080" cy="250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4238D6A-16CD-E842-94C8-1800CD2E13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25840" y="1339024"/>
                  <a:ext cx="445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8AD888A-62BC-B04E-B3DE-5A9E455417EF}"/>
                    </a:ext>
                  </a:extLst>
                </p14:cNvPr>
                <p14:cNvContentPartPr/>
                <p14:nvPr/>
              </p14:nvContentPartPr>
              <p14:xfrm>
                <a:off x="288000" y="1956424"/>
                <a:ext cx="251640" cy="382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8AD888A-62BC-B04E-B3DE-5A9E455417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2880" y="1941304"/>
                  <a:ext cx="282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43EC0FF-874D-644D-90ED-D54D860E269C}"/>
                    </a:ext>
                  </a:extLst>
                </p14:cNvPr>
                <p14:cNvContentPartPr/>
                <p14:nvPr/>
              </p14:nvContentPartPr>
              <p14:xfrm>
                <a:off x="330480" y="2128504"/>
                <a:ext cx="344880" cy="118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43EC0FF-874D-644D-90ED-D54D860E26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000" y="2113384"/>
                  <a:ext cx="375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F2346B6-63A7-764E-9E21-5634E921E211}"/>
                    </a:ext>
                  </a:extLst>
                </p14:cNvPr>
                <p14:cNvContentPartPr/>
                <p14:nvPr/>
              </p14:nvContentPartPr>
              <p14:xfrm>
                <a:off x="3292200" y="2029504"/>
                <a:ext cx="510840" cy="444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F2346B6-63A7-764E-9E21-5634E921E2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77080" y="2014384"/>
                  <a:ext cx="5410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042E97-7644-7D49-8A0D-00B2AA462AC1}"/>
                    </a:ext>
                  </a:extLst>
                </p14:cNvPr>
                <p14:cNvContentPartPr/>
                <p14:nvPr/>
              </p14:nvContentPartPr>
              <p14:xfrm>
                <a:off x="2664360" y="2848864"/>
                <a:ext cx="1341000" cy="84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042E97-7644-7D49-8A0D-00B2AA462AC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49240" y="2833744"/>
                  <a:ext cx="13716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BF4B66-832D-3340-9343-38E90EBCCA6B}"/>
                    </a:ext>
                  </a:extLst>
                </p14:cNvPr>
                <p14:cNvContentPartPr/>
                <p14:nvPr/>
              </p14:nvContentPartPr>
              <p14:xfrm>
                <a:off x="3067560" y="3187984"/>
                <a:ext cx="190800" cy="173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BF4B66-832D-3340-9343-38E90EBCCA6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52080" y="3172864"/>
                  <a:ext cx="221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0C90E1-560F-7846-B2CF-2C7F2DA00B92}"/>
                    </a:ext>
                  </a:extLst>
                </p14:cNvPr>
                <p14:cNvContentPartPr/>
                <p14:nvPr/>
              </p14:nvContentPartPr>
              <p14:xfrm>
                <a:off x="3336480" y="3082864"/>
                <a:ext cx="178560" cy="202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0C90E1-560F-7846-B2CF-2C7F2DA00B9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21000" y="3067744"/>
                  <a:ext cx="209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3AF1F9-6834-394B-A787-FD572F178EA0}"/>
                    </a:ext>
                  </a:extLst>
                </p14:cNvPr>
                <p14:cNvContentPartPr/>
                <p14:nvPr/>
              </p14:nvContentPartPr>
              <p14:xfrm>
                <a:off x="3618360" y="3103024"/>
                <a:ext cx="128880" cy="246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3AF1F9-6834-394B-A787-FD572F178E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03240" y="3087544"/>
                  <a:ext cx="159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05A290-AD9A-AC46-AE8E-4334220CC1BD}"/>
                    </a:ext>
                  </a:extLst>
                </p14:cNvPr>
                <p14:cNvContentPartPr/>
                <p14:nvPr/>
              </p14:nvContentPartPr>
              <p14:xfrm>
                <a:off x="3569760" y="2966944"/>
                <a:ext cx="207000" cy="107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05A290-AD9A-AC46-AE8E-4334220CC1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54640" y="2951464"/>
                  <a:ext cx="237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B3736DB-E22C-E74D-A1A8-B515E0BB9732}"/>
                    </a:ext>
                  </a:extLst>
                </p14:cNvPr>
                <p14:cNvContentPartPr/>
                <p14:nvPr/>
              </p14:nvContentPartPr>
              <p14:xfrm>
                <a:off x="3949200" y="3452944"/>
                <a:ext cx="36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B3736DB-E22C-E74D-A1A8-B515E0BB97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4080" y="343782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28E446E-DC8A-2244-AC91-AC472475558D}"/>
                    </a:ext>
                  </a:extLst>
                </p14:cNvPr>
                <p14:cNvContentPartPr/>
                <p14:nvPr/>
              </p14:nvContentPartPr>
              <p14:xfrm>
                <a:off x="3501720" y="3488944"/>
                <a:ext cx="278640" cy="684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28E446E-DC8A-2244-AC91-AC472475558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486600" y="3473464"/>
                  <a:ext cx="30924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68FD52-BB64-8F48-9CAF-8AD5C45F5E3B}"/>
                    </a:ext>
                  </a:extLst>
                </p14:cNvPr>
                <p14:cNvContentPartPr/>
                <p14:nvPr/>
              </p14:nvContentPartPr>
              <p14:xfrm>
                <a:off x="3554280" y="3457984"/>
                <a:ext cx="336960" cy="188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68FD52-BB64-8F48-9CAF-8AD5C45F5E3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38800" y="3442504"/>
                  <a:ext cx="367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07AB90-543A-EE4B-8BF1-BC38156C9352}"/>
                    </a:ext>
                  </a:extLst>
                </p14:cNvPr>
                <p14:cNvContentPartPr/>
                <p14:nvPr/>
              </p14:nvContentPartPr>
              <p14:xfrm>
                <a:off x="3829320" y="4182664"/>
                <a:ext cx="13320" cy="16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07AB90-543A-EE4B-8BF1-BC38156C935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14200" y="4167544"/>
                  <a:ext cx="43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A6A0D1-37F5-784E-B551-90EBB7B38EC4}"/>
                    </a:ext>
                  </a:extLst>
                </p14:cNvPr>
                <p14:cNvContentPartPr/>
                <p14:nvPr/>
              </p14:nvContentPartPr>
              <p14:xfrm>
                <a:off x="3238920" y="2530984"/>
                <a:ext cx="1294920" cy="2477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A6A0D1-37F5-784E-B551-90EBB7B38E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23800" y="2515864"/>
                  <a:ext cx="1325160" cy="25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42A59B4-0C31-C746-8F93-3BEA2CEC5B9C}"/>
                    </a:ext>
                  </a:extLst>
                </p14:cNvPr>
                <p14:cNvContentPartPr/>
                <p14:nvPr/>
              </p14:nvContentPartPr>
              <p14:xfrm>
                <a:off x="3790080" y="2431624"/>
                <a:ext cx="286560" cy="141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42A59B4-0C31-C746-8F93-3BEA2CEC5B9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774600" y="2416504"/>
                  <a:ext cx="317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C2B758D-86FA-2540-A45F-54735D3E5E13}"/>
                    </a:ext>
                  </a:extLst>
                </p14:cNvPr>
                <p14:cNvContentPartPr/>
                <p14:nvPr/>
              </p14:nvContentPartPr>
              <p14:xfrm>
                <a:off x="2461680" y="3181504"/>
                <a:ext cx="259200" cy="412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C2B758D-86FA-2540-A45F-54735D3E5E1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446200" y="3166024"/>
                  <a:ext cx="289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840CB3F-BB04-C04B-9965-B7FA0B150B56}"/>
                    </a:ext>
                  </a:extLst>
                </p14:cNvPr>
                <p14:cNvContentPartPr/>
                <p14:nvPr/>
              </p14:nvContentPartPr>
              <p14:xfrm>
                <a:off x="2996640" y="2188624"/>
                <a:ext cx="356040" cy="359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840CB3F-BB04-C04B-9965-B7FA0B150B5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81520" y="2173144"/>
                  <a:ext cx="386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A165758-65FE-DB47-A963-B7F7F7F21D9B}"/>
                    </a:ext>
                  </a:extLst>
                </p14:cNvPr>
                <p14:cNvContentPartPr/>
                <p14:nvPr/>
              </p14:nvContentPartPr>
              <p14:xfrm>
                <a:off x="3809520" y="2927704"/>
                <a:ext cx="426600" cy="446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165758-65FE-DB47-A963-B7F7F7F21D9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94400" y="2912584"/>
                  <a:ext cx="4572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3B76076-5D26-4D40-9260-9AED0C746E57}"/>
                    </a:ext>
                  </a:extLst>
                </p14:cNvPr>
                <p14:cNvContentPartPr/>
                <p14:nvPr/>
              </p14:nvContentPartPr>
              <p14:xfrm>
                <a:off x="3727440" y="2908264"/>
                <a:ext cx="339120" cy="551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3B76076-5D26-4D40-9260-9AED0C746E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11960" y="2893144"/>
                  <a:ext cx="3693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8FB39D-E813-4E47-9B51-CE3B5D629789}"/>
                    </a:ext>
                  </a:extLst>
                </p14:cNvPr>
                <p14:cNvContentPartPr/>
                <p14:nvPr/>
              </p14:nvContentPartPr>
              <p14:xfrm>
                <a:off x="3890880" y="1945264"/>
                <a:ext cx="296280" cy="249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8FB39D-E813-4E47-9B51-CE3B5D62978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875400" y="1930144"/>
                  <a:ext cx="326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426F746-F10D-744C-9F32-01708E51514A}"/>
                    </a:ext>
                  </a:extLst>
                </p14:cNvPr>
                <p14:cNvContentPartPr/>
                <p14:nvPr/>
              </p14:nvContentPartPr>
              <p14:xfrm>
                <a:off x="3749400" y="1974424"/>
                <a:ext cx="365400" cy="559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426F746-F10D-744C-9F32-01708E51514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734280" y="1959304"/>
                  <a:ext cx="3960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A86FC7D-F1BF-EA4D-80FA-821176B6BC80}"/>
                    </a:ext>
                  </a:extLst>
                </p14:cNvPr>
                <p14:cNvContentPartPr/>
                <p14:nvPr/>
              </p14:nvContentPartPr>
              <p14:xfrm>
                <a:off x="1478520" y="3180424"/>
                <a:ext cx="291960" cy="769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A86FC7D-F1BF-EA4D-80FA-821176B6BC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63040" y="3164944"/>
                  <a:ext cx="32220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AB4B74-30CF-8847-8D70-BA04B8862E07}"/>
                    </a:ext>
                  </a:extLst>
                </p14:cNvPr>
                <p14:cNvContentPartPr/>
                <p14:nvPr/>
              </p14:nvContentPartPr>
              <p14:xfrm>
                <a:off x="4061520" y="5756944"/>
                <a:ext cx="702360" cy="610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AB4B74-30CF-8847-8D70-BA04B8862E0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046040" y="5741824"/>
                  <a:ext cx="7326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57E66D3-7D4F-7949-AE8B-021DFBA35FB6}"/>
                    </a:ext>
                  </a:extLst>
                </p14:cNvPr>
                <p14:cNvContentPartPr/>
                <p14:nvPr/>
              </p14:nvContentPartPr>
              <p14:xfrm>
                <a:off x="4737240" y="6186424"/>
                <a:ext cx="330480" cy="431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57E66D3-7D4F-7949-AE8B-021DFBA35FB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21760" y="6171304"/>
                  <a:ext cx="361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0B67318-ECAF-BB4E-B70F-E6B0A41C9108}"/>
                    </a:ext>
                  </a:extLst>
                </p14:cNvPr>
                <p14:cNvContentPartPr/>
                <p14:nvPr/>
              </p14:nvContentPartPr>
              <p14:xfrm>
                <a:off x="5646600" y="5194984"/>
                <a:ext cx="252360" cy="533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0B67318-ECAF-BB4E-B70F-E6B0A41C910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631480" y="5179864"/>
                  <a:ext cx="2829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EFA9E3E-153B-E549-ACDF-EAFE00AB1CE1}"/>
                    </a:ext>
                  </a:extLst>
                </p14:cNvPr>
                <p14:cNvContentPartPr/>
                <p14:nvPr/>
              </p14:nvContentPartPr>
              <p14:xfrm>
                <a:off x="6030000" y="5478664"/>
                <a:ext cx="210600" cy="195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EFA9E3E-153B-E549-ACDF-EAFE00AB1CE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014880" y="5463544"/>
                  <a:ext cx="240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7750D45-049B-B645-9AB9-EF1B1A4AFD3D}"/>
                    </a:ext>
                  </a:extLst>
                </p14:cNvPr>
                <p14:cNvContentPartPr/>
                <p14:nvPr/>
              </p14:nvContentPartPr>
              <p14:xfrm>
                <a:off x="6314040" y="5457784"/>
                <a:ext cx="243720" cy="120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7750D45-049B-B645-9AB9-EF1B1A4AFD3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98560" y="5442304"/>
                  <a:ext cx="274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F76F65B-A776-2342-A835-BD63D39B6B59}"/>
                    </a:ext>
                  </a:extLst>
                </p14:cNvPr>
                <p14:cNvContentPartPr/>
                <p14:nvPr/>
              </p14:nvContentPartPr>
              <p14:xfrm>
                <a:off x="6549480" y="5145664"/>
                <a:ext cx="252720" cy="503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F76F65B-A776-2342-A835-BD63D39B6B5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34000" y="5130544"/>
                  <a:ext cx="2833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06235CB-7B11-B643-9265-FAA1FB42BE99}"/>
                    </a:ext>
                  </a:extLst>
                </p14:cNvPr>
                <p14:cNvContentPartPr/>
                <p14:nvPr/>
              </p14:nvContentPartPr>
              <p14:xfrm>
                <a:off x="6974640" y="5126224"/>
                <a:ext cx="78120" cy="529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06235CB-7B11-B643-9265-FAA1FB42BE9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59520" y="5111104"/>
                  <a:ext cx="1087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A156EE6-4F2F-4B40-9468-BF1BB8E7DC03}"/>
                    </a:ext>
                  </a:extLst>
                </p14:cNvPr>
                <p14:cNvContentPartPr/>
                <p14:nvPr/>
              </p14:nvContentPartPr>
              <p14:xfrm>
                <a:off x="6906240" y="5285704"/>
                <a:ext cx="266760" cy="83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A156EE6-4F2F-4B40-9468-BF1BB8E7DC0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91120" y="5270584"/>
                  <a:ext cx="297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6448DC0-7157-9A46-8722-74270096D7B6}"/>
                    </a:ext>
                  </a:extLst>
                </p14:cNvPr>
                <p14:cNvContentPartPr/>
                <p14:nvPr/>
              </p14:nvContentPartPr>
              <p14:xfrm>
                <a:off x="7668360" y="5111104"/>
                <a:ext cx="322560" cy="414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6448DC0-7157-9A46-8722-74270096D7B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53240" y="5095984"/>
                  <a:ext cx="3531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25C4B2D-0A98-EA47-87DF-BCAE75736FC6}"/>
                    </a:ext>
                  </a:extLst>
                </p14:cNvPr>
                <p14:cNvContentPartPr/>
                <p14:nvPr/>
              </p14:nvContentPartPr>
              <p14:xfrm>
                <a:off x="8009280" y="4957024"/>
                <a:ext cx="735120" cy="555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25C4B2D-0A98-EA47-87DF-BCAE75736FC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94160" y="4941904"/>
                  <a:ext cx="7657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1F00BE-E040-9C43-BFD8-D6E20535E1BE}"/>
                    </a:ext>
                  </a:extLst>
                </p14:cNvPr>
                <p14:cNvContentPartPr/>
                <p14:nvPr/>
              </p14:nvContentPartPr>
              <p14:xfrm>
                <a:off x="8637840" y="5106784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1F00BE-E040-9C43-BFD8-D6E20535E1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22720" y="50916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99D4B52-31A1-BB44-98B5-2C02EA4CA969}"/>
                    </a:ext>
                  </a:extLst>
                </p14:cNvPr>
                <p14:cNvContentPartPr/>
                <p14:nvPr/>
              </p14:nvContentPartPr>
              <p14:xfrm>
                <a:off x="8813160" y="5311264"/>
                <a:ext cx="527400" cy="744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99D4B52-31A1-BB44-98B5-2C02EA4CA9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98040" y="5295784"/>
                  <a:ext cx="55800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DBAE1F7-2694-7C44-B8B3-76F512DFCC6B}"/>
                    </a:ext>
                  </a:extLst>
                </p14:cNvPr>
                <p14:cNvContentPartPr/>
                <p14:nvPr/>
              </p14:nvContentPartPr>
              <p14:xfrm>
                <a:off x="9727200" y="5097064"/>
                <a:ext cx="1189800" cy="570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DBAE1F7-2694-7C44-B8B3-76F512DFCC6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12080" y="5081944"/>
                  <a:ext cx="12204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B5E255-ACB2-8446-BEC6-F7894DB75004}"/>
                    </a:ext>
                  </a:extLst>
                </p14:cNvPr>
                <p14:cNvContentPartPr/>
                <p14:nvPr/>
              </p14:nvContentPartPr>
              <p14:xfrm>
                <a:off x="5797440" y="6157264"/>
                <a:ext cx="3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B5E255-ACB2-8446-BEC6-F7894DB750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82320" y="61421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D004D9-EA4A-D745-A797-E5ACDD08FC95}"/>
                    </a:ext>
                  </a:extLst>
                </p14:cNvPr>
                <p14:cNvContentPartPr/>
                <p14:nvPr/>
              </p14:nvContentPartPr>
              <p14:xfrm>
                <a:off x="5752800" y="6157264"/>
                <a:ext cx="45000" cy="396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D004D9-EA4A-D745-A797-E5ACDD08FC9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737320" y="6142144"/>
                  <a:ext cx="756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65D11A-8E14-4C44-969C-E7D220BCBE9A}"/>
                    </a:ext>
                  </a:extLst>
                </p14:cNvPr>
                <p14:cNvContentPartPr/>
                <p14:nvPr/>
              </p14:nvContentPartPr>
              <p14:xfrm>
                <a:off x="5593320" y="6083104"/>
                <a:ext cx="194040" cy="84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65D11A-8E14-4C44-969C-E7D220BCBE9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577840" y="6067984"/>
                  <a:ext cx="224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447BCAA-6B1E-1744-81D4-0372B6591DB9}"/>
                    </a:ext>
                  </a:extLst>
                </p14:cNvPr>
                <p14:cNvContentPartPr/>
                <p14:nvPr/>
              </p14:nvContentPartPr>
              <p14:xfrm>
                <a:off x="5622480" y="6339784"/>
                <a:ext cx="380880" cy="261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447BCAA-6B1E-1744-81D4-0372B6591DB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607000" y="6324664"/>
                  <a:ext cx="411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C26DCC-66DE-5342-9200-2783B527A1D9}"/>
                    </a:ext>
                  </a:extLst>
                </p14:cNvPr>
                <p14:cNvContentPartPr/>
                <p14:nvPr/>
              </p14:nvContentPartPr>
              <p14:xfrm>
                <a:off x="5914080" y="6254824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C26DCC-66DE-5342-9200-2783B527A1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98960" y="62393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A5E7A48-01FE-F440-B19E-636C41EAA2D3}"/>
                    </a:ext>
                  </a:extLst>
                </p14:cNvPr>
                <p14:cNvContentPartPr/>
                <p14:nvPr/>
              </p14:nvContentPartPr>
              <p14:xfrm>
                <a:off x="6050520" y="6334384"/>
                <a:ext cx="386640" cy="274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A5E7A48-01FE-F440-B19E-636C41EAA2D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35040" y="6318904"/>
                  <a:ext cx="417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A8DAA4B-D4BE-B34A-89E5-40B1F6E363D1}"/>
                    </a:ext>
                  </a:extLst>
                </p14:cNvPr>
                <p14:cNvContentPartPr/>
                <p14:nvPr/>
              </p14:nvContentPartPr>
              <p14:xfrm>
                <a:off x="6774120" y="6208024"/>
                <a:ext cx="261360" cy="318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A8DAA4B-D4BE-B34A-89E5-40B1F6E363D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59000" y="6192904"/>
                  <a:ext cx="2919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0394B6-C8C8-D54A-9929-A30E532CC186}"/>
                    </a:ext>
                  </a:extLst>
                </p14:cNvPr>
                <p14:cNvContentPartPr/>
                <p14:nvPr/>
              </p14:nvContentPartPr>
              <p14:xfrm>
                <a:off x="7130160" y="6361744"/>
                <a:ext cx="7200" cy="125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0394B6-C8C8-D54A-9929-A30E532CC1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15040" y="6346624"/>
                  <a:ext cx="37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0F3DCB7-8770-224D-AAD3-E49BEDD96C94}"/>
                    </a:ext>
                  </a:extLst>
                </p14:cNvPr>
                <p14:cNvContentPartPr/>
                <p14:nvPr/>
              </p14:nvContentPartPr>
              <p14:xfrm>
                <a:off x="7227720" y="6343744"/>
                <a:ext cx="440640" cy="198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0F3DCB7-8770-224D-AAD3-E49BEDD96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12240" y="6328264"/>
                  <a:ext cx="471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441CF6-FB04-9A4B-9CAB-F81EB05F4FE0}"/>
                    </a:ext>
                  </a:extLst>
                </p14:cNvPr>
                <p14:cNvContentPartPr/>
                <p14:nvPr/>
              </p14:nvContentPartPr>
              <p14:xfrm>
                <a:off x="7971840" y="6060064"/>
                <a:ext cx="180000" cy="507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441CF6-FB04-9A4B-9CAB-F81EB05F4F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56720" y="6044944"/>
                  <a:ext cx="2102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FD5647-4A92-994C-B147-D9BE2C2B841C}"/>
                    </a:ext>
                  </a:extLst>
                </p14:cNvPr>
                <p14:cNvContentPartPr/>
                <p14:nvPr/>
              </p14:nvContentPartPr>
              <p14:xfrm>
                <a:off x="8268840" y="6073024"/>
                <a:ext cx="305280" cy="416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FD5647-4A92-994C-B147-D9BE2C2B84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53720" y="6057904"/>
                  <a:ext cx="3355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DFD77F-8002-EC4E-A296-FEB0342C3AEE}"/>
                    </a:ext>
                  </a:extLst>
                </p14:cNvPr>
                <p14:cNvContentPartPr/>
                <p14:nvPr/>
              </p14:nvContentPartPr>
              <p14:xfrm>
                <a:off x="8297280" y="6295504"/>
                <a:ext cx="252000" cy="76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DFD77F-8002-EC4E-A296-FEB0342C3AE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82160" y="6280384"/>
                  <a:ext cx="282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064CABA-C178-C841-8E49-F9A6FDD45278}"/>
                    </a:ext>
                  </a:extLst>
                </p14:cNvPr>
                <p14:cNvContentPartPr/>
                <p14:nvPr/>
              </p14:nvContentPartPr>
              <p14:xfrm>
                <a:off x="8548920" y="6204784"/>
                <a:ext cx="262080" cy="209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064CABA-C178-C841-8E49-F9A6FDD4527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33800" y="6189664"/>
                  <a:ext cx="292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10EBB4F-0CE1-6A48-8D28-A1FCF20BDE50}"/>
                    </a:ext>
                  </a:extLst>
                </p14:cNvPr>
                <p14:cNvContentPartPr/>
                <p14:nvPr/>
              </p14:nvContentPartPr>
              <p14:xfrm>
                <a:off x="8991360" y="5992024"/>
                <a:ext cx="192240" cy="435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10EBB4F-0CE1-6A48-8D28-A1FCF20BDE5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76240" y="5976904"/>
                  <a:ext cx="2224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A73140E-4CF1-6746-A6F6-5BD161C9BD25}"/>
                    </a:ext>
                  </a:extLst>
                </p14:cNvPr>
                <p14:cNvContentPartPr/>
                <p14:nvPr/>
              </p14:nvContentPartPr>
              <p14:xfrm>
                <a:off x="8997840" y="6088864"/>
                <a:ext cx="233640" cy="69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A73140E-4CF1-6746-A6F6-5BD161C9BD2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82360" y="6073384"/>
                  <a:ext cx="264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032447-0827-4B4E-BFC1-4CEAF32B5E4B}"/>
                    </a:ext>
                  </a:extLst>
                </p14:cNvPr>
                <p14:cNvContentPartPr/>
                <p14:nvPr/>
              </p14:nvContentPartPr>
              <p14:xfrm>
                <a:off x="9596880" y="6011464"/>
                <a:ext cx="165240" cy="405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032447-0827-4B4E-BFC1-4CEAF32B5E4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81760" y="5996344"/>
                  <a:ext cx="1954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8576C95-4C27-0F43-BD26-5DB7566342E4}"/>
                    </a:ext>
                  </a:extLst>
                </p14:cNvPr>
                <p14:cNvContentPartPr/>
                <p14:nvPr/>
              </p14:nvContentPartPr>
              <p14:xfrm>
                <a:off x="9610560" y="6057904"/>
                <a:ext cx="193320" cy="129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8576C95-4C27-0F43-BD26-5DB7566342E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95440" y="6042424"/>
                  <a:ext cx="223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2BBED5-CEB4-054F-9E39-6E0D96A737AD}"/>
                    </a:ext>
                  </a:extLst>
                </p14:cNvPr>
                <p14:cNvContentPartPr/>
                <p14:nvPr/>
              </p14:nvContentPartPr>
              <p14:xfrm>
                <a:off x="9659160" y="5898784"/>
                <a:ext cx="247680" cy="45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2BBED5-CEB4-054F-9E39-6E0D96A737A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44040" y="5883664"/>
                  <a:ext cx="278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4496AF-772C-B64D-8B52-DE9A09E2813B}"/>
                    </a:ext>
                  </a:extLst>
                </p14:cNvPr>
                <p14:cNvContentPartPr/>
                <p14:nvPr/>
              </p14:nvContentPartPr>
              <p14:xfrm>
                <a:off x="9990000" y="6089224"/>
                <a:ext cx="239040" cy="172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4496AF-772C-B64D-8B52-DE9A09E281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74880" y="6074104"/>
                  <a:ext cx="269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59FE860-CBFE-0D43-873B-B9269FDA75D9}"/>
                    </a:ext>
                  </a:extLst>
                </p14:cNvPr>
                <p14:cNvContentPartPr/>
                <p14:nvPr/>
              </p14:nvContentPartPr>
              <p14:xfrm>
                <a:off x="9979200" y="6176704"/>
                <a:ext cx="225000" cy="196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59FE860-CBFE-0D43-873B-B9269FDA75D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64080" y="6161584"/>
                  <a:ext cx="255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94FF13-9F0C-7140-BB26-C566251E0BA9}"/>
                    </a:ext>
                  </a:extLst>
                </p14:cNvPr>
                <p14:cNvContentPartPr/>
                <p14:nvPr/>
              </p14:nvContentPartPr>
              <p14:xfrm>
                <a:off x="1011600" y="2386264"/>
                <a:ext cx="120960" cy="160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94FF13-9F0C-7140-BB26-C566251E0BA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6120" y="2371144"/>
                  <a:ext cx="151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AF654F-B450-5746-B54C-4BD025FFE3B8}"/>
                    </a:ext>
                  </a:extLst>
                </p14:cNvPr>
                <p14:cNvContentPartPr/>
                <p14:nvPr/>
              </p14:nvContentPartPr>
              <p14:xfrm>
                <a:off x="1244880" y="2394904"/>
                <a:ext cx="127080" cy="128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AF654F-B450-5746-B54C-4BD025FFE3B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29760" y="2379784"/>
                  <a:ext cx="157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84E264-5A1B-CD4E-8F79-BD3A24CCD762}"/>
                    </a:ext>
                  </a:extLst>
                </p14:cNvPr>
                <p14:cNvContentPartPr/>
                <p14:nvPr/>
              </p14:nvContentPartPr>
              <p14:xfrm>
                <a:off x="1225440" y="2315344"/>
                <a:ext cx="117000" cy="9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84E264-5A1B-CD4E-8F79-BD3A24CCD76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10320" y="2300224"/>
                  <a:ext cx="147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AFDEF9-3CFA-9E4F-BC34-3B4DBF9AC2A9}"/>
                    </a:ext>
                  </a:extLst>
                </p14:cNvPr>
                <p14:cNvContentPartPr/>
                <p14:nvPr/>
              </p14:nvContentPartPr>
              <p14:xfrm>
                <a:off x="1575720" y="2366464"/>
                <a:ext cx="107280" cy="36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AFDEF9-3CFA-9E4F-BC34-3B4DBF9AC2A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560240" y="2350984"/>
                  <a:ext cx="13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AF3012-8233-2140-BEE8-95E390FA0223}"/>
                    </a:ext>
                  </a:extLst>
                </p14:cNvPr>
                <p14:cNvContentPartPr/>
                <p14:nvPr/>
              </p14:nvContentPartPr>
              <p14:xfrm>
                <a:off x="1747800" y="2239024"/>
                <a:ext cx="127080" cy="230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AF3012-8233-2140-BEE8-95E390FA022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732680" y="2223904"/>
                  <a:ext cx="157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F288661-035F-6D45-98BB-4A2BF7168B15}"/>
                    </a:ext>
                  </a:extLst>
                </p14:cNvPr>
                <p14:cNvContentPartPr/>
                <p14:nvPr/>
              </p14:nvContentPartPr>
              <p14:xfrm>
                <a:off x="1852200" y="2266384"/>
                <a:ext cx="83880" cy="170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F288661-035F-6D45-98BB-4A2BF7168B1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37080" y="2251264"/>
                  <a:ext cx="114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E9E978-FB6C-634A-A441-9EC197B6875B}"/>
                    </a:ext>
                  </a:extLst>
                </p14:cNvPr>
                <p14:cNvContentPartPr/>
                <p14:nvPr/>
              </p14:nvContentPartPr>
              <p14:xfrm>
                <a:off x="1936080" y="2183224"/>
                <a:ext cx="198720" cy="243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E9E978-FB6C-634A-A441-9EC197B6875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20600" y="2168104"/>
                  <a:ext cx="22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7E9BF3-C9FA-9745-A249-7742587B52D4}"/>
                    </a:ext>
                  </a:extLst>
                </p14:cNvPr>
                <p14:cNvContentPartPr/>
                <p14:nvPr/>
              </p14:nvContentPartPr>
              <p14:xfrm>
                <a:off x="4921920" y="4888984"/>
                <a:ext cx="457200" cy="141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7E9BF3-C9FA-9745-A249-7742587B52D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6800" y="4873504"/>
                  <a:ext cx="487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BC5132-250D-034A-B528-8E2A0FFB27F4}"/>
                    </a:ext>
                  </a:extLst>
                </p14:cNvPr>
                <p14:cNvContentPartPr/>
                <p14:nvPr/>
              </p14:nvContentPartPr>
              <p14:xfrm>
                <a:off x="5506560" y="4731664"/>
                <a:ext cx="128160" cy="366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BC5132-250D-034A-B528-8E2A0FFB27F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91440" y="4716544"/>
                  <a:ext cx="158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BE9B91-15DF-4545-BE2D-0A5A5D15E366}"/>
                    </a:ext>
                  </a:extLst>
                </p14:cNvPr>
                <p14:cNvContentPartPr/>
                <p14:nvPr/>
              </p14:nvContentPartPr>
              <p14:xfrm>
                <a:off x="5622480" y="4941544"/>
                <a:ext cx="329400" cy="136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BE9B91-15DF-4545-BE2D-0A5A5D15E36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07360" y="4926064"/>
                  <a:ext cx="359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155539B-A942-1841-948E-AD8D42BDC8CE}"/>
                    </a:ext>
                  </a:extLst>
                </p14:cNvPr>
                <p14:cNvContentPartPr/>
                <p14:nvPr/>
              </p14:nvContentPartPr>
              <p14:xfrm>
                <a:off x="5855760" y="4824904"/>
                <a:ext cx="74880" cy="30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155539B-A942-1841-948E-AD8D42BDC8C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40640" y="4809424"/>
                  <a:ext cx="105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28CEF9D-BED6-4844-95D0-2B1E8A682AF8}"/>
                    </a:ext>
                  </a:extLst>
                </p14:cNvPr>
                <p14:cNvContentPartPr/>
                <p14:nvPr/>
              </p14:nvContentPartPr>
              <p14:xfrm>
                <a:off x="6089400" y="4929664"/>
                <a:ext cx="133920" cy="127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28CEF9D-BED6-4844-95D0-2B1E8A682AF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74280" y="4914544"/>
                  <a:ext cx="164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5A4C07B-EFF7-534B-A5FC-78AEFE5D58C8}"/>
                    </a:ext>
                  </a:extLst>
                </p14:cNvPr>
                <p14:cNvContentPartPr/>
                <p14:nvPr/>
              </p14:nvContentPartPr>
              <p14:xfrm>
                <a:off x="6291720" y="4679824"/>
                <a:ext cx="645480" cy="480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5A4C07B-EFF7-534B-A5FC-78AEFE5D58C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76600" y="4664704"/>
                  <a:ext cx="676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D58E46C-9A40-3341-B3F1-C32E21B06486}"/>
                    </a:ext>
                  </a:extLst>
                </p14:cNvPr>
                <p14:cNvContentPartPr/>
                <p14:nvPr/>
              </p14:nvContentPartPr>
              <p14:xfrm>
                <a:off x="6536520" y="4873504"/>
                <a:ext cx="406800" cy="58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D58E46C-9A40-3341-B3F1-C32E21B0648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21400" y="4858024"/>
                  <a:ext cx="43740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331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E9834-F3D5-8E45-BE1E-DF913246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9" y="729034"/>
            <a:ext cx="5499100" cy="43688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40B0F91-24D9-2C49-8E10-BEF3CB21A8A0}"/>
              </a:ext>
            </a:extLst>
          </p:cNvPr>
          <p:cNvGrpSpPr/>
          <p:nvPr/>
        </p:nvGrpSpPr>
        <p:grpSpPr>
          <a:xfrm>
            <a:off x="6449400" y="368464"/>
            <a:ext cx="3278880" cy="731160"/>
            <a:chOff x="6449400" y="368464"/>
            <a:chExt cx="327888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41A4F1-ADCB-1743-8D91-9202B4C1B926}"/>
                    </a:ext>
                  </a:extLst>
                </p14:cNvPr>
                <p14:cNvContentPartPr/>
                <p14:nvPr/>
              </p14:nvContentPartPr>
              <p14:xfrm>
                <a:off x="6542280" y="447304"/>
                <a:ext cx="276840" cy="45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41A4F1-ADCB-1743-8D91-9202B4C1B9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27160" y="432184"/>
                  <a:ext cx="3074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773D66-5834-C949-95A6-1C9E3047483D}"/>
                    </a:ext>
                  </a:extLst>
                </p14:cNvPr>
                <p14:cNvContentPartPr/>
                <p14:nvPr/>
              </p14:nvContentPartPr>
              <p14:xfrm>
                <a:off x="7199640" y="368464"/>
                <a:ext cx="652680" cy="446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773D66-5834-C949-95A6-1C9E304748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4520" y="352984"/>
                  <a:ext cx="6832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B50ABC-3F9E-E548-BB95-3D0A255F8902}"/>
                    </a:ext>
                  </a:extLst>
                </p14:cNvPr>
                <p14:cNvContentPartPr/>
                <p14:nvPr/>
              </p14:nvContentPartPr>
              <p14:xfrm>
                <a:off x="7645680" y="574744"/>
                <a:ext cx="306360" cy="5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B50ABC-3F9E-E548-BB95-3D0A255F89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30560" y="559624"/>
                  <a:ext cx="336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92B1A9-B2AA-9543-8B2F-26AE1F47D663}"/>
                    </a:ext>
                  </a:extLst>
                </p14:cNvPr>
                <p14:cNvContentPartPr/>
                <p14:nvPr/>
              </p14:nvContentPartPr>
              <p14:xfrm>
                <a:off x="7890840" y="674104"/>
                <a:ext cx="303480" cy="120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92B1A9-B2AA-9543-8B2F-26AE1F47D6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75360" y="658984"/>
                  <a:ext cx="334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A004BB-0BDC-1442-91BC-124236E9EF4F}"/>
                    </a:ext>
                  </a:extLst>
                </p14:cNvPr>
                <p14:cNvContentPartPr/>
                <p14:nvPr/>
              </p14:nvContentPartPr>
              <p14:xfrm>
                <a:off x="8481240" y="597784"/>
                <a:ext cx="188280" cy="48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A004BB-0BDC-1442-91BC-124236E9EF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66120" y="582664"/>
                  <a:ext cx="218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6E60AD-6971-0C4D-9410-BE38E9DF56EC}"/>
                    </a:ext>
                  </a:extLst>
                </p14:cNvPr>
                <p14:cNvContentPartPr/>
                <p14:nvPr/>
              </p14:nvContentPartPr>
              <p14:xfrm>
                <a:off x="8761680" y="641704"/>
                <a:ext cx="72720" cy="15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6E60AD-6971-0C4D-9410-BE38E9DF56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46200" y="626584"/>
                  <a:ext cx="103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59A3C2-3907-A44F-8A6D-4EDFD70E6B6A}"/>
                    </a:ext>
                  </a:extLst>
                </p14:cNvPr>
                <p14:cNvContentPartPr/>
                <p14:nvPr/>
              </p14:nvContentPartPr>
              <p14:xfrm>
                <a:off x="8871840" y="669784"/>
                <a:ext cx="28800" cy="9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59A3C2-3907-A44F-8A6D-4EDFD70E6B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56360" y="654664"/>
                  <a:ext cx="59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595F20-B7F5-164F-AE1B-C23F1ACA3904}"/>
                    </a:ext>
                  </a:extLst>
                </p14:cNvPr>
                <p14:cNvContentPartPr/>
                <p14:nvPr/>
              </p14:nvContentPartPr>
              <p14:xfrm>
                <a:off x="8890920" y="544504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595F20-B7F5-164F-AE1B-C23F1ACA390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75800" y="5293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20A167-1417-6B4A-A8C3-6176EAA4C6D4}"/>
                    </a:ext>
                  </a:extLst>
                </p14:cNvPr>
                <p14:cNvContentPartPr/>
                <p14:nvPr/>
              </p14:nvContentPartPr>
              <p14:xfrm>
                <a:off x="9027000" y="413104"/>
                <a:ext cx="349200" cy="437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20A167-1417-6B4A-A8C3-6176EAA4C6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11880" y="397984"/>
                  <a:ext cx="3798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CFD6C7-7616-8B48-A52C-D33ADDD3BAA3}"/>
                    </a:ext>
                  </a:extLst>
                </p14:cNvPr>
                <p14:cNvContentPartPr/>
                <p14:nvPr/>
              </p14:nvContentPartPr>
              <p14:xfrm>
                <a:off x="9250920" y="615784"/>
                <a:ext cx="230040" cy="10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CFD6C7-7616-8B48-A52C-D33ADDD3BA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35440" y="600304"/>
                  <a:ext cx="26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4C3EE1-7746-8B41-A75F-5ACA5D4BA255}"/>
                    </a:ext>
                  </a:extLst>
                </p14:cNvPr>
                <p14:cNvContentPartPr/>
                <p14:nvPr/>
              </p14:nvContentPartPr>
              <p14:xfrm>
                <a:off x="9583560" y="612544"/>
                <a:ext cx="144720" cy="141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4C3EE1-7746-8B41-A75F-5ACA5D4BA2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68440" y="597424"/>
                  <a:ext cx="175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BEEA1A-D428-024F-BE5C-E1AD6C61CC74}"/>
                    </a:ext>
                  </a:extLst>
                </p14:cNvPr>
                <p14:cNvContentPartPr/>
                <p14:nvPr/>
              </p14:nvContentPartPr>
              <p14:xfrm>
                <a:off x="9405360" y="622264"/>
                <a:ext cx="303120" cy="36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BEEA1A-D428-024F-BE5C-E1AD6C61CC7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0240" y="607144"/>
                  <a:ext cx="333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42E395-8486-B54C-947F-D7E78AF15728}"/>
                    </a:ext>
                  </a:extLst>
                </p14:cNvPr>
                <p14:cNvContentPartPr/>
                <p14:nvPr/>
              </p14:nvContentPartPr>
              <p14:xfrm>
                <a:off x="6449400" y="988384"/>
                <a:ext cx="3053520" cy="11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42E395-8486-B54C-947F-D7E78AF157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33920" y="973264"/>
                  <a:ext cx="30841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41F814-A0A7-574E-A9E8-215229C9B2E4}"/>
              </a:ext>
            </a:extLst>
          </p:cNvPr>
          <p:cNvGrpSpPr/>
          <p:nvPr/>
        </p:nvGrpSpPr>
        <p:grpSpPr>
          <a:xfrm>
            <a:off x="933840" y="408424"/>
            <a:ext cx="349920" cy="369720"/>
            <a:chOff x="933840" y="408424"/>
            <a:chExt cx="34992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4086C0-E1A1-BB41-B894-3F4F235F3878}"/>
                    </a:ext>
                  </a:extLst>
                </p14:cNvPr>
                <p14:cNvContentPartPr/>
                <p14:nvPr/>
              </p14:nvContentPartPr>
              <p14:xfrm>
                <a:off x="933840" y="470704"/>
                <a:ext cx="233280" cy="30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4086C0-E1A1-BB41-B894-3F4F235F387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8360" y="455584"/>
                  <a:ext cx="263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177080-1938-834B-889B-E10409BE907D}"/>
                    </a:ext>
                  </a:extLst>
                </p14:cNvPr>
                <p14:cNvContentPartPr/>
                <p14:nvPr/>
              </p14:nvContentPartPr>
              <p14:xfrm>
                <a:off x="1147680" y="408424"/>
                <a:ext cx="136080" cy="11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177080-1938-834B-889B-E10409BE907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2560" y="393304"/>
                  <a:ext cx="1666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F85D3F-3C91-ED4A-81ED-DC7DCF650AE6}"/>
              </a:ext>
            </a:extLst>
          </p:cNvPr>
          <p:cNvGrpSpPr/>
          <p:nvPr/>
        </p:nvGrpSpPr>
        <p:grpSpPr>
          <a:xfrm>
            <a:off x="10132920" y="242824"/>
            <a:ext cx="1714680" cy="1961280"/>
            <a:chOff x="10132920" y="242824"/>
            <a:chExt cx="1714680" cy="19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38EBB8-5D9F-E948-A055-AEE4F7517588}"/>
                    </a:ext>
                  </a:extLst>
                </p14:cNvPr>
                <p14:cNvContentPartPr/>
                <p14:nvPr/>
              </p14:nvContentPartPr>
              <p14:xfrm>
                <a:off x="10132920" y="476464"/>
                <a:ext cx="1714680" cy="172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38EBB8-5D9F-E948-A055-AEE4F75175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17440" y="461344"/>
                  <a:ext cx="1744920" cy="17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316057-2A11-3B4C-8AAC-40DFF86BDC98}"/>
                    </a:ext>
                  </a:extLst>
                </p14:cNvPr>
                <p14:cNvContentPartPr/>
                <p14:nvPr/>
              </p14:nvContentPartPr>
              <p14:xfrm>
                <a:off x="10487880" y="1391944"/>
                <a:ext cx="57960" cy="40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316057-2A11-3B4C-8AAC-40DFF86BDC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72760" y="1376824"/>
                  <a:ext cx="88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7CF79D-6459-5B4C-AD9B-50AE1513CA48}"/>
                    </a:ext>
                  </a:extLst>
                </p14:cNvPr>
                <p14:cNvContentPartPr/>
                <p14:nvPr/>
              </p14:nvContentPartPr>
              <p14:xfrm>
                <a:off x="10850400" y="1209424"/>
                <a:ext cx="30960" cy="64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7CF79D-6459-5B4C-AD9B-50AE1513CA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35280" y="1194304"/>
                  <a:ext cx="61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364260-04BC-624F-98F1-C48B7477ABC0}"/>
                    </a:ext>
                  </a:extLst>
                </p14:cNvPr>
                <p14:cNvContentPartPr/>
                <p14:nvPr/>
              </p14:nvContentPartPr>
              <p14:xfrm>
                <a:off x="10578960" y="787864"/>
                <a:ext cx="71640" cy="11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364260-04BC-624F-98F1-C48B7477AB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63480" y="772384"/>
                  <a:ext cx="10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72A4DD-46D3-334D-998C-569C0DCFEF39}"/>
                    </a:ext>
                  </a:extLst>
                </p14:cNvPr>
                <p14:cNvContentPartPr/>
                <p14:nvPr/>
              </p14:nvContentPartPr>
              <p14:xfrm>
                <a:off x="11510280" y="856984"/>
                <a:ext cx="76680" cy="67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72A4DD-46D3-334D-998C-569C0DCFEF3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95160" y="841504"/>
                  <a:ext cx="106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F05304-1957-7F42-811B-2529C573A27B}"/>
                    </a:ext>
                  </a:extLst>
                </p14:cNvPr>
                <p14:cNvContentPartPr/>
                <p14:nvPr/>
              </p14:nvContentPartPr>
              <p14:xfrm>
                <a:off x="11142720" y="580504"/>
                <a:ext cx="41040" cy="5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F05304-1957-7F42-811B-2529C573A27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27600" y="565024"/>
                  <a:ext cx="71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18DD2C-3CE8-B040-A891-E9EC3E20B24D}"/>
                    </a:ext>
                  </a:extLst>
                </p14:cNvPr>
                <p14:cNvContentPartPr/>
                <p14:nvPr/>
              </p14:nvContentPartPr>
              <p14:xfrm>
                <a:off x="11650320" y="1660864"/>
                <a:ext cx="37080" cy="41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18DD2C-3CE8-B040-A891-E9EC3E20B2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635200" y="1645384"/>
                  <a:ext cx="67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117513-CAEE-E94D-9DAB-F95459C70BAE}"/>
                    </a:ext>
                  </a:extLst>
                </p14:cNvPr>
                <p14:cNvContentPartPr/>
                <p14:nvPr/>
              </p14:nvContentPartPr>
              <p14:xfrm>
                <a:off x="10411920" y="1533424"/>
                <a:ext cx="158760" cy="17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117513-CAEE-E94D-9DAB-F95459C70BA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6440" y="1518304"/>
                  <a:ext cx="189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B7B0BB-638A-BD47-95B3-08DDD66163E5}"/>
                    </a:ext>
                  </a:extLst>
                </p14:cNvPr>
                <p14:cNvContentPartPr/>
                <p14:nvPr/>
              </p14:nvContentPartPr>
              <p14:xfrm>
                <a:off x="10968480" y="1137784"/>
                <a:ext cx="115920" cy="31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B7B0BB-638A-BD47-95B3-08DDD66163E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53000" y="1122304"/>
                  <a:ext cx="146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1D7579-8064-8149-8D2A-6AEDE5C4ACA6}"/>
                    </a:ext>
                  </a:extLst>
                </p14:cNvPr>
                <p14:cNvContentPartPr/>
                <p14:nvPr/>
              </p14:nvContentPartPr>
              <p14:xfrm>
                <a:off x="10647720" y="612544"/>
                <a:ext cx="152640" cy="16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1D7579-8064-8149-8D2A-6AEDE5C4AC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32600" y="597424"/>
                  <a:ext cx="183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DC3CBC-4750-F244-81C7-CD44DEC2DB3B}"/>
                    </a:ext>
                  </a:extLst>
                </p14:cNvPr>
                <p14:cNvContentPartPr/>
                <p14:nvPr/>
              </p14:nvContentPartPr>
              <p14:xfrm>
                <a:off x="11345760" y="242824"/>
                <a:ext cx="172080" cy="423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DC3CBC-4750-F244-81C7-CD44DEC2DB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330280" y="227704"/>
                  <a:ext cx="2026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C0E3D6-B940-E749-AD27-0B6F62A12F30}"/>
                    </a:ext>
                  </a:extLst>
                </p14:cNvPr>
                <p14:cNvContentPartPr/>
                <p14:nvPr/>
              </p14:nvContentPartPr>
              <p14:xfrm>
                <a:off x="11692440" y="966784"/>
                <a:ext cx="101880" cy="269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C0E3D6-B940-E749-AD27-0B6F62A12F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677320" y="951664"/>
                  <a:ext cx="132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711268-627F-A048-8C96-65E54E907122}"/>
                    </a:ext>
                  </a:extLst>
                </p14:cNvPr>
                <p14:cNvContentPartPr/>
                <p14:nvPr/>
              </p14:nvContentPartPr>
              <p14:xfrm>
                <a:off x="11298960" y="1657624"/>
                <a:ext cx="121680" cy="49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711268-627F-A048-8C96-65E54E9071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83840" y="1642144"/>
                  <a:ext cx="151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059F8B-EECD-8746-9BC0-3B172502735D}"/>
                    </a:ext>
                  </a:extLst>
                </p14:cNvPr>
                <p14:cNvContentPartPr/>
                <p14:nvPr/>
              </p14:nvContentPartPr>
              <p14:xfrm>
                <a:off x="11196360" y="1915024"/>
                <a:ext cx="374400" cy="9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059F8B-EECD-8746-9BC0-3B172502735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80880" y="1899904"/>
                  <a:ext cx="4050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7524CFD-7CD8-9A42-98D3-8708C5CB892F}"/>
              </a:ext>
            </a:extLst>
          </p:cNvPr>
          <p:cNvGrpSpPr/>
          <p:nvPr/>
        </p:nvGrpSpPr>
        <p:grpSpPr>
          <a:xfrm>
            <a:off x="5847120" y="1371424"/>
            <a:ext cx="3771000" cy="462240"/>
            <a:chOff x="5847120" y="1371424"/>
            <a:chExt cx="377100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345D03-269C-9840-81A8-3752B298AA11}"/>
                    </a:ext>
                  </a:extLst>
                </p14:cNvPr>
                <p14:cNvContentPartPr/>
                <p14:nvPr/>
              </p14:nvContentPartPr>
              <p14:xfrm>
                <a:off x="5868000" y="1449184"/>
                <a:ext cx="174960" cy="34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345D03-269C-9840-81A8-3752B298AA1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52520" y="1434064"/>
                  <a:ext cx="205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E6FB3B-1CD3-E044-ACD1-092ACA6D7AF1}"/>
                    </a:ext>
                  </a:extLst>
                </p14:cNvPr>
                <p14:cNvContentPartPr/>
                <p14:nvPr/>
              </p14:nvContentPartPr>
              <p14:xfrm>
                <a:off x="5894640" y="1550344"/>
                <a:ext cx="165240" cy="9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E6FB3B-1CD3-E044-ACD1-092ACA6D7AF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79520" y="1534864"/>
                  <a:ext cx="195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2E137A-B543-8D49-B555-8D4E72CD8279}"/>
                    </a:ext>
                  </a:extLst>
                </p14:cNvPr>
                <p14:cNvContentPartPr/>
                <p14:nvPr/>
              </p14:nvContentPartPr>
              <p14:xfrm>
                <a:off x="5847120" y="1452784"/>
                <a:ext cx="171000" cy="6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2E137A-B543-8D49-B555-8D4E72CD827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1640" y="1437664"/>
                  <a:ext cx="201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001873-130C-9147-B990-F9C1FFD2E97A}"/>
                    </a:ext>
                  </a:extLst>
                </p14:cNvPr>
                <p14:cNvContentPartPr/>
                <p14:nvPr/>
              </p14:nvContentPartPr>
              <p14:xfrm>
                <a:off x="6085440" y="1575544"/>
                <a:ext cx="152640" cy="20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001873-130C-9147-B990-F9C1FFD2E9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69960" y="1560424"/>
                  <a:ext cx="183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F7D72F-7F9F-B94D-9622-6398BA4CBFBE}"/>
                    </a:ext>
                  </a:extLst>
                </p14:cNvPr>
                <p14:cNvContentPartPr/>
                <p14:nvPr/>
              </p14:nvContentPartPr>
              <p14:xfrm>
                <a:off x="6259680" y="1552144"/>
                <a:ext cx="195840" cy="20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F7D72F-7F9F-B94D-9622-6398BA4CBFB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44560" y="1536664"/>
                  <a:ext cx="226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E8242D-030C-B847-990D-7D7498454256}"/>
                    </a:ext>
                  </a:extLst>
                </p14:cNvPr>
                <p14:cNvContentPartPr/>
                <p14:nvPr/>
              </p14:nvContentPartPr>
              <p14:xfrm>
                <a:off x="6527520" y="1371424"/>
                <a:ext cx="108360" cy="39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E8242D-030C-B847-990D-7D74984542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12400" y="1356304"/>
                  <a:ext cx="138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A79939-1F73-9947-9033-1B93ABC6CB58}"/>
                    </a:ext>
                  </a:extLst>
                </p14:cNvPr>
                <p14:cNvContentPartPr/>
                <p14:nvPr/>
              </p14:nvContentPartPr>
              <p14:xfrm>
                <a:off x="6653520" y="1439464"/>
                <a:ext cx="3600" cy="9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A79939-1F73-9947-9033-1B93ABC6CB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38400" y="1424344"/>
                  <a:ext cx="33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DA49FE-9E60-D74B-8E95-DA723AE5AC66}"/>
                    </a:ext>
                  </a:extLst>
                </p14:cNvPr>
                <p14:cNvContentPartPr/>
                <p14:nvPr/>
              </p14:nvContentPartPr>
              <p14:xfrm>
                <a:off x="6659280" y="1386544"/>
                <a:ext cx="924480" cy="44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DA49FE-9E60-D74B-8E95-DA723AE5AC6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43800" y="1371424"/>
                  <a:ext cx="9547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63D439-BFC4-CA4A-874D-52573E696AEF}"/>
                    </a:ext>
                  </a:extLst>
                </p14:cNvPr>
                <p14:cNvContentPartPr/>
                <p14:nvPr/>
              </p14:nvContentPartPr>
              <p14:xfrm>
                <a:off x="7833960" y="1395184"/>
                <a:ext cx="354240" cy="36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63D439-BFC4-CA4A-874D-52573E696A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18480" y="1380064"/>
                  <a:ext cx="3848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0C7BD6-E4B0-C04B-8A12-358F73CCF65A}"/>
                    </a:ext>
                  </a:extLst>
                </p14:cNvPr>
                <p14:cNvContentPartPr/>
                <p14:nvPr/>
              </p14:nvContentPartPr>
              <p14:xfrm>
                <a:off x="8200080" y="1429744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0C7BD6-E4B0-C04B-8A12-358F73CCF65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84960" y="141462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8142AC-0D5A-674B-B19B-8B5390869B90}"/>
                    </a:ext>
                  </a:extLst>
                </p14:cNvPr>
                <p14:cNvContentPartPr/>
                <p14:nvPr/>
              </p14:nvContentPartPr>
              <p14:xfrm>
                <a:off x="8200080" y="1526944"/>
                <a:ext cx="165960" cy="25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8142AC-0D5A-674B-B19B-8B5390869B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84600" y="1511824"/>
                  <a:ext cx="196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329C9D-D18C-4C44-813B-D83FE1CDF834}"/>
                    </a:ext>
                  </a:extLst>
                </p14:cNvPr>
                <p14:cNvContentPartPr/>
                <p14:nvPr/>
              </p14:nvContentPartPr>
              <p14:xfrm>
                <a:off x="8448120" y="1400584"/>
                <a:ext cx="36360" cy="32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329C9D-D18C-4C44-813B-D83FE1CDF8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33000" y="1385464"/>
                  <a:ext cx="66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48EBD7-882D-4A4C-A3BB-0B5E5325789C}"/>
                    </a:ext>
                  </a:extLst>
                </p14:cNvPr>
                <p14:cNvContentPartPr/>
                <p14:nvPr/>
              </p14:nvContentPartPr>
              <p14:xfrm>
                <a:off x="8404560" y="1557184"/>
                <a:ext cx="674280" cy="19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48EBD7-882D-4A4C-A3BB-0B5E532578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89440" y="1542064"/>
                  <a:ext cx="704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FA284E-12A1-3B40-8271-07E4497032D3}"/>
                    </a:ext>
                  </a:extLst>
                </p14:cNvPr>
                <p14:cNvContentPartPr/>
                <p14:nvPr/>
              </p14:nvContentPartPr>
              <p14:xfrm>
                <a:off x="9251640" y="1565824"/>
                <a:ext cx="366480" cy="22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FA284E-12A1-3B40-8271-07E4497032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36520" y="1550344"/>
                  <a:ext cx="39708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88BD1B-424C-1845-9120-67199D5F71F9}"/>
                  </a:ext>
                </a:extLst>
              </p14:cNvPr>
              <p14:cNvContentPartPr/>
              <p14:nvPr/>
            </p14:nvContentPartPr>
            <p14:xfrm>
              <a:off x="5816880" y="2023024"/>
              <a:ext cx="4124520" cy="75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88BD1B-424C-1845-9120-67199D5F71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01760" y="2007904"/>
                <a:ext cx="41551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5AA399-82A8-814F-9372-EAF9B9772002}"/>
              </a:ext>
            </a:extLst>
          </p:cNvPr>
          <p:cNvGrpSpPr/>
          <p:nvPr/>
        </p:nvGrpSpPr>
        <p:grpSpPr>
          <a:xfrm>
            <a:off x="3057480" y="4396864"/>
            <a:ext cx="974520" cy="345240"/>
            <a:chOff x="3057480" y="4396864"/>
            <a:chExt cx="97452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00659A9-D986-9E41-8255-ECC404322E98}"/>
                    </a:ext>
                  </a:extLst>
                </p14:cNvPr>
                <p14:cNvContentPartPr/>
                <p14:nvPr/>
              </p14:nvContentPartPr>
              <p14:xfrm>
                <a:off x="3057480" y="4405504"/>
                <a:ext cx="249840" cy="232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00659A9-D986-9E41-8255-ECC404322E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42360" y="4390384"/>
                  <a:ext cx="280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053C74B-AB53-BC42-A284-6B4F37B215FE}"/>
                    </a:ext>
                  </a:extLst>
                </p14:cNvPr>
                <p14:cNvContentPartPr/>
                <p14:nvPr/>
              </p14:nvContentPartPr>
              <p14:xfrm>
                <a:off x="3423960" y="4562104"/>
                <a:ext cx="239760" cy="14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053C74B-AB53-BC42-A284-6B4F37B215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08840" y="4546984"/>
                  <a:ext cx="270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807371-6568-3B47-9CE0-29BE353CEA63}"/>
                    </a:ext>
                  </a:extLst>
                </p14:cNvPr>
                <p14:cNvContentPartPr/>
                <p14:nvPr/>
              </p14:nvContentPartPr>
              <p14:xfrm>
                <a:off x="3591000" y="4552384"/>
                <a:ext cx="99720" cy="189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807371-6568-3B47-9CE0-29BE353CEA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75880" y="4536904"/>
                  <a:ext cx="13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D87BAC-5EC2-5D44-BFAD-9D726CC23A1C}"/>
                    </a:ext>
                  </a:extLst>
                </p14:cNvPr>
                <p14:cNvContentPartPr/>
                <p14:nvPr/>
              </p14:nvContentPartPr>
              <p14:xfrm>
                <a:off x="3900600" y="4396864"/>
                <a:ext cx="131400" cy="334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D87BAC-5EC2-5D44-BFAD-9D726CC23A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85480" y="4381384"/>
                  <a:ext cx="16164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B0CE303-230E-6B41-90FC-210D45969EB9}"/>
              </a:ext>
            </a:extLst>
          </p:cNvPr>
          <p:cNvGrpSpPr/>
          <p:nvPr/>
        </p:nvGrpSpPr>
        <p:grpSpPr>
          <a:xfrm>
            <a:off x="3277800" y="4999504"/>
            <a:ext cx="865440" cy="191880"/>
            <a:chOff x="3277800" y="4999504"/>
            <a:chExt cx="86544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B10A76B-3C61-1142-8CED-A6F8FB558D44}"/>
                    </a:ext>
                  </a:extLst>
                </p14:cNvPr>
                <p14:cNvContentPartPr/>
                <p14:nvPr/>
              </p14:nvContentPartPr>
              <p14:xfrm>
                <a:off x="3277800" y="4999504"/>
                <a:ext cx="271800" cy="18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B10A76B-3C61-1142-8CED-A6F8FB558D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62320" y="4984024"/>
                  <a:ext cx="302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FF23CB-7573-C946-8B7A-362B3C67B2B7}"/>
                    </a:ext>
                  </a:extLst>
                </p14:cNvPr>
                <p14:cNvContentPartPr/>
                <p14:nvPr/>
              </p14:nvContentPartPr>
              <p14:xfrm>
                <a:off x="3560040" y="5070064"/>
                <a:ext cx="299160" cy="2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FF23CB-7573-C946-8B7A-362B3C67B2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44920" y="5054944"/>
                  <a:ext cx="329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9E65E4-8634-7045-86C2-52066DB6A6EA}"/>
                    </a:ext>
                  </a:extLst>
                </p14:cNvPr>
                <p14:cNvContentPartPr/>
                <p14:nvPr/>
              </p14:nvContentPartPr>
              <p14:xfrm>
                <a:off x="3774240" y="5019304"/>
                <a:ext cx="87840" cy="158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9E65E4-8634-7045-86C2-52066DB6A6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58760" y="5004184"/>
                  <a:ext cx="118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F1780E-A9E9-0045-B32E-AD4BE0FAA44E}"/>
                    </a:ext>
                  </a:extLst>
                </p14:cNvPr>
                <p14:cNvContentPartPr/>
                <p14:nvPr/>
              </p14:nvContentPartPr>
              <p14:xfrm>
                <a:off x="3962160" y="4999864"/>
                <a:ext cx="181080" cy="191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F1780E-A9E9-0045-B32E-AD4BE0FAA4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46680" y="4984744"/>
                  <a:ext cx="2116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8F7767-39C5-FC4F-B7A3-914BA0CCDEAB}"/>
              </a:ext>
            </a:extLst>
          </p:cNvPr>
          <p:cNvGrpSpPr/>
          <p:nvPr/>
        </p:nvGrpSpPr>
        <p:grpSpPr>
          <a:xfrm>
            <a:off x="3144960" y="5486224"/>
            <a:ext cx="866880" cy="401760"/>
            <a:chOff x="3144960" y="5486224"/>
            <a:chExt cx="86688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63799-7C2E-734B-97A4-85056CDE7018}"/>
                    </a:ext>
                  </a:extLst>
                </p14:cNvPr>
                <p14:cNvContentPartPr/>
                <p14:nvPr/>
              </p14:nvContentPartPr>
              <p14:xfrm>
                <a:off x="3144960" y="5507464"/>
                <a:ext cx="288000" cy="285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63799-7C2E-734B-97A4-85056CDE70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29480" y="5492344"/>
                  <a:ext cx="318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DC21C7-E1EF-5A49-894A-69F28819EABC}"/>
                    </a:ext>
                  </a:extLst>
                </p14:cNvPr>
                <p14:cNvContentPartPr/>
                <p14:nvPr/>
              </p14:nvContentPartPr>
              <p14:xfrm>
                <a:off x="3462840" y="5630944"/>
                <a:ext cx="200880" cy="30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4DC21C7-E1EF-5A49-894A-69F28819EA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47720" y="5615464"/>
                  <a:ext cx="231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42C458-D4A7-8D46-B9B0-0AD25E456817}"/>
                    </a:ext>
                  </a:extLst>
                </p14:cNvPr>
                <p14:cNvContentPartPr/>
                <p14:nvPr/>
              </p14:nvContentPartPr>
              <p14:xfrm>
                <a:off x="3745080" y="5486224"/>
                <a:ext cx="266760" cy="401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42C458-D4A7-8D46-B9B0-0AD25E4568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29960" y="5471104"/>
                  <a:ext cx="29736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6AA712-24E9-A74D-A2AC-CE731BBEAC60}"/>
              </a:ext>
            </a:extLst>
          </p:cNvPr>
          <p:cNvGrpSpPr/>
          <p:nvPr/>
        </p:nvGrpSpPr>
        <p:grpSpPr>
          <a:xfrm>
            <a:off x="3137400" y="6134224"/>
            <a:ext cx="994680" cy="854640"/>
            <a:chOff x="3137400" y="6134224"/>
            <a:chExt cx="994680" cy="85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9DA444-2D4D-ED47-A5E6-7885AC633724}"/>
                    </a:ext>
                  </a:extLst>
                </p14:cNvPr>
                <p14:cNvContentPartPr/>
                <p14:nvPr/>
              </p14:nvContentPartPr>
              <p14:xfrm>
                <a:off x="3137400" y="6134224"/>
                <a:ext cx="259560" cy="286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9DA444-2D4D-ED47-A5E6-7885AC6337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22280" y="6118744"/>
                  <a:ext cx="290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EE38E1-080B-BB43-89D5-4FD2DA64140D}"/>
                    </a:ext>
                  </a:extLst>
                </p14:cNvPr>
                <p14:cNvContentPartPr/>
                <p14:nvPr/>
              </p14:nvContentPartPr>
              <p14:xfrm>
                <a:off x="3482280" y="6252304"/>
                <a:ext cx="208440" cy="51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EE38E1-080B-BB43-89D5-4FD2DA6414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7160" y="6237184"/>
                  <a:ext cx="239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9C5692-4B21-E948-9C44-955209AECD9F}"/>
                    </a:ext>
                  </a:extLst>
                </p14:cNvPr>
                <p14:cNvContentPartPr/>
                <p14:nvPr/>
              </p14:nvContentPartPr>
              <p14:xfrm>
                <a:off x="3852000" y="6135304"/>
                <a:ext cx="280080" cy="241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9C5692-4B21-E948-9C44-955209AECD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36520" y="6119824"/>
                  <a:ext cx="310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C992793-8EAE-9448-B41F-E26824B9EB12}"/>
                    </a:ext>
                  </a:extLst>
                </p14:cNvPr>
                <p14:cNvContentPartPr/>
                <p14:nvPr/>
              </p14:nvContentPartPr>
              <p14:xfrm>
                <a:off x="3138840" y="6532744"/>
                <a:ext cx="290160" cy="222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C992793-8EAE-9448-B41F-E26824B9EB1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3360" y="6517264"/>
                  <a:ext cx="320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A16F78-A6D9-294E-8432-3FA6367EFE72}"/>
                    </a:ext>
                  </a:extLst>
                </p14:cNvPr>
                <p14:cNvContentPartPr/>
                <p14:nvPr/>
              </p14:nvContentPartPr>
              <p14:xfrm>
                <a:off x="3511440" y="6606184"/>
                <a:ext cx="217440" cy="57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A16F78-A6D9-294E-8432-3FA6367EFE7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96320" y="6591064"/>
                  <a:ext cx="248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3F8AA3-3E44-6946-9865-CCBFFF1BE8F6}"/>
                    </a:ext>
                  </a:extLst>
                </p14:cNvPr>
                <p14:cNvContentPartPr/>
                <p14:nvPr/>
              </p14:nvContentPartPr>
              <p14:xfrm>
                <a:off x="3989160" y="6530224"/>
                <a:ext cx="91080" cy="458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3F8AA3-3E44-6946-9865-CCBFFF1BE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74040" y="6515104"/>
                  <a:ext cx="121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796987-2C5E-1043-8260-04C81CE5C644}"/>
                    </a:ext>
                  </a:extLst>
                </p14:cNvPr>
                <p14:cNvContentPartPr/>
                <p14:nvPr/>
              </p14:nvContentPartPr>
              <p14:xfrm>
                <a:off x="3842280" y="6751264"/>
                <a:ext cx="234360" cy="58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796987-2C5E-1043-8260-04C81CE5C6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26800" y="6735784"/>
                  <a:ext cx="2649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06E6D38-B057-644C-B20C-7E1750216C23}"/>
              </a:ext>
            </a:extLst>
          </p:cNvPr>
          <p:cNvGrpSpPr/>
          <p:nvPr/>
        </p:nvGrpSpPr>
        <p:grpSpPr>
          <a:xfrm>
            <a:off x="4960800" y="5806624"/>
            <a:ext cx="781920" cy="565560"/>
            <a:chOff x="4960800" y="5806624"/>
            <a:chExt cx="781920" cy="5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31C79A-6605-2946-B275-7EC4CD9B8ABE}"/>
                    </a:ext>
                  </a:extLst>
                </p14:cNvPr>
                <p14:cNvContentPartPr/>
                <p14:nvPr/>
              </p14:nvContentPartPr>
              <p14:xfrm>
                <a:off x="4960800" y="5821384"/>
                <a:ext cx="200880" cy="355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31C79A-6605-2946-B275-7EC4CD9B8A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5680" y="5805904"/>
                  <a:ext cx="231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44D1BB2-72D0-434A-8F77-26F5342E9237}"/>
                    </a:ext>
                  </a:extLst>
                </p14:cNvPr>
                <p14:cNvContentPartPr/>
                <p14:nvPr/>
              </p14:nvContentPartPr>
              <p14:xfrm>
                <a:off x="5272200" y="5998144"/>
                <a:ext cx="158400" cy="62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44D1BB2-72D0-434A-8F77-26F5342E92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7080" y="5982664"/>
                  <a:ext cx="189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9A5A0C5-AC78-4C4A-AD59-5198D61691C9}"/>
                    </a:ext>
                  </a:extLst>
                </p14:cNvPr>
                <p14:cNvContentPartPr/>
                <p14:nvPr/>
              </p14:nvContentPartPr>
              <p14:xfrm>
                <a:off x="5593680" y="5806624"/>
                <a:ext cx="126360" cy="565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9A5A0C5-AC78-4C4A-AD59-5198D61691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8560" y="5791504"/>
                  <a:ext cx="1566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E57429-60A8-064D-A332-E2818FC19639}"/>
                    </a:ext>
                  </a:extLst>
                </p14:cNvPr>
                <p14:cNvContentPartPr/>
                <p14:nvPr/>
              </p14:nvContentPartPr>
              <p14:xfrm>
                <a:off x="5466600" y="6068704"/>
                <a:ext cx="276120" cy="88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E57429-60A8-064D-A332-E2818FC196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51480" y="6053584"/>
                  <a:ext cx="306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85078B3-6153-3840-8E8E-032674A1F77D}"/>
              </a:ext>
            </a:extLst>
          </p:cNvPr>
          <p:cNvGrpSpPr/>
          <p:nvPr/>
        </p:nvGrpSpPr>
        <p:grpSpPr>
          <a:xfrm>
            <a:off x="4870080" y="2256664"/>
            <a:ext cx="5433120" cy="3372840"/>
            <a:chOff x="4870080" y="2256664"/>
            <a:chExt cx="5433120" cy="337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CE5D72-8D5F-1440-8FCB-8336EE5FEA7C}"/>
                    </a:ext>
                  </a:extLst>
                </p14:cNvPr>
                <p14:cNvContentPartPr/>
                <p14:nvPr/>
              </p14:nvContentPartPr>
              <p14:xfrm>
                <a:off x="8405280" y="2324704"/>
                <a:ext cx="172440" cy="378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CE5D72-8D5F-1440-8FCB-8336EE5FEA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89800" y="2309584"/>
                  <a:ext cx="2030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E590E8-49A6-6643-9EBC-3A51E4C07DCF}"/>
                    </a:ext>
                  </a:extLst>
                </p14:cNvPr>
                <p14:cNvContentPartPr/>
                <p14:nvPr/>
              </p14:nvContentPartPr>
              <p14:xfrm>
                <a:off x="8637840" y="2353504"/>
                <a:ext cx="224640" cy="25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E590E8-49A6-6643-9EBC-3A51E4C07DC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22720" y="2338024"/>
                  <a:ext cx="2552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D3FC82-DDAE-A64A-808E-CE1052EF9021}"/>
                    </a:ext>
                  </a:extLst>
                </p14:cNvPr>
                <p14:cNvContentPartPr/>
                <p14:nvPr/>
              </p14:nvContentPartPr>
              <p14:xfrm>
                <a:off x="8992440" y="2568064"/>
                <a:ext cx="163800" cy="177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D3FC82-DDAE-A64A-808E-CE1052EF90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77320" y="2552584"/>
                  <a:ext cx="194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6CDE5C-8DFA-464D-B455-9E5AE81C2B76}"/>
                    </a:ext>
                  </a:extLst>
                </p14:cNvPr>
                <p14:cNvContentPartPr/>
                <p14:nvPr/>
              </p14:nvContentPartPr>
              <p14:xfrm>
                <a:off x="9238320" y="2616664"/>
                <a:ext cx="110160" cy="173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6CDE5C-8DFA-464D-B455-9E5AE81C2B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23200" y="2601184"/>
                  <a:ext cx="140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C17B79-D910-7444-8289-59892FCAA3C8}"/>
                    </a:ext>
                  </a:extLst>
                </p14:cNvPr>
                <p14:cNvContentPartPr/>
                <p14:nvPr/>
              </p14:nvContentPartPr>
              <p14:xfrm>
                <a:off x="9504000" y="2432704"/>
                <a:ext cx="231120" cy="33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C17B79-D910-7444-8289-59892FCAA3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88520" y="2417584"/>
                  <a:ext cx="261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7EC2B06-44A2-904A-8ED4-CE8C93660B28}"/>
                    </a:ext>
                  </a:extLst>
                </p14:cNvPr>
                <p14:cNvContentPartPr/>
                <p14:nvPr/>
              </p14:nvContentPartPr>
              <p14:xfrm>
                <a:off x="9873360" y="2684704"/>
                <a:ext cx="189720" cy="133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7EC2B06-44A2-904A-8ED4-CE8C93660B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58240" y="2669584"/>
                  <a:ext cx="22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ADACFE2-C988-8E4B-885F-C711BA388070}"/>
                    </a:ext>
                  </a:extLst>
                </p14:cNvPr>
                <p14:cNvContentPartPr/>
                <p14:nvPr/>
              </p14:nvContentPartPr>
              <p14:xfrm>
                <a:off x="10058400" y="2314984"/>
                <a:ext cx="244800" cy="58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ADACFE2-C988-8E4B-885F-C711BA3880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42920" y="2299864"/>
                  <a:ext cx="2754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A7BD04-8903-9A4E-81F3-AE5283C2ADB2}"/>
                    </a:ext>
                  </a:extLst>
                </p14:cNvPr>
                <p14:cNvContentPartPr/>
                <p14:nvPr/>
              </p14:nvContentPartPr>
              <p14:xfrm>
                <a:off x="6711840" y="2411464"/>
                <a:ext cx="194760" cy="26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A7BD04-8903-9A4E-81F3-AE5283C2AD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96720" y="2396344"/>
                  <a:ext cx="225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4306E0-1F60-9C42-9EF7-E83002BE3BA1}"/>
                    </a:ext>
                  </a:extLst>
                </p14:cNvPr>
                <p14:cNvContentPartPr/>
                <p14:nvPr/>
              </p14:nvContentPartPr>
              <p14:xfrm>
                <a:off x="7020360" y="2626384"/>
                <a:ext cx="12960" cy="14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4306E0-1F60-9C42-9EF7-E83002BE3B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05240" y="2610904"/>
                  <a:ext cx="43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0C41ACC-D6FD-4B43-A028-D1E0C273367B}"/>
                    </a:ext>
                  </a:extLst>
                </p14:cNvPr>
                <p14:cNvContentPartPr/>
                <p14:nvPr/>
              </p14:nvContentPartPr>
              <p14:xfrm>
                <a:off x="7201080" y="2412904"/>
                <a:ext cx="210600" cy="30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0C41ACC-D6FD-4B43-A028-D1E0C27336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85600" y="2397424"/>
                  <a:ext cx="240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4B0460-883A-874E-ABE7-B692C23C1847}"/>
                    </a:ext>
                  </a:extLst>
                </p14:cNvPr>
                <p14:cNvContentPartPr/>
                <p14:nvPr/>
              </p14:nvContentPartPr>
              <p14:xfrm>
                <a:off x="7575840" y="2597224"/>
                <a:ext cx="35280" cy="23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4B0460-883A-874E-ABE7-B692C23C18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60720" y="2581744"/>
                  <a:ext cx="65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47E38A-6802-E44E-AB70-248A9A9CBBAB}"/>
                    </a:ext>
                  </a:extLst>
                </p14:cNvPr>
                <p14:cNvContentPartPr/>
                <p14:nvPr/>
              </p14:nvContentPartPr>
              <p14:xfrm>
                <a:off x="6702120" y="2509384"/>
                <a:ext cx="220320" cy="175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47E38A-6802-E44E-AB70-248A9A9CBBA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87000" y="2494264"/>
                  <a:ext cx="250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6CEDE6-630C-B64C-BB75-2E4D8788B7B0}"/>
                    </a:ext>
                  </a:extLst>
                </p14:cNvPr>
                <p14:cNvContentPartPr/>
                <p14:nvPr/>
              </p14:nvContentPartPr>
              <p14:xfrm>
                <a:off x="6458760" y="2353864"/>
                <a:ext cx="252360" cy="46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6CEDE6-630C-B64C-BB75-2E4D8788B7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43640" y="2338744"/>
                  <a:ext cx="2826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4779BE-57B2-2B42-B6A3-3280E77DF3FB}"/>
                    </a:ext>
                  </a:extLst>
                </p14:cNvPr>
                <p14:cNvContentPartPr/>
                <p14:nvPr/>
              </p14:nvContentPartPr>
              <p14:xfrm>
                <a:off x="7597080" y="2256664"/>
                <a:ext cx="204480" cy="531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4779BE-57B2-2B42-B6A3-3280E77DF3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81960" y="2241544"/>
                  <a:ext cx="2350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1F406B-A615-7546-8B93-9F7E09BF73F3}"/>
                    </a:ext>
                  </a:extLst>
                </p14:cNvPr>
                <p14:cNvContentPartPr/>
                <p14:nvPr/>
              </p14:nvContentPartPr>
              <p14:xfrm>
                <a:off x="7149600" y="2743024"/>
                <a:ext cx="38160" cy="168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1F406B-A615-7546-8B93-9F7E09BF73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34120" y="2727904"/>
                  <a:ext cx="68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0247F-5149-104E-BC20-0D250698138A}"/>
                    </a:ext>
                  </a:extLst>
                </p14:cNvPr>
                <p14:cNvContentPartPr/>
                <p14:nvPr/>
              </p14:nvContentPartPr>
              <p14:xfrm>
                <a:off x="6040800" y="3265384"/>
                <a:ext cx="3065400" cy="65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0247F-5149-104E-BC20-0D25069813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25320" y="3250264"/>
                  <a:ext cx="309564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7EE5D9-A494-9247-9922-2E8911908CBA}"/>
                    </a:ext>
                  </a:extLst>
                </p14:cNvPr>
                <p14:cNvContentPartPr/>
                <p14:nvPr/>
              </p14:nvContentPartPr>
              <p14:xfrm>
                <a:off x="6595200" y="3501904"/>
                <a:ext cx="254880" cy="408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7EE5D9-A494-9247-9922-2E8911908C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80080" y="3486784"/>
                  <a:ext cx="285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A9A940-2A0A-D642-B8CA-602D176A40B0}"/>
                    </a:ext>
                  </a:extLst>
                </p14:cNvPr>
                <p14:cNvContentPartPr/>
                <p14:nvPr/>
              </p14:nvContentPartPr>
              <p14:xfrm>
                <a:off x="6994080" y="3803224"/>
                <a:ext cx="15840" cy="16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A9A940-2A0A-D642-B8CA-602D176A40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78600" y="3788104"/>
                  <a:ext cx="4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F4FD58-FD82-5241-AFB5-3ABDCB9E9A01}"/>
                    </a:ext>
                  </a:extLst>
                </p14:cNvPr>
                <p14:cNvContentPartPr/>
                <p14:nvPr/>
              </p14:nvContentPartPr>
              <p14:xfrm>
                <a:off x="6915960" y="3858664"/>
                <a:ext cx="288000" cy="200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F4FD58-FD82-5241-AFB5-3ABDCB9E9A0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00840" y="3843184"/>
                  <a:ext cx="318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92FA30-6F16-CB45-BB8E-3F0D4A2D719E}"/>
                    </a:ext>
                  </a:extLst>
                </p14:cNvPr>
                <p14:cNvContentPartPr/>
                <p14:nvPr/>
              </p14:nvContentPartPr>
              <p14:xfrm>
                <a:off x="7169040" y="3745264"/>
                <a:ext cx="210600" cy="4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92FA30-6F16-CB45-BB8E-3F0D4A2D71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53920" y="3730144"/>
                  <a:ext cx="241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EF6BE8-AAA7-884E-AC3D-25F49C5D7C6F}"/>
                    </a:ext>
                  </a:extLst>
                </p14:cNvPr>
                <p14:cNvContentPartPr/>
                <p14:nvPr/>
              </p14:nvContentPartPr>
              <p14:xfrm>
                <a:off x="7509600" y="3516304"/>
                <a:ext cx="211680" cy="444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EF6BE8-AAA7-884E-AC3D-25F49C5D7C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94480" y="3501184"/>
                  <a:ext cx="2419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54E78B-3F26-544D-AB6C-F73F2ABC23C1}"/>
                    </a:ext>
                  </a:extLst>
                </p14:cNvPr>
                <p14:cNvContentPartPr/>
                <p14:nvPr/>
              </p14:nvContentPartPr>
              <p14:xfrm>
                <a:off x="7846200" y="3803224"/>
                <a:ext cx="43560" cy="23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54E78B-3F26-544D-AB6C-F73F2ABC23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30720" y="3788104"/>
                  <a:ext cx="74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49B271-8AEE-F74D-BC28-2505FA1CF208}"/>
                    </a:ext>
                  </a:extLst>
                </p14:cNvPr>
                <p14:cNvContentPartPr/>
                <p14:nvPr/>
              </p14:nvContentPartPr>
              <p14:xfrm>
                <a:off x="6445800" y="3394624"/>
                <a:ext cx="280080" cy="690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49B271-8AEE-F74D-BC28-2505FA1CF2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30680" y="3379504"/>
                  <a:ext cx="3106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562B99-9821-5941-85EB-B4E6CC089F24}"/>
                    </a:ext>
                  </a:extLst>
                </p14:cNvPr>
                <p14:cNvContentPartPr/>
                <p14:nvPr/>
              </p14:nvContentPartPr>
              <p14:xfrm>
                <a:off x="7918200" y="3297424"/>
                <a:ext cx="169560" cy="808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562B99-9821-5941-85EB-B4E6CC089F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03080" y="3282304"/>
                  <a:ext cx="20016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4C17A7-8B6B-9A47-9DF9-A49FCBEE268E}"/>
                    </a:ext>
                  </a:extLst>
                </p14:cNvPr>
                <p14:cNvContentPartPr/>
                <p14:nvPr/>
              </p14:nvContentPartPr>
              <p14:xfrm>
                <a:off x="8238960" y="3759664"/>
                <a:ext cx="232200" cy="73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4C17A7-8B6B-9A47-9DF9-A49FCBEE268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23840" y="3744544"/>
                  <a:ext cx="262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3F8789-FD7E-9F41-9DCE-13F73BDE8A54}"/>
                    </a:ext>
                  </a:extLst>
                </p14:cNvPr>
                <p14:cNvContentPartPr/>
                <p14:nvPr/>
              </p14:nvContentPartPr>
              <p14:xfrm>
                <a:off x="8360280" y="3676864"/>
                <a:ext cx="33120" cy="262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3F8789-FD7E-9F41-9DCE-13F73BDE8A5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45160" y="3661744"/>
                  <a:ext cx="63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9BC403-CD2D-5745-94F3-BF93389E9043}"/>
                    </a:ext>
                  </a:extLst>
                </p14:cNvPr>
                <p14:cNvContentPartPr/>
                <p14:nvPr/>
              </p14:nvContentPartPr>
              <p14:xfrm>
                <a:off x="8141760" y="3376984"/>
                <a:ext cx="221760" cy="217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9BC403-CD2D-5745-94F3-BF93389E90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26640" y="3361864"/>
                  <a:ext cx="252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BF90B6-23F7-924E-8429-013E43D4A5E6}"/>
                    </a:ext>
                  </a:extLst>
                </p14:cNvPr>
                <p14:cNvContentPartPr/>
                <p14:nvPr/>
              </p14:nvContentPartPr>
              <p14:xfrm>
                <a:off x="8526600" y="3404344"/>
                <a:ext cx="127440" cy="559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BF90B6-23F7-924E-8429-013E43D4A5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11120" y="3389224"/>
                  <a:ext cx="1576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871C50-80E7-5242-B95E-079C7165ED97}"/>
                    </a:ext>
                  </a:extLst>
                </p14:cNvPr>
                <p14:cNvContentPartPr/>
                <p14:nvPr/>
              </p14:nvContentPartPr>
              <p14:xfrm>
                <a:off x="8745120" y="3490024"/>
                <a:ext cx="243000" cy="258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871C50-80E7-5242-B95E-079C7165ED9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29640" y="3474544"/>
                  <a:ext cx="273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5E0A772-EA13-6E46-B8A2-5D963F9CBAD5}"/>
                    </a:ext>
                  </a:extLst>
                </p14:cNvPr>
                <p14:cNvContentPartPr/>
                <p14:nvPr/>
              </p14:nvContentPartPr>
              <p14:xfrm>
                <a:off x="9036720" y="3696304"/>
                <a:ext cx="114480" cy="11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5E0A772-EA13-6E46-B8A2-5D963F9CBAD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21600" y="3681184"/>
                  <a:ext cx="145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EB5B1F-F293-8440-A0D6-0C2CD6A469FA}"/>
                    </a:ext>
                  </a:extLst>
                </p14:cNvPr>
                <p14:cNvContentPartPr/>
                <p14:nvPr/>
              </p14:nvContentPartPr>
              <p14:xfrm>
                <a:off x="9170640" y="3604864"/>
                <a:ext cx="133200" cy="43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EB5B1F-F293-8440-A0D6-0C2CD6A469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55520" y="3589744"/>
                  <a:ext cx="163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C8B45BF-01B2-3643-BDA9-D16064A82C88}"/>
                    </a:ext>
                  </a:extLst>
                </p14:cNvPr>
                <p14:cNvContentPartPr/>
                <p14:nvPr/>
              </p14:nvContentPartPr>
              <p14:xfrm>
                <a:off x="9377280" y="3400384"/>
                <a:ext cx="125640" cy="284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C8B45BF-01B2-3643-BDA9-D16064A82C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62160" y="3384904"/>
                  <a:ext cx="156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E5A90C-6898-2640-BBCF-A05D9B6748A7}"/>
                    </a:ext>
                  </a:extLst>
                </p14:cNvPr>
                <p14:cNvContentPartPr/>
                <p14:nvPr/>
              </p14:nvContentPartPr>
              <p14:xfrm>
                <a:off x="9630360" y="3628264"/>
                <a:ext cx="12600" cy="156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E5A90C-6898-2640-BBCF-A05D9B6748A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14880" y="3613144"/>
                  <a:ext cx="43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CEB4AF-A642-934C-A05D-A1D413DCB3EE}"/>
                    </a:ext>
                  </a:extLst>
                </p14:cNvPr>
                <p14:cNvContentPartPr/>
                <p14:nvPr/>
              </p14:nvContentPartPr>
              <p14:xfrm>
                <a:off x="9591120" y="3423784"/>
                <a:ext cx="229680" cy="48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CEB4AF-A642-934C-A05D-A1D413DCB3E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76000" y="3408664"/>
                  <a:ext cx="260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BA4B71-0522-9943-82B1-1D007985896F}"/>
                    </a:ext>
                  </a:extLst>
                </p14:cNvPr>
                <p14:cNvContentPartPr/>
                <p14:nvPr/>
              </p14:nvContentPartPr>
              <p14:xfrm>
                <a:off x="9844200" y="3256384"/>
                <a:ext cx="237240" cy="186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BA4B71-0522-9943-82B1-1D00798589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29080" y="3241264"/>
                  <a:ext cx="267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11B29A-C333-A94E-8348-E95DC40432FE}"/>
                    </a:ext>
                  </a:extLst>
                </p14:cNvPr>
                <p14:cNvContentPartPr/>
                <p14:nvPr/>
              </p14:nvContentPartPr>
              <p14:xfrm>
                <a:off x="9014760" y="3214624"/>
                <a:ext cx="1177560" cy="4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11B29A-C333-A94E-8348-E95DC40432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99280" y="3199144"/>
                  <a:ext cx="1208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24A59D8-6D13-E447-8781-8DC171EEE809}"/>
                    </a:ext>
                  </a:extLst>
                </p14:cNvPr>
                <p14:cNvContentPartPr/>
                <p14:nvPr/>
              </p14:nvContentPartPr>
              <p14:xfrm>
                <a:off x="5434200" y="2299864"/>
                <a:ext cx="694800" cy="1260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24A59D8-6D13-E447-8781-8DC171EEE8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18720" y="2284744"/>
                  <a:ext cx="72504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B5654D-0547-8240-B1B7-F8733FA6376F}"/>
                    </a:ext>
                  </a:extLst>
                </p14:cNvPr>
                <p14:cNvContentPartPr/>
                <p14:nvPr/>
              </p14:nvContentPartPr>
              <p14:xfrm>
                <a:off x="5991840" y="2262424"/>
                <a:ext cx="230040" cy="293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B5654D-0547-8240-B1B7-F8733FA6376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76720" y="2247304"/>
                  <a:ext cx="260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44513CB-2B9E-374B-95E7-613A2CAF034E}"/>
                    </a:ext>
                  </a:extLst>
                </p14:cNvPr>
                <p14:cNvContentPartPr/>
                <p14:nvPr/>
              </p14:nvContentPartPr>
              <p14:xfrm>
                <a:off x="4870080" y="4386784"/>
                <a:ext cx="163800" cy="333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44513CB-2B9E-374B-95E7-613A2CAF03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54960" y="4371664"/>
                  <a:ext cx="194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222FCA-1F24-2D40-A32F-B11B608A2E84}"/>
                    </a:ext>
                  </a:extLst>
                </p14:cNvPr>
                <p14:cNvContentPartPr/>
                <p14:nvPr/>
              </p14:nvContentPartPr>
              <p14:xfrm>
                <a:off x="5155560" y="4555984"/>
                <a:ext cx="181800" cy="2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222FCA-1F24-2D40-A32F-B11B608A2E8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40080" y="4540864"/>
                  <a:ext cx="212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5DB9FB-3BE4-F945-BE0E-C9BAE1EE98AD}"/>
                    </a:ext>
                  </a:extLst>
                </p14:cNvPr>
                <p14:cNvContentPartPr/>
                <p14:nvPr/>
              </p14:nvContentPartPr>
              <p14:xfrm>
                <a:off x="5424120" y="4427824"/>
                <a:ext cx="240120" cy="249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5DB9FB-3BE4-F945-BE0E-C9BAE1EE98A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409000" y="4412344"/>
                  <a:ext cx="270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83D1C48-AFDC-AB41-AAD8-28995B33AFDC}"/>
                    </a:ext>
                  </a:extLst>
                </p14:cNvPr>
                <p14:cNvContentPartPr/>
                <p14:nvPr/>
              </p14:nvContentPartPr>
              <p14:xfrm>
                <a:off x="4896000" y="4858024"/>
                <a:ext cx="182520" cy="261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83D1C48-AFDC-AB41-AAD8-28995B33AFD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80520" y="4842544"/>
                  <a:ext cx="212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F94879A-9263-5C44-A73F-DD144C448E03}"/>
                    </a:ext>
                  </a:extLst>
                </p14:cNvPr>
                <p14:cNvContentPartPr/>
                <p14:nvPr/>
              </p14:nvContentPartPr>
              <p14:xfrm>
                <a:off x="5116680" y="5004904"/>
                <a:ext cx="176400" cy="43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F94879A-9263-5C44-A73F-DD144C448E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01200" y="4989784"/>
                  <a:ext cx="207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D42BAAF-77B3-3E4E-B58C-EB7FC7003AA1}"/>
                    </a:ext>
                  </a:extLst>
                </p14:cNvPr>
                <p14:cNvContentPartPr/>
                <p14:nvPr/>
              </p14:nvContentPartPr>
              <p14:xfrm>
                <a:off x="5358600" y="4791064"/>
                <a:ext cx="244800" cy="340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D42BAAF-77B3-3E4E-B58C-EB7FC7003AA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43120" y="4775944"/>
                  <a:ext cx="275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4A97DEE-14A8-2243-8EFF-E3C6D447DABD}"/>
                    </a:ext>
                  </a:extLst>
                </p14:cNvPr>
                <p14:cNvContentPartPr/>
                <p14:nvPr/>
              </p14:nvContentPartPr>
              <p14:xfrm>
                <a:off x="4985640" y="5165464"/>
                <a:ext cx="141840" cy="414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4A97DEE-14A8-2243-8EFF-E3C6D447DA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70160" y="5149984"/>
                  <a:ext cx="1724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A9DEE52-0A10-1349-8E12-A6BDA3AE2FCE}"/>
                    </a:ext>
                  </a:extLst>
                </p14:cNvPr>
                <p14:cNvContentPartPr/>
                <p14:nvPr/>
              </p14:nvContentPartPr>
              <p14:xfrm>
                <a:off x="5272200" y="5382184"/>
                <a:ext cx="252000" cy="84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A9DEE52-0A10-1349-8E12-A6BDA3AE2FC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57080" y="5366704"/>
                  <a:ext cx="282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9A17E49-A0BA-A640-93EE-C1A3D9DDE7A5}"/>
                    </a:ext>
                  </a:extLst>
                </p14:cNvPr>
                <p14:cNvContentPartPr/>
                <p14:nvPr/>
              </p14:nvContentPartPr>
              <p14:xfrm>
                <a:off x="5582880" y="5262664"/>
                <a:ext cx="217800" cy="366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9A17E49-A0BA-A640-93EE-C1A3D9DDE7A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67760" y="5247544"/>
                  <a:ext cx="248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A407F8-4AFF-924E-9878-0160BADEA339}"/>
                    </a:ext>
                  </a:extLst>
                </p14:cNvPr>
                <p14:cNvContentPartPr/>
                <p14:nvPr/>
              </p14:nvContentPartPr>
              <p14:xfrm>
                <a:off x="6804000" y="4449784"/>
                <a:ext cx="219240" cy="267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A407F8-4AFF-924E-9878-0160BADEA3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88880" y="4434664"/>
                  <a:ext cx="2494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EF555-0FA8-904E-BAF1-DBABF11737CA}"/>
                    </a:ext>
                  </a:extLst>
                </p14:cNvPr>
                <p14:cNvContentPartPr/>
                <p14:nvPr/>
              </p14:nvContentPartPr>
              <p14:xfrm>
                <a:off x="7169040" y="4490824"/>
                <a:ext cx="158760" cy="52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EF555-0FA8-904E-BAF1-DBABF11737C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53920" y="4475344"/>
                  <a:ext cx="189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6E04984-8365-2343-99A0-450E6F1C20F3}"/>
                    </a:ext>
                  </a:extLst>
                </p14:cNvPr>
                <p14:cNvContentPartPr/>
                <p14:nvPr/>
              </p14:nvContentPartPr>
              <p14:xfrm>
                <a:off x="7391520" y="4221904"/>
                <a:ext cx="196920" cy="489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6E04984-8365-2343-99A0-450E6F1C20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6400" y="4206784"/>
                  <a:ext cx="227520" cy="51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71897AF-A4EC-3E43-B536-9D4CCBAA93D6}"/>
              </a:ext>
            </a:extLst>
          </p:cNvPr>
          <p:cNvGrpSpPr/>
          <p:nvPr/>
        </p:nvGrpSpPr>
        <p:grpSpPr>
          <a:xfrm>
            <a:off x="6726600" y="5023264"/>
            <a:ext cx="838800" cy="281880"/>
            <a:chOff x="6726600" y="5023264"/>
            <a:chExt cx="83880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AB94798-390C-3C4E-B15B-7A99FAE9B118}"/>
                    </a:ext>
                  </a:extLst>
                </p14:cNvPr>
                <p14:cNvContentPartPr/>
                <p14:nvPr/>
              </p14:nvContentPartPr>
              <p14:xfrm>
                <a:off x="6726600" y="5048104"/>
                <a:ext cx="215280" cy="257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AB94798-390C-3C4E-B15B-7A99FAE9B11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11480" y="5032984"/>
                  <a:ext cx="245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F5661C7-589B-3247-AC19-8BC0CFA125E4}"/>
                    </a:ext>
                  </a:extLst>
                </p14:cNvPr>
                <p14:cNvContentPartPr/>
                <p14:nvPr/>
              </p14:nvContentPartPr>
              <p14:xfrm>
                <a:off x="7071840" y="5129824"/>
                <a:ext cx="172440" cy="35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F5661C7-589B-3247-AC19-8BC0CFA125E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56720" y="5114704"/>
                  <a:ext cx="203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E84F72-5F8D-6646-B3D9-A61534403561}"/>
                    </a:ext>
                  </a:extLst>
                </p14:cNvPr>
                <p14:cNvContentPartPr/>
                <p14:nvPr/>
              </p14:nvContentPartPr>
              <p14:xfrm>
                <a:off x="7334640" y="5023264"/>
                <a:ext cx="230760" cy="252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E84F72-5F8D-6646-B3D9-A6153440356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19160" y="5007784"/>
                  <a:ext cx="26100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FC10EA8-21C3-2940-9767-277CFE791BE6}"/>
              </a:ext>
            </a:extLst>
          </p:cNvPr>
          <p:cNvGrpSpPr/>
          <p:nvPr/>
        </p:nvGrpSpPr>
        <p:grpSpPr>
          <a:xfrm>
            <a:off x="6894000" y="5490184"/>
            <a:ext cx="794160" cy="564120"/>
            <a:chOff x="6894000" y="5490184"/>
            <a:chExt cx="79416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5310601-51F2-074A-936A-EF3B1B6A73F7}"/>
                    </a:ext>
                  </a:extLst>
                </p14:cNvPr>
                <p14:cNvContentPartPr/>
                <p14:nvPr/>
              </p14:nvContentPartPr>
              <p14:xfrm>
                <a:off x="6894000" y="5622304"/>
                <a:ext cx="241200" cy="252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5310601-51F2-074A-936A-EF3B1B6A73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78520" y="5607184"/>
                  <a:ext cx="271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28BACBC-0095-8941-A517-E27534879434}"/>
                    </a:ext>
                  </a:extLst>
                </p14:cNvPr>
                <p14:cNvContentPartPr/>
                <p14:nvPr/>
              </p14:nvContentPartPr>
              <p14:xfrm>
                <a:off x="7207920" y="5729224"/>
                <a:ext cx="141840" cy="10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28BACBC-0095-8941-A517-E2753487943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92800" y="5714104"/>
                  <a:ext cx="172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AB51FE4-5C1C-B549-AF19-32925E4F9F9D}"/>
                    </a:ext>
                  </a:extLst>
                </p14:cNvPr>
                <p14:cNvContentPartPr/>
                <p14:nvPr/>
              </p14:nvContentPartPr>
              <p14:xfrm>
                <a:off x="7534080" y="5490184"/>
                <a:ext cx="131400" cy="564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AB51FE4-5C1C-B549-AF19-32925E4F9F9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18960" y="5475064"/>
                  <a:ext cx="1620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40CD04-2705-7847-AB76-B516EE288429}"/>
                    </a:ext>
                  </a:extLst>
                </p14:cNvPr>
                <p14:cNvContentPartPr/>
                <p14:nvPr/>
              </p14:nvContentPartPr>
              <p14:xfrm>
                <a:off x="7499880" y="5778904"/>
                <a:ext cx="188280" cy="57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40CD04-2705-7847-AB76-B516EE28842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84760" y="5763784"/>
                  <a:ext cx="2185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452084B-F38C-9045-B3C2-0F3588824BB8}"/>
              </a:ext>
            </a:extLst>
          </p:cNvPr>
          <p:cNvGrpSpPr/>
          <p:nvPr/>
        </p:nvGrpSpPr>
        <p:grpSpPr>
          <a:xfrm>
            <a:off x="8589240" y="4091584"/>
            <a:ext cx="936000" cy="572040"/>
            <a:chOff x="8589240" y="4091584"/>
            <a:chExt cx="93600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9F70E4-375F-F245-90AC-E109DBE94816}"/>
                    </a:ext>
                  </a:extLst>
                </p14:cNvPr>
                <p14:cNvContentPartPr/>
                <p14:nvPr/>
              </p14:nvContentPartPr>
              <p14:xfrm>
                <a:off x="8589240" y="4309384"/>
                <a:ext cx="254880" cy="285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9F70E4-375F-F245-90AC-E109DBE9481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74120" y="4294264"/>
                  <a:ext cx="285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1E6BBC-CFDA-4241-9FA8-C27AF8356046}"/>
                    </a:ext>
                  </a:extLst>
                </p14:cNvPr>
                <p14:cNvContentPartPr/>
                <p14:nvPr/>
              </p14:nvContentPartPr>
              <p14:xfrm>
                <a:off x="8620200" y="4091584"/>
                <a:ext cx="234000" cy="572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1E6BBC-CFDA-4241-9FA8-C27AF835604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05080" y="4076464"/>
                  <a:ext cx="26424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14223D6-9B1F-0A46-A7E3-5826ED0AE8CF}"/>
                    </a:ext>
                  </a:extLst>
                </p14:cNvPr>
                <p14:cNvContentPartPr/>
                <p14:nvPr/>
              </p14:nvContentPartPr>
              <p14:xfrm>
                <a:off x="8997840" y="4450864"/>
                <a:ext cx="199080" cy="63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14223D6-9B1F-0A46-A7E3-5826ED0AE8C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82720" y="4435744"/>
                  <a:ext cx="229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26EF709-3003-464B-B247-5566DE0E988B}"/>
                    </a:ext>
                  </a:extLst>
                </p14:cNvPr>
                <p14:cNvContentPartPr/>
                <p14:nvPr/>
              </p14:nvContentPartPr>
              <p14:xfrm>
                <a:off x="9315720" y="4284904"/>
                <a:ext cx="209520" cy="294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26EF709-3003-464B-B247-5566DE0E988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00240" y="4269784"/>
                  <a:ext cx="23976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C1654BA-EFF0-C04C-A4EA-3E08A0206541}"/>
              </a:ext>
            </a:extLst>
          </p:cNvPr>
          <p:cNvGrpSpPr/>
          <p:nvPr/>
        </p:nvGrpSpPr>
        <p:grpSpPr>
          <a:xfrm>
            <a:off x="8703720" y="4834984"/>
            <a:ext cx="1064520" cy="641520"/>
            <a:chOff x="8703720" y="4834984"/>
            <a:chExt cx="1064520" cy="6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EF590C-D9C8-0149-99A4-8B4E150EC62D}"/>
                    </a:ext>
                  </a:extLst>
                </p14:cNvPr>
                <p14:cNvContentPartPr/>
                <p14:nvPr/>
              </p14:nvContentPartPr>
              <p14:xfrm>
                <a:off x="8703720" y="4834984"/>
                <a:ext cx="227880" cy="430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EF590C-D9C8-0149-99A4-8B4E150EC6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88600" y="4819864"/>
                  <a:ext cx="258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59F8E18-B284-E149-A1B8-94E5D6D8B3A3}"/>
                    </a:ext>
                  </a:extLst>
                </p14:cNvPr>
                <p14:cNvContentPartPr/>
                <p14:nvPr/>
              </p14:nvContentPartPr>
              <p14:xfrm>
                <a:off x="9056160" y="5083384"/>
                <a:ext cx="262080" cy="72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59F8E18-B284-E149-A1B8-94E5D6D8B3A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41040" y="5068264"/>
                  <a:ext cx="292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7182F5-CBA9-E549-90FE-BC2BBEDD5F46}"/>
                    </a:ext>
                  </a:extLst>
                </p14:cNvPr>
                <p14:cNvContentPartPr/>
                <p14:nvPr/>
              </p14:nvContentPartPr>
              <p14:xfrm>
                <a:off x="9514800" y="4873504"/>
                <a:ext cx="193680" cy="603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7182F5-CBA9-E549-90FE-BC2BBEDD5F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9680" y="4858024"/>
                  <a:ext cx="2239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4B6364F-ED30-CA44-A4FD-33A70C0D0A3C}"/>
                    </a:ext>
                  </a:extLst>
                </p14:cNvPr>
                <p14:cNvContentPartPr/>
                <p14:nvPr/>
              </p14:nvContentPartPr>
              <p14:xfrm>
                <a:off x="9445320" y="5187424"/>
                <a:ext cx="322920" cy="95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4B6364F-ED30-CA44-A4FD-33A70C0D0A3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30200" y="5172304"/>
                  <a:ext cx="35352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C9E3E35-7C48-F84A-85A0-FC9C371CEE0A}"/>
              </a:ext>
            </a:extLst>
          </p:cNvPr>
          <p:cNvGrpSpPr/>
          <p:nvPr/>
        </p:nvGrpSpPr>
        <p:grpSpPr>
          <a:xfrm>
            <a:off x="10382400" y="4113544"/>
            <a:ext cx="996480" cy="728280"/>
            <a:chOff x="10382400" y="4113544"/>
            <a:chExt cx="99648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3C68C0-9F84-8141-9FC4-BE95E9526C85}"/>
                    </a:ext>
                  </a:extLst>
                </p14:cNvPr>
                <p14:cNvContentPartPr/>
                <p14:nvPr/>
              </p14:nvContentPartPr>
              <p14:xfrm>
                <a:off x="10382400" y="4251784"/>
                <a:ext cx="276840" cy="307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3C68C0-9F84-8141-9FC4-BE95E9526C8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66920" y="4236664"/>
                  <a:ext cx="307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F2A3F80-62D0-864C-B013-B17EC33D17A8}"/>
                    </a:ext>
                  </a:extLst>
                </p14:cNvPr>
                <p14:cNvContentPartPr/>
                <p14:nvPr/>
              </p14:nvContentPartPr>
              <p14:xfrm>
                <a:off x="10729440" y="4325944"/>
                <a:ext cx="196200" cy="51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F2A3F80-62D0-864C-B013-B17EC33D17A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14320" y="4310824"/>
                  <a:ext cx="226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2332281-6CE3-B44D-A998-04679A52C803}"/>
                    </a:ext>
                  </a:extLst>
                </p14:cNvPr>
                <p14:cNvContentPartPr/>
                <p14:nvPr/>
              </p14:nvContentPartPr>
              <p14:xfrm>
                <a:off x="11065320" y="4113544"/>
                <a:ext cx="267480" cy="728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2332281-6CE3-B44D-A998-04679A52C80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50200" y="4098064"/>
                  <a:ext cx="29772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8BCDB51-08A3-4048-BE6A-3F53E51943DD}"/>
                    </a:ext>
                  </a:extLst>
                </p14:cNvPr>
                <p14:cNvContentPartPr/>
                <p14:nvPr/>
              </p14:nvContentPartPr>
              <p14:xfrm>
                <a:off x="10982160" y="4476424"/>
                <a:ext cx="396720" cy="105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8BCDB51-08A3-4048-BE6A-3F53E51943D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967040" y="4460944"/>
                  <a:ext cx="42732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FA2081A-A739-C846-BF38-356371CAC5FE}"/>
                  </a:ext>
                </a:extLst>
              </p14:cNvPr>
              <p14:cNvContentPartPr/>
              <p14:nvPr/>
            </p14:nvContentPartPr>
            <p14:xfrm>
              <a:off x="1507680" y="1775344"/>
              <a:ext cx="591840" cy="292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FA2081A-A739-C846-BF38-356371CAC5F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492200" y="1759864"/>
                <a:ext cx="622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C1E298C-CEF8-E349-BD79-6DBCC8DFE0D8}"/>
                  </a:ext>
                </a:extLst>
              </p14:cNvPr>
              <p14:cNvContentPartPr/>
              <p14:nvPr/>
            </p14:nvContentPartPr>
            <p14:xfrm>
              <a:off x="3472560" y="1762384"/>
              <a:ext cx="343440" cy="1940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C1E298C-CEF8-E349-BD79-6DBCC8DFE0D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457440" y="1747264"/>
                <a:ext cx="37404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9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04FCE-A771-DC4A-B04B-D762653C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9" y="729034"/>
            <a:ext cx="5499100" cy="4368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F731C60-E982-5E42-AB9C-9227EF66F49E}"/>
              </a:ext>
            </a:extLst>
          </p:cNvPr>
          <p:cNvGrpSpPr/>
          <p:nvPr/>
        </p:nvGrpSpPr>
        <p:grpSpPr>
          <a:xfrm>
            <a:off x="6460200" y="2616304"/>
            <a:ext cx="1083960" cy="561240"/>
            <a:chOff x="6460200" y="2616304"/>
            <a:chExt cx="108396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F3081D-DEE3-934E-905C-A613FB5BDFD1}"/>
                    </a:ext>
                  </a:extLst>
                </p14:cNvPr>
                <p14:cNvContentPartPr/>
                <p14:nvPr/>
              </p14:nvContentPartPr>
              <p14:xfrm>
                <a:off x="6460200" y="2798824"/>
                <a:ext cx="216720" cy="297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F3081D-DEE3-934E-905C-A613FB5BDF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4720" y="2783344"/>
                  <a:ext cx="2469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8411B5-00CE-8B4F-8CDD-598FEB96B3D3}"/>
                    </a:ext>
                  </a:extLst>
                </p14:cNvPr>
                <p14:cNvContentPartPr/>
                <p14:nvPr/>
              </p14:nvContentPartPr>
              <p14:xfrm>
                <a:off x="6721560" y="2885944"/>
                <a:ext cx="264600" cy="5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8411B5-00CE-8B4F-8CDD-598FEB96B3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06440" y="2870824"/>
                  <a:ext cx="295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A25177-B343-CF4E-AF53-DEF900EB750C}"/>
                    </a:ext>
                  </a:extLst>
                </p14:cNvPr>
                <p14:cNvContentPartPr/>
                <p14:nvPr/>
              </p14:nvContentPartPr>
              <p14:xfrm>
                <a:off x="7003800" y="2785504"/>
                <a:ext cx="95760" cy="3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A25177-B343-CF4E-AF53-DEF900EB75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8320" y="2770384"/>
                  <a:ext cx="126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58059C-8FB2-E740-9B20-F3E1A1BE6C95}"/>
                    </a:ext>
                  </a:extLst>
                </p14:cNvPr>
                <p14:cNvContentPartPr/>
                <p14:nvPr/>
              </p14:nvContentPartPr>
              <p14:xfrm>
                <a:off x="7225560" y="2616304"/>
                <a:ext cx="196920" cy="561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58059C-8FB2-E740-9B20-F3E1A1BE6C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0440" y="2600824"/>
                  <a:ext cx="2271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569E18-DE17-AB41-BCEB-5E8F212FA21C}"/>
                    </a:ext>
                  </a:extLst>
                </p14:cNvPr>
                <p14:cNvContentPartPr/>
                <p14:nvPr/>
              </p14:nvContentPartPr>
              <p14:xfrm>
                <a:off x="7101000" y="2794144"/>
                <a:ext cx="443160" cy="124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569E18-DE17-AB41-BCEB-5E8F212FA2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85520" y="2779024"/>
                  <a:ext cx="47376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9F315F-6FD2-7746-986A-9F8385FF16E4}"/>
                  </a:ext>
                </a:extLst>
              </p14:cNvPr>
              <p14:cNvContentPartPr/>
              <p14:nvPr/>
            </p14:nvContentPartPr>
            <p14:xfrm>
              <a:off x="4542480" y="2579224"/>
              <a:ext cx="633960" cy="438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9F315F-6FD2-7746-986A-9F8385FF16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27360" y="2564104"/>
                <a:ext cx="6642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DF0973-51B0-0B4C-BBA2-2A601A6B935A}"/>
                  </a:ext>
                </a:extLst>
              </p14:cNvPr>
              <p14:cNvContentPartPr/>
              <p14:nvPr/>
            </p14:nvContentPartPr>
            <p14:xfrm>
              <a:off x="6230160" y="3774064"/>
              <a:ext cx="414360" cy="208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DF0973-51B0-0B4C-BBA2-2A601A6B93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15040" y="3758944"/>
                <a:ext cx="44496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5903321-BF69-CF41-A0D9-DDD35D29B02B}"/>
              </a:ext>
            </a:extLst>
          </p:cNvPr>
          <p:cNvGrpSpPr/>
          <p:nvPr/>
        </p:nvGrpSpPr>
        <p:grpSpPr>
          <a:xfrm>
            <a:off x="7470720" y="3645904"/>
            <a:ext cx="658440" cy="426600"/>
            <a:chOff x="7470720" y="3645904"/>
            <a:chExt cx="6584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91072E-AAEB-EB46-9CCE-8C413DD8894A}"/>
                    </a:ext>
                  </a:extLst>
                </p14:cNvPr>
                <p14:cNvContentPartPr/>
                <p14:nvPr/>
              </p14:nvContentPartPr>
              <p14:xfrm>
                <a:off x="7470720" y="3645904"/>
                <a:ext cx="174240" cy="37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91072E-AAEB-EB46-9CCE-8C413DD889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55240" y="3630424"/>
                  <a:ext cx="204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BBFDB0-11ED-7A4A-ACCD-B27894E415A1}"/>
                    </a:ext>
                  </a:extLst>
                </p14:cNvPr>
                <p14:cNvContentPartPr/>
                <p14:nvPr/>
              </p14:nvContentPartPr>
              <p14:xfrm>
                <a:off x="7814880" y="3783064"/>
                <a:ext cx="314280" cy="28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BBFDB0-11ED-7A4A-ACCD-B27894E415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99400" y="3767584"/>
                  <a:ext cx="34488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B18F78-D17F-A247-B0B6-1E88D8210928}"/>
              </a:ext>
            </a:extLst>
          </p:cNvPr>
          <p:cNvGrpSpPr/>
          <p:nvPr/>
        </p:nvGrpSpPr>
        <p:grpSpPr>
          <a:xfrm>
            <a:off x="6237720" y="4289584"/>
            <a:ext cx="1371960" cy="444960"/>
            <a:chOff x="6237720" y="4289584"/>
            <a:chExt cx="137196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AFEBFB-78E0-7B43-907B-4EBFBF722F56}"/>
                    </a:ext>
                  </a:extLst>
                </p14:cNvPr>
                <p14:cNvContentPartPr/>
                <p14:nvPr/>
              </p14:nvContentPartPr>
              <p14:xfrm>
                <a:off x="6237720" y="4437184"/>
                <a:ext cx="375120" cy="29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AFEBFB-78E0-7B43-907B-4EBFBF722F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22600" y="4421704"/>
                  <a:ext cx="405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FC59AA-7F66-404D-A5C8-895BD6963629}"/>
                    </a:ext>
                  </a:extLst>
                </p14:cNvPr>
                <p14:cNvContentPartPr/>
                <p14:nvPr/>
              </p14:nvContentPartPr>
              <p14:xfrm>
                <a:off x="6760440" y="4590184"/>
                <a:ext cx="213480" cy="40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FC59AA-7F66-404D-A5C8-895BD69636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45320" y="4575064"/>
                  <a:ext cx="244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63540A-F5B0-E24D-8B6F-66EEE9596B29}"/>
                    </a:ext>
                  </a:extLst>
                </p14:cNvPr>
                <p14:cNvContentPartPr/>
                <p14:nvPr/>
              </p14:nvContentPartPr>
              <p14:xfrm>
                <a:off x="7101000" y="4289584"/>
                <a:ext cx="192600" cy="390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63540A-F5B0-E24D-8B6F-66EEE9596B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85880" y="4274464"/>
                  <a:ext cx="223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612B8D-8FDE-3640-AD79-AAA9A9F54777}"/>
                    </a:ext>
                  </a:extLst>
                </p14:cNvPr>
                <p14:cNvContentPartPr/>
                <p14:nvPr/>
              </p14:nvContentPartPr>
              <p14:xfrm>
                <a:off x="7342920" y="4387144"/>
                <a:ext cx="266760" cy="28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612B8D-8FDE-3640-AD79-AAA9A9F547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7440" y="4371664"/>
                  <a:ext cx="29700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C089C2-AD98-B54E-AE48-9CEE007EC8DC}"/>
              </a:ext>
            </a:extLst>
          </p:cNvPr>
          <p:cNvGrpSpPr/>
          <p:nvPr/>
        </p:nvGrpSpPr>
        <p:grpSpPr>
          <a:xfrm>
            <a:off x="6107400" y="4959544"/>
            <a:ext cx="1596600" cy="668880"/>
            <a:chOff x="6107400" y="4959544"/>
            <a:chExt cx="159660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60600D-8E52-4049-B840-F7A054A4D26F}"/>
                    </a:ext>
                  </a:extLst>
                </p14:cNvPr>
                <p14:cNvContentPartPr/>
                <p14:nvPr/>
              </p14:nvContentPartPr>
              <p14:xfrm>
                <a:off x="6107400" y="5165824"/>
                <a:ext cx="344520" cy="25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60600D-8E52-4049-B840-F7A054A4D2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92280" y="5150704"/>
                  <a:ext cx="374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5D2FA1-C04D-F745-BE45-529CFE3C64BF}"/>
                    </a:ext>
                  </a:extLst>
                </p14:cNvPr>
                <p14:cNvContentPartPr/>
                <p14:nvPr/>
              </p14:nvContentPartPr>
              <p14:xfrm>
                <a:off x="6536880" y="5190664"/>
                <a:ext cx="194040" cy="42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5D2FA1-C04D-F745-BE45-529CFE3C64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21400" y="5175544"/>
                  <a:ext cx="224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C0BEA1-DB07-B04F-82A6-B3E245C62858}"/>
                    </a:ext>
                  </a:extLst>
                </p14:cNvPr>
                <p14:cNvContentPartPr/>
                <p14:nvPr/>
              </p14:nvContentPartPr>
              <p14:xfrm>
                <a:off x="6817680" y="4959544"/>
                <a:ext cx="283680" cy="39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C0BEA1-DB07-B04F-82A6-B3E245C628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02560" y="4944064"/>
                  <a:ext cx="3142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A6CF8B-727F-1F4E-A697-7D3D8D177979}"/>
                    </a:ext>
                  </a:extLst>
                </p14:cNvPr>
                <p14:cNvContentPartPr/>
                <p14:nvPr/>
              </p14:nvContentPartPr>
              <p14:xfrm>
                <a:off x="7143120" y="5161864"/>
                <a:ext cx="230400" cy="241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A6CF8B-727F-1F4E-A697-7D3D8D1779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28000" y="5146744"/>
                  <a:ext cx="260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B2E7DD-F470-344F-91B9-D66657F7B3ED}"/>
                    </a:ext>
                  </a:extLst>
                </p14:cNvPr>
                <p14:cNvContentPartPr/>
                <p14:nvPr/>
              </p14:nvContentPartPr>
              <p14:xfrm>
                <a:off x="7488360" y="5094544"/>
                <a:ext cx="79920" cy="533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B2E7DD-F470-344F-91B9-D66657F7B3E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73240" y="5079424"/>
                  <a:ext cx="1105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5174BE-6275-894E-8AD3-EABD5D2636E5}"/>
                    </a:ext>
                  </a:extLst>
                </p14:cNvPr>
                <p14:cNvContentPartPr/>
                <p14:nvPr/>
              </p14:nvContentPartPr>
              <p14:xfrm>
                <a:off x="7431840" y="5308024"/>
                <a:ext cx="272160" cy="10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5174BE-6275-894E-8AD3-EABD5D2636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6360" y="5292544"/>
                  <a:ext cx="3027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CBB3C66-9B85-794D-B6D0-2C190ECD9535}"/>
              </a:ext>
            </a:extLst>
          </p:cNvPr>
          <p:cNvGrpSpPr/>
          <p:nvPr/>
        </p:nvGrpSpPr>
        <p:grpSpPr>
          <a:xfrm>
            <a:off x="8655840" y="3536104"/>
            <a:ext cx="2124000" cy="1211760"/>
            <a:chOff x="8655840" y="3536104"/>
            <a:chExt cx="2124000" cy="12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4805C2-2B82-3D40-A5DF-66E3DD2DC88B}"/>
                    </a:ext>
                  </a:extLst>
                </p14:cNvPr>
                <p14:cNvContentPartPr/>
                <p14:nvPr/>
              </p14:nvContentPartPr>
              <p14:xfrm>
                <a:off x="8655840" y="3536104"/>
                <a:ext cx="217800" cy="48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4805C2-2B82-3D40-A5DF-66E3DD2DC88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40720" y="3520624"/>
                  <a:ext cx="2484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0BADB0C-5DD1-C545-A455-47740C897086}"/>
                    </a:ext>
                  </a:extLst>
                </p14:cNvPr>
                <p14:cNvContentPartPr/>
                <p14:nvPr/>
              </p14:nvContentPartPr>
              <p14:xfrm>
                <a:off x="8878320" y="3792424"/>
                <a:ext cx="298800" cy="23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0BADB0C-5DD1-C545-A455-47740C8970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63200" y="3776944"/>
                  <a:ext cx="329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72C1D0-EB2A-7B4A-A502-8AF1542C3E78}"/>
                    </a:ext>
                  </a:extLst>
                </p14:cNvPr>
                <p14:cNvContentPartPr/>
                <p14:nvPr/>
              </p14:nvContentPartPr>
              <p14:xfrm>
                <a:off x="9302040" y="3560224"/>
                <a:ext cx="114480" cy="600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72C1D0-EB2A-7B4A-A502-8AF1542C3E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86920" y="3544744"/>
                  <a:ext cx="1450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51752A-39B2-D441-82E8-113E4182E372}"/>
                    </a:ext>
                  </a:extLst>
                </p14:cNvPr>
                <p14:cNvContentPartPr/>
                <p14:nvPr/>
              </p14:nvContentPartPr>
              <p14:xfrm>
                <a:off x="9201960" y="3838144"/>
                <a:ext cx="441000" cy="62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51752A-39B2-D441-82E8-113E4182E3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86840" y="3823024"/>
                  <a:ext cx="471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04E97E-7CF5-3F4E-9798-DFC0CF5E126A}"/>
                    </a:ext>
                  </a:extLst>
                </p14:cNvPr>
                <p14:cNvContentPartPr/>
                <p14:nvPr/>
              </p14:nvContentPartPr>
              <p14:xfrm>
                <a:off x="8707680" y="4319104"/>
                <a:ext cx="251280" cy="381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04E97E-7CF5-3F4E-9798-DFC0CF5E126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92560" y="4303984"/>
                  <a:ext cx="281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7F1ADB-FEDA-E14D-981F-FC778C44F23B}"/>
                    </a:ext>
                  </a:extLst>
                </p14:cNvPr>
                <p14:cNvContentPartPr/>
                <p14:nvPr/>
              </p14:nvContentPartPr>
              <p14:xfrm>
                <a:off x="9035640" y="4387144"/>
                <a:ext cx="316080" cy="27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7F1ADB-FEDA-E14D-981F-FC778C44F2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20160" y="4371664"/>
                  <a:ext cx="346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0FAF44-67B2-8C44-8644-F901F5C91E0F}"/>
                    </a:ext>
                  </a:extLst>
                </p14:cNvPr>
                <p14:cNvContentPartPr/>
                <p14:nvPr/>
              </p14:nvContentPartPr>
              <p14:xfrm>
                <a:off x="9464760" y="4443304"/>
                <a:ext cx="164520" cy="41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0FAF44-67B2-8C44-8644-F901F5C91E0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49640" y="4427824"/>
                  <a:ext cx="195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F2D31C-422A-9C44-A6F1-0BFB8B254F38}"/>
                    </a:ext>
                  </a:extLst>
                </p14:cNvPr>
                <p14:cNvContentPartPr/>
                <p14:nvPr/>
              </p14:nvContentPartPr>
              <p14:xfrm>
                <a:off x="9830520" y="4127224"/>
                <a:ext cx="301680" cy="439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F2D31C-422A-9C44-A6F1-0BFB8B254F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15040" y="4112104"/>
                  <a:ext cx="331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77C880-65DC-8442-907E-A9958954069F}"/>
                    </a:ext>
                  </a:extLst>
                </p14:cNvPr>
                <p14:cNvContentPartPr/>
                <p14:nvPr/>
              </p14:nvContentPartPr>
              <p14:xfrm>
                <a:off x="10116000" y="4281664"/>
                <a:ext cx="317160" cy="309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77C880-65DC-8442-907E-A995895406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00520" y="4266544"/>
                  <a:ext cx="347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606764-61BE-E449-AE07-4F439FF8BAA6}"/>
                    </a:ext>
                  </a:extLst>
                </p14:cNvPr>
                <p14:cNvContentPartPr/>
                <p14:nvPr/>
              </p14:nvContentPartPr>
              <p14:xfrm>
                <a:off x="10608480" y="4153504"/>
                <a:ext cx="82440" cy="594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606764-61BE-E449-AE07-4F439FF8BA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3000" y="4138384"/>
                  <a:ext cx="1130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B744E1-6BBA-F642-9FEA-6B57F56A06BE}"/>
                    </a:ext>
                  </a:extLst>
                </p14:cNvPr>
                <p14:cNvContentPartPr/>
                <p14:nvPr/>
              </p14:nvContentPartPr>
              <p14:xfrm>
                <a:off x="10544760" y="4405504"/>
                <a:ext cx="235080" cy="5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B744E1-6BBA-F642-9FEA-6B57F56A06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29280" y="4390384"/>
                  <a:ext cx="2653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D16E563-81C8-FC47-B4F0-F441A756600C}"/>
              </a:ext>
            </a:extLst>
          </p:cNvPr>
          <p:cNvGrpSpPr/>
          <p:nvPr/>
        </p:nvGrpSpPr>
        <p:grpSpPr>
          <a:xfrm>
            <a:off x="237600" y="73984"/>
            <a:ext cx="11764440" cy="2297520"/>
            <a:chOff x="237600" y="73984"/>
            <a:chExt cx="11764440" cy="22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3581F5-FD2B-8046-AF4F-987957871073}"/>
                    </a:ext>
                  </a:extLst>
                </p14:cNvPr>
                <p14:cNvContentPartPr/>
                <p14:nvPr/>
              </p14:nvContentPartPr>
              <p14:xfrm>
                <a:off x="6217920" y="278464"/>
                <a:ext cx="343080" cy="249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3581F5-FD2B-8046-AF4F-9879578710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02800" y="263344"/>
                  <a:ext cx="373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F101B3-7E8B-EB4A-9527-F9CC5167C519}"/>
                    </a:ext>
                  </a:extLst>
                </p14:cNvPr>
                <p14:cNvContentPartPr/>
                <p14:nvPr/>
              </p14:nvContentPartPr>
              <p14:xfrm>
                <a:off x="6965280" y="155344"/>
                <a:ext cx="159840" cy="343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F101B3-7E8B-EB4A-9527-F9CC5167C51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49800" y="140224"/>
                  <a:ext cx="190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12EF8A-2632-184E-8D7A-AC754845676E}"/>
                    </a:ext>
                  </a:extLst>
                </p14:cNvPr>
                <p14:cNvContentPartPr/>
                <p14:nvPr/>
              </p14:nvContentPartPr>
              <p14:xfrm>
                <a:off x="7306200" y="262624"/>
                <a:ext cx="297000" cy="29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12EF8A-2632-184E-8D7A-AC754845676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90720" y="247144"/>
                  <a:ext cx="327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D6454F-81D5-3143-AFF5-282D53559D6D}"/>
                    </a:ext>
                  </a:extLst>
                </p14:cNvPr>
                <p14:cNvContentPartPr/>
                <p14:nvPr/>
              </p14:nvContentPartPr>
              <p14:xfrm>
                <a:off x="8076960" y="73984"/>
                <a:ext cx="349200" cy="48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D6454F-81D5-3143-AFF5-282D53559D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61840" y="58864"/>
                  <a:ext cx="3798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276ED7-3901-A24A-AB85-46DB649347E3}"/>
                    </a:ext>
                  </a:extLst>
                </p14:cNvPr>
                <p14:cNvContentPartPr/>
                <p14:nvPr/>
              </p14:nvContentPartPr>
              <p14:xfrm>
                <a:off x="8511480" y="280624"/>
                <a:ext cx="271440" cy="28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276ED7-3901-A24A-AB85-46DB649347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96360" y="265504"/>
                  <a:ext cx="301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396F1F-67A5-FA46-B5A9-E948E98804B9}"/>
                    </a:ext>
                  </a:extLst>
                </p14:cNvPr>
                <p14:cNvContentPartPr/>
                <p14:nvPr/>
              </p14:nvContentPartPr>
              <p14:xfrm>
                <a:off x="9492480" y="131224"/>
                <a:ext cx="176760" cy="65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396F1F-67A5-FA46-B5A9-E948E98804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7360" y="116104"/>
                  <a:ext cx="2073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718815-200D-7F41-BB90-F4FBC96C675F}"/>
                    </a:ext>
                  </a:extLst>
                </p14:cNvPr>
                <p14:cNvContentPartPr/>
                <p14:nvPr/>
              </p14:nvContentPartPr>
              <p14:xfrm>
                <a:off x="9406440" y="457744"/>
                <a:ext cx="258480" cy="3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718815-200D-7F41-BB90-F4FBC96C675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91320" y="442264"/>
                  <a:ext cx="289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B8507B-A819-DF40-B918-431C7EB1D052}"/>
                    </a:ext>
                  </a:extLst>
                </p14:cNvPr>
                <p14:cNvContentPartPr/>
                <p14:nvPr/>
              </p14:nvContentPartPr>
              <p14:xfrm>
                <a:off x="6190920" y="1251544"/>
                <a:ext cx="258480" cy="24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B8507B-A819-DF40-B918-431C7EB1D05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75800" y="1236424"/>
                  <a:ext cx="289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B181A0-4789-244C-A65F-FFF0DC60713D}"/>
                    </a:ext>
                  </a:extLst>
                </p14:cNvPr>
                <p14:cNvContentPartPr/>
                <p14:nvPr/>
              </p14:nvContentPartPr>
              <p14:xfrm>
                <a:off x="6672960" y="1382224"/>
                <a:ext cx="302040" cy="2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B181A0-4789-244C-A65F-FFF0DC6071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57840" y="1366744"/>
                  <a:ext cx="332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2804B0-E4ED-F44B-86A3-B5C735B0DCA1}"/>
                    </a:ext>
                  </a:extLst>
                </p14:cNvPr>
                <p14:cNvContentPartPr/>
                <p14:nvPr/>
              </p14:nvContentPartPr>
              <p14:xfrm>
                <a:off x="6916320" y="1313104"/>
                <a:ext cx="161280" cy="206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2804B0-E4ED-F44B-86A3-B5C735B0DCA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00840" y="1297624"/>
                  <a:ext cx="191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BC0A76-8987-294C-8CFE-EB44D80BE2A5}"/>
                    </a:ext>
                  </a:extLst>
                </p14:cNvPr>
                <p14:cNvContentPartPr/>
                <p14:nvPr/>
              </p14:nvContentPartPr>
              <p14:xfrm>
                <a:off x="7188480" y="1186744"/>
                <a:ext cx="178200" cy="27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BC0A76-8987-294C-8CFE-EB44D80BE2A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73360" y="1171264"/>
                  <a:ext cx="208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9B21D2-05EC-7741-8ED6-8B97326D0AF4}"/>
                    </a:ext>
                  </a:extLst>
                </p14:cNvPr>
                <p14:cNvContentPartPr/>
                <p14:nvPr/>
              </p14:nvContentPartPr>
              <p14:xfrm>
                <a:off x="7542360" y="1245064"/>
                <a:ext cx="219240" cy="226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9B21D2-05EC-7741-8ED6-8B97326D0AF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27240" y="1229584"/>
                  <a:ext cx="249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D6B2F0A-44B2-BE47-9579-69D62AB866EB}"/>
                    </a:ext>
                  </a:extLst>
                </p14:cNvPr>
                <p14:cNvContentPartPr/>
                <p14:nvPr/>
              </p14:nvContentPartPr>
              <p14:xfrm>
                <a:off x="6167520" y="1958224"/>
                <a:ext cx="410760" cy="27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D6B2F0A-44B2-BE47-9579-69D62AB866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52400" y="1943104"/>
                  <a:ext cx="441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0342AC-4FFA-4948-A7BC-0AD320DD266B}"/>
                    </a:ext>
                  </a:extLst>
                </p14:cNvPr>
                <p14:cNvContentPartPr/>
                <p14:nvPr/>
              </p14:nvContentPartPr>
              <p14:xfrm>
                <a:off x="6643800" y="2094304"/>
                <a:ext cx="281160" cy="2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0342AC-4FFA-4948-A7BC-0AD320DD26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28680" y="2079184"/>
                  <a:ext cx="311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864272-83A9-F546-84AE-0ED34EBA7BEC}"/>
                    </a:ext>
                  </a:extLst>
                </p14:cNvPr>
                <p14:cNvContentPartPr/>
                <p14:nvPr/>
              </p14:nvContentPartPr>
              <p14:xfrm>
                <a:off x="7049880" y="1809184"/>
                <a:ext cx="208440" cy="45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864272-83A9-F546-84AE-0ED34EBA7B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34760" y="1794064"/>
                  <a:ext cx="2386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E26A1A-FA24-9049-9DE9-DDF13B986D62}"/>
                    </a:ext>
                  </a:extLst>
                </p14:cNvPr>
                <p14:cNvContentPartPr/>
                <p14:nvPr/>
              </p14:nvContentPartPr>
              <p14:xfrm>
                <a:off x="7336080" y="2041744"/>
                <a:ext cx="253800" cy="262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E26A1A-FA24-9049-9DE9-DDF13B986D6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20960" y="2026264"/>
                  <a:ext cx="284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2822F6-F4E9-A74B-B11C-D383192B2484}"/>
                    </a:ext>
                  </a:extLst>
                </p14:cNvPr>
                <p14:cNvContentPartPr/>
                <p14:nvPr/>
              </p14:nvContentPartPr>
              <p14:xfrm>
                <a:off x="8556120" y="1089184"/>
                <a:ext cx="169200" cy="37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2822F6-F4E9-A74B-B11C-D383192B24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40640" y="1074064"/>
                  <a:ext cx="199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A41C1D-97C7-8C40-B260-CF4BCBC81789}"/>
                    </a:ext>
                  </a:extLst>
                </p14:cNvPr>
                <p14:cNvContentPartPr/>
                <p14:nvPr/>
              </p14:nvContentPartPr>
              <p14:xfrm>
                <a:off x="8803440" y="1196464"/>
                <a:ext cx="227520" cy="244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A41C1D-97C7-8C40-B260-CF4BCBC8178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87960" y="1180984"/>
                  <a:ext cx="258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2A3ADB-9B58-EA4B-AB48-78A393D71F56}"/>
                    </a:ext>
                  </a:extLst>
                </p14:cNvPr>
                <p14:cNvContentPartPr/>
                <p14:nvPr/>
              </p14:nvContentPartPr>
              <p14:xfrm>
                <a:off x="9270360" y="1270264"/>
                <a:ext cx="198000" cy="3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2A3ADB-9B58-EA4B-AB48-78A393D71F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55240" y="1255144"/>
                  <a:ext cx="22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4641F2-FDEE-5E4F-AB76-7ECF2865564E}"/>
                    </a:ext>
                  </a:extLst>
                </p14:cNvPr>
                <p14:cNvContentPartPr/>
                <p14:nvPr/>
              </p14:nvContentPartPr>
              <p14:xfrm>
                <a:off x="9637560" y="979384"/>
                <a:ext cx="226440" cy="50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4641F2-FDEE-5E4F-AB76-7ECF286556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22440" y="964264"/>
                  <a:ext cx="2570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FA85F1-ADA6-C547-B08F-2F7040659C75}"/>
                    </a:ext>
                  </a:extLst>
                </p14:cNvPr>
                <p14:cNvContentPartPr/>
                <p14:nvPr/>
              </p14:nvContentPartPr>
              <p14:xfrm>
                <a:off x="8467920" y="1789744"/>
                <a:ext cx="241200" cy="434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FA85F1-ADA6-C547-B08F-2F7040659C7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52800" y="1774624"/>
                  <a:ext cx="2718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FDF723-E4DB-6549-8B34-5DAB2ECBFD93}"/>
                    </a:ext>
                  </a:extLst>
                </p14:cNvPr>
                <p14:cNvContentPartPr/>
                <p14:nvPr/>
              </p14:nvContentPartPr>
              <p14:xfrm>
                <a:off x="8939520" y="2028064"/>
                <a:ext cx="188640" cy="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FDF723-E4DB-6549-8B34-5DAB2ECBFD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24400" y="2012584"/>
                  <a:ext cx="219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E1AE76-F65B-9244-B8AC-8CAC43200F54}"/>
                    </a:ext>
                  </a:extLst>
                </p14:cNvPr>
                <p14:cNvContentPartPr/>
                <p14:nvPr/>
              </p14:nvContentPartPr>
              <p14:xfrm>
                <a:off x="8816760" y="1974424"/>
                <a:ext cx="327240" cy="28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E1AE76-F65B-9244-B8AC-8CAC43200F5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01640" y="1959304"/>
                  <a:ext cx="357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B21D8-FA64-4944-B612-CEEAA3B088F2}"/>
                    </a:ext>
                  </a:extLst>
                </p14:cNvPr>
                <p14:cNvContentPartPr/>
                <p14:nvPr/>
              </p14:nvContentPartPr>
              <p14:xfrm>
                <a:off x="9367560" y="1974784"/>
                <a:ext cx="182160" cy="1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B21D8-FA64-4944-B612-CEEAA3B088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52440" y="1959664"/>
                  <a:ext cx="212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BAB6D9-E55A-0949-97AC-DF456F804EB5}"/>
                    </a:ext>
                  </a:extLst>
                </p14:cNvPr>
                <p14:cNvContentPartPr/>
                <p14:nvPr/>
              </p14:nvContentPartPr>
              <p14:xfrm>
                <a:off x="9794880" y="1726384"/>
                <a:ext cx="146880" cy="64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BAB6D9-E55A-0949-97AC-DF456F804EB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79760" y="1711264"/>
                  <a:ext cx="17748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ACF1CC-92C5-FF45-A5DC-84D0424C3A4A}"/>
                    </a:ext>
                  </a:extLst>
                </p14:cNvPr>
                <p14:cNvContentPartPr/>
                <p14:nvPr/>
              </p14:nvContentPartPr>
              <p14:xfrm>
                <a:off x="9708120" y="2007904"/>
                <a:ext cx="377280" cy="83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ACF1CC-92C5-FF45-A5DC-84D0424C3A4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92640" y="1992784"/>
                  <a:ext cx="407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6A13A6-F66D-B84C-ABF9-C0D40586A7DF}"/>
                    </a:ext>
                  </a:extLst>
                </p14:cNvPr>
                <p14:cNvContentPartPr/>
                <p14:nvPr/>
              </p14:nvContentPartPr>
              <p14:xfrm>
                <a:off x="10980720" y="863104"/>
                <a:ext cx="215280" cy="482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6A13A6-F66D-B84C-ABF9-C0D40586A7D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65600" y="847984"/>
                  <a:ext cx="245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31E56C-8580-C547-8FE0-4950C6C737D0}"/>
                    </a:ext>
                  </a:extLst>
                </p14:cNvPr>
                <p14:cNvContentPartPr/>
                <p14:nvPr/>
              </p14:nvContentPartPr>
              <p14:xfrm>
                <a:off x="11306160" y="1035904"/>
                <a:ext cx="160200" cy="27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31E56C-8580-C547-8FE0-4950C6C737D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91040" y="1020784"/>
                  <a:ext cx="1904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9B4409-744F-814B-8C63-5B817DFC37DF}"/>
                    </a:ext>
                  </a:extLst>
                </p14:cNvPr>
                <p14:cNvContentPartPr/>
                <p14:nvPr/>
              </p14:nvContentPartPr>
              <p14:xfrm>
                <a:off x="11595240" y="1174144"/>
                <a:ext cx="185760" cy="2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9B4409-744F-814B-8C63-5B817DFC37D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80120" y="1159024"/>
                  <a:ext cx="216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9F99E4-AF32-654A-80F6-9D83FAC54DD8}"/>
                    </a:ext>
                  </a:extLst>
                </p14:cNvPr>
                <p14:cNvContentPartPr/>
                <p14:nvPr/>
              </p14:nvContentPartPr>
              <p14:xfrm>
                <a:off x="11812680" y="855544"/>
                <a:ext cx="142920" cy="65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9F99E4-AF32-654A-80F6-9D83FAC54DD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97200" y="840424"/>
                  <a:ext cx="1735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E1A5DF-654C-6247-AE65-5A4ECD5C4E75}"/>
                    </a:ext>
                  </a:extLst>
                </p14:cNvPr>
                <p14:cNvContentPartPr/>
                <p14:nvPr/>
              </p14:nvContentPartPr>
              <p14:xfrm>
                <a:off x="11741040" y="1156504"/>
                <a:ext cx="261000" cy="4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E1A5DF-654C-6247-AE65-5A4ECD5C4E7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25920" y="1141384"/>
                  <a:ext cx="291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6E7D62-EBAD-9A47-AEA6-79D15AC0A63F}"/>
                    </a:ext>
                  </a:extLst>
                </p14:cNvPr>
                <p14:cNvContentPartPr/>
                <p14:nvPr/>
              </p14:nvContentPartPr>
              <p14:xfrm>
                <a:off x="237600" y="354784"/>
                <a:ext cx="5950080" cy="1295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6E7D62-EBAD-9A47-AEA6-79D15AC0A63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2480" y="339304"/>
                  <a:ext cx="5980320" cy="13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292D572-3348-0A4A-8D96-CAC54178F112}"/>
                  </a:ext>
                </a:extLst>
              </p14:cNvPr>
              <p14:cNvContentPartPr/>
              <p14:nvPr/>
            </p14:nvContentPartPr>
            <p14:xfrm>
              <a:off x="424440" y="4276264"/>
              <a:ext cx="1976400" cy="989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292D572-3348-0A4A-8D96-CAC54178F11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08960" y="4260784"/>
                <a:ext cx="2006640" cy="10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92F1B69-608F-A448-9757-6F7A998BC006}"/>
              </a:ext>
            </a:extLst>
          </p:cNvPr>
          <p:cNvGrpSpPr/>
          <p:nvPr/>
        </p:nvGrpSpPr>
        <p:grpSpPr>
          <a:xfrm>
            <a:off x="2217240" y="4698184"/>
            <a:ext cx="729720" cy="886680"/>
            <a:chOff x="2217240" y="4698184"/>
            <a:chExt cx="729720" cy="8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BCBBEB-773F-9840-A79C-DE501084418C}"/>
                    </a:ext>
                  </a:extLst>
                </p14:cNvPr>
                <p14:cNvContentPartPr/>
                <p14:nvPr/>
              </p14:nvContentPartPr>
              <p14:xfrm>
                <a:off x="2295360" y="4824544"/>
                <a:ext cx="651600" cy="332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BCBBEB-773F-9840-A79C-DE50108441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80240" y="4809424"/>
                  <a:ext cx="681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3470F2-02DA-1D4E-8FF7-53317CE75458}"/>
                    </a:ext>
                  </a:extLst>
                </p14:cNvPr>
                <p14:cNvContentPartPr/>
                <p14:nvPr/>
              </p14:nvContentPartPr>
              <p14:xfrm>
                <a:off x="2217240" y="4698184"/>
                <a:ext cx="565200" cy="886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3470F2-02DA-1D4E-8FF7-53317CE7545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02120" y="4683064"/>
                  <a:ext cx="595800" cy="9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93D6FB-42C3-2B4E-A47F-27A27A51CA5E}"/>
              </a:ext>
            </a:extLst>
          </p:cNvPr>
          <p:cNvGrpSpPr/>
          <p:nvPr/>
        </p:nvGrpSpPr>
        <p:grpSpPr>
          <a:xfrm>
            <a:off x="365400" y="203944"/>
            <a:ext cx="816480" cy="1104120"/>
            <a:chOff x="365400" y="203944"/>
            <a:chExt cx="816480" cy="11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5DFF24-1374-A74D-B77E-63020E8E6AC2}"/>
                    </a:ext>
                  </a:extLst>
                </p14:cNvPr>
                <p14:cNvContentPartPr/>
                <p14:nvPr/>
              </p14:nvContentPartPr>
              <p14:xfrm>
                <a:off x="632160" y="271984"/>
                <a:ext cx="549720" cy="46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5DFF24-1374-A74D-B77E-63020E8E6AC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6680" y="256864"/>
                  <a:ext cx="579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4D861E-FB9A-2646-A298-08D3929D0CA7}"/>
                    </a:ext>
                  </a:extLst>
                </p14:cNvPr>
                <p14:cNvContentPartPr/>
                <p14:nvPr/>
              </p14:nvContentPartPr>
              <p14:xfrm>
                <a:off x="365400" y="203944"/>
                <a:ext cx="734040" cy="1104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4D861E-FB9A-2646-A298-08D3929D0CA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0280" y="188824"/>
                  <a:ext cx="764280" cy="113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62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57EFA5-76D5-914B-A758-27A09209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6" y="689178"/>
            <a:ext cx="5930900" cy="18415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39D26B2-DEDD-4946-92B6-82523A49A25D}"/>
              </a:ext>
            </a:extLst>
          </p:cNvPr>
          <p:cNvGrpSpPr/>
          <p:nvPr/>
        </p:nvGrpSpPr>
        <p:grpSpPr>
          <a:xfrm>
            <a:off x="6750720" y="408424"/>
            <a:ext cx="3583800" cy="997560"/>
            <a:chOff x="6750720" y="408424"/>
            <a:chExt cx="3583800" cy="9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00A6D2-DA7D-494F-9FCB-8497431F9DD6}"/>
                    </a:ext>
                  </a:extLst>
                </p14:cNvPr>
                <p14:cNvContentPartPr/>
                <p14:nvPr/>
              </p14:nvContentPartPr>
              <p14:xfrm>
                <a:off x="6838560" y="450904"/>
                <a:ext cx="208080" cy="307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00A6D2-DA7D-494F-9FCB-8497431F9D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23440" y="435424"/>
                  <a:ext cx="238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D4FCFE-FA1E-E443-B758-A6A2775A638E}"/>
                    </a:ext>
                  </a:extLst>
                </p14:cNvPr>
                <p14:cNvContentPartPr/>
                <p14:nvPr/>
              </p14:nvContentPartPr>
              <p14:xfrm>
                <a:off x="7079400" y="599224"/>
                <a:ext cx="332280" cy="17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D4FCFE-FA1E-E443-B758-A6A2775A63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64280" y="583744"/>
                  <a:ext cx="362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6AFEB4-4A42-FE4E-959F-F96F1319798A}"/>
                    </a:ext>
                  </a:extLst>
                </p14:cNvPr>
                <p14:cNvContentPartPr/>
                <p14:nvPr/>
              </p14:nvContentPartPr>
              <p14:xfrm>
                <a:off x="7317720" y="576904"/>
                <a:ext cx="135360" cy="16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6AFEB4-4A42-FE4E-959F-F96F131979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02600" y="561784"/>
                  <a:ext cx="165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FA1C0B-2A40-2445-8691-A548CA5C6298}"/>
                    </a:ext>
                  </a:extLst>
                </p14:cNvPr>
                <p14:cNvContentPartPr/>
                <p14:nvPr/>
              </p14:nvContentPartPr>
              <p14:xfrm>
                <a:off x="7584480" y="408424"/>
                <a:ext cx="249840" cy="35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FA1C0B-2A40-2445-8691-A548CA5C62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69000" y="392944"/>
                  <a:ext cx="280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16D30E-A531-264D-BBB1-C7BFE78EF1B5}"/>
                    </a:ext>
                  </a:extLst>
                </p14:cNvPr>
                <p14:cNvContentPartPr/>
                <p14:nvPr/>
              </p14:nvContentPartPr>
              <p14:xfrm>
                <a:off x="7889040" y="427864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16D30E-A531-264D-BBB1-C7BFE78EF1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73560" y="4127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08E09-FE6A-7B43-ACEC-4B57DDC782E2}"/>
                    </a:ext>
                  </a:extLst>
                </p14:cNvPr>
                <p14:cNvContentPartPr/>
                <p14:nvPr/>
              </p14:nvContentPartPr>
              <p14:xfrm>
                <a:off x="7946280" y="567184"/>
                <a:ext cx="397800" cy="174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08E09-FE6A-7B43-ACEC-4B57DDC782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30800" y="551704"/>
                  <a:ext cx="428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431856-B25A-7F4A-862D-7487DDE82D35}"/>
                    </a:ext>
                  </a:extLst>
                </p14:cNvPr>
                <p14:cNvContentPartPr/>
                <p14:nvPr/>
              </p14:nvContentPartPr>
              <p14:xfrm>
                <a:off x="8686800" y="466744"/>
                <a:ext cx="656280" cy="36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431856-B25A-7F4A-862D-7487DDE82D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71320" y="451624"/>
                  <a:ext cx="6868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C18232-7774-C34A-B8EA-DD79131DE88D}"/>
                    </a:ext>
                  </a:extLst>
                </p14:cNvPr>
                <p14:cNvContentPartPr/>
                <p14:nvPr/>
              </p14:nvContentPartPr>
              <p14:xfrm>
                <a:off x="9455040" y="708664"/>
                <a:ext cx="297360" cy="178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C18232-7774-C34A-B8EA-DD79131DE8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39920" y="693184"/>
                  <a:ext cx="327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975DA2-2F0C-2B4B-833F-047D163930F2}"/>
                    </a:ext>
                  </a:extLst>
                </p14:cNvPr>
                <p14:cNvContentPartPr/>
                <p14:nvPr/>
              </p14:nvContentPartPr>
              <p14:xfrm>
                <a:off x="9756720" y="515344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975DA2-2F0C-2B4B-833F-047D163930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41240" y="50022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9E76D7-ACDE-2347-8379-B4234B1A675A}"/>
                    </a:ext>
                  </a:extLst>
                </p14:cNvPr>
                <p14:cNvContentPartPr/>
                <p14:nvPr/>
              </p14:nvContentPartPr>
              <p14:xfrm>
                <a:off x="9853920" y="700384"/>
                <a:ext cx="480600" cy="705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9E76D7-ACDE-2347-8379-B4234B1A67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38800" y="684904"/>
                  <a:ext cx="5112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C9A864-C015-4842-BDBB-662B0E3405EA}"/>
                    </a:ext>
                  </a:extLst>
                </p14:cNvPr>
                <p14:cNvContentPartPr/>
                <p14:nvPr/>
              </p14:nvContentPartPr>
              <p14:xfrm>
                <a:off x="6750720" y="1061464"/>
                <a:ext cx="3243600" cy="49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C9A864-C015-4842-BDBB-662B0E3405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5600" y="1045984"/>
                  <a:ext cx="327420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293C86-1C57-6E41-B1F8-CE82DC07D3D6}"/>
              </a:ext>
            </a:extLst>
          </p:cNvPr>
          <p:cNvGrpSpPr/>
          <p:nvPr/>
        </p:nvGrpSpPr>
        <p:grpSpPr>
          <a:xfrm>
            <a:off x="7171560" y="1253704"/>
            <a:ext cx="1816560" cy="358920"/>
            <a:chOff x="7171560" y="1253704"/>
            <a:chExt cx="181656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8B33A8-3AB1-544B-A52E-60CCD107F0E0}"/>
                    </a:ext>
                  </a:extLst>
                </p14:cNvPr>
                <p14:cNvContentPartPr/>
                <p14:nvPr/>
              </p14:nvContentPartPr>
              <p14:xfrm>
                <a:off x="7171560" y="1253704"/>
                <a:ext cx="223920" cy="23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8B33A8-3AB1-544B-A52E-60CCD107F0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6440" y="1238584"/>
                  <a:ext cx="254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0A5557-C8CE-C14F-AF0A-9F60E5AE9FB4}"/>
                    </a:ext>
                  </a:extLst>
                </p14:cNvPr>
                <p14:cNvContentPartPr/>
                <p14:nvPr/>
              </p14:nvContentPartPr>
              <p14:xfrm>
                <a:off x="7483680" y="1307704"/>
                <a:ext cx="246240" cy="20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0A5557-C8CE-C14F-AF0A-9F60E5AE9F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68560" y="1292584"/>
                  <a:ext cx="276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B2B42D-261B-784D-B7FF-E2D15F42EFA6}"/>
                    </a:ext>
                  </a:extLst>
                </p14:cNvPr>
                <p14:cNvContentPartPr/>
                <p14:nvPr/>
              </p14:nvContentPartPr>
              <p14:xfrm>
                <a:off x="7756560" y="1290784"/>
                <a:ext cx="309960" cy="22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B2B42D-261B-784D-B7FF-E2D15F42EF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1080" y="1275664"/>
                  <a:ext cx="340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E24727-9465-034B-AAA1-7F15A0DAD4D6}"/>
                    </a:ext>
                  </a:extLst>
                </p14:cNvPr>
                <p14:cNvContentPartPr/>
                <p14:nvPr/>
              </p14:nvContentPartPr>
              <p14:xfrm>
                <a:off x="7849800" y="1407424"/>
                <a:ext cx="182160" cy="6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E24727-9465-034B-AAA1-7F15A0DAD4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4680" y="1392304"/>
                  <a:ext cx="212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5035FE-0955-E246-96BE-C3F1BF7CD7B3}"/>
                    </a:ext>
                  </a:extLst>
                </p14:cNvPr>
                <p14:cNvContentPartPr/>
                <p14:nvPr/>
              </p14:nvContentPartPr>
              <p14:xfrm>
                <a:off x="8122320" y="1293664"/>
                <a:ext cx="208080" cy="264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5035FE-0955-E246-96BE-C3F1BF7CD7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7200" y="1278184"/>
                  <a:ext cx="238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A7948F-2A72-DC4A-8AB9-225A2B583021}"/>
                    </a:ext>
                  </a:extLst>
                </p14:cNvPr>
                <p14:cNvContentPartPr/>
                <p14:nvPr/>
              </p14:nvContentPartPr>
              <p14:xfrm>
                <a:off x="8412480" y="1274224"/>
                <a:ext cx="231480" cy="248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A7948F-2A72-DC4A-8AB9-225A2B5830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97360" y="1258744"/>
                  <a:ext cx="261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89941E-7078-9B4F-ABBB-F9FDBB3E1BE2}"/>
                    </a:ext>
                  </a:extLst>
                </p14:cNvPr>
                <p14:cNvContentPartPr/>
                <p14:nvPr/>
              </p14:nvContentPartPr>
              <p14:xfrm>
                <a:off x="8432280" y="1358824"/>
                <a:ext cx="112320" cy="4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89941E-7078-9B4F-ABBB-F9FDBB3E1B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17160" y="1343704"/>
                  <a:ext cx="142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EE948A-B614-0549-8FD6-4C6D63D4A2AA}"/>
                    </a:ext>
                  </a:extLst>
                </p14:cNvPr>
                <p14:cNvContentPartPr/>
                <p14:nvPr/>
              </p14:nvContentPartPr>
              <p14:xfrm>
                <a:off x="8370720" y="1281424"/>
                <a:ext cx="274320" cy="4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EE948A-B614-0549-8FD6-4C6D63D4A2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55600" y="1266304"/>
                  <a:ext cx="30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125B34-2E6E-D740-A8E9-878BD060D07A}"/>
                    </a:ext>
                  </a:extLst>
                </p14:cNvPr>
                <p14:cNvContentPartPr/>
                <p14:nvPr/>
              </p14:nvContentPartPr>
              <p14:xfrm>
                <a:off x="8761680" y="1254784"/>
                <a:ext cx="22320" cy="27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125B34-2E6E-D740-A8E9-878BD060D0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46200" y="1239304"/>
                  <a:ext cx="52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95AE30-13EC-9D43-B4A1-ED60CA538FA2}"/>
                    </a:ext>
                  </a:extLst>
                </p14:cNvPr>
                <p14:cNvContentPartPr/>
                <p14:nvPr/>
              </p14:nvContentPartPr>
              <p14:xfrm>
                <a:off x="8700120" y="1274944"/>
                <a:ext cx="288000" cy="337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95AE30-13EC-9D43-B4A1-ED60CA538F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5000" y="1259464"/>
                  <a:ext cx="31860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37DBDA-E812-AB46-88F7-64FEB028CA65}"/>
              </a:ext>
            </a:extLst>
          </p:cNvPr>
          <p:cNvGrpSpPr/>
          <p:nvPr/>
        </p:nvGrpSpPr>
        <p:grpSpPr>
          <a:xfrm>
            <a:off x="6793560" y="1731424"/>
            <a:ext cx="2160000" cy="208440"/>
            <a:chOff x="6793560" y="1731424"/>
            <a:chExt cx="216000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5BBA81-4277-A64E-8E0D-1D8482EC8524}"/>
                    </a:ext>
                  </a:extLst>
                </p14:cNvPr>
                <p14:cNvContentPartPr/>
                <p14:nvPr/>
              </p14:nvContentPartPr>
              <p14:xfrm>
                <a:off x="7003800" y="1731424"/>
                <a:ext cx="1949760" cy="5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5BBA81-4277-A64E-8E0D-1D8482EC85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88320" y="1716304"/>
                  <a:ext cx="1980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82E1B0-FFB2-9340-BEA4-D684DA37BD59}"/>
                    </a:ext>
                  </a:extLst>
                </p14:cNvPr>
                <p14:cNvContentPartPr/>
                <p14:nvPr/>
              </p14:nvContentPartPr>
              <p14:xfrm>
                <a:off x="6793560" y="1856344"/>
                <a:ext cx="2025000" cy="8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82E1B0-FFB2-9340-BEA4-D684DA37BD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78440" y="1841224"/>
                  <a:ext cx="205524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7B565A6-818E-8F4B-9DCC-15B7AF8F195A}"/>
                  </a:ext>
                </a:extLst>
              </p14:cNvPr>
              <p14:cNvContentPartPr/>
              <p14:nvPr/>
            </p14:nvContentPartPr>
            <p14:xfrm>
              <a:off x="8102880" y="2201584"/>
              <a:ext cx="243720" cy="141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7B565A6-818E-8F4B-9DCC-15B7AF8F19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7760" y="2186464"/>
                <a:ext cx="27432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C693A3D6-48F7-1243-B6C2-2C912B4E505D}"/>
              </a:ext>
            </a:extLst>
          </p:cNvPr>
          <p:cNvGrpSpPr/>
          <p:nvPr/>
        </p:nvGrpSpPr>
        <p:grpSpPr>
          <a:xfrm>
            <a:off x="9571680" y="2290144"/>
            <a:ext cx="321480" cy="448200"/>
            <a:chOff x="9571680" y="2290144"/>
            <a:chExt cx="32148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05B6E2-0706-BC4C-AE22-00668645C331}"/>
                    </a:ext>
                  </a:extLst>
                </p14:cNvPr>
                <p14:cNvContentPartPr/>
                <p14:nvPr/>
              </p14:nvContentPartPr>
              <p14:xfrm>
                <a:off x="9571680" y="2290144"/>
                <a:ext cx="238320" cy="44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05B6E2-0706-BC4C-AE22-00668645C3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6560" y="2274664"/>
                  <a:ext cx="2685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C29F77-EF8E-4A4E-9F0B-ACCE0981012B}"/>
                    </a:ext>
                  </a:extLst>
                </p14:cNvPr>
                <p14:cNvContentPartPr/>
                <p14:nvPr/>
              </p14:nvContentPartPr>
              <p14:xfrm>
                <a:off x="9848880" y="2597224"/>
                <a:ext cx="44280" cy="112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C29F77-EF8E-4A4E-9F0B-ACCE098101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33760" y="2581744"/>
                  <a:ext cx="74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A95016-2CE9-9240-922B-F4DF9C02F3F9}"/>
              </a:ext>
            </a:extLst>
          </p:cNvPr>
          <p:cNvGrpSpPr/>
          <p:nvPr/>
        </p:nvGrpSpPr>
        <p:grpSpPr>
          <a:xfrm>
            <a:off x="10342800" y="1594984"/>
            <a:ext cx="1756800" cy="953280"/>
            <a:chOff x="10342800" y="1594984"/>
            <a:chExt cx="1756800" cy="9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0EB459-F1F3-B140-A014-B947DD4488D1}"/>
                    </a:ext>
                  </a:extLst>
                </p14:cNvPr>
                <p14:cNvContentPartPr/>
                <p14:nvPr/>
              </p14:nvContentPartPr>
              <p14:xfrm>
                <a:off x="10671120" y="1907464"/>
                <a:ext cx="312480" cy="501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0EB459-F1F3-B140-A014-B947DD4488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56000" y="1891984"/>
                  <a:ext cx="3427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CE268E-C2E0-7D4E-9BB3-3CEDED899C29}"/>
                    </a:ext>
                  </a:extLst>
                </p14:cNvPr>
                <p14:cNvContentPartPr/>
                <p14:nvPr/>
              </p14:nvContentPartPr>
              <p14:xfrm>
                <a:off x="10787760" y="1596784"/>
                <a:ext cx="110880" cy="96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CE268E-C2E0-7D4E-9BB3-3CEDED899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72640" y="1581304"/>
                  <a:ext cx="141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33DD1D-3375-0C41-AD49-CEF7C9B2A171}"/>
                    </a:ext>
                  </a:extLst>
                </p14:cNvPr>
                <p14:cNvContentPartPr/>
                <p14:nvPr/>
              </p14:nvContentPartPr>
              <p14:xfrm>
                <a:off x="11128320" y="2042464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33DD1D-3375-0C41-AD49-CEF7C9B2A1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12840" y="20273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8BF310-F8F1-F74A-A1AF-4B2FA6DCDCEC}"/>
                    </a:ext>
                  </a:extLst>
                </p14:cNvPr>
                <p14:cNvContentPartPr/>
                <p14:nvPr/>
              </p14:nvContentPartPr>
              <p14:xfrm>
                <a:off x="11106000" y="2304544"/>
                <a:ext cx="22680" cy="243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8BF310-F8F1-F74A-A1AF-4B2FA6DCDC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90880" y="2289064"/>
                  <a:ext cx="52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CCAE0D-AC71-F543-BB03-CA79CC9F07DD}"/>
                    </a:ext>
                  </a:extLst>
                </p14:cNvPr>
                <p14:cNvContentPartPr/>
                <p14:nvPr/>
              </p14:nvContentPartPr>
              <p14:xfrm>
                <a:off x="11225520" y="1992424"/>
                <a:ext cx="121680" cy="40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CCAE0D-AC71-F543-BB03-CA79CC9F07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10400" y="1977304"/>
                  <a:ext cx="152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95D851-3577-9644-AF43-83CD5DBB362A}"/>
                    </a:ext>
                  </a:extLst>
                </p14:cNvPr>
                <p14:cNvContentPartPr/>
                <p14:nvPr/>
              </p14:nvContentPartPr>
              <p14:xfrm>
                <a:off x="11390760" y="1762024"/>
                <a:ext cx="383760" cy="54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95D851-3577-9644-AF43-83CD5DBB36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75640" y="1746544"/>
                  <a:ext cx="4143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61A5F2-3913-2245-A3D0-A9A189B156C1}"/>
                    </a:ext>
                  </a:extLst>
                </p14:cNvPr>
                <p14:cNvContentPartPr/>
                <p14:nvPr/>
              </p14:nvContentPartPr>
              <p14:xfrm>
                <a:off x="11916360" y="2188624"/>
                <a:ext cx="8640" cy="155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61A5F2-3913-2245-A3D0-A9A189B156C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00880" y="2173144"/>
                  <a:ext cx="38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2BC74B-A194-F647-8AAE-A36A9FC09591}"/>
                    </a:ext>
                  </a:extLst>
                </p14:cNvPr>
                <p14:cNvContentPartPr/>
                <p14:nvPr/>
              </p14:nvContentPartPr>
              <p14:xfrm>
                <a:off x="10342800" y="1682824"/>
                <a:ext cx="507960" cy="69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2BC74B-A194-F647-8AAE-A36A9FC0959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27320" y="1667344"/>
                  <a:ext cx="5385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1E7788-D8C4-0C4A-9440-26CC875C36AC}"/>
                    </a:ext>
                  </a:extLst>
                </p14:cNvPr>
                <p14:cNvContentPartPr/>
                <p14:nvPr/>
              </p14:nvContentPartPr>
              <p14:xfrm>
                <a:off x="11760480" y="1594984"/>
                <a:ext cx="339120" cy="727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1E7788-D8C4-0C4A-9440-26CC875C36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745360" y="1579864"/>
                  <a:ext cx="369720" cy="75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4FDCCA-97E0-4946-B62F-0651BF62B591}"/>
              </a:ext>
            </a:extLst>
          </p:cNvPr>
          <p:cNvGrpSpPr/>
          <p:nvPr/>
        </p:nvGrpSpPr>
        <p:grpSpPr>
          <a:xfrm>
            <a:off x="10984320" y="436504"/>
            <a:ext cx="1135800" cy="1002240"/>
            <a:chOff x="10984320" y="436504"/>
            <a:chExt cx="1135800" cy="10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0FA91F-0676-2F4C-B44A-0374BF04975D}"/>
                    </a:ext>
                  </a:extLst>
                </p14:cNvPr>
                <p14:cNvContentPartPr/>
                <p14:nvPr/>
              </p14:nvContentPartPr>
              <p14:xfrm>
                <a:off x="10984320" y="1069744"/>
                <a:ext cx="212400" cy="347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0FA91F-0676-2F4C-B44A-0374BF0497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969200" y="1054624"/>
                  <a:ext cx="243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853ED3C-0735-CC4C-998A-661E03BA6FEB}"/>
                    </a:ext>
                  </a:extLst>
                </p14:cNvPr>
                <p14:cNvContentPartPr/>
                <p14:nvPr/>
              </p14:nvContentPartPr>
              <p14:xfrm>
                <a:off x="11040480" y="1227424"/>
                <a:ext cx="55800" cy="95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853ED3C-0735-CC4C-998A-661E03BA6F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25360" y="1211944"/>
                  <a:ext cx="86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C8C8681-6264-204C-AD3F-5C02E731FAEA}"/>
                    </a:ext>
                  </a:extLst>
                </p14:cNvPr>
                <p14:cNvContentPartPr/>
                <p14:nvPr/>
              </p14:nvContentPartPr>
              <p14:xfrm>
                <a:off x="11011320" y="1121584"/>
                <a:ext cx="225000" cy="36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C8C8681-6264-204C-AD3F-5C02E731FA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96200" y="1106464"/>
                  <a:ext cx="255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AB9612-C0C4-4A48-AC3B-112F5A985B11}"/>
                    </a:ext>
                  </a:extLst>
                </p14:cNvPr>
                <p14:cNvContentPartPr/>
                <p14:nvPr/>
              </p14:nvContentPartPr>
              <p14:xfrm>
                <a:off x="11296440" y="1093864"/>
                <a:ext cx="195480" cy="344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AB9612-C0C4-4A48-AC3B-112F5A985B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281320" y="1078744"/>
                  <a:ext cx="225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ACC9DC9-BB2B-3B40-AC63-FB8A2C8A5828}"/>
                    </a:ext>
                  </a:extLst>
                </p14:cNvPr>
                <p14:cNvContentPartPr/>
                <p14:nvPr/>
              </p14:nvContentPartPr>
              <p14:xfrm>
                <a:off x="11553120" y="1153264"/>
                <a:ext cx="205560" cy="26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ACC9DC9-BB2B-3B40-AC63-FB8A2C8A582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38000" y="1137784"/>
                  <a:ext cx="236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59DDCB-D186-7F42-9AC0-54BEFA05C17C}"/>
                    </a:ext>
                  </a:extLst>
                </p14:cNvPr>
                <p14:cNvContentPartPr/>
                <p14:nvPr/>
              </p14:nvContentPartPr>
              <p14:xfrm>
                <a:off x="11748600" y="1207264"/>
                <a:ext cx="141840" cy="163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59DDCB-D186-7F42-9AC0-54BEFA05C1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733480" y="1192144"/>
                  <a:ext cx="172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F36E2F-2808-7A4A-833D-FFE506FD9FDD}"/>
                    </a:ext>
                  </a:extLst>
                </p14:cNvPr>
                <p14:cNvContentPartPr/>
                <p14:nvPr/>
              </p14:nvContentPartPr>
              <p14:xfrm>
                <a:off x="11961360" y="1072624"/>
                <a:ext cx="158760" cy="265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F36E2F-2808-7A4A-833D-FFE506FD9F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945880" y="1057144"/>
                  <a:ext cx="189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6E1B894-6839-ED4C-B015-E87B6C6B1658}"/>
                    </a:ext>
                  </a:extLst>
                </p14:cNvPr>
                <p14:cNvContentPartPr/>
                <p14:nvPr/>
              </p14:nvContentPartPr>
              <p14:xfrm>
                <a:off x="11161440" y="677704"/>
                <a:ext cx="32400" cy="394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6E1B894-6839-ED4C-B015-E87B6C6B165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45960" y="662224"/>
                  <a:ext cx="626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83B4F4-C147-8542-8B6F-177CDD0A6990}"/>
                    </a:ext>
                  </a:extLst>
                </p14:cNvPr>
                <p14:cNvContentPartPr/>
                <p14:nvPr/>
              </p14:nvContentPartPr>
              <p14:xfrm>
                <a:off x="11089440" y="885064"/>
                <a:ext cx="266400" cy="255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83B4F4-C147-8542-8B6F-177CDD0A699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73960" y="869944"/>
                  <a:ext cx="297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411346-569C-2842-94B9-31FBC400E518}"/>
                    </a:ext>
                  </a:extLst>
                </p14:cNvPr>
                <p14:cNvContentPartPr/>
                <p14:nvPr/>
              </p14:nvContentPartPr>
              <p14:xfrm>
                <a:off x="11053080" y="866704"/>
                <a:ext cx="354240" cy="26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411346-569C-2842-94B9-31FBC400E5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37960" y="851584"/>
                  <a:ext cx="384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BC057CE-63DE-F346-9AA3-9E6D4ED95121}"/>
                    </a:ext>
                  </a:extLst>
                </p14:cNvPr>
                <p14:cNvContentPartPr/>
                <p14:nvPr/>
              </p14:nvContentPartPr>
              <p14:xfrm>
                <a:off x="11332440" y="436504"/>
                <a:ext cx="329400" cy="343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BC057CE-63DE-F346-9AA3-9E6D4ED9512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17320" y="421384"/>
                  <a:ext cx="3596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9C6B35-DF7A-B04D-94B1-0CBA62571818}"/>
                    </a:ext>
                  </a:extLst>
                </p14:cNvPr>
                <p14:cNvContentPartPr/>
                <p14:nvPr/>
              </p14:nvContentPartPr>
              <p14:xfrm>
                <a:off x="11643840" y="495904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9C6B35-DF7A-B04D-94B1-0CBA625718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28720" y="4807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A324E07-D5C3-294D-ADA8-BDA28EEE9066}"/>
                    </a:ext>
                  </a:extLst>
                </p14:cNvPr>
                <p14:cNvContentPartPr/>
                <p14:nvPr/>
              </p14:nvContentPartPr>
              <p14:xfrm>
                <a:off x="11643840" y="495904"/>
                <a:ext cx="440640" cy="184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A324E07-D5C3-294D-ADA8-BDA28EEE90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28720" y="480784"/>
                  <a:ext cx="4712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AA055A-0F5B-354C-9493-5A6F15D974BE}"/>
              </a:ext>
            </a:extLst>
          </p:cNvPr>
          <p:cNvGrpSpPr/>
          <p:nvPr/>
        </p:nvGrpSpPr>
        <p:grpSpPr>
          <a:xfrm>
            <a:off x="1409760" y="51664"/>
            <a:ext cx="2126160" cy="815400"/>
            <a:chOff x="1409760" y="51664"/>
            <a:chExt cx="2126160" cy="81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3A201A-DD79-864B-B65C-27FC4FBA70BE}"/>
                    </a:ext>
                  </a:extLst>
                </p14:cNvPr>
                <p14:cNvContentPartPr/>
                <p14:nvPr/>
              </p14:nvContentPartPr>
              <p14:xfrm>
                <a:off x="1409760" y="239584"/>
                <a:ext cx="276840" cy="324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3A201A-DD79-864B-B65C-27FC4FBA70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94640" y="224464"/>
                  <a:ext cx="3074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8BA993A-E282-6D4B-8B40-753410C447BB}"/>
                    </a:ext>
                  </a:extLst>
                </p14:cNvPr>
                <p14:cNvContentPartPr/>
                <p14:nvPr/>
              </p14:nvContentPartPr>
              <p14:xfrm>
                <a:off x="1653120" y="265504"/>
                <a:ext cx="808920" cy="489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8BA993A-E282-6D4B-8B40-753410C447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38000" y="250384"/>
                  <a:ext cx="839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A77ECEF-3DF4-AD48-ACCE-3EA14E5CBB49}"/>
                    </a:ext>
                  </a:extLst>
                </p14:cNvPr>
                <p14:cNvContentPartPr/>
                <p14:nvPr/>
              </p14:nvContentPartPr>
              <p14:xfrm>
                <a:off x="2395440" y="111424"/>
                <a:ext cx="36720" cy="34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A77ECEF-3DF4-AD48-ACCE-3EA14E5CBB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9960" y="96304"/>
                  <a:ext cx="67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6EFDCFD-E2C3-3A48-9599-209F0973EF4E}"/>
                    </a:ext>
                  </a:extLst>
                </p14:cNvPr>
                <p14:cNvContentPartPr/>
                <p14:nvPr/>
              </p14:nvContentPartPr>
              <p14:xfrm>
                <a:off x="2529000" y="77584"/>
                <a:ext cx="146880" cy="402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6EFDCFD-E2C3-3A48-9599-209F0973EF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13880" y="62464"/>
                  <a:ext cx="1774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F198A6-88F4-1E47-B6C9-F5F68003F94C}"/>
                    </a:ext>
                  </a:extLst>
                </p14:cNvPr>
                <p14:cNvContentPartPr/>
                <p14:nvPr/>
              </p14:nvContentPartPr>
              <p14:xfrm>
                <a:off x="2548440" y="51664"/>
                <a:ext cx="987480" cy="418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F198A6-88F4-1E47-B6C9-F5F68003F9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33320" y="36544"/>
                  <a:ext cx="10180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B4DBBF8-79B2-AC45-B2CB-80449933E142}"/>
                    </a:ext>
                  </a:extLst>
                </p14:cNvPr>
                <p14:cNvContentPartPr/>
                <p14:nvPr/>
              </p14:nvContentPartPr>
              <p14:xfrm>
                <a:off x="1922760" y="604624"/>
                <a:ext cx="1161000" cy="156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B4DBBF8-79B2-AC45-B2CB-80449933E1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07640" y="589504"/>
                  <a:ext cx="1191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85A653B-190C-884F-BE96-4A3DCDB4ADD9}"/>
                    </a:ext>
                  </a:extLst>
                </p14:cNvPr>
                <p14:cNvContentPartPr/>
                <p14:nvPr/>
              </p14:nvContentPartPr>
              <p14:xfrm>
                <a:off x="1987560" y="702904"/>
                <a:ext cx="1128240" cy="164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85A653B-190C-884F-BE96-4A3DCDB4AD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72440" y="687784"/>
                  <a:ext cx="115848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34A8204-7DC3-DB43-A8D8-E78774E3B863}"/>
                  </a:ext>
                </a:extLst>
              </p14:cNvPr>
              <p14:cNvContentPartPr/>
              <p14:nvPr/>
            </p14:nvContentPartPr>
            <p14:xfrm>
              <a:off x="2227320" y="1420024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34A8204-7DC3-DB43-A8D8-E78774E3B8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12200" y="140490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1D195F0-0DD2-C94A-AB6F-4D4464730252}"/>
                  </a:ext>
                </a:extLst>
              </p14:cNvPr>
              <p14:cNvContentPartPr/>
              <p14:nvPr/>
            </p14:nvContentPartPr>
            <p14:xfrm>
              <a:off x="1770120" y="1296904"/>
              <a:ext cx="49320" cy="36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1D195F0-0DD2-C94A-AB6F-4D446473025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755000" y="1281784"/>
                <a:ext cx="795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3D9BCF8-4838-AE4F-86AB-523EBB345EA3}"/>
                  </a:ext>
                </a:extLst>
              </p14:cNvPr>
              <p14:cNvContentPartPr/>
              <p14:nvPr/>
            </p14:nvContentPartPr>
            <p14:xfrm>
              <a:off x="2577600" y="1570144"/>
              <a:ext cx="187920" cy="83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3D9BCF8-4838-AE4F-86AB-523EBB345EA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562480" y="1554664"/>
                <a:ext cx="2185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DE1489B-1C7C-6B42-94E4-FE8820B4288B}"/>
              </a:ext>
            </a:extLst>
          </p:cNvPr>
          <p:cNvGrpSpPr/>
          <p:nvPr/>
        </p:nvGrpSpPr>
        <p:grpSpPr>
          <a:xfrm>
            <a:off x="4975920" y="145624"/>
            <a:ext cx="1306440" cy="934200"/>
            <a:chOff x="4975920" y="145624"/>
            <a:chExt cx="1306440" cy="93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258AC38-A19A-BD48-BF3B-0725A3D31EF8}"/>
                    </a:ext>
                  </a:extLst>
                </p14:cNvPr>
                <p14:cNvContentPartPr/>
                <p14:nvPr/>
              </p14:nvContentPartPr>
              <p14:xfrm>
                <a:off x="5136840" y="404464"/>
                <a:ext cx="104760" cy="675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258AC38-A19A-BD48-BF3B-0725A3D31EF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21360" y="389344"/>
                  <a:ext cx="1353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8DF8F4A-4194-8E4D-AC7E-166F3A8FD30E}"/>
                    </a:ext>
                  </a:extLst>
                </p14:cNvPr>
                <p14:cNvContentPartPr/>
                <p14:nvPr/>
              </p14:nvContentPartPr>
              <p14:xfrm>
                <a:off x="5301360" y="145624"/>
                <a:ext cx="13680" cy="274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8DF8F4A-4194-8E4D-AC7E-166F3A8FD30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86240" y="130504"/>
                  <a:ext cx="44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25EC0F-DECF-D04E-927D-A67E56FB3F98}"/>
                    </a:ext>
                  </a:extLst>
                </p14:cNvPr>
                <p14:cNvContentPartPr/>
                <p14:nvPr/>
              </p14:nvContentPartPr>
              <p14:xfrm>
                <a:off x="5427720" y="186664"/>
                <a:ext cx="68040" cy="214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25EC0F-DECF-D04E-927D-A67E56FB3F9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12600" y="171544"/>
                  <a:ext cx="98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32DE76-DF47-E644-B7AC-48AEF0B0A710}"/>
                    </a:ext>
                  </a:extLst>
                </p14:cNvPr>
                <p14:cNvContentPartPr/>
                <p14:nvPr/>
              </p14:nvContentPartPr>
              <p14:xfrm>
                <a:off x="5617080" y="223384"/>
                <a:ext cx="154440" cy="210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32DE76-DF47-E644-B7AC-48AEF0B0A7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01960" y="208264"/>
                  <a:ext cx="184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654668-AB7D-8B40-8C41-4E3AE90816B5}"/>
                    </a:ext>
                  </a:extLst>
                </p14:cNvPr>
                <p14:cNvContentPartPr/>
                <p14:nvPr/>
              </p14:nvContentPartPr>
              <p14:xfrm>
                <a:off x="5835960" y="214024"/>
                <a:ext cx="106200" cy="219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654668-AB7D-8B40-8C41-4E3AE90816B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20480" y="198904"/>
                  <a:ext cx="136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C65D54-30F6-C843-B6C8-E4BBFFDB721D}"/>
                    </a:ext>
                  </a:extLst>
                </p14:cNvPr>
                <p14:cNvContentPartPr/>
                <p14:nvPr/>
              </p14:nvContentPartPr>
              <p14:xfrm>
                <a:off x="6001920" y="286024"/>
                <a:ext cx="106560" cy="202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C65D54-30F6-C843-B6C8-E4BBFFDB72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86440" y="270904"/>
                  <a:ext cx="137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4964A0F-777F-FB42-B0E4-68EEE940CBFB}"/>
                    </a:ext>
                  </a:extLst>
                </p14:cNvPr>
                <p14:cNvContentPartPr/>
                <p14:nvPr/>
              </p14:nvContentPartPr>
              <p14:xfrm>
                <a:off x="6196320" y="457024"/>
                <a:ext cx="86040" cy="143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4964A0F-777F-FB42-B0E4-68EEE940CBF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181200" y="441904"/>
                  <a:ext cx="116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BD1ECAB-B3B9-FF48-9CC2-5633B79FC64F}"/>
                    </a:ext>
                  </a:extLst>
                </p14:cNvPr>
                <p14:cNvContentPartPr/>
                <p14:nvPr/>
              </p14:nvContentPartPr>
              <p14:xfrm>
                <a:off x="6053400" y="486184"/>
                <a:ext cx="153000" cy="219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BD1ECAB-B3B9-FF48-9CC2-5633B79FC64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38280" y="471064"/>
                  <a:ext cx="183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A74030E-6A97-A641-9C16-1BFF0F911039}"/>
                    </a:ext>
                  </a:extLst>
                </p14:cNvPr>
                <p14:cNvContentPartPr/>
                <p14:nvPr/>
              </p14:nvContentPartPr>
              <p14:xfrm>
                <a:off x="4975920" y="295024"/>
                <a:ext cx="83160" cy="658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A74030E-6A97-A641-9C16-1BFF0F9110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60440" y="279904"/>
                  <a:ext cx="113400" cy="68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A4E921E-B00E-6042-9C34-B2ABEC75A39C}"/>
                  </a:ext>
                </a:extLst>
              </p14:cNvPr>
              <p14:cNvContentPartPr/>
              <p14:nvPr/>
            </p14:nvContentPartPr>
            <p14:xfrm>
              <a:off x="1499760" y="2232544"/>
              <a:ext cx="387720" cy="355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A4E921E-B00E-6042-9C34-B2ABEC75A39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484280" y="2217424"/>
                <a:ext cx="4183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CDED15E-1ED7-6E42-86E7-131D36D2EE62}"/>
                  </a:ext>
                </a:extLst>
              </p14:cNvPr>
              <p14:cNvContentPartPr/>
              <p14:nvPr/>
            </p14:nvContentPartPr>
            <p14:xfrm>
              <a:off x="2597040" y="2141824"/>
              <a:ext cx="272880" cy="209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CDED15E-1ED7-6E42-86E7-131D36D2EE6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581920" y="2126704"/>
                <a:ext cx="30348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2806520-E1AF-604F-AED4-E9843684B14E}"/>
              </a:ext>
            </a:extLst>
          </p:cNvPr>
          <p:cNvGrpSpPr/>
          <p:nvPr/>
        </p:nvGrpSpPr>
        <p:grpSpPr>
          <a:xfrm>
            <a:off x="4010040" y="1313104"/>
            <a:ext cx="523800" cy="739440"/>
            <a:chOff x="4010040" y="1313104"/>
            <a:chExt cx="52380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70C8FE3-A700-2545-A1BE-EF666DF94461}"/>
                    </a:ext>
                  </a:extLst>
                </p14:cNvPr>
                <p14:cNvContentPartPr/>
                <p14:nvPr/>
              </p14:nvContentPartPr>
              <p14:xfrm>
                <a:off x="4192920" y="1473664"/>
                <a:ext cx="340920" cy="213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70C8FE3-A700-2545-A1BE-EF666DF9446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77800" y="1458184"/>
                  <a:ext cx="371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31D82A9-802F-1344-87A7-4F0BC8902A5C}"/>
                    </a:ext>
                  </a:extLst>
                </p14:cNvPr>
                <p14:cNvContentPartPr/>
                <p14:nvPr/>
              </p14:nvContentPartPr>
              <p14:xfrm>
                <a:off x="4010040" y="1313104"/>
                <a:ext cx="474840" cy="739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31D82A9-802F-1344-87A7-4F0BC8902A5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94560" y="1297984"/>
                  <a:ext cx="505080" cy="77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2D9A338-2D37-F54B-B386-0CDB68F1B24D}"/>
                  </a:ext>
                </a:extLst>
              </p14:cNvPr>
              <p14:cNvContentPartPr/>
              <p14:nvPr/>
            </p14:nvContentPartPr>
            <p14:xfrm>
              <a:off x="4348080" y="2246944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2D9A338-2D37-F54B-B386-0CDB68F1B2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2960" y="2231824"/>
                <a:ext cx="30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2D583A8-5168-5746-8D6C-60FB76314D0F}"/>
              </a:ext>
            </a:extLst>
          </p:cNvPr>
          <p:cNvGrpSpPr/>
          <p:nvPr/>
        </p:nvGrpSpPr>
        <p:grpSpPr>
          <a:xfrm>
            <a:off x="1332360" y="2271064"/>
            <a:ext cx="7544880" cy="3440880"/>
            <a:chOff x="1332360" y="2271064"/>
            <a:chExt cx="7544880" cy="34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B06A47-2C12-CE4D-817F-781945B128D2}"/>
                    </a:ext>
                  </a:extLst>
                </p14:cNvPr>
                <p14:cNvContentPartPr/>
                <p14:nvPr/>
              </p14:nvContentPartPr>
              <p14:xfrm>
                <a:off x="8209800" y="2561944"/>
                <a:ext cx="195480" cy="156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B06A47-2C12-CE4D-817F-781945B128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4680" y="2546824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7859EC-E6E7-CF41-A732-CF05C3FE8AE5}"/>
                    </a:ext>
                  </a:extLst>
                </p14:cNvPr>
                <p14:cNvContentPartPr/>
                <p14:nvPr/>
              </p14:nvContentPartPr>
              <p14:xfrm>
                <a:off x="8186400" y="2519104"/>
                <a:ext cx="199080" cy="225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7859EC-E6E7-CF41-A732-CF05C3FE8A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71280" y="2503984"/>
                  <a:ext cx="229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F080E8-ED8C-4744-AC21-D8B26F24918B}"/>
                    </a:ext>
                  </a:extLst>
                </p14:cNvPr>
                <p14:cNvContentPartPr/>
                <p14:nvPr/>
              </p14:nvContentPartPr>
              <p14:xfrm>
                <a:off x="8201160" y="2490304"/>
                <a:ext cx="190800" cy="50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F080E8-ED8C-4744-AC21-D8B26F24918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86040" y="2474824"/>
                  <a:ext cx="221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CCD5AC-E9E2-4248-9ACD-A8D0D1810010}"/>
                    </a:ext>
                  </a:extLst>
                </p14:cNvPr>
                <p14:cNvContentPartPr/>
                <p14:nvPr/>
              </p14:nvContentPartPr>
              <p14:xfrm>
                <a:off x="8471520" y="2879104"/>
                <a:ext cx="20880" cy="17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CCD5AC-E9E2-4248-9ACD-A8D0D18100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56400" y="2863984"/>
                  <a:ext cx="51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8DA68D-1BEE-C34C-A6A3-602F39B05173}"/>
                    </a:ext>
                  </a:extLst>
                </p14:cNvPr>
                <p14:cNvContentPartPr/>
                <p14:nvPr/>
              </p14:nvContentPartPr>
              <p14:xfrm>
                <a:off x="1964880" y="2964784"/>
                <a:ext cx="193680" cy="29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8DA68D-1BEE-C34C-A6A3-602F39B051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49760" y="2949304"/>
                  <a:ext cx="224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192457-6E61-1543-95FA-6E3FF3609705}"/>
                    </a:ext>
                  </a:extLst>
                </p14:cNvPr>
                <p14:cNvContentPartPr/>
                <p14:nvPr/>
              </p14:nvContentPartPr>
              <p14:xfrm>
                <a:off x="1945440" y="3158104"/>
                <a:ext cx="344880" cy="113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192457-6E61-1543-95FA-6E3FF36097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29960" y="3142984"/>
                  <a:ext cx="375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B8172F-B690-1D43-9530-B99D93114668}"/>
                    </a:ext>
                  </a:extLst>
                </p14:cNvPr>
                <p14:cNvContentPartPr/>
                <p14:nvPr/>
              </p14:nvContentPartPr>
              <p14:xfrm>
                <a:off x="2001600" y="3091864"/>
                <a:ext cx="176760" cy="18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B8172F-B690-1D43-9530-B99D931146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86120" y="3076384"/>
                  <a:ext cx="207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2C6260D-ED49-E849-83EC-F8A252C33CD8}"/>
                    </a:ext>
                  </a:extLst>
                </p14:cNvPr>
                <p14:cNvContentPartPr/>
                <p14:nvPr/>
              </p14:nvContentPartPr>
              <p14:xfrm>
                <a:off x="1720800" y="2558344"/>
                <a:ext cx="79200" cy="114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2C6260D-ED49-E849-83EC-F8A252C33C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05680" y="2542864"/>
                  <a:ext cx="10944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2C9BE1-1353-DD4A-8C36-FDD84B1DA7E7}"/>
                    </a:ext>
                  </a:extLst>
                </p14:cNvPr>
                <p14:cNvContentPartPr/>
                <p14:nvPr/>
              </p14:nvContentPartPr>
              <p14:xfrm>
                <a:off x="1656720" y="3558424"/>
                <a:ext cx="157680" cy="201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2C9BE1-1353-DD4A-8C36-FDD84B1DA7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41600" y="3543304"/>
                  <a:ext cx="188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DE2235-8FC0-5F45-A170-97391686FFE7}"/>
                    </a:ext>
                  </a:extLst>
                </p14:cNvPr>
                <p14:cNvContentPartPr/>
                <p14:nvPr/>
              </p14:nvContentPartPr>
              <p14:xfrm>
                <a:off x="1429920" y="4070344"/>
                <a:ext cx="37080" cy="22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DE2235-8FC0-5F45-A170-97391686FFE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14440" y="4055224"/>
                  <a:ext cx="67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AAD030-1578-5244-AA7C-9CA725F12412}"/>
                    </a:ext>
                  </a:extLst>
                </p14:cNvPr>
                <p14:cNvContentPartPr/>
                <p14:nvPr/>
              </p14:nvContentPartPr>
              <p14:xfrm>
                <a:off x="1628640" y="4041904"/>
                <a:ext cx="88920" cy="26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AAD030-1578-5244-AA7C-9CA725F124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13520" y="4026424"/>
                  <a:ext cx="119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7ACFBB-BB87-C647-829E-32761FCDF7B2}"/>
                    </a:ext>
                  </a:extLst>
                </p14:cNvPr>
                <p14:cNvContentPartPr/>
                <p14:nvPr/>
              </p14:nvContentPartPr>
              <p14:xfrm>
                <a:off x="1803240" y="3969904"/>
                <a:ext cx="102960" cy="318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7ACFBB-BB87-C647-829E-32761FCDF7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87760" y="3954424"/>
                  <a:ext cx="133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98AD82-DF9A-DA42-928C-C43AAD4F4F65}"/>
                    </a:ext>
                  </a:extLst>
                </p14:cNvPr>
                <p14:cNvContentPartPr/>
                <p14:nvPr/>
              </p14:nvContentPartPr>
              <p14:xfrm>
                <a:off x="2047680" y="3927784"/>
                <a:ext cx="114120" cy="302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698AD82-DF9A-DA42-928C-C43AAD4F4F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32560" y="3912664"/>
                  <a:ext cx="144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3C6C85-CD5D-1346-8C60-845ED59BEB9E}"/>
                    </a:ext>
                  </a:extLst>
                </p14:cNvPr>
                <p14:cNvContentPartPr/>
                <p14:nvPr/>
              </p14:nvContentPartPr>
              <p14:xfrm>
                <a:off x="2305440" y="4104904"/>
                <a:ext cx="153000" cy="66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3C6C85-CD5D-1346-8C60-845ED59BEB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89960" y="4089784"/>
                  <a:ext cx="183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08A71C-4939-364A-BB10-FD9755607799}"/>
                    </a:ext>
                  </a:extLst>
                </p14:cNvPr>
                <p14:cNvContentPartPr/>
                <p14:nvPr/>
              </p14:nvContentPartPr>
              <p14:xfrm>
                <a:off x="2199960" y="4114624"/>
                <a:ext cx="114840" cy="183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08A71C-4939-364A-BB10-FD97556077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84840" y="4099504"/>
                  <a:ext cx="145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71B9C8-A844-B343-ADC4-2F7BE538B2F1}"/>
                    </a:ext>
                  </a:extLst>
                </p14:cNvPr>
                <p14:cNvContentPartPr/>
                <p14:nvPr/>
              </p14:nvContentPartPr>
              <p14:xfrm>
                <a:off x="1332360" y="4585864"/>
                <a:ext cx="710640" cy="48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71B9C8-A844-B343-ADC4-2F7BE538B2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16880" y="4570744"/>
                  <a:ext cx="741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E333E7-33D7-3441-B606-42D2C26DCB3E}"/>
                    </a:ext>
                  </a:extLst>
                </p14:cNvPr>
                <p14:cNvContentPartPr/>
                <p14:nvPr/>
              </p14:nvContentPartPr>
              <p14:xfrm>
                <a:off x="3057480" y="2903584"/>
                <a:ext cx="405720" cy="358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E333E7-33D7-3441-B606-42D2C26DCB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42360" y="2888464"/>
                  <a:ext cx="436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FFC55D-3366-1146-8280-DAB93269EEC2}"/>
                    </a:ext>
                  </a:extLst>
                </p14:cNvPr>
                <p14:cNvContentPartPr/>
                <p14:nvPr/>
              </p14:nvContentPartPr>
              <p14:xfrm>
                <a:off x="3453120" y="2937424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FFC55D-3366-1146-8280-DAB93269EE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38000" y="29223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F2A74C-667A-6548-A43F-6C758C8ED26C}"/>
                    </a:ext>
                  </a:extLst>
                </p14:cNvPr>
                <p14:cNvContentPartPr/>
                <p14:nvPr/>
              </p14:nvContentPartPr>
              <p14:xfrm>
                <a:off x="3560040" y="3107344"/>
                <a:ext cx="299160" cy="15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F2A74C-667A-6548-A43F-6C758C8ED26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44920" y="3091864"/>
                  <a:ext cx="329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9AF28D-7DA6-4A42-9E75-3CB4CE2C2CE1}"/>
                    </a:ext>
                  </a:extLst>
                </p14:cNvPr>
                <p14:cNvContentPartPr/>
                <p14:nvPr/>
              </p14:nvContentPartPr>
              <p14:xfrm>
                <a:off x="3813120" y="2966584"/>
                <a:ext cx="15480" cy="1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9AF28D-7DA6-4A42-9E75-3CB4CE2C2CE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97640" y="2951464"/>
                  <a:ext cx="4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FBC317-3981-4848-AF69-401E2E1A3CB6}"/>
                    </a:ext>
                  </a:extLst>
                </p14:cNvPr>
                <p14:cNvContentPartPr/>
                <p14:nvPr/>
              </p14:nvContentPartPr>
              <p14:xfrm>
                <a:off x="3988080" y="3088624"/>
                <a:ext cx="516240" cy="18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FBC317-3981-4848-AF69-401E2E1A3CB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72960" y="3073144"/>
                  <a:ext cx="546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BC14CF-7652-DB41-B012-055C7B83F4B3}"/>
                    </a:ext>
                  </a:extLst>
                </p14:cNvPr>
                <p14:cNvContentPartPr/>
                <p14:nvPr/>
              </p14:nvContentPartPr>
              <p14:xfrm>
                <a:off x="4493880" y="2966584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BC14CF-7652-DB41-B012-055C7B83F4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78760" y="29514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459D11-1872-7944-A00D-203D1F890A59}"/>
                    </a:ext>
                  </a:extLst>
                </p14:cNvPr>
                <p14:cNvContentPartPr/>
                <p14:nvPr/>
              </p14:nvContentPartPr>
              <p14:xfrm>
                <a:off x="4600800" y="3141904"/>
                <a:ext cx="428400" cy="45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459D11-1872-7944-A00D-203D1F890A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85320" y="3126784"/>
                  <a:ext cx="4586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75794D-599E-7C40-923C-2B944D61465E}"/>
                    </a:ext>
                  </a:extLst>
                </p14:cNvPr>
                <p14:cNvContentPartPr/>
                <p14:nvPr/>
              </p14:nvContentPartPr>
              <p14:xfrm>
                <a:off x="5580360" y="2937424"/>
                <a:ext cx="223920" cy="31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75794D-599E-7C40-923C-2B944D6146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64880" y="2922304"/>
                  <a:ext cx="254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DF272B-0FD1-6F4D-8709-A2CF6A286E93}"/>
                    </a:ext>
                  </a:extLst>
                </p14:cNvPr>
                <p14:cNvContentPartPr/>
                <p14:nvPr/>
              </p14:nvContentPartPr>
              <p14:xfrm>
                <a:off x="5661360" y="3097264"/>
                <a:ext cx="91440" cy="64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DF272B-0FD1-6F4D-8709-A2CF6A286E9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45880" y="3082144"/>
                  <a:ext cx="122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242801-E053-1545-8965-D9777762D678}"/>
                    </a:ext>
                  </a:extLst>
                </p14:cNvPr>
                <p14:cNvContentPartPr/>
                <p14:nvPr/>
              </p14:nvContentPartPr>
              <p14:xfrm>
                <a:off x="5544360" y="2960104"/>
                <a:ext cx="216720" cy="6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242801-E053-1545-8965-D9777762D67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29240" y="2944984"/>
                  <a:ext cx="247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37BD20-0EB6-354B-B0E4-577F350B7647}"/>
                    </a:ext>
                  </a:extLst>
                </p14:cNvPr>
                <p14:cNvContentPartPr/>
                <p14:nvPr/>
              </p14:nvContentPartPr>
              <p14:xfrm>
                <a:off x="5778000" y="3054424"/>
                <a:ext cx="128160" cy="18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37BD20-0EB6-354B-B0E4-577F350B76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62880" y="3038944"/>
                  <a:ext cx="158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847A07-DD00-5845-BBC7-7CF1DDF86218}"/>
                    </a:ext>
                  </a:extLst>
                </p14:cNvPr>
                <p14:cNvContentPartPr/>
                <p14:nvPr/>
              </p14:nvContentPartPr>
              <p14:xfrm>
                <a:off x="5951520" y="3095104"/>
                <a:ext cx="181080" cy="13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847A07-DD00-5845-BBC7-7CF1DDF8621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6040" y="3079984"/>
                  <a:ext cx="211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964BD3-D86C-4343-97E2-BBA2E9C2B3DE}"/>
                    </a:ext>
                  </a:extLst>
                </p14:cNvPr>
                <p14:cNvContentPartPr/>
                <p14:nvPr/>
              </p14:nvContentPartPr>
              <p14:xfrm>
                <a:off x="6166080" y="3044344"/>
                <a:ext cx="178560" cy="164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964BD3-D86C-4343-97E2-BBA2E9C2B3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50960" y="3028864"/>
                  <a:ext cx="208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17A635-016A-8043-AE0E-CA0FE85B5102}"/>
                    </a:ext>
                  </a:extLst>
                </p14:cNvPr>
                <p14:cNvContentPartPr/>
                <p14:nvPr/>
              </p14:nvContentPartPr>
              <p14:xfrm>
                <a:off x="6420240" y="2995384"/>
                <a:ext cx="210960" cy="21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17A635-016A-8043-AE0E-CA0FE85B51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05120" y="2980264"/>
                  <a:ext cx="24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3CE254-EE94-1B4C-8B99-624272B9F5C3}"/>
                    </a:ext>
                  </a:extLst>
                </p14:cNvPr>
                <p14:cNvContentPartPr/>
                <p14:nvPr/>
              </p14:nvContentPartPr>
              <p14:xfrm>
                <a:off x="6838200" y="2925904"/>
                <a:ext cx="6840" cy="1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3CE254-EE94-1B4C-8B99-624272B9F5C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23080" y="2910784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F56967-242E-1B4D-8D94-06C1988A292F}"/>
                    </a:ext>
                  </a:extLst>
                </p14:cNvPr>
                <p14:cNvContentPartPr/>
                <p14:nvPr/>
              </p14:nvContentPartPr>
              <p14:xfrm>
                <a:off x="6827400" y="3151624"/>
                <a:ext cx="2160" cy="2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F56967-242E-1B4D-8D94-06C1988A292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12280" y="3136504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848331-0991-4645-BBB3-443E6D6E6B6E}"/>
                    </a:ext>
                  </a:extLst>
                </p14:cNvPr>
                <p14:cNvContentPartPr/>
                <p14:nvPr/>
              </p14:nvContentPartPr>
              <p14:xfrm>
                <a:off x="6858000" y="3064144"/>
                <a:ext cx="7920" cy="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848331-0991-4645-BBB3-443E6D6E6B6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42520" y="3048664"/>
                  <a:ext cx="38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06FB02-9077-9942-892E-D48C44DE8E89}"/>
                    </a:ext>
                  </a:extLst>
                </p14:cNvPr>
                <p14:cNvContentPartPr/>
                <p14:nvPr/>
              </p14:nvContentPartPr>
              <p14:xfrm>
                <a:off x="6249960" y="2271064"/>
                <a:ext cx="290160" cy="219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06FB02-9077-9942-892E-D48C44DE8E8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34840" y="2255944"/>
                  <a:ext cx="320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AAF1C83-EAE6-9941-909F-99AB70C11330}"/>
                    </a:ext>
                  </a:extLst>
                </p14:cNvPr>
                <p14:cNvContentPartPr/>
                <p14:nvPr/>
              </p14:nvContentPartPr>
              <p14:xfrm>
                <a:off x="3949200" y="3783784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AAF1C83-EAE6-9941-909F-99AB70C113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4080" y="37686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EF43BA-4998-A14B-BA3B-7D943DDAE536}"/>
                    </a:ext>
                  </a:extLst>
                </p14:cNvPr>
                <p14:cNvContentPartPr/>
                <p14:nvPr/>
              </p14:nvContentPartPr>
              <p14:xfrm>
                <a:off x="5350680" y="2479504"/>
                <a:ext cx="265680" cy="1311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EF43BA-4998-A14B-BA3B-7D943DDAE53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335200" y="2464384"/>
                  <a:ext cx="296280" cy="13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6523EB3-5087-B747-BB59-3F05606DC9FE}"/>
                    </a:ext>
                  </a:extLst>
                </p14:cNvPr>
                <p14:cNvContentPartPr/>
                <p14:nvPr/>
              </p14:nvContentPartPr>
              <p14:xfrm>
                <a:off x="4743000" y="4088344"/>
                <a:ext cx="242640" cy="464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6523EB3-5087-B747-BB59-3F05606DC9F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727520" y="4072864"/>
                  <a:ext cx="2728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9CC1B6B-90FC-9644-9A51-A9BEC4E81945}"/>
                    </a:ext>
                  </a:extLst>
                </p14:cNvPr>
                <p14:cNvContentPartPr/>
                <p14:nvPr/>
              </p14:nvContentPartPr>
              <p14:xfrm>
                <a:off x="5087520" y="4175464"/>
                <a:ext cx="327240" cy="230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9CC1B6B-90FC-9644-9A51-A9BEC4E8194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072040" y="4160344"/>
                  <a:ext cx="357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BBDD78-351F-4349-9FEB-322788BB5B21}"/>
                    </a:ext>
                  </a:extLst>
                </p14:cNvPr>
                <p14:cNvContentPartPr/>
                <p14:nvPr/>
              </p14:nvContentPartPr>
              <p14:xfrm>
                <a:off x="5418000" y="4005184"/>
                <a:ext cx="28440" cy="505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BBDD78-351F-4349-9FEB-322788BB5B2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02880" y="3990064"/>
                  <a:ext cx="590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4B1641E-416D-D24D-A211-3B613677E6FD}"/>
                    </a:ext>
                  </a:extLst>
                </p14:cNvPr>
                <p14:cNvContentPartPr/>
                <p14:nvPr/>
              </p14:nvContentPartPr>
              <p14:xfrm>
                <a:off x="5359680" y="4090504"/>
                <a:ext cx="202680" cy="111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4B1641E-416D-D24D-A211-3B613677E6F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344560" y="4075024"/>
                  <a:ext cx="23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770C7DC-30C0-8F4B-8056-6DEAF482A582}"/>
                    </a:ext>
                  </a:extLst>
                </p14:cNvPr>
                <p14:cNvContentPartPr/>
                <p14:nvPr/>
              </p14:nvContentPartPr>
              <p14:xfrm>
                <a:off x="5648760" y="4156744"/>
                <a:ext cx="397800" cy="294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770C7DC-30C0-8F4B-8056-6DEAF482A58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33640" y="4141624"/>
                  <a:ext cx="428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FEB4211-7418-F647-BAC6-B766081C5C2E}"/>
                    </a:ext>
                  </a:extLst>
                </p14:cNvPr>
                <p14:cNvContentPartPr/>
                <p14:nvPr/>
              </p14:nvContentPartPr>
              <p14:xfrm>
                <a:off x="6001920" y="4088344"/>
                <a:ext cx="53280" cy="46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FEB4211-7418-F647-BAC6-B766081C5C2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86440" y="4072864"/>
                  <a:ext cx="83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AB8F80-2328-B745-A568-6B749B0DD5E6}"/>
                    </a:ext>
                  </a:extLst>
                </p14:cNvPr>
                <p14:cNvContentPartPr/>
                <p14:nvPr/>
              </p14:nvContentPartPr>
              <p14:xfrm>
                <a:off x="6167160" y="4264024"/>
                <a:ext cx="519480" cy="579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AB8F80-2328-B745-A568-6B749B0DD5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152040" y="4248904"/>
                  <a:ext cx="5497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1ADC47-C63F-5A4F-B95E-DFE53D0343A5}"/>
                    </a:ext>
                  </a:extLst>
                </p14:cNvPr>
                <p14:cNvContentPartPr/>
                <p14:nvPr/>
              </p14:nvContentPartPr>
              <p14:xfrm>
                <a:off x="7286760" y="3903304"/>
                <a:ext cx="1489680" cy="933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1ADC47-C63F-5A4F-B95E-DFE53D0343A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71640" y="3888184"/>
                  <a:ext cx="152028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DB25F2F-1B83-F14E-A897-A743DB1B7037}"/>
                    </a:ext>
                  </a:extLst>
                </p14:cNvPr>
                <p14:cNvContentPartPr/>
                <p14:nvPr/>
              </p14:nvContentPartPr>
              <p14:xfrm>
                <a:off x="8579520" y="4070344"/>
                <a:ext cx="297720" cy="44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DB25F2F-1B83-F14E-A897-A743DB1B70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64400" y="4055224"/>
                  <a:ext cx="32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7F973D-C0A6-F74D-9995-55C5EB0DC50C}"/>
                    </a:ext>
                  </a:extLst>
                </p14:cNvPr>
                <p14:cNvContentPartPr/>
                <p14:nvPr/>
              </p14:nvContentPartPr>
              <p14:xfrm>
                <a:off x="1667880" y="4934344"/>
                <a:ext cx="213120" cy="258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7F973D-C0A6-F74D-9995-55C5EB0DC50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652760" y="4918864"/>
                  <a:ext cx="243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06F6236-9853-0544-83BC-F8EB3B5D8984}"/>
                    </a:ext>
                  </a:extLst>
                </p14:cNvPr>
                <p14:cNvContentPartPr/>
                <p14:nvPr/>
              </p14:nvContentPartPr>
              <p14:xfrm>
                <a:off x="1923480" y="5029024"/>
                <a:ext cx="397080" cy="188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06F6236-9853-0544-83BC-F8EB3B5D89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908360" y="5013904"/>
                  <a:ext cx="427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081200D-4B7A-D641-913B-10ADA9DD9A3F}"/>
                    </a:ext>
                  </a:extLst>
                </p14:cNvPr>
                <p14:cNvContentPartPr/>
                <p14:nvPr/>
              </p14:nvContentPartPr>
              <p14:xfrm>
                <a:off x="2213640" y="4708624"/>
                <a:ext cx="445320" cy="495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081200D-4B7A-D641-913B-10ADA9DD9A3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98160" y="4693504"/>
                  <a:ext cx="4755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E12FE7-1066-694A-8F2D-4469A13B37CA}"/>
                    </a:ext>
                  </a:extLst>
                </p14:cNvPr>
                <p14:cNvContentPartPr/>
                <p14:nvPr/>
              </p14:nvContentPartPr>
              <p14:xfrm>
                <a:off x="2606760" y="4854064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E12FE7-1066-694A-8F2D-4469A13B37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1640" y="48385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9DD52AA-ED23-6447-A869-75B9BD7EBD40}"/>
                    </a:ext>
                  </a:extLst>
                </p14:cNvPr>
                <p14:cNvContentPartPr/>
                <p14:nvPr/>
              </p14:nvContentPartPr>
              <p14:xfrm>
                <a:off x="2694240" y="4999864"/>
                <a:ext cx="454680" cy="712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9DD52AA-ED23-6447-A869-75B9BD7EBD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79120" y="4984744"/>
                  <a:ext cx="4849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C13430C-7FE0-9E43-BF7B-2E7131951F38}"/>
                    </a:ext>
                  </a:extLst>
                </p14:cNvPr>
                <p14:cNvContentPartPr/>
                <p14:nvPr/>
              </p14:nvContentPartPr>
              <p14:xfrm>
                <a:off x="1517400" y="5509264"/>
                <a:ext cx="1288800" cy="84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C13430C-7FE0-9E43-BF7B-2E7131951F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01920" y="5494144"/>
                  <a:ext cx="1319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EF6638-C420-6A43-AC5A-DF1F2143A0F7}"/>
                    </a:ext>
                  </a:extLst>
                </p14:cNvPr>
                <p14:cNvContentPartPr/>
                <p14:nvPr/>
              </p14:nvContentPartPr>
              <p14:xfrm>
                <a:off x="3928680" y="4953064"/>
                <a:ext cx="233280" cy="294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EF6638-C420-6A43-AC5A-DF1F2143A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13560" y="4937584"/>
                  <a:ext cx="263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F2D7F3A-7599-9847-AEB0-C3BA7934F25E}"/>
                    </a:ext>
                  </a:extLst>
                </p14:cNvPr>
                <p14:cNvContentPartPr/>
                <p14:nvPr/>
              </p14:nvContentPartPr>
              <p14:xfrm>
                <a:off x="4301280" y="5035864"/>
                <a:ext cx="131760" cy="191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F2D7F3A-7599-9847-AEB0-C3BA7934F2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85800" y="5020744"/>
                  <a:ext cx="162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8C93F9-4956-F744-95F4-109D1391EB99}"/>
                    </a:ext>
                  </a:extLst>
                </p14:cNvPr>
                <p14:cNvContentPartPr/>
                <p14:nvPr/>
              </p14:nvContentPartPr>
              <p14:xfrm>
                <a:off x="4377240" y="5076184"/>
                <a:ext cx="363960" cy="181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8C93F9-4956-F744-95F4-109D1391EB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62120" y="5061064"/>
                  <a:ext cx="394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25E11B-FEC6-444F-BC46-8B224A843096}"/>
                    </a:ext>
                  </a:extLst>
                </p14:cNvPr>
                <p14:cNvContentPartPr/>
                <p14:nvPr/>
              </p14:nvContentPartPr>
              <p14:xfrm>
                <a:off x="4746960" y="5157544"/>
                <a:ext cx="359280" cy="142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25E11B-FEC6-444F-BC46-8B224A8430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31840" y="5142424"/>
                  <a:ext cx="389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9827260-31E8-9A4A-A2C0-DDAB22E1B3E1}"/>
                    </a:ext>
                  </a:extLst>
                </p14:cNvPr>
                <p14:cNvContentPartPr/>
                <p14:nvPr/>
              </p14:nvContentPartPr>
              <p14:xfrm>
                <a:off x="5078880" y="4780984"/>
                <a:ext cx="479520" cy="522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9827260-31E8-9A4A-A2C0-DDAB22E1B3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63760" y="4765864"/>
                  <a:ext cx="5101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4CA4E4A-5797-A142-BA53-7E8343AE705C}"/>
                    </a:ext>
                  </a:extLst>
                </p14:cNvPr>
                <p14:cNvContentPartPr/>
                <p14:nvPr/>
              </p14:nvContentPartPr>
              <p14:xfrm>
                <a:off x="5524920" y="4951264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4CA4E4A-5797-A142-BA53-7E8343AE70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9800" y="49357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DC9E666-1A8B-BD45-A608-D95DB58F8A70}"/>
                    </a:ext>
                  </a:extLst>
                </p14:cNvPr>
                <p14:cNvContentPartPr/>
                <p14:nvPr/>
              </p14:nvContentPartPr>
              <p14:xfrm>
                <a:off x="5699520" y="4808704"/>
                <a:ext cx="739080" cy="819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DC9E666-1A8B-BD45-A608-D95DB58F8A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684040" y="4793584"/>
                  <a:ext cx="76932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29F472F-908D-CF4A-8E2F-9868A695DD34}"/>
                    </a:ext>
                  </a:extLst>
                </p14:cNvPr>
                <p14:cNvContentPartPr/>
                <p14:nvPr/>
              </p14:nvContentPartPr>
              <p14:xfrm>
                <a:off x="6215760" y="4944064"/>
                <a:ext cx="252000" cy="85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29F472F-908D-CF4A-8E2F-9868A695DD3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200640" y="4928944"/>
                  <a:ext cx="28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162C6B-5F81-504E-BC26-70D7756D743C}"/>
                    </a:ext>
                  </a:extLst>
                </p14:cNvPr>
                <p14:cNvContentPartPr/>
                <p14:nvPr/>
              </p14:nvContentPartPr>
              <p14:xfrm>
                <a:off x="6527520" y="5195704"/>
                <a:ext cx="407160" cy="168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162C6B-5F81-504E-BC26-70D7756D743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512400" y="5180224"/>
                  <a:ext cx="4374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4D731A9-A137-5949-845E-5AAE29225A58}"/>
              </a:ext>
            </a:extLst>
          </p:cNvPr>
          <p:cNvGrpSpPr/>
          <p:nvPr/>
        </p:nvGrpSpPr>
        <p:grpSpPr>
          <a:xfrm>
            <a:off x="4192920" y="5572264"/>
            <a:ext cx="3467880" cy="715680"/>
            <a:chOff x="4192920" y="5572264"/>
            <a:chExt cx="346788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6FBD78C-5DAE-6741-9BDD-BAE5B226E470}"/>
                    </a:ext>
                  </a:extLst>
                </p14:cNvPr>
                <p14:cNvContentPartPr/>
                <p14:nvPr/>
              </p14:nvContentPartPr>
              <p14:xfrm>
                <a:off x="4192920" y="5684944"/>
                <a:ext cx="255960" cy="309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6FBD78C-5DAE-6741-9BDD-BAE5B226E47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177800" y="5669824"/>
                  <a:ext cx="286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A86133-A3E2-1F4F-BB26-0F580F4C34B0}"/>
                    </a:ext>
                  </a:extLst>
                </p14:cNvPr>
                <p14:cNvContentPartPr/>
                <p14:nvPr/>
              </p14:nvContentPartPr>
              <p14:xfrm>
                <a:off x="4533120" y="5667304"/>
                <a:ext cx="196200" cy="420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A86133-A3E2-1F4F-BB26-0F580F4C34B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517640" y="5652184"/>
                  <a:ext cx="2268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E8E2762-3009-0A41-B87D-15C76DA8824A}"/>
                    </a:ext>
                  </a:extLst>
                </p14:cNvPr>
                <p14:cNvContentPartPr/>
                <p14:nvPr/>
              </p14:nvContentPartPr>
              <p14:xfrm>
                <a:off x="4532760" y="5838664"/>
                <a:ext cx="164520" cy="95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E8E2762-3009-0A41-B87D-15C76DA8824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517640" y="5823544"/>
                  <a:ext cx="194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33A2776-33CE-5246-AB69-30CB4FD23AAF}"/>
                    </a:ext>
                  </a:extLst>
                </p14:cNvPr>
                <p14:cNvContentPartPr/>
                <p14:nvPr/>
              </p14:nvContentPartPr>
              <p14:xfrm>
                <a:off x="4706640" y="5941624"/>
                <a:ext cx="270720" cy="156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33A2776-33CE-5246-AB69-30CB4FD23AA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91520" y="5926504"/>
                  <a:ext cx="301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1B11E0-664A-454A-8E09-E504899D459E}"/>
                    </a:ext>
                  </a:extLst>
                </p14:cNvPr>
                <p14:cNvContentPartPr/>
                <p14:nvPr/>
              </p14:nvContentPartPr>
              <p14:xfrm>
                <a:off x="4980240" y="5933704"/>
                <a:ext cx="304200" cy="142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1B11E0-664A-454A-8E09-E504899D459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965120" y="5918584"/>
                  <a:ext cx="334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7E97550-638B-DA43-ADA2-7725491D5E99}"/>
                    </a:ext>
                  </a:extLst>
                </p14:cNvPr>
                <p14:cNvContentPartPr/>
                <p14:nvPr/>
              </p14:nvContentPartPr>
              <p14:xfrm>
                <a:off x="5194440" y="5607544"/>
                <a:ext cx="363960" cy="567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7E97550-638B-DA43-ADA2-7725491D5E9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79320" y="5592424"/>
                  <a:ext cx="3945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083718F-3FD3-CD4F-929D-7C423777FB74}"/>
                    </a:ext>
                  </a:extLst>
                </p14:cNvPr>
                <p14:cNvContentPartPr/>
                <p14:nvPr/>
              </p14:nvContentPartPr>
              <p14:xfrm>
                <a:off x="5515560" y="5778184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083718F-3FD3-CD4F-929D-7C423777FB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0080" y="57627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4B2A5F7-A4A7-5C45-8212-F1948305ABC1}"/>
                    </a:ext>
                  </a:extLst>
                </p14:cNvPr>
                <p14:cNvContentPartPr/>
                <p14:nvPr/>
              </p14:nvContentPartPr>
              <p14:xfrm>
                <a:off x="5420520" y="5839744"/>
                <a:ext cx="536040" cy="280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4B2A5F7-A4A7-5C45-8212-F1948305ABC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05400" y="5824624"/>
                  <a:ext cx="566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8CA4412-60C3-ED4F-8D89-F8198D6666E1}"/>
                    </a:ext>
                  </a:extLst>
                </p14:cNvPr>
                <p14:cNvContentPartPr/>
                <p14:nvPr/>
              </p14:nvContentPartPr>
              <p14:xfrm>
                <a:off x="5958720" y="5604304"/>
                <a:ext cx="298800" cy="466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8CA4412-60C3-ED4F-8D89-F8198D6666E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43600" y="5589184"/>
                  <a:ext cx="3294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459326D-0E0B-A148-886B-6377BA8C8EE0}"/>
                    </a:ext>
                  </a:extLst>
                </p14:cNvPr>
                <p14:cNvContentPartPr/>
                <p14:nvPr/>
              </p14:nvContentPartPr>
              <p14:xfrm>
                <a:off x="6235200" y="5700064"/>
                <a:ext cx="3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459326D-0E0B-A148-886B-6377BA8C8E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20080" y="56849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72751E9-4EC0-E64F-9DE6-C3653431C5F7}"/>
                    </a:ext>
                  </a:extLst>
                </p14:cNvPr>
                <p14:cNvContentPartPr/>
                <p14:nvPr/>
              </p14:nvContentPartPr>
              <p14:xfrm>
                <a:off x="6410520" y="5572264"/>
                <a:ext cx="698760" cy="715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72751E9-4EC0-E64F-9DE6-C3653431C5F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395040" y="5557144"/>
                  <a:ext cx="72936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2885705-0083-EA46-9762-48DD6410BF94}"/>
                    </a:ext>
                  </a:extLst>
                </p14:cNvPr>
                <p14:cNvContentPartPr/>
                <p14:nvPr/>
              </p14:nvContentPartPr>
              <p14:xfrm>
                <a:off x="6809040" y="5624104"/>
                <a:ext cx="316080" cy="144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2885705-0083-EA46-9762-48DD6410BF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793920" y="5608984"/>
                  <a:ext cx="346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5607978-0FD4-2746-863E-18F22569DCB8}"/>
                    </a:ext>
                  </a:extLst>
                </p14:cNvPr>
                <p14:cNvContentPartPr/>
                <p14:nvPr/>
              </p14:nvContentPartPr>
              <p14:xfrm>
                <a:off x="7208280" y="5923984"/>
                <a:ext cx="452520" cy="123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5607978-0FD4-2746-863E-18F22569DCB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193160" y="5908864"/>
                  <a:ext cx="4831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742DC30-B772-0D46-A062-4D33E05357E5}"/>
              </a:ext>
            </a:extLst>
          </p:cNvPr>
          <p:cNvGrpSpPr/>
          <p:nvPr/>
        </p:nvGrpSpPr>
        <p:grpSpPr>
          <a:xfrm>
            <a:off x="7947000" y="4756144"/>
            <a:ext cx="3950280" cy="1715400"/>
            <a:chOff x="7947000" y="4756144"/>
            <a:chExt cx="3950280" cy="171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2BF8D48-3B0E-BB42-AD07-09A509E05D02}"/>
                    </a:ext>
                  </a:extLst>
                </p14:cNvPr>
                <p14:cNvContentPartPr/>
                <p14:nvPr/>
              </p14:nvContentPartPr>
              <p14:xfrm>
                <a:off x="7947000" y="4870984"/>
                <a:ext cx="374040" cy="377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2BF8D48-3B0E-BB42-AD07-09A509E05D0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31520" y="4855864"/>
                  <a:ext cx="404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83D495-80E5-EB41-A6DC-5D51FBDE446A}"/>
                    </a:ext>
                  </a:extLst>
                </p14:cNvPr>
                <p14:cNvContentPartPr/>
                <p14:nvPr/>
              </p14:nvContentPartPr>
              <p14:xfrm>
                <a:off x="8664480" y="4921024"/>
                <a:ext cx="688320" cy="59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83D495-80E5-EB41-A6DC-5D51FBDE446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49360" y="4905544"/>
                  <a:ext cx="718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C0A1406-A8A7-694D-8359-CDD6B0DF0AE2}"/>
                    </a:ext>
                  </a:extLst>
                </p14:cNvPr>
                <p14:cNvContentPartPr/>
                <p14:nvPr/>
              </p14:nvContentPartPr>
              <p14:xfrm>
                <a:off x="9206280" y="4842544"/>
                <a:ext cx="247320" cy="251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C0A1406-A8A7-694D-8359-CDD6B0DF0AE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91160" y="4827064"/>
                  <a:ext cx="277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1E46F0-C904-A047-98AB-D318DAC4A4DD}"/>
                    </a:ext>
                  </a:extLst>
                </p14:cNvPr>
                <p14:cNvContentPartPr/>
                <p14:nvPr/>
              </p14:nvContentPartPr>
              <p14:xfrm>
                <a:off x="9700200" y="4756144"/>
                <a:ext cx="286560" cy="452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1E46F0-C904-A047-98AB-D318DAC4A4D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685080" y="4741024"/>
                  <a:ext cx="3171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645A3D-25BA-9D42-9A31-2CD9443A7993}"/>
                    </a:ext>
                  </a:extLst>
                </p14:cNvPr>
                <p14:cNvContentPartPr/>
                <p14:nvPr/>
              </p14:nvContentPartPr>
              <p14:xfrm>
                <a:off x="8272440" y="5567944"/>
                <a:ext cx="302760" cy="384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645A3D-25BA-9D42-9A31-2CD9443A799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57320" y="5552464"/>
                  <a:ext cx="3330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8264503-E06A-A944-914E-E6C493C41174}"/>
                    </a:ext>
                  </a:extLst>
                </p14:cNvPr>
                <p14:cNvContentPartPr/>
                <p14:nvPr/>
              </p14:nvContentPartPr>
              <p14:xfrm>
                <a:off x="8558640" y="5676304"/>
                <a:ext cx="226440" cy="196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8264503-E06A-A944-914E-E6C493C4117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543520" y="5660824"/>
                  <a:ext cx="257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66E4D3D-B75B-5B46-81AA-7E0271E36EDF}"/>
                    </a:ext>
                  </a:extLst>
                </p14:cNvPr>
                <p14:cNvContentPartPr/>
                <p14:nvPr/>
              </p14:nvContentPartPr>
              <p14:xfrm>
                <a:off x="8774280" y="5729584"/>
                <a:ext cx="110520" cy="162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66E4D3D-B75B-5B46-81AA-7E0271E36ED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758800" y="5714104"/>
                  <a:ext cx="141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03E1E51-9299-654E-90B4-58E4EFD27EF5}"/>
                    </a:ext>
                  </a:extLst>
                </p14:cNvPr>
                <p14:cNvContentPartPr/>
                <p14:nvPr/>
              </p14:nvContentPartPr>
              <p14:xfrm>
                <a:off x="8913960" y="5655424"/>
                <a:ext cx="148680" cy="234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03E1E51-9299-654E-90B4-58E4EFD27EF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898840" y="5640304"/>
                  <a:ext cx="178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CA8DB3E-54F2-4744-989D-EB8B4156EAFF}"/>
                    </a:ext>
                  </a:extLst>
                </p14:cNvPr>
                <p14:cNvContentPartPr/>
                <p14:nvPr/>
              </p14:nvContentPartPr>
              <p14:xfrm>
                <a:off x="9309240" y="5741464"/>
                <a:ext cx="1011960" cy="238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CA8DB3E-54F2-4744-989D-EB8B4156EAF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294120" y="5725984"/>
                  <a:ext cx="1042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67A00A8-7871-4848-9B18-48BBCBF2D280}"/>
                    </a:ext>
                  </a:extLst>
                </p14:cNvPr>
                <p14:cNvContentPartPr/>
                <p14:nvPr/>
              </p14:nvContentPartPr>
              <p14:xfrm>
                <a:off x="10438920" y="5512504"/>
                <a:ext cx="213120" cy="334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67A00A8-7871-4848-9B18-48BBCBF2D28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423440" y="5497384"/>
                  <a:ext cx="243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790E48-EC22-9D44-9BCA-E22E859D0C6D}"/>
                    </a:ext>
                  </a:extLst>
                </p14:cNvPr>
                <p14:cNvContentPartPr/>
                <p14:nvPr/>
              </p14:nvContentPartPr>
              <p14:xfrm>
                <a:off x="10874160" y="5590984"/>
                <a:ext cx="533160" cy="159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790E48-EC22-9D44-9BCA-E22E859D0C6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59040" y="5575864"/>
                  <a:ext cx="56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13A8C82-0673-D844-A006-59BD4A27032F}"/>
                    </a:ext>
                  </a:extLst>
                </p14:cNvPr>
                <p14:cNvContentPartPr/>
                <p14:nvPr/>
              </p14:nvContentPartPr>
              <p14:xfrm>
                <a:off x="11390760" y="5437624"/>
                <a:ext cx="360" cy="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13A8C82-0673-D844-A006-59BD4A2703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75640" y="54225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91CC78F-0096-454C-BF02-9396C3804FA3}"/>
                    </a:ext>
                  </a:extLst>
                </p14:cNvPr>
                <p14:cNvContentPartPr/>
                <p14:nvPr/>
              </p14:nvContentPartPr>
              <p14:xfrm>
                <a:off x="11533680" y="5291824"/>
                <a:ext cx="56160" cy="505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91CC78F-0096-454C-BF02-9396C3804FA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518560" y="5276344"/>
                  <a:ext cx="864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7774C0B-336F-F54F-ACF1-A2F41979EFEF}"/>
                    </a:ext>
                  </a:extLst>
                </p14:cNvPr>
                <p14:cNvContentPartPr/>
                <p14:nvPr/>
              </p14:nvContentPartPr>
              <p14:xfrm>
                <a:off x="11459160" y="5546704"/>
                <a:ext cx="253080" cy="46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7774C0B-336F-F54F-ACF1-A2F41979EF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443680" y="5531584"/>
                  <a:ext cx="283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4AAA5E9-0B77-0643-8991-177E76BCC39E}"/>
                    </a:ext>
                  </a:extLst>
                </p14:cNvPr>
                <p14:cNvContentPartPr/>
                <p14:nvPr/>
              </p14:nvContentPartPr>
              <p14:xfrm>
                <a:off x="9309960" y="6196504"/>
                <a:ext cx="227520" cy="231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4AAA5E9-0B77-0643-8991-177E76BCC39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94480" y="6181384"/>
                  <a:ext cx="257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23949CE-CEC0-8E46-8F31-CB35C6648C3B}"/>
                    </a:ext>
                  </a:extLst>
                </p14:cNvPr>
                <p14:cNvContentPartPr/>
                <p14:nvPr/>
              </p14:nvContentPartPr>
              <p14:xfrm>
                <a:off x="9632880" y="6255544"/>
                <a:ext cx="710640" cy="201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23949CE-CEC0-8E46-8F31-CB35C6648C3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17400" y="6240424"/>
                  <a:ext cx="74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6C12E17-1355-C347-89E9-5AAD636D5B73}"/>
                    </a:ext>
                  </a:extLst>
                </p14:cNvPr>
                <p14:cNvContentPartPr/>
                <p14:nvPr/>
              </p14:nvContentPartPr>
              <p14:xfrm>
                <a:off x="10252800" y="6071224"/>
                <a:ext cx="23040" cy="66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6C12E17-1355-C347-89E9-5AAD636D5B7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37320" y="6056104"/>
                  <a:ext cx="53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389950-201F-0348-B31E-9A6CBB0E49FF}"/>
                    </a:ext>
                  </a:extLst>
                </p14:cNvPr>
                <p14:cNvContentPartPr/>
                <p14:nvPr/>
              </p14:nvContentPartPr>
              <p14:xfrm>
                <a:off x="10433880" y="6163384"/>
                <a:ext cx="1236600" cy="308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389950-201F-0348-B31E-9A6CBB0E49F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18760" y="6147904"/>
                  <a:ext cx="1266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FB19C8-4484-CD4F-875F-A1FEF40DD48A}"/>
                    </a:ext>
                  </a:extLst>
                </p14:cNvPr>
                <p14:cNvContentPartPr/>
                <p14:nvPr/>
              </p14:nvContentPartPr>
              <p14:xfrm>
                <a:off x="11896920" y="6283984"/>
                <a:ext cx="360" cy="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FB19C8-4484-CD4F-875F-A1FEF40DD4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81440" y="62685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048B561-2743-E948-9F48-B9E702B2715F}"/>
              </a:ext>
            </a:extLst>
          </p:cNvPr>
          <p:cNvGrpSpPr/>
          <p:nvPr/>
        </p:nvGrpSpPr>
        <p:grpSpPr>
          <a:xfrm>
            <a:off x="9571680" y="3299584"/>
            <a:ext cx="1824120" cy="541080"/>
            <a:chOff x="9571680" y="3299584"/>
            <a:chExt cx="182412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1FFE2BA-FCA0-9F4D-B51D-FBE715C82124}"/>
                    </a:ext>
                  </a:extLst>
                </p14:cNvPr>
                <p14:cNvContentPartPr/>
                <p14:nvPr/>
              </p14:nvContentPartPr>
              <p14:xfrm>
                <a:off x="9571680" y="3588304"/>
                <a:ext cx="213840" cy="79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1FFE2BA-FCA0-9F4D-B51D-FBE715C8212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556560" y="3573184"/>
                  <a:ext cx="244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B83D174-9C44-034E-AC2F-2B86D09E3D65}"/>
                    </a:ext>
                  </a:extLst>
                </p14:cNvPr>
                <p14:cNvContentPartPr/>
                <p14:nvPr/>
              </p14:nvContentPartPr>
              <p14:xfrm>
                <a:off x="9951120" y="3299584"/>
                <a:ext cx="250920" cy="541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B83D174-9C44-034E-AC2F-2B86D09E3D6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36000" y="3284464"/>
                  <a:ext cx="28116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BB96A0F-50E9-3647-9241-818FBE06B679}"/>
                    </a:ext>
                  </a:extLst>
                </p14:cNvPr>
                <p14:cNvContentPartPr/>
                <p14:nvPr/>
              </p14:nvContentPartPr>
              <p14:xfrm>
                <a:off x="10495800" y="3550504"/>
                <a:ext cx="315360" cy="10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BB96A0F-50E9-3647-9241-818FBE06B67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480680" y="3535024"/>
                  <a:ext cx="345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819478B-5C30-8F4E-A2E4-0553C6B9207B}"/>
                    </a:ext>
                  </a:extLst>
                </p14:cNvPr>
                <p14:cNvContentPartPr/>
                <p14:nvPr/>
              </p14:nvContentPartPr>
              <p14:xfrm>
                <a:off x="11149200" y="3316144"/>
                <a:ext cx="246600" cy="497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819478B-5C30-8F4E-A2E4-0553C6B9207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133720" y="3301024"/>
                  <a:ext cx="2772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C7591FD-C58E-0E41-821E-B90E004CEC4E}"/>
                    </a:ext>
                  </a:extLst>
                </p14:cNvPr>
                <p14:cNvContentPartPr/>
                <p14:nvPr/>
              </p14:nvContentPartPr>
              <p14:xfrm>
                <a:off x="10437480" y="3547264"/>
                <a:ext cx="448920" cy="24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C7591FD-C58E-0E41-821E-B90E004CEC4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22360" y="3532144"/>
                  <a:ext cx="479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C03B611-A8AA-DA47-856F-F82C6942FE9F}"/>
                    </a:ext>
                  </a:extLst>
                </p14:cNvPr>
                <p14:cNvContentPartPr/>
                <p14:nvPr/>
              </p14:nvContentPartPr>
              <p14:xfrm>
                <a:off x="10773000" y="3457984"/>
                <a:ext cx="199440" cy="337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C03B611-A8AA-DA47-856F-F82C6942FE9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757880" y="3442504"/>
                  <a:ext cx="23004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4812778-FB85-7F47-B525-A7B7B37B36D8}"/>
              </a:ext>
            </a:extLst>
          </p:cNvPr>
          <p:cNvGrpSpPr/>
          <p:nvPr/>
        </p:nvGrpSpPr>
        <p:grpSpPr>
          <a:xfrm>
            <a:off x="10528560" y="4532944"/>
            <a:ext cx="1473120" cy="724320"/>
            <a:chOff x="10528560" y="4532944"/>
            <a:chExt cx="147312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ED14BD7-AE38-AF46-8F7F-A7EB305DC2F3}"/>
                    </a:ext>
                  </a:extLst>
                </p14:cNvPr>
                <p14:cNvContentPartPr/>
                <p14:nvPr/>
              </p14:nvContentPartPr>
              <p14:xfrm>
                <a:off x="10528560" y="4532944"/>
                <a:ext cx="210960" cy="641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ED14BD7-AE38-AF46-8F7F-A7EB305DC2F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513080" y="4517824"/>
                  <a:ext cx="2415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199D87E-B8F5-434C-B027-FEA5FB44B442}"/>
                    </a:ext>
                  </a:extLst>
                </p14:cNvPr>
                <p14:cNvContentPartPr/>
                <p14:nvPr/>
              </p14:nvContentPartPr>
              <p14:xfrm>
                <a:off x="10710000" y="4824544"/>
                <a:ext cx="166680" cy="10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199D87E-B8F5-434C-B027-FEA5FB44B44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694880" y="4809424"/>
                  <a:ext cx="19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C7CB988-EF6A-8749-A897-827A0B97FB0F}"/>
                    </a:ext>
                  </a:extLst>
                </p14:cNvPr>
                <p14:cNvContentPartPr/>
                <p14:nvPr/>
              </p14:nvContentPartPr>
              <p14:xfrm>
                <a:off x="10882440" y="4660024"/>
                <a:ext cx="208080" cy="402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C7CB988-EF6A-8749-A897-827A0B97FB0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866960" y="4644544"/>
                  <a:ext cx="2386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DE926A6-C05F-594F-B9C7-64FA1E16BD46}"/>
                    </a:ext>
                  </a:extLst>
                </p14:cNvPr>
                <p14:cNvContentPartPr/>
                <p14:nvPr/>
              </p14:nvContentPartPr>
              <p14:xfrm>
                <a:off x="11269440" y="4746784"/>
                <a:ext cx="168840" cy="276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DE926A6-C05F-594F-B9C7-64FA1E16BD4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54320" y="4731664"/>
                  <a:ext cx="199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6961CF9-51B2-6D47-BCD5-DE7C71F97B4C}"/>
                    </a:ext>
                  </a:extLst>
                </p14:cNvPr>
                <p14:cNvContentPartPr/>
                <p14:nvPr/>
              </p14:nvContentPartPr>
              <p14:xfrm>
                <a:off x="11157480" y="4794664"/>
                <a:ext cx="172440" cy="30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6961CF9-51B2-6D47-BCD5-DE7C71F97B4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142000" y="4779544"/>
                  <a:ext cx="203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50A988A-2C2E-5644-A081-013AB564427B}"/>
                    </a:ext>
                  </a:extLst>
                </p14:cNvPr>
                <p14:cNvContentPartPr/>
                <p14:nvPr/>
              </p14:nvContentPartPr>
              <p14:xfrm>
                <a:off x="11595240" y="4760464"/>
                <a:ext cx="171000" cy="276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50A988A-2C2E-5644-A081-013AB564427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580120" y="4745344"/>
                  <a:ext cx="201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92A9FAC-B37D-4E4C-BD8A-C95AF61242B1}"/>
                    </a:ext>
                  </a:extLst>
                </p14:cNvPr>
                <p14:cNvContentPartPr/>
                <p14:nvPr/>
              </p14:nvContentPartPr>
              <p14:xfrm>
                <a:off x="11818800" y="4610704"/>
                <a:ext cx="182880" cy="646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92A9FAC-B37D-4E4C-BD8A-C95AF61242B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803680" y="4595584"/>
                  <a:ext cx="213480" cy="67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2D3062B-BC7C-6A43-86C0-966AC8C837FC}"/>
              </a:ext>
            </a:extLst>
          </p:cNvPr>
          <p:cNvGrpSpPr/>
          <p:nvPr/>
        </p:nvGrpSpPr>
        <p:grpSpPr>
          <a:xfrm>
            <a:off x="1634040" y="996304"/>
            <a:ext cx="203760" cy="15840"/>
            <a:chOff x="1634040" y="996304"/>
            <a:chExt cx="20376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10E4B6-0097-394E-B324-BB86BF4A4C5D}"/>
                    </a:ext>
                  </a:extLst>
                </p14:cNvPr>
                <p14:cNvContentPartPr/>
                <p14:nvPr/>
              </p14:nvContentPartPr>
              <p14:xfrm>
                <a:off x="1634040" y="1001704"/>
                <a:ext cx="360" cy="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10E4B6-0097-394E-B324-BB86BF4A4C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18920" y="9865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22CCA4C-9FC2-454D-816C-DAB5EC298ACB}"/>
                    </a:ext>
                  </a:extLst>
                </p14:cNvPr>
                <p14:cNvContentPartPr/>
                <p14:nvPr/>
              </p14:nvContentPartPr>
              <p14:xfrm>
                <a:off x="1643760" y="996304"/>
                <a:ext cx="194040" cy="15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22CCA4C-9FC2-454D-816C-DAB5EC298AC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628640" y="980824"/>
                  <a:ext cx="2246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D2497CB-F1A8-BF47-851D-6AB6F765ADE7}"/>
                  </a:ext>
                </a:extLst>
              </p14:cNvPr>
              <p14:cNvContentPartPr/>
              <p14:nvPr/>
            </p14:nvContentPartPr>
            <p14:xfrm>
              <a:off x="1653480" y="1192864"/>
              <a:ext cx="181800" cy="230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D2497CB-F1A8-BF47-851D-6AB6F765ADE7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638360" y="1177744"/>
                <a:ext cx="21240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44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A3AC06-9D16-C14A-ACCB-5CED54C17DEE}"/>
              </a:ext>
            </a:extLst>
          </p:cNvPr>
          <p:cNvGrpSpPr/>
          <p:nvPr/>
        </p:nvGrpSpPr>
        <p:grpSpPr>
          <a:xfrm>
            <a:off x="602280" y="1231024"/>
            <a:ext cx="169200" cy="136080"/>
            <a:chOff x="602280" y="1231024"/>
            <a:chExt cx="16920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98C03B-840F-594F-B8B9-339E54E4D1A7}"/>
                    </a:ext>
                  </a:extLst>
                </p14:cNvPr>
                <p14:cNvContentPartPr/>
                <p14:nvPr/>
              </p14:nvContentPartPr>
              <p14:xfrm>
                <a:off x="603000" y="1231024"/>
                <a:ext cx="168480" cy="4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98C03B-840F-594F-B8B9-339E54E4D1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520" y="1215904"/>
                  <a:ext cx="199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B4D381-AE64-E445-9C7C-89658BB569E6}"/>
                    </a:ext>
                  </a:extLst>
                </p14:cNvPr>
                <p14:cNvContentPartPr/>
                <p14:nvPr/>
              </p14:nvContentPartPr>
              <p14:xfrm>
                <a:off x="602280" y="1274224"/>
                <a:ext cx="164160" cy="9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B4D381-AE64-E445-9C7C-89658BB569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160" y="1258744"/>
                  <a:ext cx="19440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9C5100-6C49-8A4F-9609-0845E16A61CD}"/>
                  </a:ext>
                </a:extLst>
              </p14:cNvPr>
              <p14:cNvContentPartPr/>
              <p14:nvPr/>
            </p14:nvContentPartPr>
            <p14:xfrm>
              <a:off x="1307880" y="1458904"/>
              <a:ext cx="2460240" cy="95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9C5100-6C49-8A4F-9609-0845E16A61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2760" y="1443784"/>
                <a:ext cx="249084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DCC7FD-22CE-7E4B-9A2F-152633862377}"/>
              </a:ext>
            </a:extLst>
          </p:cNvPr>
          <p:cNvGrpSpPr/>
          <p:nvPr/>
        </p:nvGrpSpPr>
        <p:grpSpPr>
          <a:xfrm>
            <a:off x="1371600" y="1681744"/>
            <a:ext cx="2837880" cy="562320"/>
            <a:chOff x="1371600" y="1681744"/>
            <a:chExt cx="283788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CF0502-F722-0D4D-A12F-B1E6E5A7A64A}"/>
                    </a:ext>
                  </a:extLst>
                </p14:cNvPr>
                <p14:cNvContentPartPr/>
                <p14:nvPr/>
              </p14:nvContentPartPr>
              <p14:xfrm>
                <a:off x="1371600" y="1727104"/>
                <a:ext cx="244080" cy="38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CF0502-F722-0D4D-A12F-B1E6E5A7A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6120" y="1711984"/>
                  <a:ext cx="274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864AA1-E63A-EE46-B49B-56A22ABC993D}"/>
                    </a:ext>
                  </a:extLst>
                </p14:cNvPr>
                <p14:cNvContentPartPr/>
                <p14:nvPr/>
              </p14:nvContentPartPr>
              <p14:xfrm>
                <a:off x="1692360" y="2033464"/>
                <a:ext cx="235080" cy="12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864AA1-E63A-EE46-B49B-56A22ABC99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7240" y="2018344"/>
                  <a:ext cx="265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C8E3CF-7360-2F44-943F-4CECACCB9069}"/>
                    </a:ext>
                  </a:extLst>
                </p14:cNvPr>
                <p14:cNvContentPartPr/>
                <p14:nvPr/>
              </p14:nvContentPartPr>
              <p14:xfrm>
                <a:off x="1980000" y="2069824"/>
                <a:ext cx="240120" cy="108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C8E3CF-7360-2F44-943F-4CECACCB90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4880" y="2054704"/>
                  <a:ext cx="270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85D550-9E93-8547-AE25-466AD895A81D}"/>
                    </a:ext>
                  </a:extLst>
                </p14:cNvPr>
                <p14:cNvContentPartPr/>
                <p14:nvPr/>
              </p14:nvContentPartPr>
              <p14:xfrm>
                <a:off x="2217600" y="2046784"/>
                <a:ext cx="162000" cy="19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85D550-9E93-8547-AE25-466AD895A8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2480" y="2031304"/>
                  <a:ext cx="192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68AF29-A5E0-3142-8576-EEBC3884F095}"/>
                    </a:ext>
                  </a:extLst>
                </p14:cNvPr>
                <p14:cNvContentPartPr/>
                <p14:nvPr/>
              </p14:nvContentPartPr>
              <p14:xfrm>
                <a:off x="2538720" y="1953904"/>
                <a:ext cx="232920" cy="2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68AF29-A5E0-3142-8576-EEBC3884F0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3600" y="1938424"/>
                  <a:ext cx="263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A0DA05-A0B7-3142-A5A8-800A11E91AB8}"/>
                    </a:ext>
                  </a:extLst>
                </p14:cNvPr>
                <p14:cNvContentPartPr/>
                <p14:nvPr/>
              </p14:nvContentPartPr>
              <p14:xfrm>
                <a:off x="3054240" y="1681744"/>
                <a:ext cx="259200" cy="36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A0DA05-A0B7-3142-A5A8-800A11E91A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9120" y="1666624"/>
                  <a:ext cx="2898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D33C14-F240-684F-9301-93B99F56A2E3}"/>
                    </a:ext>
                  </a:extLst>
                </p14:cNvPr>
                <p14:cNvContentPartPr/>
                <p14:nvPr/>
              </p14:nvContentPartPr>
              <p14:xfrm>
                <a:off x="3385080" y="2013304"/>
                <a:ext cx="336600" cy="14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D33C14-F240-684F-9301-93B99F56A2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9960" y="1998184"/>
                  <a:ext cx="366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67372C-DA4D-3D4C-AC48-5D7C57E7D1CC}"/>
                    </a:ext>
                  </a:extLst>
                </p14:cNvPr>
                <p14:cNvContentPartPr/>
                <p14:nvPr/>
              </p14:nvContentPartPr>
              <p14:xfrm>
                <a:off x="3696120" y="1974424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67372C-DA4D-3D4C-AC48-5D7C57E7D1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81000" y="19593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B18BB3-F090-8347-81C8-19D96C6A6C22}"/>
                    </a:ext>
                  </a:extLst>
                </p14:cNvPr>
                <p14:cNvContentPartPr/>
                <p14:nvPr/>
              </p14:nvContentPartPr>
              <p14:xfrm>
                <a:off x="3813120" y="2013304"/>
                <a:ext cx="396360" cy="16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B18BB3-F090-8347-81C8-19D96C6A6C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98000" y="1998184"/>
                  <a:ext cx="4266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818755-25A5-8744-B011-E8B1DD5D6F8F}"/>
                  </a:ext>
                </a:extLst>
              </p14:cNvPr>
              <p14:cNvContentPartPr/>
              <p14:nvPr/>
            </p14:nvContentPartPr>
            <p14:xfrm>
              <a:off x="1331280" y="435424"/>
              <a:ext cx="626040" cy="65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818755-25A5-8744-B011-E8B1DD5D6F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16160" y="420304"/>
                <a:ext cx="656640" cy="69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98B7B89-35F3-424C-8193-F20B8F83C20B}"/>
              </a:ext>
            </a:extLst>
          </p:cNvPr>
          <p:cNvGrpSpPr/>
          <p:nvPr/>
        </p:nvGrpSpPr>
        <p:grpSpPr>
          <a:xfrm>
            <a:off x="1488240" y="624424"/>
            <a:ext cx="2437920" cy="686160"/>
            <a:chOff x="1488240" y="624424"/>
            <a:chExt cx="243792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5E1199-03B5-B641-866D-3C1D174905AC}"/>
                    </a:ext>
                  </a:extLst>
                </p14:cNvPr>
                <p14:cNvContentPartPr/>
                <p14:nvPr/>
              </p14:nvContentPartPr>
              <p14:xfrm>
                <a:off x="1488240" y="624424"/>
                <a:ext cx="374400" cy="338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5E1199-03B5-B641-866D-3C1D174905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2760" y="609304"/>
                  <a:ext cx="404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CBBEF9-B6F1-2446-BE8F-E3A8A40F1450}"/>
                    </a:ext>
                  </a:extLst>
                </p14:cNvPr>
                <p14:cNvContentPartPr/>
                <p14:nvPr/>
              </p14:nvContentPartPr>
              <p14:xfrm>
                <a:off x="2217600" y="758344"/>
                <a:ext cx="298440" cy="2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CBBEF9-B6F1-2446-BE8F-E3A8A40F14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02480" y="743224"/>
                  <a:ext cx="32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3D3833-C088-6D43-8316-2A9DDE531110}"/>
                    </a:ext>
                  </a:extLst>
                </p14:cNvPr>
                <p14:cNvContentPartPr/>
                <p14:nvPr/>
              </p14:nvContentPartPr>
              <p14:xfrm>
                <a:off x="2713680" y="710824"/>
                <a:ext cx="249480" cy="29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3D3833-C088-6D43-8316-2A9DDE5311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8560" y="695704"/>
                  <a:ext cx="280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82E83F-B4A8-CB43-A4E3-9AC6281FA465}"/>
                    </a:ext>
                  </a:extLst>
                </p14:cNvPr>
                <p14:cNvContentPartPr/>
                <p14:nvPr/>
              </p14:nvContentPartPr>
              <p14:xfrm>
                <a:off x="2986200" y="926464"/>
                <a:ext cx="289440" cy="23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82E83F-B4A8-CB43-A4E3-9AC6281FA4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71080" y="911344"/>
                  <a:ext cx="319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713483-C0DE-6C4B-9ED8-D2148E955F26}"/>
                    </a:ext>
                  </a:extLst>
                </p14:cNvPr>
                <p14:cNvContentPartPr/>
                <p14:nvPr/>
              </p14:nvContentPartPr>
              <p14:xfrm>
                <a:off x="3258720" y="809824"/>
                <a:ext cx="20520" cy="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713483-C0DE-6C4B-9ED8-D2148E955F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240" y="794344"/>
                  <a:ext cx="51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484521-DBDB-A346-BB77-3B18283CCE35}"/>
                    </a:ext>
                  </a:extLst>
                </p14:cNvPr>
                <p14:cNvContentPartPr/>
                <p14:nvPr/>
              </p14:nvContentPartPr>
              <p14:xfrm>
                <a:off x="3346200" y="943384"/>
                <a:ext cx="342360" cy="236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484521-DBDB-A346-BB77-3B18283CCE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31080" y="928264"/>
                  <a:ext cx="372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11E3C2-92BD-B040-8EA3-CF018EF9E031}"/>
                    </a:ext>
                  </a:extLst>
                </p14:cNvPr>
                <p14:cNvContentPartPr/>
                <p14:nvPr/>
              </p14:nvContentPartPr>
              <p14:xfrm>
                <a:off x="2898720" y="1254784"/>
                <a:ext cx="1027440" cy="55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11E3C2-92BD-B040-8EA3-CF018EF9E0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83600" y="1239304"/>
                  <a:ext cx="10580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A58AE1-0A4B-FB45-B310-929B3EBE122D}"/>
              </a:ext>
            </a:extLst>
          </p:cNvPr>
          <p:cNvGrpSpPr/>
          <p:nvPr/>
        </p:nvGrpSpPr>
        <p:grpSpPr>
          <a:xfrm>
            <a:off x="4435560" y="211144"/>
            <a:ext cx="6213600" cy="2274120"/>
            <a:chOff x="4435560" y="211144"/>
            <a:chExt cx="6213600" cy="22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8BBE3A-BA7D-B841-B721-688777A98404}"/>
                    </a:ext>
                  </a:extLst>
                </p14:cNvPr>
                <p14:cNvContentPartPr/>
                <p14:nvPr/>
              </p14:nvContentPartPr>
              <p14:xfrm>
                <a:off x="4435560" y="1453864"/>
                <a:ext cx="887040" cy="433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8BBE3A-BA7D-B841-B721-688777A984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20440" y="1438744"/>
                  <a:ext cx="9176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936915-6098-C24F-B103-3BAB69BFDEE9}"/>
                    </a:ext>
                  </a:extLst>
                </p14:cNvPr>
                <p14:cNvContentPartPr/>
                <p14:nvPr/>
              </p14:nvContentPartPr>
              <p14:xfrm>
                <a:off x="5122800" y="1421824"/>
                <a:ext cx="241560" cy="26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936915-6098-C24F-B103-3BAB69BFDE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7680" y="1406704"/>
                  <a:ext cx="272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D30DDF-9F8B-174B-BFA7-5E41C8A178E8}"/>
                    </a:ext>
                  </a:extLst>
                </p14:cNvPr>
                <p14:cNvContentPartPr/>
                <p14:nvPr/>
              </p14:nvContentPartPr>
              <p14:xfrm>
                <a:off x="5797440" y="1478344"/>
                <a:ext cx="223200" cy="16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D30DDF-9F8B-174B-BFA7-5E41C8A178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82320" y="1463224"/>
                  <a:ext cx="253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204FDB-04EC-C640-BA9C-9B16C67C8A76}"/>
                    </a:ext>
                  </a:extLst>
                </p14:cNvPr>
                <p14:cNvContentPartPr/>
                <p14:nvPr/>
              </p14:nvContentPartPr>
              <p14:xfrm>
                <a:off x="6114960" y="1452784"/>
                <a:ext cx="179640" cy="19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204FDB-04EC-C640-BA9C-9B16C67C8A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99480" y="1437664"/>
                  <a:ext cx="210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0B71C8-27B1-CB45-A0D1-4053BB722C19}"/>
                    </a:ext>
                  </a:extLst>
                </p14:cNvPr>
                <p14:cNvContentPartPr/>
                <p14:nvPr/>
              </p14:nvContentPartPr>
              <p14:xfrm>
                <a:off x="6323040" y="1469344"/>
                <a:ext cx="196560" cy="15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0B71C8-27B1-CB45-A0D1-4053BB722C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07560" y="1454224"/>
                  <a:ext cx="227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EF8E16-1D7B-A34A-9364-BFA8487002B0}"/>
                    </a:ext>
                  </a:extLst>
                </p14:cNvPr>
                <p14:cNvContentPartPr/>
                <p14:nvPr/>
              </p14:nvContentPartPr>
              <p14:xfrm>
                <a:off x="6585480" y="1546384"/>
                <a:ext cx="587880" cy="159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EF8E16-1D7B-A34A-9364-BFA8487002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0360" y="1531264"/>
                  <a:ext cx="618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F1C315-0AC9-204A-984F-5594495AE4E2}"/>
                    </a:ext>
                  </a:extLst>
                </p14:cNvPr>
                <p14:cNvContentPartPr/>
                <p14:nvPr/>
              </p14:nvContentPartPr>
              <p14:xfrm>
                <a:off x="7145640" y="1263064"/>
                <a:ext cx="594000" cy="46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F1C315-0AC9-204A-984F-5594495AE4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0520" y="1247584"/>
                  <a:ext cx="6242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3AA46A-C77F-E246-A78D-292B2E87EB28}"/>
                    </a:ext>
                  </a:extLst>
                </p14:cNvPr>
                <p14:cNvContentPartPr/>
                <p14:nvPr/>
              </p14:nvContentPartPr>
              <p14:xfrm>
                <a:off x="7733160" y="1397704"/>
                <a:ext cx="32040" cy="12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3AA46A-C77F-E246-A78D-292B2E87EB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18040" y="1382224"/>
                  <a:ext cx="6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EFDECE-F68D-F941-9DF6-0D7136A29C0B}"/>
                    </a:ext>
                  </a:extLst>
                </p14:cNvPr>
                <p14:cNvContentPartPr/>
                <p14:nvPr/>
              </p14:nvContentPartPr>
              <p14:xfrm>
                <a:off x="7918560" y="1283944"/>
                <a:ext cx="905400" cy="723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EFDECE-F68D-F941-9DF6-0D7136A29C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3080" y="1268824"/>
                  <a:ext cx="9356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324BFE-D56B-7F41-A136-0A2D499CB023}"/>
                    </a:ext>
                  </a:extLst>
                </p14:cNvPr>
                <p14:cNvContentPartPr/>
                <p14:nvPr/>
              </p14:nvContentPartPr>
              <p14:xfrm>
                <a:off x="6435360" y="320944"/>
                <a:ext cx="240480" cy="33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324BFE-D56B-7F41-A136-0A2D499CB0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20240" y="305464"/>
                  <a:ext cx="2710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DBFA06-F9E6-E54A-A132-47D4EF319056}"/>
                    </a:ext>
                  </a:extLst>
                </p14:cNvPr>
                <p14:cNvContentPartPr/>
                <p14:nvPr/>
              </p14:nvContentPartPr>
              <p14:xfrm>
                <a:off x="6766200" y="211144"/>
                <a:ext cx="1460880" cy="61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DBFA06-F9E6-E54A-A132-47D4EF3190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50720" y="196024"/>
                  <a:ext cx="1491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A2AC2B-201D-BA4F-97B3-20468C17691D}"/>
                    </a:ext>
                  </a:extLst>
                </p14:cNvPr>
                <p14:cNvContentPartPr/>
                <p14:nvPr/>
              </p14:nvContentPartPr>
              <p14:xfrm>
                <a:off x="9221760" y="1305904"/>
                <a:ext cx="187920" cy="19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A2AC2B-201D-BA4F-97B3-20468C1769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6280" y="1290424"/>
                  <a:ext cx="218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F6847D-EB0B-4243-B7F6-41FD2626DC47}"/>
                    </a:ext>
                  </a:extLst>
                </p14:cNvPr>
                <p14:cNvContentPartPr/>
                <p14:nvPr/>
              </p14:nvContentPartPr>
              <p14:xfrm>
                <a:off x="9479160" y="1015024"/>
                <a:ext cx="1170000" cy="58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F6847D-EB0B-4243-B7F6-41FD2626DC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64040" y="999904"/>
                  <a:ext cx="12006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120524-187B-354C-95DA-D651C4AECBCC}"/>
                    </a:ext>
                  </a:extLst>
                </p14:cNvPr>
                <p14:cNvContentPartPr/>
                <p14:nvPr/>
              </p14:nvContentPartPr>
              <p14:xfrm>
                <a:off x="7306560" y="2150824"/>
                <a:ext cx="299160" cy="334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120524-187B-354C-95DA-D651C4AECB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91440" y="2135344"/>
                  <a:ext cx="329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E03091-C508-2C4E-B5CF-A74C8FDE01A1}"/>
                    </a:ext>
                  </a:extLst>
                </p14:cNvPr>
                <p14:cNvContentPartPr/>
                <p14:nvPr/>
              </p14:nvContentPartPr>
              <p14:xfrm>
                <a:off x="7927920" y="2324704"/>
                <a:ext cx="353520" cy="1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E03091-C508-2C4E-B5CF-A74C8FDE01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12440" y="2309584"/>
                  <a:ext cx="384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2C7051-7BED-BA48-84CD-5FFD28412888}"/>
                    </a:ext>
                  </a:extLst>
                </p14:cNvPr>
                <p14:cNvContentPartPr/>
                <p14:nvPr/>
              </p14:nvContentPartPr>
              <p14:xfrm>
                <a:off x="8563680" y="2118784"/>
                <a:ext cx="348120" cy="343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2C7051-7BED-BA48-84CD-5FFD284128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48560" y="2103304"/>
                  <a:ext cx="378720" cy="37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195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9A9EE-CD76-BD43-A0D0-AE8D3FB1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2" y="681037"/>
            <a:ext cx="11353800" cy="421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BF5357-04C9-B845-86C9-9063035B1BC6}"/>
                  </a:ext>
                </a:extLst>
              </p14:cNvPr>
              <p14:cNvContentPartPr/>
              <p14:nvPr/>
            </p14:nvContentPartPr>
            <p14:xfrm>
              <a:off x="2276280" y="2915824"/>
              <a:ext cx="5400" cy="8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BF5357-04C9-B845-86C9-9063035B1B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0800" y="2900704"/>
                <a:ext cx="356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0BEF7B9-BC4F-E549-9269-0FDCB8926A1C}"/>
              </a:ext>
            </a:extLst>
          </p:cNvPr>
          <p:cNvGrpSpPr/>
          <p:nvPr/>
        </p:nvGrpSpPr>
        <p:grpSpPr>
          <a:xfrm>
            <a:off x="910800" y="2891704"/>
            <a:ext cx="1755360" cy="2395800"/>
            <a:chOff x="910800" y="2891704"/>
            <a:chExt cx="1755360" cy="23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243EDA-A431-1E44-961D-C7694E12DEC6}"/>
                    </a:ext>
                  </a:extLst>
                </p14:cNvPr>
                <p14:cNvContentPartPr/>
                <p14:nvPr/>
              </p14:nvContentPartPr>
              <p14:xfrm>
                <a:off x="910800" y="2891704"/>
                <a:ext cx="1755360" cy="191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243EDA-A431-1E44-961D-C7694E12DE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5680" y="2876224"/>
                  <a:ext cx="1785600" cy="19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C0395F-ED96-3C4A-B9DE-D8C5E6BD1CD4}"/>
                    </a:ext>
                  </a:extLst>
                </p14:cNvPr>
                <p14:cNvContentPartPr/>
                <p14:nvPr/>
              </p14:nvContentPartPr>
              <p14:xfrm>
                <a:off x="981000" y="4953064"/>
                <a:ext cx="278280" cy="33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C0395F-ED96-3C4A-B9DE-D8C5E6BD1C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5880" y="4937584"/>
                  <a:ext cx="308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DF818E-A67E-F24C-B69D-601B7FB85819}"/>
                    </a:ext>
                  </a:extLst>
                </p14:cNvPr>
                <p14:cNvContentPartPr/>
                <p14:nvPr/>
              </p14:nvContentPartPr>
              <p14:xfrm>
                <a:off x="1011960" y="5091304"/>
                <a:ext cx="144000" cy="8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DF818E-A67E-F24C-B69D-601B7FB858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6480" y="5075824"/>
                  <a:ext cx="1746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39F8CF-0C07-B840-B398-BFF0C40C7A47}"/>
              </a:ext>
            </a:extLst>
          </p:cNvPr>
          <p:cNvGrpSpPr/>
          <p:nvPr/>
        </p:nvGrpSpPr>
        <p:grpSpPr>
          <a:xfrm>
            <a:off x="2735640" y="2665984"/>
            <a:ext cx="4147560" cy="2859120"/>
            <a:chOff x="2735640" y="2665984"/>
            <a:chExt cx="4147560" cy="28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04D891-A53C-3A4C-86D2-DE035F4593FA}"/>
                    </a:ext>
                  </a:extLst>
                </p14:cNvPr>
                <p14:cNvContentPartPr/>
                <p14:nvPr/>
              </p14:nvContentPartPr>
              <p14:xfrm>
                <a:off x="2735640" y="2665984"/>
                <a:ext cx="4147560" cy="225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04D891-A53C-3A4C-86D2-DE035F4593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20520" y="2650864"/>
                  <a:ext cx="4177800" cy="22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1D4296-5A3E-BA42-9C5B-E1DBA07DDC6F}"/>
                    </a:ext>
                  </a:extLst>
                </p14:cNvPr>
                <p14:cNvContentPartPr/>
                <p14:nvPr/>
              </p14:nvContentPartPr>
              <p14:xfrm>
                <a:off x="3822840" y="5128744"/>
                <a:ext cx="222840" cy="39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1D4296-5A3E-BA42-9C5B-E1DBA07DDC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7720" y="5113624"/>
                  <a:ext cx="25344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C7DD5-0741-5845-8239-EFC21915DBCB}"/>
              </a:ext>
            </a:extLst>
          </p:cNvPr>
          <p:cNvGrpSpPr/>
          <p:nvPr/>
        </p:nvGrpSpPr>
        <p:grpSpPr>
          <a:xfrm>
            <a:off x="7057080" y="2348464"/>
            <a:ext cx="4764240" cy="3651840"/>
            <a:chOff x="7057080" y="2348464"/>
            <a:chExt cx="4764240" cy="36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CA7307-00C6-AF4C-9EFE-8FFBFD168A45}"/>
                    </a:ext>
                  </a:extLst>
                </p14:cNvPr>
                <p14:cNvContentPartPr/>
                <p14:nvPr/>
              </p14:nvContentPartPr>
              <p14:xfrm>
                <a:off x="7057080" y="2348464"/>
                <a:ext cx="4764240" cy="316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CA7307-00C6-AF4C-9EFE-8FFBFD168A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41960" y="2333344"/>
                  <a:ext cx="4794840" cy="31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9F461A-EDC3-054A-9A96-47634756C14F}"/>
                    </a:ext>
                  </a:extLst>
                </p14:cNvPr>
                <p14:cNvContentPartPr/>
                <p14:nvPr/>
              </p14:nvContentPartPr>
              <p14:xfrm>
                <a:off x="9951840" y="5583424"/>
                <a:ext cx="478800" cy="41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9F461A-EDC3-054A-9A96-47634756C1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36360" y="5568304"/>
                  <a:ext cx="509400" cy="44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074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2020-06-06T19:28:06Z</dcterms:created>
  <dcterms:modified xsi:type="dcterms:W3CDTF">2020-06-07T17:58:51Z</dcterms:modified>
</cp:coreProperties>
</file>