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7059"/>
  </p:normalViewPr>
  <p:slideViewPr>
    <p:cSldViewPr snapToGrid="0" snapToObjects="1">
      <p:cViewPr varScale="1">
        <p:scale>
          <a:sx n="119" d="100"/>
          <a:sy n="119" d="100"/>
        </p:scale>
        <p:origin x="2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1:36.4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1:44.787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14 12 18530,'-8'-6'-381,"2"1"-415,6 5 0,0 0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37.079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27 596 16914,'51'-56'-194,"0"1"0,-5 2 0,-11 2-311,-17-13-537,-10-6 102,-5-2 503,-17 5 437,-6 14 792,-15 18-445,-2 18 268,3 14 247,3 24-183,5 15 16,4 25-281,10 16-189,5 7-208,13 6 84,15-3 44,15-5-145,17-11 0,5-15 0,0-16-78,-3-16-370,-7-13-415,-5-6 213,-5-26-437,1-14 11,-4-29 864,-1-10 212,-5 1 660,-3 8 192,-6 17 112,-4 17 100,-3 17-678,-1 8-94,5 16 66,8 8-33,5 14-78,5 6-57,6 16-168,-11-18 1,0 2-1,-18-27-22,-5-7-89,-2-13 21,3-22-10,6-23 44,11-23 34,8-4 213,22 2-34,-11 38-55,10 10 44,-17 46 45,3 14-11,1 25-46,-5 16-111,-5 11-891,-14-21 0,-1-2-3109,0 6 3955,2 11 0,-17-67 0,-1-6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02.8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20 513 19157,'-10'-6'-359,"1"2"438,9 4 391,70-14-324,9 3-146,-6-1 0,10-6-665,-4-5 0,6-4 0,-8-1 239,-7 0 1,-4-3-226,-1-1 1,2-4-1,-18-2 47,-20-32 2901,-46-12 0,-9 29-953,15 120-1131,-28-66-379,35 47 0,19 32 0,3-5 227,3-2 1,4-6-40,0-2 1,4-2-1483,7 7 1,1-7 954,14 9-458,6-11 938,-24-76-546,0-26 705,-2-38 0,-2-6 461,1 8-511,-7 2 0,-4 16 39,-15 51 818,12 51-566,3 6-218,-2-4 0,1 5-113,0-2 1,0-1 1278,2 4 1,-1-1-1616,2 0 1,0-1-4906,18 37 5197,-13-38 0,-8-19 0,-14-29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02.9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9957,'0'0'0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03.7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221 603 8676,'-14'-12'4247,"3"3"-2768,11 9 885,-5-14-1736,4 6-437,1-15-88,10 4-136,7-6 21,14-46-11,-17 25 282,6-31-270,-20 37 303,-54-11-124,22 26 112,-45 8 269,35 42 151,18 23 0,5 6-532,-5 17-22,14-11 0,11-2-11,31-3-79,24-10-566,28-32 0,9-15 106,-35-5 1,1-6-717,39-9 1,-5-11 698,-46 2 1,-8-11 5,5-43 1,-8-5 873,2 0-120,-20 11 0,-10 9 468,-13 42 504,-4 26-829,4 26-46,3 27-223,7 24-145,11 15-1887,5-20 0,4 2 519,-4-21 0,1-3-1339,2 5 0,-2-7 2640,-2-13 0,-16-32 0,-4-1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03.8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10250,'44'16'0,"-8"-3"0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04.6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94 1004 16670,'6'5'1423,"0"-1"-146,-6-4-650,0 0-627,-46-43-168,32 40-650,-32-27-174,77 57 1,18 14 655,7 11 289,-21 6 0,7 25 0,0 11 0,-3-2 0,-10-14 315,-3 15 1,-7 1-59,5-2 0,5 13 0,-7-3 0,-18-25 1180,-48 6-1390,13-87-78,-6-35-662,22-44 550,9 30 0,3-12-274,7-3 0,5-17 0,1-7 0,1 2 0,-3 11-200,-1 1 0,-2 8 1,3-9 761,0 0 1,3-12-1,0-2 1,0 7 0,-4 16 360,0 2 1,-3 13-1456,0-30 1601,-3 44-168,-1 22 67,0 41 158,0 16-2019,0 39 1506,6-14 0,2 10 1,2-5-122,3-1 0,3 0 85,-1 3 0,3 5 0,3-11-617,30 21-1434,38-58 1131,-37-37 684,23-47 123,-48-7 874,-3 3-583,-11 30-291,3 7 858,-3 22-521,9 17 77,12 7-56,10 11 1,5 1-168,16 0-79,-10-6 0,0-8-112,9-25-538,-1-62 0,-5-21 381,-30 35 1,-4-4 665,7-18 1,1-11 0,-10 5-745,-16 0 0,-10-2-512,-5-5 1,-5-8-1,3 10 1284,4 14 1,-1 4-370,-10-37 0,-3 31-100,15 70 705,3 43-1078,6 26 0,4 11 366,2-8 1,2 3-51,-1-2 0,1 6 1,3-4-119,7 13 1,2-3-701,1 1 0,0-4 807,-7-20 0,-2-5 0,7 18 0,-17-51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04.8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19 269 24008,'-11'-7'785,"3"2"-1043,82-52-2008,-29 36 1,3 0 57,17-19 1,2 1 1627,-1 13 1,-8 6-1,-9 2 1,-9 4-1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05.6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418 301 16860,'-80'21'885,"20"18"-3155,-1-7 0,0 9 2752,16 21 0,9 5-409,13-19 0,5 1 623,-4 13 0,10-2-696,27 6 0,12-19 89,69-29-122,-36-34-107,-11-5 0,-6-9 84,-13-51-482,-21 13 1,-4-12 0,-1 5 554,3 2 0,-2-1 13,-1-4 0,-1-6 0,1 11 373,7-24-358,7 35-34,51 103 370,-15 39 260,-22-26 0,2 8 1,-4 2-482,-6 0 1,-5 3-1,1 2-45,0 3 1,-1 3 0,2 7-85,-1-3 1,1 8-1,2 4 1,-2-3-1,0-9-31,2 3 0,-2-7 0,3 5-56,-1 5 0,3 9 0,0-7 0,-2-20-773,17 3-370,-15-54 795,-24-40 214,-33-41 139,2 23 1,-8-1-221,-13-6 1,-5-1 270,-5 0 0,-6-4 370,-1-3 0,-5-6 0,7 5-18,11 6 1,4 0-50,-26-25 0,23 3-456,62 17-104,44-4-1099,4 29 0,20-3 0,5 1 0,-11 4-2784,5-2 0,0 1 4218,-2 2 1,11-3 0,-4 3 0,-22 9-1,-11 8 1,-15 4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07.0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1 512 16009,'4'-44'739,"0"9"-253,-4 35-1013,53-44 527,-26 52 325,41-24-225,-40 66 220,-5 3 364,15 30-572,-13-38 158,17 12-247,-10-49-3247,52-52 3067,-30-1 112,-10 2 0,-4-6-244,-8-30 289,-14-1 717,-7-2-538,-9 40-101,0 18 113,-2 61 212,8 32-205,7 1 0,5 14 0,-1-4-109,0 2 1,1 1 635,2 9 1,3 9 0,-5-9-726,-6-9 0,-6 0-1067,-5 1 1,-5 6 0,-2-9 993,-3-14 1,-4-4 55,-5 27 0,-10-20-17,-23-55-22,-8-30 0,11-26 0,5-11-89,-1-26-29,10 8 1,12-3-24,29 23 1,9 2 345,-1-2 0,9-4-1016,25-19 1,15-8 0,-3 6 866,-5 3 0,1 0 48,5-3 1,5-6-1,-9 11 131,-16 18 1,-6 6-454,21-33 823,-24 20 605,-19 14-672,-12 23-19,-16 7-3,-46 65-158,20-12-173,4 2 0,5 3-73,14 12-56,8-5-101,28-2-22,7-25 208,24-3-388,5-33 12,4-11 291,-13-17 0,-3-4 163,6-7-12,-14 12 1,-6 4 3389,-17 19-3485,-5 11 336,16 34-56,-5 4-100,18 28-113,-9-10-33,-2-6-23,13-8-22,-12-19 247,14-16-382,-13-26-1707,-1-16 1,-1-5 1997,4-6 203,11-26-46,-36 64-134,-3 10 46,10 19 10,6 7-180,15 15-21,3-3 3313,5-8-3919,45-25 45,-29-18 124,29-27-12,-49-16 56,-21-8 0,-6-3 314,3-9 168,-9 17 0,-2 7 393,-3 32-561,0 15 470,-3 76-291,3-10-73,-3 1 1,3 2-413,17 24 518,10-4-122,21-33 0,9-6-90,13 2-152,-11-15 1,0-10-611,6-27-4154,-5-25 1,-3-7 4864,3-8 0,-14 9 0,-10 3 1,-28 16-1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08.7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356 818 15795,'10'-13'269,"-2"3"393,-8 10-102,0 0-157,-63 6 1,21 22 397,-26 22 0,0 10-804,16 19 148,12-13 1,9-3 56,21-10-56,14-9-3217,64-7 3071,8-18-34,-6-15 1,7-8-522,-5-9 0,0-8 320,9-6 0,0-6 156,0-6 1,0-8-567,-16-1 1,-1-6 0,-5 0 560,5-9 0,-6-4 24,-15 10 0,-1-5 1,-10 2-129,-9-8 0,-10 0 154,-2 1 0,-6-2 331,-19-23 1,-4 5 60,0-4-224,-2 31 1,-1 15 299,9 38-434,2 22 257,1 55 1,2 19-225,3-31 1,0 4 535,0 12 0,-1 9 1,2-7-537,4-4 1,2-6 193,1-1 1,3-1-256,4 5 0,2-4-5,8 14-237,4-11 3005,-13-55-3542,4-21-1233,16-33 1,4-10 2185,6-4-62,-3-1 0,-2 5 632,-9 23-638,-8 16 337,22 62-269,-12-8-101,-4 1 0,1 2-45,10 15-12,5-5-3322,15-30 1,6-10-532,22-7 2535,-15-11 1,-3-10 1329,2-35 2286,-40-9 0,-8-4 493,5-9-1945,-21 14 1,-9 6 151,-14 19-224,-12 16 1412,-51 36-1715,30 10-280,8-3 1,4 3-68,7 25-90,12-3-1051,26 11-137,17-34 3532,25 0-3464,9-50-1042,-8-16 0,-1-5 2263,3-9 319,-13 9 1,-7 4 420,-22 19-639,-4 11 650,-5 26-504,0 6-236,2 22 3348,9-5-3482,7-6-1658,59-22 1019,-23-26 291,37-25 348,-47-19 577,-27 6 1,-4 1 430,2-3-246,-9-16-179,-6 61-213,0 7 997,-3 88-1311,2-29-56,-1 6 0,0 2-763,2 8-2184,1-12 2947,0-28 0,0-15 0,-1-20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08.9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13560,'10'3'-7183,"-2"0"5359,-8-3 1824,0 0 0,0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37.707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171 186 16098,'5'-87'2465,"-1"16"-2286,-12 54-179,-2 9 45,-11 5-45,-6 20 224,-7 14-101,-1 25-123,7 17-67,11 7-22,20 3-301,29-2 345,19-7 22,-13-39 1,3-4 22,1-2 0,0-2 0,41 21 45,-12-4 101,-18-4 459,-19-3 381,-19 0-123,-9 3-337,-14 3-358,-15 7-112,-35 18-515,7-23-787,-10 5-1432,34-38-3227,13-5 5905,8-19 0,6 9 0,0-9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09.1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0 188 14238,'39'82'3922,"-17"-25"-6226,3-3 0,0 2 3593,-5 22-975,-10-32 1442,-4-1-714,-6-35 804,0-5-1521,-14-77-773,10 9-369,-1-2 0,5-3 307,12 14 0,7 3-22,3 2 0,8 3-1575,24 0 1,3 8-2074,10-4 4180,19 16 0,-71 26 0,-5 2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09.2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11211,'35'28'1626,"-8"-5"905,-27-23-3107,0 0 1,0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11.1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98 13656,'3'9'2464,"80"-2"-1914,-8-17-1116,0 4 1,4-1 615,-17-4 1,0-1 44,17-4 0,-4 1-352,3 1-819,5-4-13,-79 18-2340,-8-2 3429,-8 1 0,5 1 0,-3-1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20.2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79 11045,'9'2'1299,"-2"0"-211,-7-2 3068,0 0-3763,-2-17-382,-2 5-11,0-14 90,-2 12-34,3 2-168,2 11 10,1 25 102,-1 27-1477,0 29 0,0 7 1477,1-35 0,-1 1-12,-1 32 1,3-5-213,6-24-863,8-15 1087,23-32 0,-18-2 0,8-18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20.5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48 15975,'-5'-1'1109,"1"0"-952,95-36 11,-21 39-2993,3-10 1,3 6 2846,-24 19 0,-3 11 228,12 19 0,-5 5-138,-15-12 0,-5 1 488,6 12 0,-8 1-454,-10 13-251,-34-18 1,-12-2 484,-25 11-268,2-17 0,-7-5 1577,-43-5-1611,-2-8-690,38-15 1,4-1 219,-1 0-904,-2-4-978,71-4-1580,5-3 3854,16-3 0,-17 1 0,-1 2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20.9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2 537 16714,'11'6'157,"-2"-2"156,28-32 1,8-16-314,5-2-1200,19-22 0,-2-4 1155,-17-2 45,-22 25 0,-6 1 192,-12-11 424,-61 4-470,9 52 324,-48 19 214,25 52-1291,23 5 1,7 5 762,14-30 1,3 0-39,-6 27 0,13-4 931,38-7-970,20-14-275,42-27 0,13-12-578,-39-10 1,1-5 19,6-1 0,6-2 0,-11-7-759,-12-13 0,-12-6 973,9-36 1,-18 28 0,-32 7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21.0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16938,'2'88'1759,"1"0"1,6-2-1760,-6-19 0,-1 11 0,2-14-1692,8 4-1524,-4-22-6353,-4-22 9569,-3-27 0,-1 1 0,0-8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21.2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17196,'5'7'-2958,"-1"-1"-168,-4-6 3126,0 0 0,0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21.7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469 18 12333,'-2'-5'2902,"1"2"-7520,1 3 5951,-74-9-727,33 17 507,-10-5 0,-2 5-227,2 31 116,3 27 1,4 9-757,3 7 74,5-5 1,10-3-176,27-16-1181,41-24 0,13-6 834,20 1-134,2-12 0,3-11 974,-25-14 1,-4-6-1020,-1 0 0,-3-10-1069,9-36 1,-9-9 1235,2-16 214,-20 15 0,-10 3 659,-28 10 2736,-9 17-170,3 38-3013,-3 25 304,15 39-343,2 19 1,1 5-138,2-33 0,1 0-1252,0 31 1,1-8-3021,3-36 4236,-1-21 0,-6-20 0,0-1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21.9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20423,'0'3'-918,"0"0"-311,0-3 0,0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38.025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53 111 18384,'3'11'2397,"0"-2"-1231,-21 48-538,6-11-572,-9 50-56,14-25-191,17-5-89,13-9-213,15-17-56,14-16-404,3-14 270,1-28 638,-5-15 0,-10-27 23,-19-15-23,-11-10-90,-24-3-413,-14 5 716,-14 12 269,-8 23 33,6 22-380,6 15-90,4 17-291,6 17-785,5 13-952,11 16-1905,5-12 3933,6-6 0,0-23 0,0-5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22.8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0 908 18530,'25'85'582,"-7"-42"-509,-7 14 0,7-12-566,29-51 336,-19-7 157,21-37 1434,-19 15-1187,-9 17-57,8 19-56,-4 20 34,4 18 56,12 48-178,-18-37-46,-1 19-180,-19-57-78,5-46-257,4-1 202,12-31 234,1 23-55,3 12 223,30 25-21,-18 18 21,26 20-33,-26 7 11,1 1-22,46-5-190,-28-18-102,34-20-134,-45-24-1360,-16-15 0,-6-6 1741,0-3 303,5-26 190,-31 63-157,-4 9 168,-51 25-302,22 2 56,-36 20-135,45-6 3370,12-1-3818,22 2 247,11-20 43,20 1-166,6-18-550,47-23 673,-38 10 67,28-17 0,-51 17 11,-1 5-34,26-6 45,-19 3-22,22-12-56,-23-6-337,2-13-745,-3-33 1,-5-11 722,-12 25 0,-4-3-56,2-7 1,-1-7 0,-5 5 352,-7-1 1,-5 1 1847,-7-23 1,-3 5-924,-2 1-303,-17 14 101,6 123-975,8 16 1,1 18-1,2-5 420,2 2 1,0 1-37,0 9 1,0 9 0,3-10-4,6-8 0,2-5-353,-1-1 0,0-2-1627,0-7 1,0-5-1820,0 13 3799,-2-28 0,1-42 0,-1-2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23.4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14947,'0'7'-224,"0"0"1977,0-7-1025,13 97-1238,-7-32 0,-1 9 1,0 0 662,0-8 0,1-1 1,-1 3-110,1 17 1,-2 3 0,-1-12 952,-3 23-997,0-27 489,0-29-489,-9-41 45,-4-30-504,-8-40 18,16-13 0,7-19 0,4 9 351,4 19 1,4 1 803,0-20 0,3-10 0,9 25-468,43 18 236,-11 45 0,0 13-370,7 19-23,-18 4 1,-8 8 267,-24 34-200,-9 13-57,-33-9 1,-7-2-403,1 8-247,-5-19 0,0-10-1110,19-30-6139,16-32 7053,17-4 0,-3-5 0,1 9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23.7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225 1 18294,'3'5'2543,"-1"-1"-1859,-2-4-314,-75 88-34,49-8 1,0 5-467,-18-15 1,5 1-168,20 14 0,21-17-387,26-50-672,25-26 1,6-13 357,9-16 701,-11 2 1,-8-6-186,-25-31 482,-13-5 274,-33 24 1,-8 2 296,0 0 57,-42-8-304,39 58-716,-2 36-5468,18-1 5860,5 10 0,13-18 0,3-23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23.9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18821,'10'33'930,"-5"27"0,-2-1-1670,-3-28-1523,-2 63-3418,0-85 5681,-4-19 0,5 8 0,-2-8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24.1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47 14206,'1'-26'-2141,"-1"5"1,0 21 0,0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24.5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1 768 16737,'10'9'1165,"14"62"-6220,-19-48 5357,22 47 1107,-10-63-2204,15-15 634,7-6-365,41-7 649,-32 14 146,21 18 67,-43 21 3336,-1 14-2854,29 34-538,-19-39-123,27 11 146,-22-54-2061,7-43 0,0-15 1640,-17 17 1,-1-4 72,4-10 0,1-7 1,-5 0-742,-5-12 1,-5 1 689,3-6 1,-1-4-126,-5 10 1,-1-3 0,-1 8 954,-2 12 0,-1 5-398,3-26 1,-5 31-225,-9 73 45,0 22 852,0 44-718,0-2 0,0 6-286,0-17 1,0 2 135,1-9 0,-1 4 0,-1-5-1346,-3 5 1,-4-7 1204,-17 24 0,7-35 0,-4-48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24.6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0 118 23997,'88'-19'-194,"-1"1"1,0-1 0,-12 4 0,2 2-485,2 3 0,12 1 0,0 1 1,-12 3-1161,4 3 1,-13 6 1837,24 13 0,-35-11 0,-53 11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25.2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67 594 15661,'-37'-6'1266,"7"1"12,30 5 335,0 0-1613,11 0 0,70-15 48,-22 5 1,19-2-1,12-3 1,5 0 0,-2 0-1,-8 1-1069,13-1 0,-5 0 1,2 1-1,10-2 1022,-25 4 0,8-2 1,4 0-1,3-1 1,0 0-1,-1 1 1,-5 1-1,-7 2 88,12-2 1,-7 2-1,-3 1 1,1 0-1,6-1-76,2-1 0,4 1 0,2-1 0,1 0 1,-1 0-1,-2 1-326,-6 1 0,-1 0 0,0 0 0,-1 1 0,-1-1 0,-1 0 366,14-1 1,0-1 0,-1 1 0,-3-1 0,-5 2-160,1 0 1,-3 1 0,-6 0-1,-11 1 190,2-1 0,-9 1 493,-9 1 0,-7 1-420,-2-1 1715,-14 1-1872,-34 6 118,0 0-5329,-33 7 3048,9-1 2163,-34 7 0,36-7 0,1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25.6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8 715 15477,'-7'-11'-583,"48"-14"0,27-2 751,-8 6 1,8-1-121,9-3 1,10-4 0,10-1 96,-21 8 1,9-1-1,5 0 1,1-1-1,-4 2 1,-6 2-918,4-2 1,-6 3-1,1-1 1,5 0 853,-4 0 0,8-1 0,3-1 0,-2 0 0,-5 2 1,-10 3-31,10 0 0,-11 2 0,-1 1-37,-4 1 0,-2 0 0,2 0-321,18-3 1,3-1-1,-10 3 261,-12 2 1,-4 1-326,23-5 0,-18 4 126,-50 9-2333,-17 2 2243,-40 1 0,25 0 0,-23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26.3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14 9202,'-3'-7'0,"1"1"0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38.407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1 143 18104,'1'8'739,"1"-2"79,-2-6-683,28 82-1,-7-29-134,2 5 0,4 1-11,12 3-67,5-16-180,2-15-549,-3-16-325,-3-18 326,-4-25 492,-7-22-11,-5-28 325,-13-13 34,-5-3 1008,-6 9 582,0 20-89,0 23-414,0 22-706,0 14-259,0 6-33,0 15 718,4 12-214,10 24-402,8 12-147,13 4-66,2-2-12,5-10-662,-1-11-1153,2-15-975,-1-13-684,0-22-3137,-13-15 6611,-5-18 0,-18 16 0,-2 1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27.7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11403,'4'5'291,"-1"-1"-122,-3-4-304,2 0 168,4 0 91,-2 0 78,1 0 89,-5 0 1031,1-2-1243,0 1-57,1 0 225,11 0 122,4 1-11,21 0-246,14 0 124,21 1-1859,-25 1 0,7 3 1779,20 3 1,11 3 0,-1 0-124,-8 0 1,-1 0 0,6 2-571,5 0 1,7 1 0,2 1 0,-4 1 538,-12-2 1,-3 0 0,2 1 0,4 2-287,7 3 1,5 2 0,3 2 0,0 0 0,-1 1 325,-1 1 1,-1 0 0,0 2-1,0-1 1,0 0-166,1 0 1,-1-1-1,0 1 1,-1-1 0,-2 0 173,-7-2 1,-2 1-1,-1-1 1,-3-1-1,-3-3 281,17 3 1,-6-4 0,11 0-313,-14-4 1,10-1-1,6 1 1,1-1-1,-4 0 1,-7-1-2,4 1 1,-7-1-1,0 1 1,8 0-13,-6-2 1,8 1-1,3 0 1,0 0-1,-7 0 1,-10-1-1,15 4 1,-12-1-1,-1 0 493,-4 1 1,-2 1 0,2 1-516,8 5 0,2 1 1,-6-1 299,4 3 1,-4 0-281,10 4 1,-9-1-6,-4 0 332,-23-8-276,12-5-23,-33-8 438,13-2 2559,-36-4-2705,-5-1 56,-6 2-280,-3-2-23,-1 1-67,0-1-7180,-11-6 7169,-2-5 0,0 2 0,3-1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28.0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95 19 21028,'-9'-8'-907,"1"2"1679,8 6-368,0 0-236,96-5-90,-31 15 1,7 4-1448,-3-3 1,5 0-1,-2 4 1391,22 16 1,-8 5 10,-27-7 1,-11 3 1083,-3 29-511,-56-7-1127,-32-12 0,-23 5 0,3-5 386,1 0 1,-4 0-217,-13 4 0,-10 3 0,8-7-1250,7-9 0,10-5-5918,-22 10 7519,27-12 0,48-22 0,7-3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12.0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73 16 13006,'-10'-2'314,"2"1"1467,8 1-5927,0 0-963,-26-3 5284,22 0 1,-21-1-1,27 2 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12.6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 0 11908,'-11'52'2397,"10"-27"-1815,-12 46 573,13-14-247,7 37-2468,2-8 0,3 5 1801,-2-18 0,1 2-103,-1-10 0,1 4 0,-2-4 158,1 5 1,-2-4-247,0-3 1,0 1-1,-1 17 0,0-4-498,1 8 6,-3-31 0,-2-8-623,-2-28-78,-1-9-6913,0-29 8056,-5-4 0,4-2 0,-4 8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13.0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43 545 10686,'-21'-63'3362,"11"20"-2769,-1-48-6186,14 31 5739,16-2 1158,11-2-1091,18 4 961,8 12-760,5 15-123,0 17-89,0 11 2271,-3 29-2260,-5 17-56,-5 29 47,-22-11 0,-4 8 205,-6 16 1,-5 1-321,-5-12 1,-6-2-195,-6 7 0,-11-8 229,-33-1-124,-7-7-1882,17-30 1,0-3 693,-15 5-98,-4-7-2681,42-23 3967,8-11 0,9 7 0,0-7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13.3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35 127 6270,'-19'-11'392,"4"3"2173,15 8-2351,0 0 670,122-10-861,-74 36 5,25-16 0,-7 7 421,-42 48-2,-11-2-1244,-18 9 1021,-8-26 1077,-8 0-1032,0-32 2583,3-8-2852,8-13-1166,5-50 1054,18 0 11,-2 8 1,4 0-169,29-23-359,6 10-3042,-9 31 1,0 4 3669,1 0 0,13 3 0,-48 24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13.7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29 16210,'11'11'2712,"-2"-2"-1390,-9-9-1210,0 0-23,-22 0 225,3 25-146,-21 13-1887,20 9 1,6 5 1707,-6 25-146,3 21-212,25-44 167,13-11-246,15-13-381,43-15 537,-15-26-111,18-18 392,-39-22 11,-18-11 162,-33-2 1,-12-3 386,-13-9-286,2 15 1,-5 7 206,-12 23 3292,9 15-3639,3 10-493,15 10-392,3 9-1109,12 10-1569,5 8-3171,9-6 5763,3-6 0,-1-13 0,0-3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14.2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20 17734,'-7'-10'594,"1"1"-594,6 9 235,0 0 135,21 104-135,-7-40 1,2 9-1,-1 0-202,-2-5 1,-1 1 0,1 2-296,3 14 1,1 2 0,-4-11 289,-7-18 0,-2-8 6,1 31-3010,-4-24 3200,-1-31 403,0-10-111,-1-29-516,-9-22-1076,-5-31 723,7-7 1,1-6 324,3 19 0,4-1-2,8-21 0,8 5-26,23-4 3158,19 27-2782,-3 38 0,2 12-63,9 18-212,-15 4 0,-6 9 112,-16 43 212,-15 12-223,-17-17 0,-7 0-449,-2-16 1,-5-2 302,-6 14 0,-6-5-101,-30 4 171,-5-18-1560,4-17-3081,-9-13-1749,36-12 6320,0-10 0,33 4 0,0-2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14.7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273 338 16961,'33'-5'1401,"-6"1"-953,-27 4-348,0 0-4351,-24-58 4251,5 34 381,-20-42 804,12 55-1040,-1 5 79,-2 11 179,-3 18-299,-3 17 41,12 4 1,3 5-101,-5 27-45,10-26 0,7 1-672,35 32 190,4-44 3478,28 3-3747,-6-65-190,-2-15 414,-21-10 1,-6-8-1047,5-37 1545,-14 28 0,-4 0 28,-9-27 712,-1 14 364,-5 20 661,-2 26-1502,-1 18-235,2 11 0,4 17 67,2 14 45,0 26-34,8-4 1,2 3-79,6 30-62,0-30 1,2-3 574,11 4-2037,2-19 1591,18-39 1,-28 5 0,11-22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15.1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71 12099,'3'-39'1255,"1"7"1354,-4 32-2486,2 106 101,3-38 0,3 9 0,-1 0-191,-1-6 1,0 1-1,1 1 54,2 16 0,2 3 0,0-13-82,-1-18 1,0-8 17,5 30 66,-5-18-44,-5-36 877,-3-9-922,-2-30 1241,0-19-2104,-4-29 157,3-8 0,0-5 549,1 16 0,2-1-153,6-19 0,7 5 333,25-5 886,22 23-304,5 35 0,5 11-347,13 14-174,-17 2 0,-7 10 62,-20 33 414,-20 6-1706,-26-10 1,-12 1 1626,-30 27-319,7-26 1,-7-4-231,-2-15 1,-2-7 67,-3-2 0,0-4-51,1-5 1,0-3-370,-9-3 0,3-4-499,-12-3-322,5-11-754,53-6-1994,19-4 3989,14-2 0,-7 13 0,4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38.609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1 325 16994,'81'51'1725,"1"0"1,-7-3 0,-14 2-1569,-25 40 67,-11-9-89,-12-12-79,-8-19 56,-3-21-112,-4-16-326,-10-40-570,-8-28 324,3 5 1,1-6-1210,1-10 1,2-5 743,2-5 1,4-2 711,1 3 0,5 2-626,11 8 1,4 7-2558,9-10 3508,18 30 0,-23 37 0,-4 1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15.3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18731,'7'3'1658,"-2"0"-1411,21 87-169,-12-28-78,2 3 0,2 5-1647,-6-16 0,-1-5-3865,2 0 5512,3 5 0,-13-54 0,-2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15.6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143 341 19818,'-6'-10'437,"2"3"-773,4 7-381,-10-16 123,10 9 650,2-37-56,8 12 0,6-27 90,-10 9-23,-2 4-34,-4 11 12,-15 12-190,0 12-685,-16 11-290,3 24-819,-3 17 1939,10 21 0,5-24 0,12-7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16.1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39 17364,'9'-21'1009,"-2"4"-628,-7 17 246,0 0-100,2 97-79,-2-15-1060,0-11 1,0 12-1,1-5 757,1-4 1,1-1-17,0 21 0,3-3-347,1-32 1,2-5 273,15 38-2310,16-6 1974,-5-40-325,13-9 78,-11-37-246,5-24 1708,0-18-1288,-17-4 0,-4-4 353,7-24 448,-4-15 482,-20 53 645,-3 20-790,-1 30 2954,5 16-3638,5 28-101,8 6-280,5 3-8536,17 5 1702,-18-35 7114,7-6 0,-25-32 0,-3-1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16.3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115 107 19146,'-1'-5'-258,"1"1"-1647,0 4 1457,-1-20 448,8 9 168,-2-18 112,5 14 112,-5 4 371,-3 3 110,-10 5-761,-5 3-112,-10 9-313,-5 7-741,1 15-8777,4 11 9314,11-18 0,5 0 0,7-23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16.9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19986,'25'66'586,"-18"-2"1,-4 15-1,-1-1-564,2-12 1,-1 0-1,0 4-755,1 27 1,-1 5 0,5-11 732,6-19 0,4-9-179,3-8 0,4-5-3667,23 21 2815,1-34 1564,-1-21-1250,-2-35-22,1-15 739,-7-26 781,-4-2 71,-8-1 100,-14 28 3610,-5 8-4046,-8 25-350,-1 10 439,15 61-572,1-23-33,17 41-358,0-56-270,7-15-548,26-39 414,-13-17 605,13-29 50,-31 1 264,-11 9 269,-10 14 1042,-6 18-1211,-5 15-257,2 26 869,2 25-274,8 33-2,-4 1 1,2 15 0,-2-3-370,-1 2 0,-2 4-547,-1-20 1,1 8-1,0 0 1,-3-8 411,-3 19 1,-3-6 213,-5-3 0,-7-1-1465,-11 5 1,-7-7 1211,3-25 1,-5-7-51,-11 3 0,-4-12-373,-26-17-961,-7-32-1702,-6-31 3036,45-4 0,5-2 0,-12-8 0,18-11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17.0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0 341 19235,'37'-37'319,"-1"0"1,31-6-169,-3-10 1,6 0-709,-15 26 1,1 7 556,1-1 0,1 3-2522,-4 6 0,0 2 2522,43 2 0,-44 7 0,-17 4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17.9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22 886 12042,'-7'-7'2521,"2"2"-1837,5 5-875,0 0 191,-10 0 2039,65 3 0,34 2-1473,-34-4 0,4-1-945,24 3 1,13 1 0,-3-3 527,-14-3 1,-2-2 0,3-1-83,7 0 0,4-1 0,8-3-51,-23 0 1,8-1 0,3-1 0,2-1 0,-1 0 0,-4 0-571,4 0 1,-2 0-1,-1 0 1,2 0 0,5-2 565,-9 2 1,5-1 0,2 0 0,1-1 0,0 0 0,-2 1-1,-4 0-376,15-2 1,-3 0 0,-2 1 0,0 0-1,1-1 366,2 1 0,-1-1 1,1 1-1,0-1 0,0 1-137,-1 1 0,-2-1 1,1 1-1,3 0 1,4 0 135,-11 2 1,4-1-1,3 1 1,2 0 0,-2-1-1,-2 2 1,-5 0-108,11-2 0,-5 2 0,-2 0 0,1 0 0,4-1 109,-16 3 0,4-1 0,1 0 1,1 1-1,-3 0 0,-3 0 1,-6 0 134,17-1 0,-7 1 0,-3 1 0,-2-1-130,-6 1 0,-3 1 1,0-1-1,3-2 11,17-2 1,6-2 0,-2 1 0,-11 0-9,-13 2 0,-7 2 0,2-2 22,22-3 1,3-2 0,-17 2 781,5-2-748,-16 4 147,22-3-203,-25 5 23,17 0 825,-33 5-836,-7 3 2251,-8 1-2229,-7 0 38,-12 0 40,-3 0 3358,-10 0-6708,-1 0-639,-6 0 3866,-6 0 0,4 0 0,-2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47.5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75 11994,'-1'22'1031,"1"-4"1604,0-18-2164,0 0-325,104-5-56,-29-6-357,6 2 1,2-2 232,-30 1 0,-4-1-683,41-10-9114,-12 2 9596,-45 10 1,-7 1 0,-32 8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47.7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 17218,'76'3'-183,"-1"0"0,-2 1 1,-7-4-4032,1-8 4214,-15 4 0,-36 3 0,-9 1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52.2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 1 17409,'3'6'2152,"-1"0"-1010,-2-6-693,0 0-449,-2-12 0,-2 24 201,-3 4-67,-3 53 1,2 13-2891,0-9-421,2 2 0,6-15 3177,5-49 0,4-12 0,-6-6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39.059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134 37 21084,'-30'46'1255,"-1"1"0,11 19-1188,-9 7 0,6 3-1350,31 22 1350,14-4 68,16-9 142,15-13-277,6-16 22,2-18-44,1-19 308,1-17-892,5-32-21,2-21 254,-34 12 1,-3-4 192,0-6 1,-4-2-90,-3-5 0,-4-2-106,-5-1 0,-3-1 240,-4 3 0,-3 1 836,-1-39 296,-5 31 538,-4 31-886,-13 26 125,-10 33 88,2 32 1,0 24 0,2-5-796,5-12 1,3 2-139,0 19 0,1 12 1,13-16 70,15-26 0,11-11-169,7-4 1,7-7-168,4-9 0,4-7-387,3-4 1,2-9-1276,4-15 0,2-10-2,4-8 0,-4-6-1429,-11-4 1,-5-4 3428,0-9 0,-8 3 0,-11 5 0,-8 6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52.5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156 237 14210,'-22'-22'302,"5"5"-29,17 17-475,0 0 46,5 3-495,28-34 917,-12 4 93,14-29 12,-27 16-80,-8 10 0,-32 13-291,3 19-7,-30 24-1438,14 20-4875,15 0 6320,10 1 0,17-29 0,3-5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52.8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0 176 8652,'13'36'1558,"3"57"1546,-15-67-2992,4 49 1318,-5-56-1631,0-12 300,7-28-1185,11-26 66,16-30 1059,10 11 1,6 2 430,8-4-224,-11 21 1,-1 11 3662,-7 30-3359,-4 17-3528,-3 13 3157,-4 17-55,-4 14-80,-6 7-44,-4 3-235,-6-2 235,4 1 0,-8-31 0,3-5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52.9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 1 18462,'12'10'689,"-4"37"1,-5 12-5287,-6 30 4821,3-14 0,1 14 1,-1-5-225,-1-2 0,-1-1 276,1-11 0,2 3 0,-1-6-1060,0 0 0,0-5-169,1-7 1,-2-5 1184,-19 13 0,15-28 1,-14-29-1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53.1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4 298 18160,'-2'-4'2353,"0"1"-2073,38-65-280,15 36-355,-5-11 1,5 0-161,3 23 0,4 6-254,25-4 0,-2 1 1,0-2-1,17 2 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53.6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139 316 10047,'3'8'4516,"0"-1"-3743,-3-7-190,0 0-180,46-24 656,-23-36 0,-3-7-656,19 10-72,-34-12 0,-21 15 5,-32 64 67,-21 19 134,16 22-21,6 16-29,25 4 1,7 4-96,8 16-314,11-19 1,11-6-79,37-15-145,19-15-2214,5-33 0,2-11-1081,12-14 426,-26 4 0,-9-6 3014,-30-18 0,-24 25 0,-1 3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53.8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0 279 15403,'9'4'1715,"-3"0"-494,77 20-358,-43 12-678,11-9 0,-2 8 139,-28 16 1,-13 2 841,-14 0-2354,-3-92 459,-8-31 399,17-12 0,11-3 184,2 33 0,8 4-470,19-6 0,4 8-886,8-3-828,21 8-2780,-56 54 5110,-5 5 0,-11-3 0,-1-3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54.2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1 350 13992,'7'5'3215,"-1"-2"-2441,-6-3-561,0 0-191,68-16 45,-34-5 0,54-20-95,-58-3 0,-8-5-39,4-10 67,6-34 135,-31 58 761,-66 43-638,30 15-107,-8 4 0,3 10 151,18 31 1,11 5-113,-5 13-168,13-17 1,8-5-23,17-19-67,21-18-2342,16-29 0,3-11-3003,0-4 5412,-2-6 0,-9-1 0,-36 6 0,-4 4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54.4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293 41 14141,'18'-23'3081,"-4"6"-1590,-14 17-1491,0 0 484,-65 61-450,49-20 347,18 26 0,9 20 0,3-12 11,13 12-224,3-25 0,8 7 1,-13-15 436,-22-13-2741,-12-6 2360,-38 2-280,-2-17-201,-31-2-270,18-16-705,6-13-4035,6-42 1000,25 13 4267,9-30 0,16 51 0,2 3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54.7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0 253 9295,'44'-70'1261,"0"0"0,27-42 1886,-71 112-2149,0 0-429,23 131-289,-17-35-993,2-23 0,3 21 0,2 9 0,-2-5 0,-3-18-682,-5-5 0,0-2 556,4 9 1,2 18 0,-1-16 0,-5-48 838,-3-41 0,0 2 0,0-12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54.8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5 207 19258,'-2'-4'874,"0"1"-493,2 3-247,83-62-4385,-15 34 3741,0-10 0,4 2-226,-20 23 1,-5 6-2985,19-3 3720,-20 4 0,-35 6 0,-7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39.945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436 52 13779,'7'11'1445,"-2"-1"-314,-5-10-469,0 0-505,-59-33-68,25 25 202,-52-24-11,37 52 80,-2 15 166,1 31 0,5 19-509,27-37 1,2 1 71,2 0 1,4 1-79,-1 42-11,6-17-146,11-20-213,11-24-301,11-17-461,15-34-190,6-24-157,0-37 661,-27 32 0,-2-3 622,-6-1 0,-3 0 185,2-45 1846,-11 12-871,-2 42-751,0 11-146,0 37-22,0 14 717,12 16 720,7 17-1269,17 7-135,10 2-44,7-9-264,-7-27 1,4-5-1407,33 1 407,-22-23 0,-2-9-2849,9-19 4067,0-25 0,-46 28 0,-3 5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55.5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1133 16210,'50'-1'2022,"0"1"1,10-14-2012,1 2 0,-3-6-5671,-7-24 5570,-11-4 1269,-15-1-1179,-11 3 1296,-9 10-1162,-19 12 79,-12 11 117,-25 17 1,-5 7-286,-11 9-40,10-1 1,6 5 3367,16 20-3385,14 6-1411,12 26 571,28-21-44,25 11 134,30-36 419,23-11-626,-18-14 0,2-4 83,-18-2 0,0-1 779,19-5 1,-2-4 27,-27 0 1,-4-4-57,39-25 292,-17-4 3664,-24-32-2757,-36 34-145,-25-12 34,-31 44 1145,-12 6-1391,-35 32-562,26 1-67,24-1 1,4 4-45,3 25 121,14 4-446,32 18 179,19-43-214,34-2-480,8-67 257,6-26-68,-40-5 1,-4-18 0,-4 3 515,0-5 0,-5-4-710,-2-7 0,-2-9 0,-6 7 817,-9-2 0,-5 6 78,0 3 0,-1 3-27,-1 6 0,0 7 380,-2-4-437,-3 24 56,0 71-23,-2 30 158,1 30 0,1 12-157,1-10 1,0 4-35,1-4 0,0 7 0,0-4-30,3-16 0,-1-2 0,1 0 23,0 34 1,0-1-1535,0-4 1,0-6 1085,0-29 1,1-6 0,0 20 0,0-63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56.5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3 207 14051,'-1'-12'493,"-1"2"482,2 10-773,0 0 126,20 4-205,1-2 77,20-8-133,-5-9 101,16-40-145,-27 22 386,6-20-409,-30 37 235,-5 7-11,-10 6 157,-33 48-167,4 7-74,12-3 0,3 6-163,10-6 1,4 1 117,4-1 0,2 2 219,2 8 0,5-3 56,17 18-101,14-2-202,25-51-67,18-12-1776,13-39 0,1-9-2359,-5 6 4135,-6-11 0,-16 0 0,-51 25 0,-5 5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56.8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0 200 13969,'5'3'1882,"0"0"-1086,-5-3-135,25 83-179,-8-26-118,11 27 0,1 1-252,-5-19-112,9 18 90,-25-72 0,-5-8 234,0-28-368,-2-13-12,3-36-236,2-15-117,-3 37 1,1-1 167,1-1 0,0 0-347,3-9 0,1 3-1396,7-9-1657,-2 8 3641,-4 61 0,-8 1 0,1 6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57.1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151 318 15426,'10'8'425,"-2"-2"-313,-8-6-100,44-67 88,-20-12 119,1 31 0,-2 2 464,-9-24-257,-26 55-34,-5 9 717,-62 38-638,29 3-264,6-2 1,4 4-52,8 24 1,15 0 470,10 17-368,24-24-170,14 7-89,24-33-292,13-12-840,-11-11 1,2-6-1697,29-16 883,-31 5 1,-4-5-4084,-8-17 6028,-17-1 0,-23 20 0,-5 3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57.5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1 226 14887,'17'-25'3441,"6"68"-3217,-16 4-107,2 2 1,0 3-4145,4 28 4027,-2-31 770,-3-1-983,-4-37 157,-3-8-213,2-17-493,5-36 0,1-12 56,9-25 321,-2 6 0,2 0 385,12-3 90,1 20-23,-3 26 169,-6 22 470,-4 11 202,-3 20-337,0 11-224,2 24 6,-2 9 0,1 4-330,4 17 328,-4-18 0,-1-3-418,1-13 2752,2-14-5609,38-32-146,-11-24-1256,17-16 4326,-27-12 0,-23 29 0,-5 3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57.6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17129,'17'79'2028,"-9"-7"0,-2 11-2028,-2-5 0,-1 6 0,-1 0-1062,0-4 1,-1 1 0,1-13-967,2 26 209,-3-29 1819,-2-41 0,1-11 0,-2-24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57.8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77 17185,'-6'-10'269,"1"3"-269,85-19-258,-8 20-1720,0-8 0,5 2 656,-15 11 0,-2 3 1322,-4 2 0,-4 0 0,14 0 0,-29 3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58.0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12 14708,'20'-3'3967,"-4"0"-3317,-16 3-235,0 0-326,-30-5-89,21 18 68,-22 2 525,54 49-178,8-11-12,26 21-145,2-19-90,-3-2-3459,-5-4 3280,-8 5-225,-21-19-817,-6 0 392,-22-23-1019,-19-6 1680,-42-28 0,29 16 0,-17-18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58.2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401 1 18854,'8'8'2555,"-1"-2"-1389,-16 78-1166,-23-10 0,-19 20 0,-3 3 0,13-13 0,15-1 0,0 0 0,-18-1 0,0 0 0,0 0 0,0-1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3:03.5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0 349 15885,'66'-2'504,"-1"0"0,0 0 1,0 0-360,-13 2 1,5 0 123,12 6 0,9 1 0,-5 0-219,-3-1 1,0 1-461,1 2 0,5 2 0,-10 0 416,-13-2-1,-6 0-3374,47 8 3403,-2-1-116,-2-1 94,4-1-111,-45-8 0,1 0 99,3-1 0,1-1 5,1-1 1,7 0 1,20-1 1,11-2 0,-7 1 20,0-1 0,0 0-95,5-2 0,6 0 0,-9-1 67,-12-1 0,-7-1 0,-1-2 0,4 0 4,7 1 0,7 0 0,-7 1-4,-5 0 0,0 1 7,0-1 0,4 1 1,-9 1-3,-16 2 1,-6 0-6,3-1 0,2 0 11,29-3 1,3 0-40,-18 0 0,1 1 28,25-3 0,0 0 243,-25 1 0,-1-1-249,2 0 1,4-1-536,-1 0 0,5-2 1,-2 1 528,15-2 1,3 1-19,-12 0 0,5-1 1,-4 2-37,12-2 0,-2 2 38,3-1 0,0 0 5,-1 1 1,5-1 29,-6 0 1,8 0 0,-5 0 235,-20 3 1,-3 0-1,3 0-255,21-2 1,4-2 0,-7 2 5,6 1 1,-6 0 5,-3 1 0,-2 0 203,-7 2 1,1 1-193,-14 0 0,4 1 1,-5 0 797,9-1 1,-1 1-805,20-1 1,-2 0 0,-29 1 0,-3 0 417,0-1 0,4 0-416,14 0 1,10-1 0,-7 0-31,0 0 1,1 1 326,0 0 0,8-1 0,-10 2-304,-11 0 0,-6 1 22,-1 1 1,4-1-31,9-1 1,9-1 0,-6 1 7,0 0 0,0 0 7,2-1 1,5 0-1,-7 0-7,-7 1 0,-6 1 0,3-1 0,2 1-1354,26 0 0,1 2 1354,-24-1 0,-2 0 11,20 1 0,-2 0 173,-29 0 1,-4 0-185,-2 0 0,4 0-19,9 0 1,6 0-1,-5 0 19,-3 0 0,-1 0 0,3 0 0,5 0 0,-8 0 0,-12 1 0,-4 1 0,3-1 0,4 2 11,11 0 0,9 1 1,-5 0-24,-3 1 1,1 0-246,2 0 0,6 0 0,-9 0 285,-11 0 0,-4 0-28,0 0 0,3 1 11,22 1 0,1 0 17,-19 0 0,0 0-11,18 0 0,0-1 153,-24 0 0,-2-1-170,0 0 0,4 0 5,20 3 1,1 0-6,-18-2 0,1 1 5,14 2 1,-1-1 191,26 6-197,-3-3 0,2 4-624,-25-7 1,1 1 628,-17-2 1,-1 1 11,19 1 0,-2 1-140,24 3 202,-3 1 2185,-5-1-2163,-29-4 0,0 0-56,27 5-34,-32-6 1,-3-1 44,11 3 119,-7-2-141,19-1-23,-32-3 3099,15 0-3110,-36-3 615,-2-1-1926,-2 0-1378,-9-2-6018,-2-5 8707,-14-3 0,5 3 0,-5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40.297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284 825 11694,'-39'45'4459,"-1"1"1,1 29-4275,-15-6 0,1 4-469,31-20 1,9-1 283,3 1 0,4-1-23,-2 43-66,27-14-170,11-20 321,22-28-879,10-19-46,4-48-549,0-28 546,-33 10 1,-6-8 338,-2-10 1,-7-5-657,-3-10 1,-6-4 834,-6 23 1,-2-1-1,-4-2 273,-5-4 1,-4 0-1,-1-1 75,-1 1 0,-1 1 0,-3 1 650,-2 5 0,-2 1 0,0 4 599,-6-14 1,0 8 456,-12-16-742,15 44-438,12 33 729,9 82-975,3 5-194,7-7 1,4 4-37,2-9 1,5 0-18,4 3 1,4 1-34,3 2 0,2 1-6,-1 1 1,0-1-662,2-1 1,-1 0-499,-2-6 0,0-2-348,-3-10 0,-2-6-3922,4 9 5435,-10-31 0,-17-30 0,0-2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3:04.6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210 1 15067,'7'7'2387,"-3"-1"-1715,-4-6 68,0 0-718,4 10 942,-9 28-135,0 30-644,-3-20 0,-2 5-1529,-5 34 1,-1 3 1433,3-21 0,-1 1-90,-4 21 0,1-2-192,3-30 0,0-3 119,2-6 1,-1 1-2165,0 5 1,0-3-655,-1-2-1209,3 3 4100,11-70 0,0 13 0,0-13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3:04.8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14 104 17655,'36'-58'1962,"-8"12"-630,-28 46-905,0 0 43,21 63-201,-16 13-174,6-9 0,-1 7-67,-8-6 0,-4 2-592,-5 26 0,-3-1 530,4-26 0,-2-2-358,-6 16 0,-2-6-896,-3 3-628,2-23-3384,3-26 5300,7-31 0,2-2 0,4-13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3:05.0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0 102 16546,'64'-31'2846,"-1"15"-2801,7 0 0,6 2-826,-13 8 1,-2 3 701,0-2 1,1 1-3300,10 2 0,-5 0 3378,1 0 0,2 2 0,-70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3:05.3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3 18082,'-4'-1'649,"2"0"-4069,2 1 4026,213 32-584,-145-28 1,3 0 76,0 3 0,12 2 0,0 0 0,-9-3-99,12-7 0,-4-3 92,-14 2 1,3 0 0,-10 0-1,30-3 1,-37 3 0,0 1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3:06.8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423 1 14831,'-21'1'897,"-3"0"-594,-9-1-68,-6 2-3780,-34 21 3903,17 3-67,-20 24 696,31 4-807,10 10-180,14 7-40,22-17 1,8-1 39,20 4 0,31 12-258,13-62-369,9-26 234,-24-9 1,-1-7 247,17-28 145,-31 18 0,-8-2 101,-14-15 168,-18 5 112,-21 7 605,-29 6-795,1 21 28,-14 6-219,24 26-11,7 12-5827,10 51 5838,19-33 0,-1 21 0,12-54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3:07.0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142 1 16860,'11'7'1434,"-3"-1"-1330,-32 31 1,-13 13 399,14 29-738,-11 0 0,2 6 441,25-15 1,6-1-68,-1 3 0,2 2-1413,2 0 0,1 0 1334,1-2 1,2 0-51,1-5 1,0 1-354,0 19 0,-1-3-364,0-24 1,-4-3 705,-10 13 0,-1-7 0,4-19 0,-15-18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3:07.2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1 419 17812,'72'-66'-36,"0"-1"0,0 0 0,-2 5 1,0 2-1,-4 16-1097,2 24 1,-6 10 0,19-8 0,-35 13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3:08.0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 16446,'9'4'884,"-1"0"-480,-8-4-180,0 0 773,4 61-257,2 5-561,-3-6 0,1 11-1369,0 7 1,0 8 0,0-7 1234,-1-4 0,0-1-38,0 1 1,0 6-1,0-14 875,2 4-904,0-27-2448,-3-25 2380,0-19-649,-2-25 346,-1-25 124,-4-30 179,2 30 1,1-5-522,-3-39 1,4-4 475,7 24 1,4 0 134,1-25 0,7 6-268,6 37 0,5 8 302,32-26 302,28 28-156,-28 25 234,9 31-190,-42 19-100,-15 26 1946,-7 11-1717,-27 2 0,-9 2-634,-4 10 217,0-18 0,-1-8-1796,5-30 1677,16-12 183,8-20 0,6 6 0,0-5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3:08.3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54 21 16726,'4'12'2543,"-21"69"-2162,5-31-359,1 5 1,0 1 67,5 12-90,13-8-236,36-5-111,1-27-359,33-9-448,-16-41 381,-5-13 789,-34-20 1,-13-7 17,-15-18-108,-8 16 1,-8 3 386,-35 4 46,5 14-326,12 22-234,-2 17-1009,22 23-3676,-1 1 4886,17 9 0,4-17 0,0-3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3:08.7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348 1 16716,'6'4'2936,"-1"0"-2077,-5-4-624,0 0-4174,-63-5 3939,24 27 0,-48 5 761,51 28-1255,15 2-10,12 0-1942,23-4 2446,32 14 0,-2-21 56,19 8-56,-31-23 2213,-13-4-1609,-26 26-324,-17-20-134,-25 16 3369,-8-29-3515,-2-8-1479,-4-5 46,30-5-1728,3-16-4178,37 3 7339,8-13 0,-4 14 0,2 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40.550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1 420 16546,'3'9'896,"57"61"371,-21-12-1481,5-1 1,2 3 353,-16-14 1,-2-1-85,1-2 0,-1-3 376,25 27-365,-11-23 120,-12-20-187,-11-29-34,-9-34 34,-4-36-331,-4 20 1,-2-5 330,1-11 0,-1-3-112,0-5 0,0 0 101,0 1 0,0 3-17,0 9 0,0 4 502,-1-28-1270,1 40-784,-2 29-3473,2 17 5053,0 31 0,0-18 0,0 18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3:08.9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146 0 17970,'5'0'784,"-1"1"-919,-4-1-134,-39 60 347,64-17 1,8 4-57,-34 3 1,4 0 10,40 4 1,8-8 89,-6-2-123,-13 1 392,-25 38-67,-27-28-145,-27 28-180,-17-47 0,-4-11-2835,-10-20-3743,39-17 6578,1-19 0,38 13 0,0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3:09.1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 21891,'5'12'762,"-1"-3"-762,-4-9-1602,0 0-1323,14-13-1579,-8 10 4504,14-11 0,-17 14 0,1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3:09.4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1 16748,'-5'-1'1031,"5"77"0,8 37-1003,-3-49 0,0 2-55,0 13 1,0 7 0,-1-10-546,1-14 1,-2-11-9260,-2-6 9596,-1-26 1,0-11 0,0-14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3:09.6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 12 14133,'-8'-6'235,"2"1"225,6 5-9010,0 0 8550,-7 0 0,5 0 0,-5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3:10.0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17252,'6'2'874,"19"55"-90,-10 13-2036,3 8 0,4 18 1,-3-5 1323,-6-6 1,-1 0-51,2 5 1,0 7 0,-4-11 459,-5-14 1,-3-9-495,-2-4 1,0-4-1222,-4 31 1076,-4-29-67,-7-30-201,-5-14 2039,-5-29-2622,-2-22 618,6-35-999,15-2 0,9-4 2731,8 19 1,4 1-1343,7-19 0,6 6 22,39 4 169,0 31 2722,28 55-2241,-46 18 89,11 43 74,-53-3-263,-21 3-371,-13-21 1,-5-2-403,-13 2-522,9-17 0,0-12-2324,9-32-4181,12-17 6433,7-16 1,8 14 0,0 0-1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3:10.4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18205,'25'64'2039,"-8"2"-1793,-4-7 1,0 5-661,-2-7 1,0-1 458,4 4 1,1-1-35,1-1 0,2 2-1792,7 15 0,1 0 1781,-6-23 0,0-2-34,5 10 1,1-6 665,9-3-923,2-19 190,62-31 101,-33-20 5,-8 0 1,-2-6 62,4-31-68,-4-8 72,-26-3 1,-4-4 50,1-9 197,-11 17 0,-6 7 352,-11 26-404,-7 17-156,-25 44 623,-2 19-293,2 18 1,4 8-370,12-20 0,4 2-29,-5 18 1,8 1-73,21-15 0,8-7-420,18 13-984,38-6-1761,4-59-3968,-16-24 6599,-1-15 0,-41 12 1,-5 1-1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3:11.1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504 2 14518,'-5'-1'2992,"2"0"-1916,3 1-539,-63 0-155,28 0 166,-56 12-144,38 11-2087,14 10 0,0 7 2063,-18 27-234,21-20 0,6 2 758,2 23-904,10-7-135,11-10-145,37-7 23,6-24-23,34-20 3425,-7-34-3235,-7-20-162,-34 6 0,-5-4-285,3-27 318,-22 24 0,-7 1 174,-19-14 90,-17 12 22,-27 24-235,31 30-694,-11 25-1861,41 24-918,10 5-1391,14-14 5032,10-9 0,-7-23 0,-1-4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3:11.5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0 152 18115,'6'0'986,"-2"0"-179,-4 0-684,10 68-89,-1-3-191,15 20-246,4-35-225,15-44-739,10-20-225,-11-12 1,-1-6 931,15-27-91,-21 14 0,-6-1 751,-11-19 1199,-9 12-1151,-8 6 792,-1 25-503,0 5-113,0 17 336,-2 26 594,-4 68-874,3-14-185,1-16 0,2-2 230,11 4-190,8-9-303,24-6-247,-1-25 2619,23-7-5039,-5-33-3182,-13-3 5169,-5-13 0,-29 14 0,-4 4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3:11.8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1 16350,'-7'94'795,"0"0"1,4-16 0,0 8-1,0 0 1,1-9-2153,-1 15 1,1-2 1176,0 5 1,2 7 0,-1-14-768,1-24 0,0-9-1652,0 39 1942,4-56 0,-3-15 1,3-32-1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3:12.1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17 188 18350,'-9'-9'236,"2"2"-236,7 7-135,0 0 281,31-10 33,11 2-372,20-4 1,8-2 220,-17 4 0,1 0-23,23-4 1,0-1-12,-23 4 1,-3 1-28,45-11-662,-45 11 0,-2 2-1176,11-2-2286,-9 3 4157,-39 6 0,-12 1 0,0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40.858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26 54 20188,'12'16'795,"-21"58"180,2-21-835,-3 1 0,1 4-28,6 28-112,22-5-112,6-12-112,24-19-269,3-24-538,5-13 124,-2-34 402,-8-17 382,-12-33 67,-17-17-141,-13 39 0,-4-1 124,-8-1 0,-5 2 73,-14-40 471,-13 22 201,6 26-470,3 22-202,4 20-134,-3 25-774,1 19-1411,3 20-3855,11-9 6258,6-10 1,8-28-1,0-9 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3:13.6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226 294 15728,'8'4'1938,"-3"0"-918,-5-4-460,0 0-257,-32 16 89,-10 37-1563,-15 7 1260,31-18 1,3 3 246,-4 25-191,9-4-21,8-4-2942,6 6 2818,18-23-67,11-3-102,22-29 734,18-8-1316,14-8-955,-16-11 1,0-3 1458,31-11 219,-35 2 0,-3-2 1817,9-14-1789,-7-5-1012,-22 12 0,-2-2 1225,9-16 168,3-11 359,-32 35 178,-9 12 1666,-4 8-2192,-11 9 77,-7 17-413,-12 11 3336,-5 20-3448,5 4-11,8 21 11,10-24-56,9 4-124,11-33 12,4-10 22,10-5-10,2-8-765,2-11 831,-6-8-78,-7-14 67,-8-7 157,-5-4 460,-1-32-281,0 32-179,4-18 0,12 43-67,10 2 22,40 6 34,-13 7 696,21 8-707,-29 16 22,-5 10-112,2 47 112,-21-31-45,1 20 34,-21-48 11,-1-9-67,0-10-12,2-15-179,6-12 224,8-14 1,6-1 33,7 7 22,14 9 1,-9 16 134,8 10 257,-14 20-145,-2 11-56,4 50-213,-15-33-56,0 20 34,-15-52 22,0-7-964,0-58 572,1 7 0,14-47-23,9 26 382,15 10-34,18 15 67,-18 20 44,8 17 427,-24 26-191,-3 15 50,-6 15 1,-1 5-208,4 11-112,-4-14 1,0-4 89,3-12 67,5-14 11,44-26-235,-18-18 0,34-26-34,-36-12 1,-1-8 10,-4-24 382,-17 33 380,-6-1-526,-16 46-146,-1 10 247,-30 67-191,18-21-45,-4 4 1,1 2 11,11 5 55,12-7 113,62-14-191,-11-29-6,-5-9 1,0-9-6,15-31-201,-8-15-1832,-28 7 1,-5-3 1774,6-31 258,-17 29 0,-4 1 236,-8-7-57,-4 23-358,-1 19-213,0 26 392,6 25 33,6 29 23,7 27 11,-7-37 1,0 5 466,-2 12 0,-1 8 0,-1-5-271,1-6 1,-3 0-84,-3 34 1,-9-6 66,-22-20-247,-26-19-958,-2-31 0,-5-6-2247,-36 0-56,41-14 1,3-6 3260,-6-13 0,41 2 0,7 2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49.4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135 18 13756,'-1'-8'2051,"0"1"-1256,1 7-302,0 0-459,6-1-34,-3 1 22,4-2 1,-5 12 111,-1 18 297,0 32 1,-2 10-73,-9 26-427,5-12 0,-3-1 152,-4-32 0,-1-3-6,1 1 1,-1 2-40,-6 29 0,1-1-73,0 8-112,5-25 1,3-9-964,9-32-997,1-12-2724,9-20 4830,0-8 0,2 2 0,-4 2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49.7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66 14919,'12'-32'2409,"-2"6"-2235,-10 26-174,4-8 325,3 38 56,5 13-67,-1 48-208,-5-40 1,-2 1 80,-1 0 1,0 4 75,-1 36 1,-2 0-258,-1-37 0,0 0-269,-1 26 0,-2-6 106,-3-15-470,-2-15-2566,4-10 358,1-17-538,2-10 3373,0-20 0,2 6 0,-2-6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50.1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27 256 14585,'-7'-12'2678,"1"3"-1131,6 9-1301,0 0-179,-13 2 191,51-7-101,8-7 0,7-3-451,10 1 0,5 0 350,24-9 0,1-1 22,-19 7 1,-3 1-68,-2 1 0,3 1 23,26-4 0,-4 2-62,-42 8 0,-3 0-247,19-2 1,-12 3-455,-38 7 68,-10 0-3765,-7 0 2051,-1 4-1951,-6 0 4326,-2 5 0,1-5 0,0-1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50.4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7 339 16243,'-4'-10'303,"1"1"179,3 9-68,0 0 12,69 13-33,22-21-1053,-6 5 1,7-3 808,-29-4 0,0-3 1,8-3 0,1 0 0,9-4 0,3-1 0,-2 1 1,-8 2-678,7-2 1,-7 3 0,4-3 528,6-1 1,8-2 0,-4 0 0,-18 6-3,24-7-79,-42 12-1579,-30 7 1333,-27 6-280,-17 12-1905,-18 8-1481,0 1 3991,2 1 0,21-15 0,5-2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51.4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195 1 16288,'1'6'2992,"-1"0"-2745,0-6-68,0 0-168,-53 8-11,30 17-50,-12 26 0,4 8-354,18 14-67,7-9 1,6-4-438,14-16 326,7-14 414,24-19 235,-10-26-11,9-18 190,-24-26-235,-8-9 263,-26 11 1,-7 1-118,-7-4-101,-31-17-56,22 68-45,8 8-6252,5 39 6297,16-20 0,2 22 0,9-31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51.7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200 6 16001,'-8'-3'1692,"2"0"-1249,6 3-263,-70 64-4068,48 4 4050,-16-1 0,4 5 144,28-5 1,7 0-173,-1 6 1,3 1-23,3 1 0,3 0-50,0-3 0,3 4 120,3-2 1,3 7 0,-3-7-183,-3-6 0,-2-2-101,7 29 1,-4-9-898,-15-29-751,-14-23 1749,-41-48 0,28 10 0,-22-27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2:51.9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0 353 16277,'54'-62'493,"0"1"0,-9 9 0,4 7-493,27 14 0,4 10-496,-16 3 0,-2 4-132,2 1 1,0 2-1063,0 2 1,-2 3 1689,20-1 0,-25 4 0,-43 3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3:20.9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 6 9756,'11'2'2510,"-2"0"-1715,-9-2 583,0 0-570,7-4-607,-5 3-89,5-4 79,-7 5 77,0 0-234,0 5 134,0 11 22,0 16-21,0 18 21,0 11 146,-5 5 0,-2 1-156,-1 13-164,0-17 1,-1-4 84,1-17-101,1-6-22,2-20-146,3-4-191,-1-12 158,3 0-2813,-9-9 705,6-11-1624,-4-2 3933,5-8 0,2 19 0,0 1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3:22.1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212 308 2755,'-10'-19'2229,"2"3"-87,8 16-1357,0 0-364,-1-25 49,-1 16 646,1-18-668,-1 22 1157,2 0-999,0-8-405,0 1-133,0-7 10,0 2 956,0 0-944,0 2 593,0-6-605,0 10 0,0-7 102,0 9-45,0-2 223,0 0-212,0 2 22,0 2-168,0 2 33,0 2 102,0 1-337,0 0-55,0 21 201,0 22 56,-1 42-296,-1-28 1,0 4 429,-1 8 1,-1 6-1073,-1-4 1,0 5-1,-1-4 944,-2 9 0,0-1-12,-3 20 0,0-4-286,1-39 0,-1-6 281,-10 40-45,-7 2-157,13-45-459,-2 1-370,14-43 433,-1-3 609,-2-24 0,3 17 0,-1-17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1:45.469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0 361 15695,'52'-26'74,"-1"-1"1,-4 1 0,-9-3-75,-18-19-538,-10-5-247,-6 1 785,-6 7 438,-9 14 10,-4 14-123,-7 11-169,0 18 12,0 14-11,4 21 90,4 17 56,7 5-124,4 3-34,8-6-89,9-7-56,7-12-33,9-13-102,0-13 46,2-11-34,2-15-584,6-20-88,5-18 605,2-19 190,-3-3 112,-6 6 526,-9 12-55,-9 15-325,-6 15-258,-2 10 33,1 6 135,3 14 1188,22 33-1076,-7 3-33,13 20-180,-17-20-67,-4-13-157,-4-11-392,-7-13 157,-1-24 56,0-21-56,5-26-236,9-14 628,9-3 0,7 9 157,2 16-90,2 18-22,-3 18-11,-1 8 436,-1 16 931,8 37-1110,-14 0-56,2 31-179,-20-22-56,-5-1-537,-4-10-6197,1-11 6734,-5-15 0,1-9 0,-3-9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41.640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86 1312 20501,'2'9'-22,"-1"-1"1008,-1-8-280,-36 68-617,24-6-61,-8-1 0,3 4-259,13-14 0,7-2 275,17 48-44,11-10-11,20-16-78,7-20-11,5-21-393,9-16-124,12-32-60,-33 1 0,1-5 217,7-12 1,1-5 145,4-6 1,0-3-205,1-3 0,-1 0 518,-4 0 0,-3 1 33,-7 5 1,-3 1 321,24-24 228,-26 22 410,-24 18 27,-13 15 309,-14 8-780,-16 4 783,-13 8-1018,-19 12-101,-1 15-157,4 11 277,9 7-501,16 0-180,12-5-492,9-7-269,17-18-752,16-8-934,13-35 0,4-12 49,34-19 1574,-23 5 1,-2-4 1171,15-19 2017,-14 15 134,-16 22-571,-17 16-684,-8 11 1536,1 37-1659,3 2-190,8 34-124,5-7 304,3 1-707,2-8 12,3-10-46,-3-18 79,1-12-34,1-28-112,-5-22 0,-1-9-33,-4 2 0,-2-5-618,12-28 0,-3-7 382,-10 9 0,-4-2-494,-1-11 1,-4-3 605,-5-6 1,-2-2 201,-5 31 0,0 0 0,-2 1 33,-2-29 1,-5 0 705,-12-5 1,-5 7-78,9 35 1,-3 6-114,-7-1 0,-1 12 22,6 27-537,9 22 257,6 32 112,2 37-224,0-15 1,2 6-67,4 12 0,3 3 49,2 10 1,3 6-82,1-28 0,4 6 0,0 0 1,0-3-82,0 5 0,0-3 0,1 2-336,6 21 1,0 2-1,-2-7-392,-2-1 0,-4-9-208,-4-11 1,-2-6-1736,1 20-1867,-8-48 4538,-17-55 0,10 3 0,-9-15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3:22.6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20 171 9946,'-11'-12'1659,"3"3"-1267,8 9-78,0 0-3148,113-12 3181,-48 2-156,13 1 0,3-2 695,2-8-786,-1 1-33,-20 3 1,-1-1-57,5-1-11,21-2-146,-75 16-302,-6 3-1580,-23 3 90,3 2 1938,-16 3 0,18-3 0,2-2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08.4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109 38 3580,'-18'-14'1815,"5"3"1650,13 11-1190,0 0-575,-8-6-434,4 5-146,-5-5-940,5 6 2343,2 0-2579,1 6 241,0 48 0,2 20-101,-1-22 0,0 2-378,0 13 0,0 8 0,0-4 372,0 4 1,-1-1-1480,-2 19 1,0-3 1416,1-28 1,0-3-17,-2 10 0,0-6-179,-2-5-190,0-16-270,2-14-5815,-1-13 6616,1-19 0,1 3 1,0-10-1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08.7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4 334 11714,'-2'-11'527,"1"2"1360,87-31-1484,-5 10-1645,-3-2 1,8-3 1314,9 2 0,-3 2-73,-26 8 0,-3 2 329,13-5 1,-7 4-1697,-11 8-978,-28 7 2345,-25 18 0,-5-8 0,-9 8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09.1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166 5 14540,'-8'-2'2286,"2"0"-1546,6 2-438,0 0-88,-63 66-214,39-19-74,-12 31 1,8 5 51,37-11 5,-1-16 0,8-7-5,27-19 22,6-15-739,39-42 615,-41-4 102,16-33-583,-55 10-135,-23 0 808,-34-12-68,2 27 33,-19 1-66,27 30-819,11 7 4,11 12 0,8-8 0,8 8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09.6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395 1 14003,'2'5'1479,"-1"0"-6456,-73 3 5145,41 8 1308,-50 11-1476,64 7 568,11 0-568,3 2-1685,24 19 2368,-3-11 46,14 12 2021,-13-16-2336,-9-4-89,-5 2 784,-37 32-930,2-27-123,-29 20-56,10-38-481,6-9-2253,1-6 3268,21-5-7469,4-5 6935,21-9 0,-3 6 0,2-6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09.9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0 17913,'0'4'1748,"1"0"-1333,-1-4-415,-65 14-359,48 9-11,-15 63 370,65-29 45,-2-12 0,2-2 146,18-4-12,-11-6 269,-12 15 202,-24-16 0,-18 13-370,-18-19-101,-14-1-1288,-47 1-1031,37-13-1950,-15-1 4090,56-12 0,15 0 0,0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10.7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499 213 12842,'-80'-28'2018,"29"13"-974,0 9 0,-1 7-831,-5 20 196,9 23 1,4 9-310,-3 22-293,13-12 0,7 1 283,19 9 409,13-5-678,53 10 55,-20-40 810,39 3-988,-43-40-840,12-63 917,-23 13 12,-7-5 0,-4-4-559,-8-32 54,1-7-817,3 32 0,2 2 1591,13-23 45,-6 36 0,5 7 638,20 6-481,8 16 90,3 12 542,0 38 1,-1 15-566,9 24-447,-12 0 1,-8 9 211,-25-14 0,-8 1-1026,0 3 1,-3 6 1017,-3-6 0,-1 6 0,0-4 598,0 9 1,0-1-659,4 20 1,2-5-4,1-38 0,3-5-8,17 32 124,11-23-79,-18-30 425,5-36-1086,-23-35 2696,-1-37-3264,-20 14 1,-10-11-1,2 5 1173,6 3 0,-2 1 464,-7-5 1,-6-4-1,5 11 299,-7-11 110,14 8-962,35 34-286,24-3-1765,40 19-5065,-8 6 7205,5-1 0,-45 11 0,-6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11.1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458 122 15482,'0'-23'2252,"-1"4"-6882,-69-23 5493,7 31-622,10-5 0,-1 6 1851,-21 32-1598,23 21-483,27 1 0,4 4-45,-4 7-78,7 27 669,31-60-680,9-11-785,70-50 908,-37 13-28,-7-2 0,-5 0-16,-15 7 44,-12 10 2083,12 52 1701,-5 1-3705,22 40-79,-4-15-2738,-7-24 0,3-3-175,18 11-4416,3-3 7329,-29-37 0,-22-11 0,-3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11.6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305 1 14417,'10'10'2510,"-1"-3"-1939,-9-7 449,0 0-146,-80 71-2227,49-32 1,-1 2 1660,-20 16 0,1 3-73,20-10 1,9-3 892,5 16-1050,9-9-134,65 14-851,2-38-166,-1-7 0,5-8-132,-8-18 1,0-6-494,5-1 1,-2-3 1266,-9-8 0,-4 0 0,15-5 0,-31 2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11.9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342 53 14115,'-76'-28'7473,"37"41"-7333,-16-17 0,0 6 152,9 52-147,9 7-61,22-5 0,5 1-274,1 6-303,25 26 11,22-73-829,22-7-370,-1-31 1,-1-10 571,3-8 487,-15-3 0,-10-6 140,-27-15 1367,-35 17 0,-10 2 79,0 1-729,-6 13 1,-1 9-236,5 21-180,8 8 180,11 22 0,9-15 0,5 13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41.767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0 191 20949,'61'-44'-1012,"1"-1"0,3 4 0,-1 8-4221,22 16 5233,1 6 0,-58 11 0,-5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12.1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18731,'6'8'415,"-2"-2"-5213,1 53 5313,-3 23-577,0-28 1,1 2-211,-3 1 0,0-7-4199,0-1 4691,-3-14 0,2-28 0,-1-6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12.2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14256,'10'4'-1687,"-2"0"1,-8-4 0,0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12.5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18294,'1'8'3138,"-1"80"-3175,0-45 126,0 9 1,0 0 141,0-11-253,0-13-163,2-12-2112,31-44 1535,-1-8 762,30-29 506,-12 16 1869,33 18-1019,-28 36-269,24 25-381,-33 28-336,1 9-477,-2-12 1,4-2-1541,19 3-330,-13-15 0,0-10-7854,-6-29 9047,0-21 1,-35 9-1,-1-8 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28.8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995 145 8640,'10'-9'2365,"-2"2"-443,-8 7 1059,0 0-6588,-73-42 3752,5 31-61,11-10 0,-2 3 655,-31 31-604,17 9 358,-2 13-274,19-1 0,0 4-259,13-7 0,2 1 135,-13 13 0,3 3 62,-9 27-67,9 3 145,23 0 0,5 4-129,9-31 1,2 0-45,-3 30 0,4-1 184,8 3 3041,3 0-3142,16-4 1,5 1-85,-8-30 1,2 0-200,15 28 1,5-4 182,15 0 56,7-7-1514,-15-22 0,2-1 1435,25 19 34,-23-23 0,0-3 261,22 9-271,4-9 49,2-18 0,4-5-95,-27-5 0,1-2-96,32-2 0,0-5 152,-33-6 0,-4-5-28,4-1 0,1-4-803,16-14 1,-1-3 824,-18 7 1,-2-1-29,12-8 1,-4-2 1933,5-18-1945,-5-3 45,-5-8-23,-17 9 1,-3-4-47,-7 13 0,-2-3 18,5-17 1,-2-2 5,-11 17 1,-3 2 1552,-1 1 1,-2-4-1565,-1-41 0,-4-2 16,-5 37 1,-3 0-41,-1-32 1,-6 4-66,-26 6-1,-13 5 241,-20 13 0,-7 2-117,26 25 0,-2 1-415,-4 0 1,-6-1-1,5 7 398,3 11 0,3 6-29,-1 1 1,-1 3-1265,-12 2 0,1 4 604,-25-1-739,-7 16-304,53 3-683,12 11 1971,17-3 0,7-9 0,10-5 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30.1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733 138 16187,'-37'-74'1435,"-40"15"-1200,25 55 1,-41 16 145,25 10-124,-8 19 202,12 11 1,1 4-348,25-22 0,2 0-481,-17 22 0,9-2 290,22-8 196,13-8-117,14-2-67,15-14 189,18-2 13,17-15-135,13-4-34,-12-4 0,1-1-944,30-3 933,-29 2 1,-1-1-1,13-3-101,-8 5 57,-13 2-158,0 31 247,-28-2 325,1 31-191,-27-6 1546,-15 6-1266,-11-14 0,-7-1-533,-37 20 237,20-22 0,-2-4-29,9-14 1,1-4 89,-45 11-45,29-18 1,1-5-214,-6-7-918,-17-14 571,69-19-930,6-8-4739,25-56 1333,-2 50 4762,15-33 0,-17 71 0,-3 4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30.7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160 30 10170,'-5'-2'4169,"0"0"-2388,5 2-1355,-29-11 504,10 8-594,-18-8-89,24 11-168,6 0-57,3 0 336,-10 83 23,6-16-460,0 4 1,2 4 235,4-20 1,1 0 4,0-1 1,1 5-7,0 40 1,0 1-152,0-38 1,0-2-6,0 31 0,1-6 0,2-16 0,0-15-403,1-10-270,-3-21 13,2-7-24,-3-13 90,1-3-5557,2-28 3002,-1 10 3149,3-25 0,-3 29 0,0 2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31.1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0 11369,'3'12'2925,"0"-2"-2129,-3-10-617,0 0 224,3-17 931,2 45-595,3 5-901,-4 29 0,-2 11 470,0-17 1,0 2-35,-1 19 0,-1 1-252,0-21 0,0-3 140,1 0 1,-2 1-1422,-4 21 0,-2 0 1276,3-21 0,-1 0 11,-4 14 0,-1-3-150,0 10 144,4-13 922,2-12-1393,1-6-122,1-20 221,1-6-379,1-16 341,0-3-2391,0-4-388,0 0 3167,0-4 0,0 3 0,0 1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33.3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0 711 15247,'3'2'302,"-1"0"90,-2-2-291,83-73-4330,-15 19 4245,3-5 1,5-4-277,-16 19 1,-2 2 337,2-3 1,1 1-185,-2 2 0,0 2 246,-4 3 0,-2 2-62,-7 6 1,-2 2 123,38-18 2285,-40 24-2576,-9 7 2024,-31 14-2137,-2 0 123,-6 4-5142,-22 22 5221,1-5 0,-3 6 0,16-16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33.7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3 9644,'-9'-1'1322,"1"0"-717,8 1 482,0 0 0,20 31 415,8-3-292,24 36-113,7 0-480,6 11 100,-10-12 0,1 2-985,-11-16 0,0 0 380,16 16 0,1-3-101,-18-21 1,-1-4 10,-1-2 0,1-1-44,16 11 0,-2-2-460,3 2-157,13 10-246,-65-49-774,-5-4-1825,-7-3 3484,-9-9 0,6 6 0,-5-6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34.3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70 3671,'7'-38'2364,"-1"7"1142,-6 31-3147,0 0 582,0 56-280,7 4-359,-4-4 1,1 4 614,2-8 1,0-1-784,-2-1 1,0 1-66,0 12 0,-1-2-69,0 24-717,0 11 2005,-3-49-4179,-2-13 2154,-9-16 1,7-9-1,-7-9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42.058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16 568 22720,'61'-24'-430,"0"-1"1,-2-2 0,-6-6-25,-16-7 0,-6-4-285,-1-2 1,-4-2 65,-5-1 1,-5 1 14,3-39 658,-24 24 580,-31 30 294,-25 37 527,-27 41-889,40-9 0,1 8 154,4 11 1,4 4-152,-2 3 1,19 9-578,42 8 0,26 15 1,11-1-1,-6-18-3865,0-17 0,4-6 3927,0 9 0,8 12 0,0-10 0,-11-31 0,19-60 0,-61-3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34.8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10 709 12834,'-5'-10'561,"1"1"796,4 9-1268,90-25 23,-23 11 37,2-1 1,15-4-1,-10 3-110,-21 6 1,-2 1-146,30-5 1,-7 0 217,-20 3 167,-15 1-55,-8-2-146,-16 2 449,-5-4-493,-9 3-34,-1-4 56,0-30 427,-1 8-450,-4-28 46,-1 14-57,-6-2 124,-7-33 223,7 39-66,-5-16 22,14 50-45,1 5-89,2 5-158,0 11 314,0 21 404,5 28-247,7 27-101,0-19 1,3 10 0,0-4-337,1-3 0,0 1-301,1 3 0,1 6 0,-2-10 234,-3-14 0,0-7-437,10 42-5450,-2 7 27,-11-51 5860,0 1 0,-10-46 0,0-3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35.7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72 312 14048,'3'11'380,"0"-3"-100,-3-8 1,0 0-225,56-26 22,-20 7-44,47-26 145,-16-14 90,-34 19 190,7-18-10,-37 30-46,-12 6 381,-57 0-605,16 12-10,-47 9 21,44 20-33,6 14-3022,8 38 3212,19-14-123,5 21 0,18-24 12,13-3-164,26-14 1,10-6-319,26 0-292,-8-8 0,2-6-818,25-20 510,-48-3 0,2-6-969,30-17 0,-2-7 1815,-33 13 0,-1-3 28,20-14 0,-8-1 106,-27 0 3910,-15 2-2576,-11-11-651,-19 16 46,-10-5-157,-15 24-258,-6 8 1288,-47 44-1287,41-4-276,9-2 1,8 4 565,18 15-728,8-4-3392,19 3 3023,7-22-225,17-3-101,8-26-32,6-17 20,-1-14-2065,5-40 2929,-23 17 2414,-2-9-1875,-23 39-58,-3 14-22,-1 9-391,0 16-79,1 8 3336,6 18-3482,5 6-1658,42 32 11,-9-35-2084,33 10-3227,-38-45 6947,0-7 0,-28 0 0,-2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36.4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245 690 15291,'4'2'997,"-1"0"741,-3-2-1559,-68-49 78,39 48 147,-64-12-348,69 53 67,-3 19 34,20-13-157,3-5-213,12 6 157,5-24-11,10 0-303,8-37-303,2-11-347,-7-28 1,-5-10-169,2-27 244,-7 11 0,-5-3 927,-11 24 0,-4 2 17,-1-2 0,-2-1-197,-2-6 1,-2 3 1160,-5-12-572,1 11-392,13 54 22,2 9 315,12 75-259,0-17 276,0 3 0,0 4-354,8 25 0,3-1-56,-1-25 0,2-3-67,9 6 39,-9-19 0,3-10 84,7-23 3339,4-8-2981,27-22-246,-15-6 11,16-19 68,-28-6-191,-9-6 358,-10-13 91,-13 32-248,-15-1-133,-9 42 228,-8 9-553,6 52 257,28-17 33,24 34 79,28-38-33,8-1-2463,10 14 2877,-32-19-90,-5 10-78,-33-23-168,-7-1 202,-39 9-2117,-3-10-1334,-41 4-4580,23-21 7672,2-4 0,35-6 0,6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37.3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1 14675,'8'5'3092,"-2"-1"-2072,-6-4-437,0 0 44,-14 23 202,11 33-302,-11 32-318,13-25 0,2 9 0,-1-5-209,0-5 0,-1-1-22,1 29 0,0-6-572,-1-25-728,1-18-2712,0-16 2472,0-17 1,0-8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37.5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54 463 11779,'-30'-25'2656,"6"5"-332,24 20-2133,0 0-2775,137-107 2584,-87 79 0,3 0-94,16-16 1,8-8-1,-3 9-405,-1 12 1,-4 7-578,-7 3 0,-2 3-8755,35-3 9554,-46 23 1,-21 1 0,-28 8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38.2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439 243 15571,'-8'-25'1479,"-1"11"-1243,-22-38 144,2 28-20,-4 9 401,-30 17-279,9 21 11,-22 20-112,23 15-247,12 5-100,12 27-236,16-40-66,21 9-215,16-49-334,17-12-427,-1-28 0,0-9 919,5-10 101,-11-1 0,-7-2 224,-16-6 515,-7 9 1211,-3 12-1199,-1 19-135,0 8-302,0 10 223,0 13 897,13 54-1008,1-19-180,15 35-22,-1-52-112,8-10-1781,58-33 1075,-31-15 655,-10 2 1,-5-7 39,-5-29 67,-15-3 739,-13-7 270,-10 29-270,-4 4-425,-1 32-202,0 4 896,5 70-683,3-15-253,-1 3 1,2 2-17,10 21-616,2-5-4034,6-7-1132,-13-33 5782,0-14 0,-14-22 0,0-5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38.3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8 18507,'-4'-4'-605,"0"0"-213,4 4-68,0 0 1,0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38.6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16749,'8'6'448,"-2"-1"427,-6-5-461,0 0-4049,8 62 3635,-3-2 340,1-1 0,0 4-340,-2-11 0,-1 4-318,0 42 0,-1-2 0,0-13 0,-2-17 0,0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38.9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 11436,'11'3'1445,"-2"-1"1664,-9-2-2941,-71 42-1236,47 9 1068,-16-16 0,7 1 810,48 28-552,21-24 1234,30-4-1419,4-5 0,0 1 151,10 8-73,-18-11 0,-11 2-151,-30-1 1698,-13-3-1877,-32 8 123,-10-16-1692,-28 2-1491,1-27-4795,15-9 8034,13-17 0,22 14 0,7-2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39.0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342 1 18619,'-16'66'4012,"2"-7"-3777,-1 0 0,-5 12-986,-10 18 0,-6 11 1,3-13-1290,9-25 1,-1-2 1884,-8 23 1,-5 9 0,9-29 0,12-42 0,5-8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43.206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85 16 14753,'2'11'1782,"0"-2"235,-2-9-2017,-18-35 370,13 67 784,3 0-785,10 26 1,6 12-616,4 3 1,2 2 362,0 4 1,-1-1-45,-2-3 0,-1-1-23,0-8 1,-2-2-51,-2-8 0,-1-3 0,6 32-11,-7-25-12,-4-23-290,-5-19 279,-1-11-235,-16-23-1143,-19-24 980,6 1 1,-2-7 235,-6-16 1,3-6-136,1-15 0,7-4-843,5-7 0,7-3 1174,7 5 0,10 2 185,10 12 0,13 8-359,20 15 1,10 15 723,41 20 0,-31 28 1,-4 16-176,-20 14 0,-7 9-145,-4 4 0,-5 3-135,-7 6 0,-6 1-45,-3 1 1,-5 0-40,-10 0 1,-7 2-315,-16 17 0,-7-1-16,8-26 0,-3-2 83,-11 10 1,2-9 638,4-13-862,18-19 1599,13-8-1140,25 3 892,18 10-803,14 3 1,7 1-29,-11-4 1,2 0-300,22 12 0,1 0 254,-17-10 1,-3-1-17,2 0 0,-1-1-457,1-3 0,-4-2-4171,17 3 4628,-15-9 0,-42-15 0,-6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42.5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233 1 12300,'3'11'2184,"-1"-2"-1276,-2-9-23,0 0-145,-21 81-102,4-10-307,0-1 0,-1 10 195,-2 8 1,1-2-763,6-20 0,0 0 337,-5 17 0,1-4-11,-2 12-23,2-15-291,2 8-650,8-43-829,0 4-135,7-42-2263,0-5 4101,5-11 0,-3 8 0,2-7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42.8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 1 16311,'3'1'1602,"-1"1"-974,-2-2 672,9 30-606,-7 29-442,2-11 1,1 5-666,-5 8 0,0 3 497,0-2 0,0 2-1872,0 18 0,0-1 1782,-1-25 1,0-1-34,0 10 0,-2-4 392,-2-1-1461,-4-17-4876,-5-14-1602,6-28 7674,-5-14 0,10-3 1,0-1-1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43.2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63 123 14585,'-10'-12'2353,"2"3"-1232,8 9-572,0 0-549,-44 6 0,46-1 672,89 8-588,-37-10 0,6-1-380,10-1 0,7-1 1,-3-1 362,7-6 0,-3-2-56,0-2 0,3-2 4,-9 0 0,4-3 0,-8 3-15,-9 2 0,-3 0-79,18-3 1,-13 3-393,-39 9-234,-15 2-1514,-4 0-971,-3 0 0,0 0 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43.6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10 299 15386,'-6'-6'-527,"2"2"1544,4 4-558,116 12-4470,-17-9 4119,-10-5 0,19-4 0,-7-1 37,-32 0 1,-5-2 0,5-2-255,23-6 0,6-2 0,-5-1 195,-21 4 0,-4 0 0,-1-1-15,0 1 1,-2 1 0,2-2-5,7 0 1,0-2-1,-5 3-119,-3 1 0,-5 2 52,3-1 0,-11 3 2530,-31 8-2407,-14 3 1950,-8 0-2129,0 0-269,-3 0-1311,2 4-2069,-5-2 3705,3 5 0,0-5 0,2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45.8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6 14911,'-2'-3'280,"1"1"134,1 2 751,-6 70-4811,4-1 3858,-1 19 1,0 5-123,3-35 0,0-2 179,0 15 1,0-3-270,0 2-67,0-17-5166,0-13 2981,0-22 2252,-2-17 0,1-4 0,-1-8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45.9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16 409 14601,'-9'-3'482,"2"1"676,7 2-945,42-59-213,23 20-445,7-4 1,17-10-1,-4 8-709,-6 12 0,0 4-84,-4 0 0,3-1 1,-13 7 1237,2 4 0,-51 18 0,-9 1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46.3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137 40 14889,'4'7'1681,"-2"-1"-500,-2-6-644,0 0-1003,-54 68 870,33-21-348,-10 4 0,3 3 389,20 10-1274,41-18 0,12-9-539,4-23 862,9-1 1,-1-16 197,-22-57 0,-14-16 308,-2-12 330,-16 18 1,-11 5 498,-33 14 975,-41 20-1692,32 29-112,-18 18-11,48 22-729,8 4 940,22 7 1,-6-24 0,11-2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46.5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18406,'11'6'572,"-2"-1"-579,-9 44 0,-5 16 220,4 15 145,-3 5 0,3 14-358,6-11 0,3 7 0,-2-14 0,-3-27 0,-1-2 0,8 47 0,0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46.7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11 162 15586,'-6'-8'-481,"2"1"1804,4 7-1323,81-54-4321,-6 34 3990,0-11 1,4 2-250,-15 22 0,-1 6-1011,0-2 0,-4 1 1678,20 6 1,-27-3 0,-42 2-1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47.2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285 646 13140,'3'7'4213,"0"-2"-3451,-3-5-359,-74-3 426,20 43-482,-6-6 1,5 7-2196,20 52 503,23-16-1468,49-60 348,11-47 263,-9-19 0,-3-5 4477,4-5 146,6-29-494,-41 72-1289,-5 11 1233,0 26-1265,0 3-203,2 20 79,8-4-235,32 8-202,-6-26 190,26 3-235,-18-40-101,3-12-320,-13-31 1,-7-11 257,-10 20 1,-3-2-571,6-35 0,-7-3 733,-17 29 0,-5 3 157,2 0 0,-3 1 800,-9-1 0,-2 5-789,-1-4-79,-1 15 125,20 68 116,3 41 1,0 13-275,0-24 0,0 2-320,2 9 1,1 7 0,1-7 257,2-1 0,2-5-403,3 1 1,1 1-3878,2 18 0,-1-6 4286,2 0 0,-2 10 0,-13-86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43.514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23 115 19302,'5'10'259,"-2"-3"816,-3-7-1075,-16 88-179,12-37-34,-4 9 0,5-1-269,20-12-157,11-17-661,13-17 606,5-28-102,2-21 796,-3-27 157,-8-13 23,-18-2-113,-9 6-22,-19 13 672,-11 15-269,-13 20-56,-10 11-78,0 14-314,3 16-291,4 10-1110,10 13-1770,11-7 3171,9-6 0,6-18 0,0-3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47.8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410 22 15146,'4'4'1916,"-1"-1"-6434,-3-3 4686,-79-28 1473,36 40-1283,-12-14 1,1 6 213,2 52-191,5 14-113,22-2 1,4 3-269,-1 14 406,8-20 0,9-6-652,23-18-12,10-14-571,23-26 0,8-12 381,8-13 279,-10-2 1,-7-6 3177,-21-31-3513,-15-6 632,-32 10 1,-8 2 263,-1-4 211,-33-19-457,35 71-3616,1 23 2674,10 11-1479,1 22-481,9-9 2756,4 0 0,0-24 0,0-4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48.2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70 13178,'21'-9'212,"-5"1"2176,-16 8-2142,2 62-95,7-14 0,3 2-151,-3 2 0,1-1-62,6 5 1,3-8-196,11-17 431,4-14-3199,41-49 2801,-32-6 224,-8 0 0,-5-3 604,-16-29 494,-10 14 1,-2 2-304,0-4 864,-2-14-1435,0 65-89,0 6 885,0 55-696,3-10-167,4 52 0,8-24-157,6-2-101,10-23 0,4-5-672,11-1-661,40 8-1389,-30-64 1975,-6-21 0,-18 12 0,-16-8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48.4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18261,'6'9'2039,"-2"54"-1838,-4 12-134,3-10 1,2 6-18,2-3 1,2 6-993,6 7 1,3 8 0,-1-8-1181,-1-9 0,0-3-119,5 28 0,-2-15 2328,-10-51 0,-9-32 0,0-1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48.6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0 133 19818,'3'11'303,"-1"-3"-3134,44-24 1,18-11 2539,22 8-583,6-7 0,5 1 173,-26 15 0,-4 4-3870,32-4 4262,-18 1 0,-58 7 0,-11 0 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49.1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245 1 16658,'6'7'1502,"-1"-2"-6210,-5-5 5907,-69 60-572,35-20 203,-11 6 1,3 2-406,11 13 778,9 2-1214,14-10 0,4-1-191,5 7-78,15 20-100,16-63-506,24-20 1,6-9 571,16-14 1569,-10 2 0,-3-6-1412,2-24 157,-10-2-1341,-24 14 1,-3-1 1485,6-21 57,1-15 336,-28 35 302,-6 16 438,-47 73-1256,21-3-993,-6 36 1,4 5 791,11-6 11,13-18 0,7-7 2066,14-23-2324,17-14-672,42-54 493,-37 6 202,18-41 145,-53 18-168,-9-1 617,-24-10 3369,7 29-3560,-16 2-269,16 31-1031,1 6 1300,0 26 0,7-19 0,3 19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4:49.9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0 296 14911,'25'47'2509,"1"0"1,-4 6-2678,3-2 0,-2-4-180,-13-19 326,-6-36-258,4-14 11,15-42-161,1 11 430,11-17 190,-5 40-78,-1 16 134,2 8 1357,27 71-1110,-24-21-437,-6 4 0,-4 1-56,-10 7-953,-7 1 651,-5-28 464,-2-8-1036,0-45 459,0-17 331,16-8 0,5-1 185,2-5-45,29-21 34,-24 65 66,-2 8 102,9 21 33,-8 6-66,5 21-68,-10 1-101,-5 2 156,8 2-122,-11-24 44,6-2 57,-4-32-191,5-13-241,9-20 0,1-5 241,6-9 11,-8 9 1,-3 6-12,-11 19 56,-8 13 884,-4 32-569,-3 5-35,0 27-45,5-5 438,44 12-326,-3-33-190,44-3-191,-14-50 0,6-14 56,-11-22 1,-2-9-79,-27 22 0,-3-1-227,19-26 0,-9-1 205,-25-8 22,-13 19 437,-21 19-437,1 24-34,-11 20-257,7 22 95,15 33 0,10 8-67,20 25 257,-3-9 1,5 0 10,2-30 1,1-4 95,-4-1 0,-2 4 123,-1 20 0,-6-1-56,-5 11-168,-19-22 0,-12-8-146,-39-18-1960,-31-10-5930,9-11 8036,0-7 0,43-2 0,9-2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5:05.6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98 17106,'-11'15'1099,"1"-4"-886,10-10 874,-1-1-953,19 1-123,11-1-11,29 1 0,9-5-3392,9-4 3386,-21-2 1,0-2-79,24-6 56,-29 7 0,-2-1 6,5-1-12,-13 4-67,-11-2-101,-16 5 2976,-6-1-3839,-7 4-294,0 1-8087,-5 1 9446,-2 4 0,0-2 0,1 3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5:05.9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 18 13117,'-2'-10'2208,"1"2"-1480,1 8 45,0 0-246,36 44 106,33-36 0,12-5-432,-23 20 1,2-2-334,39-20 0,-2-9 222,-3 0-68,-12-7-506,-9 0-490,-36 8-1570,-7 0-2263,-30 7 4807,-1 0 0,-1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5:11.0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178 399 15919,'-17'-1'1053,"3"0"258,-13-71-1311,35 28 0,-7-8 0,9-1 0,60-3-2126,-1 23 1,6 6 2119,-19 9 0,0 4-33,17-5 0,-5 11 887,4 34-836,-22 24 156,-24 42-503,-34-13 1,-15 14 0,-2-5 390,-6-2 0,-6 0-34,7-17 1,-3 6-1,-3-1 1,0-11-209,-22 7 0,-1-9 214,3-4 0,-2-3 807,-9 7 0,4-6-835,-2 3-112,-1-1 34,63-52 117,54-6 0,29-7-39,-27 2 0,4 0-4,14 0 0,11-1 1,-5 1-228,13-4 0,-3 0 225,-5 2 0,3-1-2,-8 0 1,4 0 0,-7 0-162,-11 2 1,-2 0-73,23-3 1,-11 1-229,-40 4-663,-17 1 1132,-21-4 0,2 6 0,-8-4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5:16.0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131 370 13555,'3'3'1468,"-1"-1"526,-2-2-1994,-13 9 605,9 26-22,-9 25-119,12 27 1,6 9-437,-3-36 0,0 0-198,2 35 1,1-5 169,3-7-202,-1-18-3768,0-13 3029,-3-19 56,0-14 458,-3-11 24,1-15-661,-2-25-133,-19-52 1,-7-17 1218,14 34 1,-1-4-5,-6-9 1,-3-9 0,5 8 811,6 8 0,5 5-797,-4 3 1,10 0 459,32-18 0,12 6 11,13-4-275,2 28 1,5 13 421,16 30-472,-9 20 476,-37 33 1,-11 11-488,-9 22-460,-17-5 1,-12 2 341,-12-26 1,-7-6-51,-5 1 0,-2-4-152,1-2 1,0-4-51,-33 19-9546,5-20 9748,36-27 0,5-2 0,27-14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43.866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0 19202,'4'6'-12,"-1"-1"-32,-3-5 77,90 50 79,-16-18-592,3 4 1,4 1 501,-22-14 1,-4-2-18,-1-2 1,-3 1 162,28 16-168,-27-7-12,-28-10-525,-15-9-415,-33-6-640,-20-9-21,-37-18 924,33 5 0,-1-5-239,0-6 1,2-4 927,4 0 0,4 0 2241,-19-21 298,22 19-1710,19 19-538,9 24 976,4 27 44,-3 35-847,2-19 1,-1 5-643,-3 11 1,-2 2 177,-3 6 0,0 1 0,-2 2 0,-1-1-852,1 0 1,2-4-2735,-4 24 3762,7-26 1,11-55-1,0-11 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5:16.5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329 0 15941,'9'8'1193,"-46"38"1,-19 14-825,31-18 1,-1 3-842,-15 12 1,-7 8-1,9-1 713,13 12 0,10 0-34,0 2 0,8 8-47,10-16 0,5 9 0,4 0 0,0-8-160,8 19 0,4-2-444,1 1 1,4 5-1,4-17 80,3-27 0,7-12-3395,31 0 0,3-12-2897,-6-8 6656,-6-15 0,-14-10 0,-39-11 0,-5-2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5:17.7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14271,'2'3'2455,"0"-1"-1010,-2-2-941,9 95-2903,1-18 1,1 6 2448,-1 0 1,-1 1-35,4 10 1,-2-10 1297,-2-11-1314,-5-12-4219,0-6-1204,-4-28 5423,1-9 0,-1-19 0,0-3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5:18.1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12 665 16266,'-7'-3'549,"2"1"101,5 2-583,73-44-11,-6 13-435,-2-3 1,4 0 394,-16 12 1,0 2-62,18-10 1,-3 1-236,6-6 200,10-11-122,-73 27-213,-17-25 517,-9 14-35,-12-22 45,-4 18 45,-3-2 537,-11-10 378,15 15-467,-1 0-89,20 23-381,7 5-135,1 3-56,3 17 201,9 16 80,5 30 122,12 17-179,1 10-1685,-4-2 0,-1 3 1517,-7-33 0,-2 0-45,7 31 1,-2-4-506,1-3-370,-1-12-7514,3-19 8434,-8-25 0,-2-12 0,-9-16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5:18.5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57 12204,'-5'-31'1546,"1"5"-575,46 43 1,20 22-389,4 11 0,6 11-755,0-1 1,4 5 0,-5 2 242,-13-6 0,-6 1 0,-5 2-71,-7-1 0,-5 3 0,-8-3 304,-9 8 1,-12 4-1291,-12 9 0,-10 8 0,1-11-841,5-21 0,-3-3 1953,-17 45 0,-1-27 1,15-71-1,4-4 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5:20.3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6 110 15818,'-3'7'2016,"1"-1"-1488,2-6-450,0 0-4229,36 5 4241,18-3-12,45-3 191,-44-4 0,2-1-258,2-3 1,0-1 16,-1 0 0,2-1-213,26-6 0,-3 1-1014,4-3-364,-28 7 0,-12 2-4253,-36 7 5816,-27 3 0,12 0 0,-12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5:20.5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10 196 18731,'-5'-1'303,"1"0"-68,4 1-213,113-17-2238,-30-2 1,12-3 0,0 1 1737,-12 6 0,-2 3 0,4-2-469,-3-2 0,6-2 0,-4 2 0,-16 4-4165,31 3 5112,-38 6 0,-52 3 0,-9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5:31.8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24 10376,'2'12'2465,"-1"-3"-1050,-1-9 164,0 0-1183,9-19-205,-7 14 182,7-15-328,-9 20 389,0 7 26,2 16 61,2 32 0,0 10-196,2 22-477,-2-10 1,-1-1 219,-1 5 66,-1-12-3381,0 1 3291,2-31 13,-1-2-46,-1-29 1,0-4 88,-1-3 416,3-1-449,-3-47-90,1 8-133,-1-46 77,0 16 46,0-4-68,0 9 0,0 1 79,0-7 302,0-26-291,0 77 3269,0 10-5332,0 6 427,0 11-1725,0 1 3372,0 8 0,0-8 0,0-2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5:34.9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0 260 11627,'8'8'1938,"-1"-2"-1358,-7-6-502,0 0 883,16 2-625,3-1-2,16 1-43,0-2 10,3-3-33,24-3-716,-10 2 571,21 0 34,-13 4 22,5 0 0,8-3 82,-11-5 1,12-5 0,-2 1-161,6-1 0,3-1-653,7-3 0,9-3 0,-5 3 608,4-1 0,0 2-888,-8 3 1,7 2 0,-6 1 842,12 1 0,-2 2-228,-19 1 1,4 2 0,-8 1 221,-4 2 1,-6 2-64,-6-2 0,-3 2 58,-5 0 0,-2 0-735,34 0 825,8 2-34,-28-2 1804,15-7-1748,-25-2 1076,0-4-1199,8-3 198,-29 8-187,-1 0 3321,-29 7-4072,-3 0 237,-4 7-1043,-3 2 1557,-15 13 0,11-11 0,-6 2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5:39.9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50 260 12837,'-5'-4'1950,"2"2"269,3 2-1973,7-37-224,8 13 46,13-32-35,9 22 1,3 3 179,36-6-213,-30 21 123,24-2 124,-41 38-124,-4 17 274,-13 45 1,-10 13-236,-6-34 1,-3 1-473,-1 7 1,-1 8-1,-5-9 349,-10-10 1,-8-3-1030,-4 3 1,-6 4 0,3-7 989,4-6 0,0-3 67,-17 23 0,5-9 56,19-34-22,16-14 22,7-9-123,14-3 696,18 0-629,24 0 3348,31-1-3438,9-5 1,4-1-213,-37 4 0,0 0-736,31-4 1,-6-1-599,-21 3 1569,-14-11 0,-21 11 0,-10-9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5:41.0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0 121 13700,'8'4'1143,"-2"0"56,-6-4-179,0 0-841,-3 1 134,59-15-279,-14 0-34,6 1 0,2-1-22,21-11-23,1 5-5266,18 1-807,-47 10 6118,6 7 0,-49 3 0,-1 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44.339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1 393 13712,'61'79'1142,"-19"-17"-666,2-4 1,0 2-559,6 17 586,-11-16-33,-7-17-427,-9-18 223,-7-16 125,-4-13-392,-6-27-67,-1-25-449,-2-37 142,-1 36 0,-1-3-52,0-7 0,-1-1-286,1-1 1,1 1 347,0 3 0,0 2 39,4-33-1356,4 36-3462,-3 32 5143,-1 37 0,-4-6 0,-2 12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5:41.1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66 1 11301,'-36'24'403,"7"-4"2398,29-20-2331,0 0-5232,193-3 4762,-121-5 0,33 6 0,-12-1 0,-69-3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5:42.9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578 148 12076,'5'3'1927,"-1"-2"1300,-4-1-2656,4 0-246,-3-1-45,3 0-56,-4-4 45,0-2-202,0-7 23,-4-23 0,-8 13-79,-8-15 0,-12 25 314,-58 5-302,25 18 38,10-1 1,2 6 72,-10 29 124,8 14-23,17 10 0,5 6-145,0 18-451,10-16 0,6-3 383,15-8-22,15-11-134,74-11 123,-15-25-96,-9-15 1,1-10-51,12-28 0,-35-9 1,-7-7-3061,8-34 3110,-21 25 1,-8-2-141,-21-30 660,-11 7-268,-14 17-32,-18 18-147,21 27-235,-1 11-1143,27 20-750,2 11 2162,11 12 0,-7-10 0,7-1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5:43.2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 25 18160,'1'4'459,"0"0"639,-1-4-1064,-26 41-34,17-21-101,-18 28-829,25-36 863,6-20 0,4-11 22,2-16 45,0 0-11,-5 4-12,-3 16-302,-2 5-1367,0 10-224,0 6 1916,0 9 0,0-5 0,0 4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5:43.6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72 1 18552,'8'2'45,"-2"0"179,-6-2-179,0 0-303,-38 78 135,28-55 44,-28 59 79,43-77 0,6-3-11,29 0 22,-2-2-22,23 0 0,-10 5 11,-1 5 627,25 43-336,-37-15 24,7 31 9,-38-28-44,-7 0 23,-56 26-930,18-33-1043,-49 10-2017,47-38 3687,3-18 0,27 9 0,1-10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5:43.8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1 388 17375,'8'-25'510,"40"-21"0,13 0-3731,18 7 3265,-25 7 1,8-4 0,-3 4 39,5 7 0,-1 5 240,0-1 1,-2 2-314,-7 3 1,-2 2-408,0 3 1,-5 6-2204,-2 11-382,-3 6 2981,-48 15 0,4-14 0,-4-3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5:44.3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101 373 10809,'-7'-6'1502,"2"0"828,5 6-1086,0 0-1177,-58 2 325,53-1 34,-20 1-213,98-14-135,3-2 1,26-4-1,7-2 1,-9 1-989,-4 3 0,-5 0 0,9-2 958,-22 4 1,10-1-1,3-2 1,0 1-1,-3 2 1,-8 1 24,0 2 0,-6 2 0,-2 0 0,6 1-49,4-1 1,7-1 0,1 1-1,-3 1 1,-9 0-66,2 0 0,-8 1 0,3-1-228,27-1 0,3-1 0,-27 1-1009,-30 2-1041,-28 5 2319,-40-1 0,14 3 0,-19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5:49.4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1 103 14283,'10'8'1020,"-3"-1"-673,-7-7-90,0 0-3443,40 151 3454,-22-68-152,-3-19 0,3 11 0,-4-9 799,-1 27-769,-6-7-2362,-2-15 2182,-1 0-851,-1-33-560,3-6 78,-3-28 2149,0-25-2273,-4-37 1,-3-11 1753,-3 20 1,-1-2-35,-3-40 1,-1 1 257,-2 36 1,0 3 727,-2-14 1,2 1-241,-3-24-303,3-6-66,15 41-416,21 24 594,46 5-1600,-2 23 996,25 23 2771,-39 16-2884,-18 21 34,-17 6-28,-34-7 0,-9-1-73,-14 12 0,2-19 0,-4-5-269,-11-14-4672,6-14-214,23-15 5155,11-11 0,14 0 0,2 1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5:50.9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532 0 10293,'4'7'3363,"0"-1"-2400,-4-6 370,0 0-167,-16 1-741,-12 17-33,-25 19-33,-16 36-993,23 4 0,-3 19 1,5-4 741,15-30 0,3-2 0,0 5-30,-4 12 1,-3 7-1,3 1 1,7-9-167,7 14 1,7-8 222,-1-5 0,7 2-705,14-8 1,7 4 0,1-8 586,1-6 0,5-3-17,18 25 0,9-12-256,27-27 166,3-17-487,-28-18 0,0-3-376,20-3-380,11-16-22,-42-10-1872,-8-13 3227,-18-1 0,-6 16 0,-11 5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5:51.4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35 167 12960,'-2'-7'3037,"-12"-61"-2532,11 49-57,-10-47-247,13 62 482,0 2-155,0 12-159,0 14 314,0 26 24,0 22-136,0 15-269,0-4 1,0 1-303,0-33 0,0 0-135,0 24 1,0-4-807,0-16 941,-1 1 0,1-29 0,-1 1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5:51.6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26 503 14721,'-3'-4'2151,"0"1"-885,3 3-1042,-19-57-4227,63-3 4025,-31 12 1,5 0-6,30 4 0,10 8 260,-8 5 0,0 4-423,0-1 1,4 2-3189,16 1 1,-5 3 3333,-2-2 0,12 5 0,-75 19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44.977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184 125 15795,'1'6'303,"0"-1"661,-37-64-248,21 43-379,-27-44-214,30 68 225,-3 21 178,-2 25-66,-3 21-337,5 9-45,5-1-78,6-12-44,7-14-113,10-17-213,7-19-1009,12-10-189,4-27-416,2-16 371,-3-24 470,-6-11 1143,-10-1 415,-9 12 1960,-7 16-403,-3 16-807,0 15 91,0 7-618,0 24-122,6 4-259,10 25-245,13-5 32,14-6-88,12-12-236,10-14-180,6-9-145,1-25 123,-4-8 482,-10-14 157,-14 5 235,-14 11 45,-13 11-123,-8 9-224,-2 5 55,4 8 427,10 11 78,8 12-370,5 7-67,1 0-113,-6-11-100,-4-11-22,-6-8-280,2-26 44,6-16 45,7-24 297,-4 17 0,2 3 331,15-11-12,14 6 101,-22 38 90,22 35-493,-14-2-101,13 27-213,-24-11-5398,-2-2 1791,6-10 3820,-11-12 0,-5-12 0,-17-7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5:52.1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 19 14348,'-4'-11'471,"1"3"12,3 8 334,0 0-3312,178 217 2904,-140-154 0,-1 3-250,11 4 1,11 12 0,-2 1-1,-15-7-233,-15 13 0,-12-5 135,0 1 1,-9 7-884,-13-20 0,-6 7 0,-4 1 0,2-9 295,-1 20 1,-4-3-195,-6 0 0,-4 3 0,3-20-3358,-6-14 4079,8-22 0,18-35 0,3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5:53.0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93 14171,'-6'0'1210,"1"0"1008,5 0-2039,16-9-55,13 4-23,22-12-78,12 7-57,-4-2 0,1 0-650,9 2-156,-16 1 0,-4 2-2331,-18 6 3171,-13 10 0,-10-7 0,-8 7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5:53.2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3 130 18698,'-1'-3'369,"-1"1"-5435,2 2 4875,92-6-2478,4-11 1039,-5 4 0,4-3 1820,-21-1 0,-7-1 0,22-4 0,-40 7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6:17.1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15840,'1'5'953,"1"-1"560,-2-4-976,28 151-492,-20-75-923,7 20 1,-1 0 295,-13-20-1009,2-16 1728,8-15 0,-6-21 0,6-13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6:17.3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372 40 8875,'32'-22'1065,"-7"4"2555,-25 18-2992,-40 81-248,1-15-339,-1 6 1,-10 18-1,5-8-338,8-14 0,2 0-56,-2 4 1,-1 6 0,8-12-3928,5 12 3917,12-17 0,13-46 1,0-8-1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6:17.7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114 1 17958,'52'8'409,"-1"0"0,-23 39-292,4 20 1,-12 7-107,-35-23 1,-11 2-752,-13 32 1,-4-6 862,-15-14-56,9-16 631,12-12-553,18-20 149,8-6-294,25-11-1502,47-16 1,17-5 1501,-26 9 0,3 0-139,11-5 1,7-3 0,-5 2-410,-3 1 0,-4 3-1066,-3-1 0,-4 2 1073,17-5 1,-25 7 0,-38 8-1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6:24.3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60 9289,'12'4'1457,"-2"0"-367,-10-4 737,0 0-1364,1-2-251,-1 0 104,1 0-102,-1-1 949,4-3-805,-1 3-133,2-4-35,-3 3 68,-2-1 425,0-8-425,0 7 78,0-6-56,0 11 235,0 0-515,3 21 213,7 10-1735,4 16 0,0 5 1690,11 28-205,-9-22 0,-1 1 115,-1 17 1,-3-5-46,-3-11 68,7 9-101,-7-29 0,5 6 45,-9-29-45,0-2-34,-1 1 12,0-7-23,0 0 3178,-2-7-5744,1-1 1230,-2-11 25,0-1-627,0-8 1983,0 8 0,0 4 0,0 6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6:27.1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93 16927,'8'10'67,"-1"-2"180,-7-8-225,0 0-78,103-29 0,-31 13-2045,-12 2 1,12-2 0,-8 4-467,28 0-2519,-4 1 5300,-61 11 1,-27 0 0,0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6:27.2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 68 18462,'-10'-2'728,"2"1"-548,8 1-23,131 11-919,-35-24-442,-30 11 1,9 1 0,-9-3-949,-14-7 1,-6-3 2151,32-6 0,-55 14 0,-9 1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6:28.3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663 254 11661,'10'8'2252,"-2"-1"-1345,-8-7 337,0 0-638,-2-14-214,-10 6 11,-8-13 785,-67 1-1479,26 11 453,6 1 1,0 1 219,-10 7-169,1 10 55,11 26 1,2 9-146,-6 20-225,15-5 0,7 3 270,20 16-3222,9-4 3054,13-7-52,38 7-60,1-31-179,35-4 0,-12-33-821,-1-47 1,-2-15 1083,-26 23 0,-2-5 6,23-38 0,-10-7 926,-33 26 1,-8 2-1006,-1-2 0,-5-2-28,-10-16 0,-4 4 129,-2-4 248,-14-7-293,16 77-716,4 4 761,3 29 0,2-21 0,1 22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45.622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358 0 16938,'-57'20'538,"1"0"0,2 9 0,7 9-141,12 20 1,9 9-1318,1 12 1,5 5 1176,5 12 1,4 3-507,5-29 0,2 1 0,3 1 312,4 0 1,5 0 0,2-1-57,1-3 0,2-1 1,5-2-8,16 23 0,8-5-51,2-11 1,6-8 44,-1-13 1,2-7 287,-4-11 1,0-7-1190,34 1-225,-15-28 0,-11-35 303,-8-25 526,-5-25 303,-9-1 561,-6 17 1308,-11 22-1084,-6 25 1069,-4 15-1831,1 13 1087,19 41-819,0-2-202,17 34-89,-5-22-145,7-6-1827,7-12-2420,-9-18 4392,5-9 0,-32-11 0,-2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6:28.5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0 100 14763,'19'-20'919,"-5"5"961,-14 15-3897,3-31 147,-3 23-1626,3-17 3596,-1 33 1,-1-1 0,1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6:28.8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1 18026,'-40'91'408,"25"-36"1,12-7-476,31-16-168,25 9 190,23-38 22,15-4 1,3 2 179,1 8 39,-10-5 0,-11 7 376,-44 17-460,-9 7 392,-12 30-927,-17-12 423,-19 20-119,-22-27-1304,-13-13 615,-4-15 1,27-10 0,10-8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6:29.0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0 151 18014,'90'-39'1109,"-22"24"-3074,7-6 0,17-4 0,-8 5 984,-14 12 1,-3 3-998,31-5 0,-7 2 2330,-22 8 0,-52 0 1,-9 0-1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6:48.3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19370,'0'39'168,"0"11"-89,0 15 257,0 16-90,0 2 0,0 3-201,0-34 0,0 0-344,0 29 0,0-5 299,0-15 120,0-17-635,0-12-158,0-16-313,0-7-403,0-8-2779,0-17 3447,0-2 1,0-2 0,0 7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6:48.7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106 127 12723,'-18'-22'4415,"3"4"-3983,15 18 241,-12-39-660,14 30 10,10-30 39,32 43 106,30 12-67,3 18 0,0 9-79,-29-15 1,-2 3-68,23 19 1,-8 4 111,-27 10-1459,-30-4 0,-10 3 1504,-18 16-51,-1-17 1,-7-5-112,-39-3 184,-7-11-1170,22-22 1,-1-4 1080,-25 4-45,-13-5 44,52-14-369,16-2 1941,14 0-11447,28-13 9758,5 3 1,3-5-1,-8 8 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6:48.9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15213,'10'7'2521,"-2"-1"-7285,-5 59 5346,-3 7-96,2-20 1,-1 1-666,-1 32-35,0-32-2744,0-14-4426,0-16 7384,0-12 0,0-11 0,0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6:49.1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66 9767,'3'-37'0,"-2"8"0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6:49.4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305 11 14809,'14'-6'2992,"-2"2"-2711,-12 4 10,0 0 291,-51 48 35,12-4 201,-19 26 0,-2 6-449,10 1-477,14-17 0,8-3 253,19-9-2649,94-21 0,22-18 2504,-39-12 0,38 10 0,-14-10 0,-72-21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6:49.7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15 208 15840,'-8'21'2208,"2"-5"-1906,6-16 113,104-29-415,-62 3-193,21 1 1,-5-6 181,-38-12 56,-7 1 268,-54 7-10,6 21 134,-40 24-34,21 26 258,35 28 0,12 23 1,19-13-1178,36-28 1,9-2-53,-26 21 0,-5 10 0,13-24-4348,56-49 1,-1-29 4216,-24-5 0,-13-8 0,-47 26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6:50.2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525 12 14798,'-2'-12'2801,"-83"25"-7318,29 28 5110,7-4 1,-9 9 0,8 0 33,8 10 0,7 3-263,-12 21 0,6 3 249,18-25 1,6-1-441,5-4 1,5 4 27,9 28 1,10-2-202,2-34 0,5-3-45,11 23 1,10-11-898,45-30-1298,11-14-2410,-36-19 0,-3-6 5346,12-7 1,-8-4-1,-53 9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45.77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84 22540,'31'-15'-257,"-7"4"-740,-24 11-7362,0 0 8359,48-26 0,-36 20 0,36-20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6:50.9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121 129 17761,'5'7'852,"-1"-1"-115,-4-6-445,0 59-152,3-1 0,1 6-140,-2-5 0,0 1-292,3 15 0,0-6-1029,-3-9-167,0-15-3577,-18-34 4171,-4-29 894,-16-32 273,3-23 134,20 6 0,2-15 0,3 9 445,0 18 0,3 1-533,0-53 0,14 15-106,19 61 694,26 35 1,7 15 33,21 23-775,-13-2 1,-4 6 236,-27-2 1,-8 4-1736,-3 0 0,-6 5 1685,-6 18 0,-9 1-501,-11-18 0,-7-2 221,-6 12 0,-8-6 94,-38 3 80,-7-21-1466,-14-18 1365,26-16 1949,0-20-2464,40-15 120,12-15-1130,29-8-2431,37-3 1,14 1 2375,-22 18 0,2 1 1127,8-1 0,6-2 0,-5 5 419,-6 8 0,-5 4 991,-3 2 1,0 3 1429,47-5-1076,-41 10 235,-3 10-987,-35 16 225,-6 11-2047,-2 15 1745,-3 36-119,-1-17-610,-2 21 730,-2-32-5077,0-19 3898,-5-10 1,4-18-1,-4-2 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6:51.0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60 17328,'15'-33'-757,"-3"7"1,-12 26 0,0 0-1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6:51.3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118 213 15626,'26'15'100,"19"-35"1,-3-13-485,-25-3 765,7-13 1,-12 3 178,-45 19 385,-31 10-4,8 41-109,2 15-300,26 19 0,6 6-532,-4 16-2969,64 2 1,22-13 2968,2-48 0,4 6 0,-5-11 0,-29-40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6:51.5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10472,'84'4'179,"1"0"0,-6 9 1,-12 16 1282,-27 29 0,-13 19-1153,-5 0 1,-6 9 0,-6 2-488,-10-14 0,-6 3 0,-3 0 0,-1 0-422,0 2 1,-1 1 0,-3-2 0,-3-3-724,-8 10 1,-5-4 0,-3-11 1535,-8-3 0,1-17 0,7-20 0,9-12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6:59.0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218 276 17364,'-21'47'728,"0"0"1,-4 22-623,2 10 1,2 4-63,12-31 1,2-2-12,1 5 1,0-3-654,2 9 665,0-7 290,4-44-155,0-7-45,-4-8-298,-6-41 0,-1-18 107,-5-28-689,4 0 1,2-4 705,3 28 0,8 0-916,15 4 1,9-2 0,0 6 931,-2 10 1,4 4 44,25-18 1,6 15-24,19 42 213,-2 28-16,-34 32 0,-8 12-196,-11-18 0,-7 2-115,-5 36 1,-14-1 137,-11-31 0,-9-7-7,-7-1 1,-7-4 11,-20 6 0,0-7-28,-6 0 942,-18-1-1268,71-49 203,32-19 134,5 13 69,23-11-2,-5 33 320,-1 10-151,17 31-936,-15-1 689,13 16-123,-20-21 2557,-1-8-4036,-5-12-7014,29-32 8616,-26-15 0,11-2 0,-33 5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6:59.3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87 33 11537,'-37'81'9211,"30"-43"-9183,-16 22 0,3 1-6,30-18-22,15-10-459,22-27 0,7-10 67,12-13 347,-9-2 0,-8-8-191,-22-28-391,-40-42 773,-14 46-45,-27-19 44,9 59-145,5 8-4008,-2 22 2002,20 0-2173,2 10 4179,18-11 0,2-11 0,0-5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6:59.7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1 246 16398,'13'-10'1759,"-3"1"-534,-9 80-990,-1-9-135,1 0 1,-1 12 0,3-6-62,3-14 0,1-3-68,0 29 0,4-8 17,16-21-3774,34-28 3103,-16-34 179,26-35 134,-26-38 22,-24 34 1,-3-7-1140,3-38 0,-4-3 1487,-6 27 0,-1 0 230,0-20 0,-3 6 970,-3 9-282,-4 33 1720,0 26-2380,0 46 440,-3 15-418,0 41-190,-1 10-46,6-20 1,2 12 0,2-8-269,0-15 0,2-1 977,0 11 1,2 7-1,4-19-1941,19-10 1183,23-23 0,-30-14 1,13-12-1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7:00.1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291 50 15616,'6'4'2746,"-1"0"-1918,-5-4-278,0 0-975,-67-20 638,29 35 67,-54-7-21,53 43-147,8 3-3342,11 14 3197,9-26-191,8-1-493,17-31 384,13-20-329,21-30 1,2-8 319,10-11 375,-11 3 1,-5 2 370,-16 16 3557,-13 17-2504,-6 20-1199,-1 19 10,4 17-178,7 12-56,7 6-1076,3-8 0,4-1-1457,9 1-1392,14 14 3891,-33-55 0,-17-4 0,-1-1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7:01.1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579 558 13556,'-12'-4'2936,"2"1"-2073,-66-34-205,32 27-513,-9-11 1,-4 5-3277,-32 39 3546,21 10-264,25-4 0,3 4 840,-5 33-710,13 4-130,23-8 0,8-1-106,13-1 141,25 25-399,18-78-1422,-6-28 0,2-10 772,26-22 560,-26 2 1,-5-7 833,-18 6 0,-7-3-800,-4-6 0,-5-1 118,-2-3 0,-6-4 963,-12-29 0,-6 3-409,8 43 1,-2 4-202,-5-18 0,-4 15 94,6 44 231,-9 54-613,8 5 1,2 8 146,-1 3 1,2 5-23,0 18 1,3 1 1402,6-24 0,8 0-1465,21 25 1,8-6-416,12 5-240,-2-29 0,4-15-576,13-42 120,3-31-356,-16-33 0,-4-11 1490,-19 25 0,-3-2 356,12-32 1,-9 3 1425,-19 15-1907,-6 27 282,-2 38 313,-1 27-156,0 30-213,0 14-180,1-11 1,1 2-2961,-2 34-5701,3 2 8740,-3-57 0,0-32 0,0-9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7:01.2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1 17498,'-3'0'-3193,"0"0"3193,3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1:45.906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170 11 17801,'12'2'1748,"-3"0"-1445,-9-2-258,-56 64 111,27-13-22,-7 2 1,2 4-494,13 23 695,10 0-44,8-7-11,10-5-214,13-11-22,16-13 22,15-14-67,15-16-313,11-22-416,16-27 87,-42 7 0,0-5 367,0-7 0,-1-4-252,-2-3 1,-4-3-242,-5 0 1,-4-2 576,-8 2 1,-6 0 190,4-35 1098,-15 23-246,-20 27 367,-12 19-513,-14 17 67,-11 23 23,-3 21-237,4 27 330,7 18-675,18 7-147,10-2-67,30-8-112,23-17-46,37-23-290,-25-30 0,3-9-891,9-9 1,2-9-870,6-8 1,-2-7-2499,-17 0 0,-5-4 4706,-2-7 0,-10 0 0,-13 4 0,-12 6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45.907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37 21387,'34'1'728,"-7"-1"-1311,-27 0-8918,0 0 9501,26-17 0,-20 13 0,20-12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7:01.6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171 161 18317,'5'0'616,"0"1"-5100,-5-1 4551,63 10-67,-22-25 1174,48-2-1443,-48-33 546,-19-6 316,-77 28 1,-21 23-737,30 43 1,-2 12 237,-32-19 1,6 8-29,32 41 1,27 5 1891,41 1-1959,21-12-1121,9-47 0,16-7 1,-7-5-1424,-15-5 1,0-5 2543,49-1 0,-13-12 0,-59-14 0,-4 3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7:44.1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265 51 13510,'2'-13'1759,"0"3"-381,-2 10-840,0 0-281,-61-28 180,26 32-212,-62 1-247,61 59 22,3 7 33,27 16-3380,22-8 3425,7 10-1173,-7-39 0,1 0 1157,-1 2 0,-3 2-21,-1 21 1,-3 0 42,-1-22 0,-5 1 151,-10 42 0,-5-6-201,2-26 45,-16 27-23,23-85 2116,3-5-2094,2-1-78,5 0 3096,3-2-3175,11 2 79,-3 10 527,15 42-359,-15 6 67,-7 5 0,-4 3 646,-2 21-797,-5-30 1,-5 2-1669,-3-2 0,-3-4 1640,-6 26-265,4-21 0,2-3 209,3-4-2208,17 22 2174,10-48 0,19 5-111,9-27 1658,14-10-5743,0-15 0,0-4 4230,4 0 0,-15 1 0,-10 2 0,-30 15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7:46.5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12333,'7'6'2230,"-1"-1"-2230,-6-5 672,0 0 68,9-1 571,-6-1-1009,6 1-56,-8 0 696,-1 1-875,0 12 56,0 12-3358,8 60 3386,-4-27 1,1 4-63,1 1 1,0 0-212,-1 2 1,-1-4 323,0 14-118,-3-20 0,1-2-62,-1 7-11,0 20 23,1-57-504,-2-8 43,1-9-368,-1-1-818,0-4 1215,0-5 398,0-5 0,0 3 0,0-1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7:46.8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1 10359,'23'0'1524,"-4"1"1438,-19-1-1808,-9 94-1053,2-47-68,1 13 1,-1 0 636,-2-13-737,3-7-8382,1 2 8449,2-21 0,2-1 0,1-20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7:48.7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49 163 7123,'1'3'22,"0"0"6040,-1-3-5703,0-6-90,3 1 111,20-22-212,-2 10-145,18-17 66,-8 13-3369,18-5 3336,-5 10-11,-1 2-45,-18 11-33,-12 18-191,-8 37 381,-4 44-22,-6-45 0,-2 0-12,-1 7 0,-2-2 202,-19 23 33,-3-16 1,-2-1-236,-9 12-84,9-19 1,1-5 49,1-11 57,-8 5-135,22-24-11,-4 1 380,22-21 113,0 0-224,21 0 3134,2-5-3336,26-3 12,1-7-51,5-3 1,1-1-18,15-6-11,-17 6 0,-2 1 0,-11 4-68,-13 4-1770,-12 1 337,-8 5-505,-2 1-1512,-2 3 3518,1 0 0,-3 0 0,-1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7:49.1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120 1 15235,'1'7'1345,"0"-2"-583,-1-5-225,0 0-4463,-22 127 3926,7-70-180,-1 21 1,-2-1-720,-2-26-2720,7-20 3051,1-11 1,9-18 0,0-2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7:54.0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8 168 6854,'-4'-2'930,"0"1"7171,4 1-7944,5-3-157,-1-1 67,6-4 0,1-3-112,17-14 45,-3 4-22,46-25-12,-43 27 23,24-7-90,-46 24 34,9 13 67,-9 3-78,7 13-34,-7 3-605,-5 37 717,-9-20 101,-7 27-23,-12-31-3347,-30 28 3381,19-30-112,-17 19 112,32-39-112,6-5-2122,8-3 2122,3-7-236,5-2 203,1-4 33,5 0 2347,9 0-2247,48-22-100,-18 11-11,33-14 11,-38 18 3213,25 30-3213,-32 1 22,13 26 12,-39-4-2888,-4 37 3178,-9-31-166,-4 24-13,-8-43 35,-2-7 122,-11 0-493,5-14 202,-8 0 3394,6-11-3293,1-1-415,-18-1-33,21 0-392,-10 0-448,24 1-5559,1 0 6735,4 0 0,2 0 0,4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7:54.3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145 1 13341,'9'7'1805,"-2"0"-1808,-19 43 0,-10 12 37,6-13-34,-6 20 0,-1-2-246,5-26 246,-5-4 0,11-17 0,0-7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7:55.4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136 23 13712,'19'-13'2498,"-5"3"-2487,-14 10 303,6 52-722,-4-1 514,-2-2 0,-1 3 18,-13 33 223,-10-2-1786,-1-23 1,-2-2 1482,-3 5-32,-11 19 44,32-65-34,5-9-324,3-4 302,1-3 364,16-1-353,13-8 3370,28-5-3600,33-10 1,7-2 162,-47 13 0,0 0-135,43-10 1,-9 5-348,-41 13-6454,-14 3 3665,-17 1 3327,-10 0 0,-4 0 0,-4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7:55.6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 1 14764,'3'1'662,"-1"1"122,-2-2-481,-3 66-146,2-14-2115,-1 34 0,0 6 1958,2 1-303,-1-21 1,0-4 400,-4-5-98,-2-10 0,3-25 0,0-9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46.035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62 13712,'35'-34'0,"-8"7"0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7:55.8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157 0 16838,'1'4'896,"-1"-2"-684,1 55-99,-10-13-2217,0 18 1,-2 4 2103,-13 12 47,8-27 1,0 0-1874,-7 12-1110,3-12-2319,5-24 4698,5-12 1,7-15-1,0 0 1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7:56.6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66 1 14048,'8'1'1255,"-3"0"-1211,-5-1 80,0 0 88,-3 54 214,-6-11-107,-2 25 1,-3 3-264,-2-8-22,-6 29 22,18-69-12,4-9-44,19-9-78,10-11 56,20-5 10,4-3 136,29 4 100,-31 13 201,17 13-66,-41 14 627,-1 61-661,-13-39-180,-12 37-145,-22-58-3819,-28-15 0,-7-5-3699,-1 4 7518,0-13 0,6-4 0,32-1 0,7-8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7:56.7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1 193 15650,'70'-37'470,"0"9"-3194,-7 0 1,5-1 2723,-11 11 0,3 3 114,25 2 1,-1 3-3588,4-2 3658,-28 10 0,-14 2 1,-37 2-1,-5 2 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7:56.9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80 0 8822,'2'66'399,"0"1"1,-1-5 0,-4-6 2139,-17-4-8713,-9 28 6174,15-40 0,-3 11 0,15-50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7:57.9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391 0 11879,'8'7'2544,"-1"-1"-1353,-7-6-1068,0 0 179,-21 2 237,-3 18-348,-24 8 201,-1 21 68,-1 7-1346,7 5 0,2 3 1267,-6 17-264,11-15 1,6-1 482,14 3-460,18 3 0,7 0-140,12 3-40,-1-10 1,7-8-95,21-30-2370,28-11 2247,-4-21 257,-5-10-23,-24-16 2191,-32-8-2224,-19-24-1136,-14 19 1304,-16-9 2880,-8 33-2723,-1 11-146,3 6-1535,-17 26-1400,32-2-3228,-7 11 6040,33-12 0,3-12 0,0-4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7:58.8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 41 13252,'10'1'1434,"-3"-1"-1255,68-32-111,-40 24-1393,17 7 1,-3 11 1357,-27 32 180,-6 45 1381,-36-6-877,-10 7-1268,-1-13 1,-2 0 718,-2 15-152,9-24 1,6-5 84,13-15-56,5-7 224,15 4-202,3-23 2144,18 3-2267,2-22 195,6-5-83,28-31-56,-33 13 3471,12-19-3393,-42 30 549,-4 6-660,-3 5 22,0 15 11,-4 14 0,1 24 61,-3 32 1,1 8-460,3-34 1,0 1 397,0 7 0,-1 5 0,2-7 0,1-11 0,0-6 34,0 46-1498,-2-39 1,-1-3 1709,-2 16 34,-6 4-145,1-46 133,-2-9-1821,-40-8 1441,10-5-351,-35-2-1655,19-2-1826,2 2 3944,15-1 0,16 1 0,18-2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8:06.9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400 1 16602,'-8'1'622,"-47"40"0,-10 20-1680,11 11 1177,9-22 1,-8 8-1,11-3 105,15-3 0,9 4 112,4 15 0,4 9 1,4-8-292,3-13 0,4-2-40,0 43 1,11-12 483,27-42-1072,56-15-302,-26-30-275,-13-8 1,-3-8-3166,-10-22 4325,-9-6 0,-26 25 0,-3 4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8:07.4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60 12087,'3'7'3775,"0"-1"-3121,-3-6-397,0 0-133,-8-5 55,4 46 390,-4-7-176,5 42 66,3-18-3236,0 13 2878,2-25-101,4 2 78,4-29-470,6-11-381,50-58 291,-33 4 252,3 0 1,-3-5-510,-13-24 570,-7-14 1334,-7 34-649,-3 8 3246,-3 37-3482,0 10-134,0 26 89,0 3-45,4 27-134,3-5-3100,24 28 3078,-10-35-34,18 12-550,-14-44-290,5-7-8174,31-21 9014,-32 3 0,15-6 0,-42 11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8:07.8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14865,'6'4'3586,"-1"0"-3642,-5-4 56,0 32-3848,0 1 4621,2 56 378,1-29-815,3 12-179,1-36-68,-3-12 23,2-11-112,-4-11 3336,2-19-3638,2-18-438,8-29 1,3-4 717,2 6-18,-3-1 1,1 11 28,-6 44 291,9 16 314,-5 15-347,12 18-79,-9 7-45,0 6-168,12 38-706,-12-41-627,9 17-1300,-15-57 2678,-1-12 0,-3 0 0,-3-5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8:08.7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9 14563,'-1'-4'2924,"-1"0"-8741,2 4 6691,-1 88-325,1-22 254,-1 3 1,1 3-220,2 19-164,0-22 0,0-3-420,2-6 930,0 24-852,-4-82-33,0-2-56,1-40-672,4-6-46,7-41 528,12 9 3275,10 11-3287,11 37 0,6 10 213,16 13 246,-12 12 1,-3 11 134,0 47-1409,-28 8 1,-8 5 1464,-6 19-381,-14-23 0,-10-6-59,-32-9 104,-13-19-337,4-38 1,1-12-381,5-12 78,-26-41 157,90 8-1733,36 3 0,14 2 1514,-21 19 1,3 2 117,37-20 0,1 4 364,-35 26 1,-2 4 66,12-5 1,-3 2 521,-1 1 2748,7-1-2020,-62 21-2792,-1 13 3173,1 29 1215,1 1-2425,-1 21-202,1-19-168,-2-2-5008,-2 0-1749,0-21 6757,-4-17 0,3-9 0,-1-10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47.722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0 517 15829,'8'3'325,"91"-17"426,-6-9-1512,-32 10 0,8-3 1,-1 0 961,-3-2 1,-1 0 0,1 0-12,8-1 1,1 0-1,0 0-461,4 0 1,1 0 0,0 1 315,-2 2 0,0 0 0,-1 2-19,-5 1 0,0 1 0,-3 2-15,24-2 0,-5 2-11,-16 2 0,-5 1 791,32 1-802,-35 2 11,-29 3-22,-15 0 1088,-12 1-1726,-5-7 1323,-2-4-2556,-6-11 145,-8-5-303,-9-3-3562,0 9 5613,-1 4 0,15 13 0,0 2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8:08.8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17465,'7'3'-415,"-2"0"-694,-5-3-292,0 0 0,0 0 1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8:09.3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325 53 13296,'8'10'1771,"-2"-3"1322,-65-65-2051,-19 113-1101,-12-70 126,46 58 1,11 12 11,10-5-91,12-10-1332,13-13 1097,17-21 0,15-21-749,10-22 155,-3-12 1,-2-2 1187,0 7 36,18-32-80,-49 75 660,-2 9 270,11 29-1031,-1 3-57,7 26-66,-5-15-79,0-4-5925,17-12 3920,0-18-953,19-26-1748,-19-10 4706,-2-14 0,-21 17 0,-5 4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8:10.2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114 709 12232,'-43'-22'8281,"21"38"-8326,-27 36-78,61 13 123,1-10 0,7-2 11,38 8-2797,-20-14 1,-2-1 2863,-1 9-78,5 17 1510,-43-51-1510,-15-9-2619,-47-8 2261,27-12-247,-23-7-393,60-7 2471,25-3-1568,30-3 0,10 0-261,28-10 378,-14 7 1,0-1 21,6-6 12,-25-6 0,-4-3-44,6-14-12,-20 14 0,-9 0 280,-20 4 347,-10 15-55,-30 12-124,-14 21-124,-8 16-200,0 19-46,26 11-1878,7 9 1923,9 31-123,11-23 2201,14 13-2201,17-44-885,54-28 0,15-14 582,-48 1 1,0-3-97,16-2 1,9-4 0,-13-2 118,14-25-833,-37 8 0,-4-1 1684,-1-3 2451,-2-11-2608,-60 42-88,-14 4 222,-27 10-741,10 8 1,0 3 439,-25 20-141,28-10 0,5 4 2421,1 17-2426,17 3-2437,13-5 2336,35 0-24,56-25 24,8-19-493,-27-28 0,6-16 1,-8-1 279,-11-1 0,-5-5-235,20-33 0,-11-7-242,-32 23 1,-9 0 229,0-5 1,-4-7 160,-5-10 1,-3-10-1,0 10 747,-2 14 0,0 2 174,-3-37 0,-2 19 358,0 62-689,5 63 1541,5 15-1743,1-4 1,0 4-45,1 1 0,0 2-12,0 1 1,2 6-388,4 11 1,1 9 0,-1-7 347,0-6 1,0-2-89,2 1 1,0 4 0,0-12 1296,0 2-2424,-2-25 1221,-2-34 0,-3-3 0,0-14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8:10.4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362 0 18395,'69'62'437,"1"-1"0,-5 3 0,-11 5-2959,-23-1 0,-11 7 2734,-9 1 1,-6 7 0,-7-3-47,-10 16 1,-11-1-167,1-10 0,-6 3 0,-7-8-434,-3-19 1,-5-7 0,-5-2-2301,-10 5 0,-5-2 0,3-6 2734,-2-4 0,3-6 0,0 0 0,9-12 0,25-27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8:19.5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186 1 13532,'5'11'1277,"-2"-3"12,-3-8-1222,0 0 1602,-56 216-2679,41-158 0,0 2 1114,-9 31 1,-2 14 0,4-13-16,8-25 1,4-8 177,1-4 1,6-1-604,15 15 0,10-6-314,24-3-448,-1-17 0,4-13-6230,19-49 7328,0-8 0,-43 3 0,-8 3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8:20.0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58 15515,'4'-5'1983,"-1"1"-1602,-9 85-45,5-28 1,1 3-225,-3 6 0,1 0-95,5-4 0,3-8-17,5-18-538,35-12-269,-13-33-1098,26-19 90,-22-30 773,-4-14 946,-22 8 1,-3-1 1507,2-6-925,-9 19 1,-4 9 229,-2 29-347,0 12 134,-2 15 236,5 14-292,0 18-168,2 9-11,0 4 179,34 26-448,-12-37-269,33 11-134,-16-46-684,11-7 1087,23-45 0,-35 32 0,8-33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8:20.4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 5 15639,'-12'-2'1322,"2"0"-919,3 66-190,5-18-62,-1 2 0,1 4 354,10 47-483,-4-46-22,4 15 157,-8-58 134,0-7-1277,0-85 863,5 27 44,1-4 1,4-1 78,14-2 1009,54 11-718,-34 35-67,30 18-123,-50 30 112,4 44-213,-13-30-516,4 22-952,-10-48-951,2-10 2419,1-7 0,-4-3 0,-2-2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8:20.9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37 15381,'6'-36'2645,"17"78"-2321,-8 22-3003,0-1 0,3 7 3004,0 8 0,0-3-275,-4-17 1,-1-1 641,4 12 1,-2-3-682,-3 4-1643,-5-11 1632,-5-30 0,-2-8-280,0-40 1894,0-14-1872,0-26-1082,21-34 1340,5 28-11,21-4 2782,0 48-2692,-3 11-2357,2 34 2278,-24 6 45,-1 28 156,-36 3 1,-17 3-597,-17-16 1,-6-6 383,-8 2-45,12-11 0,7-13-852,26-32 1787,9-19-1916,45-29 1,17-6 782,5-13 428,6 11 0,3 7 576,3 22 35,-8 16 1254,17 20-1602,-29 17 3143,16 14-3401,-36 12-3366,-1 20 542,-15-3-3002,-2-12 5647,-12-18 0,0-27 0,0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8:21.0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17185,'5'11'-247,"-2"-2"-739,-3-9-404,0 0 1,0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8:21.5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271 150 12378,'3'1'2028,"-1"0"-1210,-8-63-314,-6 39-408,-22-42 509,-1 63 189,-18 23-390,7 15-124,-1 17-263,16 23 0,19-1-667,41-29 67,-12 47 225,57-140 790,-38-13-432,-10-4 1244,-2-8-942,-13 35-100,-1 2-90,-6 35 89,0 11 34,26 50-638,-8-17-785,19 33-1220,-11-48-5097,-7-13 7505,-2-8 0,-14-8 0,-2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47.940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11 14 16782,'-6'-7'840,"1"1"-538,5 6 1,79 2-12,-3 12-603,-4-5 1,4 4 434,-15 4 1,-4 4-18,-3 1 1,-5 4 173,32 31 90,-29 13 160,-26 15-502,-22-35 0,-8 2-28,-10 6 0,-9 1-877,-7 6 0,-5-3-815,1-14 0,-2-4 1692,-3-3 0,3-7 0,5-12 0,8-10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8:21.8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70 1 18810,'11'2'2072,"-13"96"-2462,18-44 435,-11 11 0,6 1 206,31-8-206,-3-5-225,-8 12 180,-15-28 312,-17 7-312,-24-33-359,-17-6-5793,-38-28-1355,41 7 7564,-13-20 1,52 24 0,0 5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8:22.4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1 880 12815,'35'8'4056,"-6"-1"-2969,-29-7-437,0 0-258,64-11-62,-7-32 1,3-8-331,-13 26 0,-1-2 179,15-33 1,-22 3-12,-48 33 33,-9 3-44,-12 29-157,-1 9-190,0 60 123,14-23 55,14 37 12,32-47 12,19-9-164,26-19 1,7-8 84,-29-6 0,0-2-184,35-4 1,-2-6 149,2-21-1508,-34-2 0,-6-1 1743,0-3 617,5-17-572,-68 45-34,-15 4 741,-59 13-1569,19 10 728,-22 11 2105,50 9-2161,18 1 11,13 0 0,9-2 22,36-3-67,3-16-123,35-9 1319,-3-32-2177,-12-31 1,-5-13 422,-21 18 0,-4-5 339,14-37 1,-10-4 179,-22 27 0,-8 3 84,2-2 0,-4-1 1524,-8-9 0,-1 6-1524,4-3 45,-13 18 257,20 91 359,0 32-467,4-3 0,3 15 1,0-6-156,0-1 0,0 1-324,2 5 1,1 7 0,0-10 54,-1-16 1,0-5-3396,1 3 0,0-7-4386,-2-6 8199,4-24 1,-12-37-1,0-5 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8:22.6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0 15808,'67'64'1243,"1"1"1,-4-2 0,-9 13-916,-29-5-1,-7 12 1,-5 3 0,-3-7-1687,-3-7 0,-4-6 0,-3 6 1202,-2 8 0,-1 8 0,-5-2 0,-8-11-936,-25 14 1,-10-15-282,8-18 1,-3-8 1373,0-6 0,3-10 0,7-17 0,11-11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8:33.8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9 9241,'-3'-5'3439,"2"2"-1344,1 3-1915,-3 0-180,3 0 2790,-3 0-2745,2 0 22,1 0-67,-3 0-168,3 2 134,-1 20 34,1 24 326,0 37-147,0-2 0,0 16 0,1-8-162,1-16 0,0-1-208,-1 15 0,1 7 1,1-17 190,2-6-6161,1-7 3662,-5-35-3686,0-9 6185,-1-38 0,0 8 0,0-6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8:34.1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0 140 13891,'61'-48'817,"-2"31"-3434,-8-15 0,3 1 3580,39 20 933,-3 22-1459,-13 18-437,-24 23 11,-26 14-1288,-17 5 1434,-31-20 0,-10-2-45,-19 22-159,4-26 0,-5-6 47,-29 2-2650,24-23 0,2-6-1966,3-7 5148,-8-8 0,60-8 0,6 2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8:34.4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440 35 16714,'17'-19'1816,"-3"3"-1693,-51 39 0,-18 18-1157,-6 32 1292,-7-6 0,1 6 256,27-9 0,8 6-118,7 6 0,4 8 0,3-6-629,-1-4 1,6-1 288,4-1 0,3 5 0,7-10-22,6-16 0,11-4-105,24 4 0,16 1 0,-4-8-288,-7-10 0,3-4-134,10 6 0,7 0 0,-7-15-1759,28-36 1529,-27-17 0,-21 10 1,-28-6-1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8:36.4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 0 15146,'4'4'2375,"0"0"-1019,-4-4-975,-5 42-78,3-12-4376,-3 49 4085,5-37 858,0 4-836,0-19-34,0-4-23,0-1-234,0 6 246,0-12 3324,0 4-3459,0-16-67,0 18 202,0-8 0,0 19-45,0-10 22,0 30 34,2-19 23,0 18-12,0-30 45,1-4 56,-3-4-112,0-7-34,0-1-403,0-6-9394,0-31 9050,-3 10 1,3-13 0,-3 20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8:36.8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1 16826,'-5'0'-78,"0"0"369,5 0 314,92 5-2296,-27 26 0,5 7 1965,15-7 1,2 6-77,-28 1 0,-1 8 0,-7 0 97,0 9 0,-7 2-105,-4 0 1,-7 9-72,-12 8 1,-5 10-1,-5-6-18,-4-5 1,-6 1-76,-1-1 0,-4 6 0,-6-12-26,-8-17 0,-5-5-1736,-18 20 1,-3-4 536,-9 8 566,13-21 0,-1-9-1406,3-21-416,1-9 2447,11-5 0,10-3 1,12-1-1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9:16.5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49 915,'16'-10'157,"-2"3"2407,-9 3-1779,1 2 1083,-4-1-1543,2 1 316,-3-1-585,-1 1 1616,3-2-1683,-2 1-326,2 0-727,0 0-191,0 2 1255,-1 0 0,0 1 0,-1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9:17.0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136 216 12184,'18'-60'1748,"1"1"0,10-37-5195,-29 96 3514,-6 9 1808,5 34-1158,-5 38-510,5-21 1,2 12-203,-3-2 1,0 13 0,-1 1-1,1-7 146,-1 21 1,-1-1-108,0 4 1,-1 6 0,0-16-49,0-30 1,1-9 70,-2 34 2158,2-8-2315,3-43-145,1-2-460,-5-32-2957,-20-20 962,-3-1 1786,-8-9 904,9 9 0,17 13 0,2 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49.844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1 14775,'9'4'1794,"-1"-1"-1234,-8-3 168,9 93-134,6-1-1192,-2-2 0,2 6 726,1-15 1,1-1-28,-1 0 0,1-1-153,-2-5 1,0-3 56,-1-6 1,-1-3-6,-2-9 0,1-3-313,6 31-976,-3-26-1041,-4-22-1973,-5-18 4303,-2-24 0,-4 6 0,0-11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8:37.6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2 131 15459,'-2'-12'2230,"31"-8"-7879,45 0 5660,10-4-11,-29 10 0,-1 1 1386,16-1-1733,-12 4-9484,-21 6 9101,-21 10 1,-9-3 0,-11 4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8:37.9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 67 18754,'-2'-3'818,"0"1"-5851,2 2 3386,159-10 503,-105 4 1,1 0-1674,11 1 0,6 0 0,-9-1 2817,32-9 0,-66 11 0,-11-1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9:24.1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0 186 10103,'3'3'326,"-1"0"1612,-2-3-1322,10-8 695,-7 5-964,15-5 46,0 7-68,19 1-1691,47 0 0,14 0 1433,-28-2 1,3 0-39,13 0 1,9 0 0,-5-2-370,10-3 1,-2-1 406,-26 1 1,1-1-1,1 0-705,1 0 1,1-1-1,4 0 652,-1 0 0,5 0 0,1-1 0,-6 2-218,1-1 1,-5 1 0,3 0 218,15-1 0,3 0 0,-11 2 627,-13 3 0,-9 1-653,31 0-1049,-25 3 1072,-39 0 32,-11 0 1735,-19 0-7001,0 0 5466,3 0 0,-3 0 0,3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9:26.8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1009 29 11168,'5'11'1333,"-1"-3"-1064,-4-8-202,0 0-44,0-9 694,0 6-314,-1-6-22,-2 7-224,-1 1-34,-3-2 180,-6-1-101,-1-1-45,-6 0-45,2 1-90,-3 3 236,-28 0-135,12 1 22,-22 0 180,18 0-78,0 0-3516,0 1 3661,-17 7-235,17 3-123,-14 8 55,20 3-77,0 6 290,-25 48-112,23-20-140,9-8 1,2 2 118,5 16-2258,3 9 2100,9 6 957,6-20 1,1 1-868,9 34-79,-1-33 1,4-3-12,18 17-1066,15-21 0,7-5 1055,17 5 28,-12-17 0,3-8-53,9-22 115,2-6 44,20-41-56,-24 3-61,-26 2 0,-5-4 384,-1-22-401,-16 0 129,-65 11 0,-21 5-96,-17 3 536,24 22 1,-10 4 0,5 10-621,-1 17 1,2 17-3227,0 14 0,-4 13 0,9-4 2860,10-11 0,4 0 1,-22 26-1,18-10 1,46-40-1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9:28.3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1 338 14249,'9'2'3529,"-2"0"-2565,-7-2-538,0 0-314,0-15-67,0 11-12,0-7 23,0 35 371,0 19-13,0 32 79,0 13 78,0 3 1,0 3-544,1-39 0,0 0-23,1 32 1,1-7 50,6-23-3437,4-8 3034,0-26 280,-3-6 67,-4-24 0,-3-28-400,-1-23 0,1-20 1,0 3-250,0-1 1,1-4 532,0-10 1,1-10-1,1 10 60,2 13 0,3 7 45,0 7 0,4 4-18,12 4 1,5 7 28,21-2 45,24 12 179,-16 55 34,-3 15-1149,-27 8 0,-5 7 891,-9 6 0,-6 3 17,-7 0 0,-7-2 326,-12-2 0,-8-5-343,-42 15-980,0-26 0,-1-5-1138,-8 1-39,21-10 0,9-9 2157,28-20 0,15 5 0,1-4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9:29.1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397 1 13790,'1'6'1669,"-1"0"-840,0-6 225,-106 86-2838,79-45 0,-1 5 2034,-15 10 0,-9 6 0,10 1 126,10 20 0,10 2 434,-3 1 1,7 10-517,15-9 0,7 12 0,4 1 0,0-12-283,1-18 0,1-7 1,4 4-176,3 14 1,3 9 0,4-4 0,4-17 84,10-15 1,10-11-2108,34 13 0,4-8 1446,-34-21 1,0-4-813,30 10 1,-7-14-2067,-30-35 3618,-11-5 0,-29 1 0,-2 2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9:32.3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410 5 8871,'7'2'1075,"-1"-1"831,-6-1-1369,0 0-201,2-3 45,-2 2 2163,1-2-1636,-6 3-673,-3 0 168,-11 0-313,-8 6 78,-22 24-3110,10 2 3009,-12 25 45,21-4 34,2 11-90,7 6-2459,6 4 2364,10-22 0,3 0 39,7 26 30,14 15 48,15-39-219,21-29 0,8-8 141,18 1-12,-12-15 1,-3-9-134,-2-22 78,-15-12-449,-23-14 427,-57 8 212,-16 7 291,-51 20 1988,5 15-2296,13 12 0,0 3-184,-9 0-424,26 2 1,11 2-1819,33 0-1612,13-7 3932,17-2 0,-8-6 0,8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9:32.7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15795,'9'1'-201,"-2"0"-1050,47 39 1,14 21 1625,-31-13 1,1 5-205,16 11 1,9 8 0,-10 2 209,-19-13 1,-8 1 0,-2 6-366,-5 2 1,-2 6 0,-3 1 0,0-4-834,-1 1 0,-1-4 0,-3 4 783,-2 18 0,-2 3 1,-5-8-242,-7-5 1,-5-6-644,0-6 1,-5-4 328,-2-9 1,-3-4-5906,-25 33 6494,17-46 0,5-15 0,20-29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9:33.1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1 209 17476,'3'3'112,"-1"0"-5560,70-66 5504,-25 32-56,7-9 0,4 3 950,14 13-3550,1 12 2248,-25 6 0,-16 5 0,-26 1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29:33.3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9 117 19134,'-5'-1'168,"1"0"-168,79 13-100,12-29-2495,-2 10 0,3-2-1120,-25-8 1,-4-3 3160,3 2 0,-7 2 0,-14 3 0,-14 4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50.289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43 753 10830,'-12'-89'363,"1"0"0,-1-1 0,7 8 0,3 1 0,9 13 259,12 16 0,8 10-314,11 1 0,5 5 408,3 6 0,4 7-683,-1 6 1,1 6 11,46 9 380,-17 34 539,-23 26-550,-25 30-319,-22-36 1,-5 3-46,-3 2 1,-5 1 21,-3-1 1,-4 0-73,-1-4 0,-3-2-33,-21 36-315,8-25 423,9-22-636,11-23 598,5-11-642,16-11 1385,14-11-780,27-5 124,23-4 0,19 9-183,-44 11 1,3 2 97,2 6 1,2 4 139,0 4 0,-2 5 90,0 6 0,-2 6-6,-4 3 1,-3 5-91,-7 3 1,-5 2 27,-5-1 1,-6 3 337,5 42-72,-16-2 441,-23-2-236,-23-6-359,-26-6-223,16-36 0,-4-3-46,-6-3 1,-2-2-227,-4-2 1,-1-4 181,1-3 0,2-3-90,4-3 1,4-3-359,-29 1-134,32-6-470,22-2-2097,17 0 632,29-8-1416,0 1 4051,27-9 1,-27 9 0,-1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0:06.7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646 155 12344,'9'-3'2723,"-2"0"-1703,-7-4-337,-2 0 426,-10-9-638,0 3-112,-9-8-102,2 3-145,-7 0-11,-25-5-2643,7 10 2609,-22 1-120,-16 23 64,15 18 6,2 34 0,4 14-6,32-28 0,4 3-183,-13 34 1,7 1 14,21 3-1092,20-29 1,8-3 1382,17 3-123,-4-20 0,7-8 1649,35-23-1772,7-19-1003,-23-13 1,0-6 1103,20-18-12,-32 9 1,-6-3 188,-11-11-547,-16 7 2168,-15 7-1630,-86 13-101,23 18-125,0 9 1,-1 8 68,-9 21-1104,31 12 0,6 6-1966,0 10-482,-2 23 3552,50-56 0,-7-20 0,6-4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0:07.0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875 1 13266,'-55'60'690,"0"1"1,0 0 0,2 0-613,10-11 1,-3 4-965,-8 13 1,-7 9-1,6-5 891,4-4 1,0 0-6,-1 1 0,-3 5 0,9-10 574,15-18 1,5-4-4475,-1 14 1,4-4-1288,-1-3 5427,12 2 1,14-51-1,5-6 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0:07.5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546 99 12647,'6'10'2812,"-2"-3"-1972,-4-7-268,0 0-236,8-52 112,-16 37 628,-44-33-695,0 66-191,5-3 1,-2 5 134,-19 36 123,-1 12-1875,27-17 0,3 3 1539,-11 28-107,24-31 1,5 0-6,11 15 45,7-6-2156,36 12 2077,30-23 34,12-8 34,9-25-23,-31-28 168,-8-52-436,-22 14 1976,-16-33-1719,-30 47 56,-17 16-101,-16 18 0,-5 9-1132,-10 14-5,11-2 0,8 4-916,22 10 2098,14-1 0,15-20 0,1-4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0:08.5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14563,'9'4'1395,"30"43"0,10 16-1048,-12-28 1,2 2-975,11 15 1,6 9 0,2-6 827,14-1 1,9 0 62,-15-12 1,10 6-1,5 2 1,-1-1-1,-8-3-854,9 5 1,-6-3 0,6 4 600,-8-6 0,7 4 0,1 2 1,-4-3-1,-11-4 11,17 16 1,-11-5 424,-8-4 1,-2 3-443,10 17 1,-5-2-129,-28-31 0,-3-2 45,10 17 0,-6-9 724,-21-25-1543,-9-9 415,-5-7 1220,-3-18-3091,-2-12-1109,-1-8 3462,-4-9 0,2 24 0,-2 1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0:08.8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1326 0 15616,'1'8'1759,"0"-2"-638,-1-6-897,0 0-213,-29 25-299,-8 46 422,-1-13 1,-3 7-590,11-9 1,1 5-1,-2 0 533,-3 3 1,-1 1-1,-7 7 34,-3 1 0,-8 9 0,-3 3 0,1-1 0,5-8-712,-5 8 1,5-7-1,-5 6 604,6-11 1,-5 6-1,-2 1 1,4-4 0,8-11 11,-10 13 1,6-7-1060,-7 17 0,5-5 528,2 3-348,18-32 1,9-10 20,20-32 182,4-8 660,42-42 0,-30 29 0,29-30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0:09.8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26 12199,'5'-19'6263,"0"13"-11217,-7 67 5211,3-1-201,0 3 1,-1 3 1486,2 21-1397,0-7-107,0-22 0,0-2 28,2 8 793,1 20-905,-2-60-201,0-10-1267,-1-6-101,0-5-911,-1-2 0,-1-1 1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0:10.2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718 0 13790,'3'0'2947,"0"0"-2029,-3 0-817,-14 21 146,-13 21-1,-9 17 1,-6 12-697,10-14 1,-2 4 0,1 0 553,-2 0 1,-1 2-1,1-1-26,2 1 1,0 0 0,2-4-35,-1-1 1,0-1 33,-12 22 1,1-2-171,17-33 1,2-1 108,-10 16 0,4-6-17,11-19-135,7-11-2285,7-10 2933,3-8-3740,14-17-190,-2-1 3417,9-10 0,-12 12 0,-1 2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0:10.9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658 58 15123,'12'-31'896,"-2"7"91,-24 22-775,-3 2-10,-19-1 123,0 1-22,-6 8 369,-42 45-370,26-10-437,14-2 0,1 3 359,-6 15-1558,16 1 0,2 4 1379,-4 17 39,11-18 0,6-1 72,12 0 1,4-5 22,22 24-78,-1-35-22,23 13-11,-2-45 88,7-7 46,53-18-191,-39-6 68,32-16 431,-57-2-488,-12-52 3066,-24 33-3088,-22-30 0,-28 56-11,-18 14-1870,7 20 0,-4 8 1091,16 1 0,1 4-837,-20 11 1,6 4-6587,9 15 8213,17-2 0,29-31 0,6-5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4:44.6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14 14681,'13'-8'1692,"-3"2"-364,-10 6-1328,0 0 1165,4 122-992,-3-73 1,-1 3-631,1 15 0,1 8 0,-1-3 524,-1 9 0,0-3 40,0-1 0,-2 2-1047,-3 16 1,-2-3 939,3-28 0,0-2-90,-4 11 1,0-7-465,4-7-1004,1-21-1613,3-26 1580,13-44-2692,5-40 3224,-3 13 0,2-6 1163,0-11 0,-1-4-104,0-3 0,1-6 2282,4-1 0,2-7 0,-1 10-1683,-2 11 1,1 4-365,-1 4 0,2-3 1,-2 19 3438,4 22-2733,-5 18 549,7 40-1276,-2 16 424,11 42-375,-21-37 1,-2 3-135,0 2 0,-2 8-257,-5 15 1,-2 10 0,0-6-758,1-3 0,0 0-75,-3 3 0,1 4 0,-1-14-3611,2 0 4654,0-26 1,-2-41 0,-1-4-1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4:44.8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13 302 16109,'-7'-10'561,"2"2"-561,40-24 0,22-5-1539,-9 14 0,6 0 646,6-9 0,7-5 0,-2 7 285,10 7 1,-5 6-1,22-7 1,-46 19-1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50.488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0 18507,'3'7'885,"-1"-2"628,-2-5-729,8 88-392,-1-8-885,2-1 1,1 4 492,-2-16 0,1-3-112,2-1 0,2-1-874,1-7 0,0-2-1799,20 32-5070,-11-42 7855,-4-22 0,-14-22 0,-4-2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4:44.9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2 365 20087,'-1'-7'-684,"0"1"684,1 6 0,75 2-179,-27-16 0,9-7-934,11 0 1,14-4 0,3-1 0,-10 1-1975,18-13 1,-3-1 3086,0 1 0,6-2 0,-23 9 0,-21 9 0,-18 9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4:45.1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17532,'15'0'-314,"-3"1"-795,-12-1-116,0 0 0,0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4:45.2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33 18507,'2'72'-235,"35"-22"-2891,33-62 1,13-20 3125,-25 12 0,-2 0 0,8-5 0,-9 1 0,-20 2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4:45.8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17442,'0'6'1043,"0"-1"-853,6 90-100,-2-20-707,0 3 1,1 5 616,-2-25 0,1 1-3229,7 21 1,5-2 1261,-3-25 1,4-2 476,6 8 0,3-8 1722,8-21 0,-11-19 0,-16-11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4:46.0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0 261 13734,'52'-46'1496,"0"1"0,13 14-987,0-28 1,1 4-73,-4 39-134,-13 8-5493,-14 47 5268,-17 9 393,-16 49 38,-12-45 1,-6 1-432,-3 3 1,-5 1-589,-17 18 1,-2-3 548,13-23 0,2-2-33,-6 7 0,5-5-6,10-11-314,11-15 2057,7-13-1592,42-7 1,20-10-152,34-16-336,-34 11 1,8-2 0,-2-1 37,19-12 1,-2-3-437,1-2 1,1-1-4183,7-9 1,-7-1 4646,-32 15 1,-6 1 0,35-23 0,-76 36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4:46.3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304 1 18082,'0'5'1388,"0"-1"-457,0-4-327,-75 92-4328,29-27 3897,-5 5 1,1 5 191,25-26 0,7-2-343,-8 48 23,14-6-45,22-8 364,47-32 0,16-8-336,-23-17 0,4-5-207,11 0 0,8-3 0,-5-9 67,4-15 0,-4-8-292,1-1 1,0-6-2384,14-26 1,-9-5 757,-32 22 1,-6-1 2028,11-18 0,-15 4 0,-32 23 0,0 3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4:46.4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116 3 18238,'-9'-1'650,"2"0"-2135,-17 69 0,2 32 1697,16-43 1,1 3-90,-9 20 0,-3 13 1,6 10-124,11-19 0,4 11 0,2 6 0,3-1 0,-2-8 0,-1-13 0,-2-8 0,-1-10 0,1 9 0,2 20 0,1 1 0,-1 0 0,0 0 0,0-1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4:50.4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36 652 11683,'-17'-1'2723,"3"0"-2432,14 1 606,0 0 279,-5 5-952,5-4-33,7-2 122,21-17 1,33-19-112,20-6 0,11-4-1038,-13 7 1,4 1 928,-3 3 0,6-2 1,-3 3-27,-17 9 0,-1 3 1,-1 0-27,-1 2 0,0 0 0,3 1-15,19-6 0,3 0 0,-9 2-9,-11 4 0,-4 1-1,22-5 1,-18 1 6,-49 12-23,-11 5-1211,-7-1 2322,-1 5-3150,-13 8-1692,-10 16 3731,-7 2 0,7-1 0,11-10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4:50.7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18 638 16558,'-10'0'392,"3"0"-191,7 0 471,0 0-324,49 9-135,32-30-1775,-10 8 1,13-5 1659,-14-6 0,7-6 0,3-2 0,-5 2-721,8-3 0,-3 2 1,4-3 633,-2 2 0,4-2 0,0 0 1,-7 2-191,-5 3 0,-5 2 0,-2 1 190,23-9 0,-4 2-147,-3 4 0,-7 4 91,-1-1 1149,-12 8-1641,-69 18 2453,-10 6-5726,-43 28 776,17-11 3034,-26 18 0,50-31 0,3-2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4:51.4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14574,'10'8'2107,"-2"-1"-1782,-8-7-1,0 0 203,47 81-168,-18 3-51,-8-13 0,4 19 0,0 5 0,-5-10-1034,-5-12 1,-3-7-1,0 7 762,2 11 1,0 9-1,0-2 1,-2-9-4,1 15 1,-2-9-1,0-2 1,0 2-756,-2-16 0,0 3 1,-1-5 721,-1 6 0,0-3-6,1 15 1,-2-6-7,-3-2-77,-3-27-2277,0-22 2086,0-19-1182,0-8-6,0-31 2056,0-7-588,0-31 0,0 31 0,0 3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50.638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0 17252,'1'11'-605,"-1"-3"-2151,0-8-4270,74 63 7026,-36-30 0,3 2 0,-3-3 0,-18-16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4:51.7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11804,'11'12'2253,"-2"-3"-530,-9-9-1566,0 0-2792,15 79 3072,-4 3-281,-1-4 1,0 7 160,-3-10 0,-2 0-205,-1 4 0,-1 1-84,1-3 0,0 5-58,1 7 0,1 8 1,0-8-341,-1-6 1,-1-2 85,2-1 0,1 4 0,-2-14-1375,1 11-628,1-25 2287,-4-35 0,-1-9 0,-2-21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4:52.6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74 316 17532,'-1'-9'1009,"1"3"-875,0 6-67,0 0 796,-16 58 67,12 19-717,-5-7 0,2 6-118,8-2 1,5 5 4,0 8 1,2 9 0,1-8-96,0-11 1,1-1-129,-1-2 0,1 3 0,-1-15-68,1-9-313,-2-25-807,-5-59 123,-8-27 734,-2 1 1,-2-6 374,-3-5 1,-2-2 55,-2-7 1,1-6-1309,3 4 1,2-6 0,1 5 1330,0-11 0,2 2 71,2 14 0,0-3 1,5 8 26,8 9 0,5 8 148,19-32-871,9 52 1,7 7 1184,27-1-308,-22 17 0,0 7 6,21 23-45,-10 16-168,-14 24 229,-33 18 1,-14 6-275,-7-30 0,-5-1 728,-8 38 0,-10-5-1070,-2-41 0,-5-6-1002,-31 32-8026,4-18 9370,28-26 0,9-11 0,24-16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4:53.0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0 157 15650,'11'1'1501,"-3"1"-717,-8-2-503,0 0-180,6 0-101,-4 0-235,9 0 335,-4 12 449,8 14-112,3 24-11,4 16 11,-2 0 0,-1 1-381,1 12-23,-5-20 1,-4-7 112,-8-22 33,-3-13 650,0-12-829,0-24-840,0-22 772,0-36-200,8-20-24,17 38 1,10-6 0,-2 6-6,-4 7 0,3 4-506,30-28 1,4 14-979,1 39-1390,1 12 2349,-12 12 0,-19 0 0,-19 2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4:53.3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214 1 14944,'-32'64'3109,"12"-20"1,-2 3-3077,-7 5 1,1 1-34,4 0 0,7-6-101,13-5 68,15-9-472,58-24 124,-14-23 274,-6-3 1,-3-7 106,0-35 224,-18-7-3593,-21-28 3414,-27 30 22,-18-8 146,-16 49 22,-3 12-190,-28 36-751,43 3-1120,-11 29-2152,54-9 4826,13-11 0,-6-15 0,4-16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4:53.7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 0 20479,'8'10'420,"-5"37"1,-6 13-74,-10 32-1219,6-1 1,0 8 999,1-20 1,0 5-96,3 11 1,2 9 0,0-10-79,1-11 0,0-3 0,1-1 1,0 4-1,1-20 403,4-18-885,1-26 12,7-45-348,3-22 269,14-44 451,-11 40 1,3 0 114,4 0 0,5 1-1390,12-3 1,3 6 1462,20-7 179,11 12 1191,-45 39-844,-12 18 371,-12 15 122,-21 30 0,-11 8-884,-18 20-325,4-13 1,-6-4 144,-27-3-571,4-13-4616,-2-8-91,34-24 5278,3-4 0,31-18 0,0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4:55.4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369 1 14221,'9'8'1479,"-2"-2"-854,-7-6-581,0 0-657,-51 143 921,29-82 0,-3 3-73,-4 16 1,-3 9-1,1-4-8,7-19 1,1-2 0,0-1 382,-7 25 1,2 3-413,12-19 0,2 3 0,3-5-464,-2 5 1,5-2 298,3 16 1,8-5 11,23 11-295,18-12-30,21-13-1885,-11-36 1,3-6 47,30 3-1514,4-6 3631,-47-40 0,-32 12 0,-5-12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4:55.6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18586,'7'5'1680,"-1"-1"-1590,-6-4 156,0 0-89,10 62-101,1 2 0,0 5-269,1-8 0,1 1-798,2 18 0,2-9-2507,6-17-1805,-6-25 5323,-3-18 0,-10-12 0,-1-3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4:55.9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17375,'51'44'948,"0"-1"1,-14 2 0,0 5-2559,13 4 0,7 6 0,-6 3 1725,-15-4 1,-5 3 0,-2 2-15,2 7 1,-3 3 0,-2 1-102,-3 3 0,-3 1 0,-3 2-49,-4 1 1,-2 0 0,-2 1-83,-2-5 0,-1 0 1,-5 5-574,-5 0 1,-5 6 0,-1-1 0,0-10 9,-4 18 1,-3-6-226,-2-8 0,-3 3 0,-3-24-4089,-15-26 5008,3-40 0,24-2 0,3-13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4:56.2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1 173 11570,'14'-38'840,"-3"8"1860,-11 30-2229,0 0-2118,157-46-1434,-71 34-444,8-14 0,-7 5 3525,-37 29 0,-38-6 0,-12 6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4:56.3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1 232 14136,'60'6'-2233,"0"-1"1,18-19-1,10-11 1,1 0 2421,-2 3 1,1-1 0,0-2 0,8-8 0,0-3 0,-28 10 0,-38 13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51.038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408 143 16232,'18'-38'2891,"-3"7"-1479,-15 31-392,-75-54-303,24 57-426,-7-18 1,-1 8-630,-13 63 338,11 13-157,18-2-287,21-7-441,23-16-79,31-15-459,26-16 471,31-9 643,-36-4 1,1 0 61,1-1 0,0 2 96,-1 8 0,-1 5 133,-2 8 0,-3 8 51,-1 12 1,-3 12 294,-2 14 1,-1 11 0,-4-1-221,-8-15 1,-4 0-1,0 3-485,7 22 1,-1 5-1,-6-6 595,-7 6 1,-7-6 520,-3-7 1,-3-4-428,-2-11 0,-4-4 562,-22 34-566,-15-31 6,-27-32-314,-12-22-67,-8-46-253,41 7 1,3-9-174,0-17 0,5-10-1020,4-12 1,6-6 447,6-11 1,7-3 728,9 28 0,3-1 0,6 1 26,7-2 0,5 1 0,5 2-661,4 3 0,5 1 0,1 7-2334,13-7 0,3 9 3305,2 10 0,-4 11 0,-8 19 0,-11 8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5:01.3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107 12 14227,'2'11'2287,"0"-2"-1109,-2-9 233,0 0-1275,11-27-136,-6 24 47,10 1 928,-5 100-2050,-7-47 0,0 3 1243,1 25 0,-1 2-84,-2-18 0,-1-1-472,1-3 0,-2-1 287,-1-6 1,-5 2-4259,-16 22 0,-6-5 4359,-8-2 0,10-17 0,1-13 0,12-35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5:01.9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0 173 14137,'3'5'1199,"0"-1"403,-3-4-1075,121 9-1867,-59-9 0,6-2 1388,12 1 1,10-1-1,11-3 92,-18-1 0,9-3 0,6-1 0,1 0 1,-3 0-1,-8 0-589,5 1 1,-7 0-1,0 0 1,7-1 491,-3 2 0,9-2 0,3 0 0,-2 0 0,-5 2 0,-13 1 35,9 1 1,-12 1 0,-2 2-50,-8 0 1,-1 0 0,-1 1 131,7 0 0,-1 0 1,-8 0-106,-10 1 0,-4-1-17,11 0 0,-15 1 17,-37 1 987,-7-1-2320,-3 1 3103,-19 8-3294,-12 13-1355,-11 3 2823,-6 5 0,27-17 0,3-4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5:40.0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7 11717,'-2'-4'2711,"0"1"2612,2 3-5301,0 8 158,0 13 66,0 24 264,-1 45 0,1 12-466,-1-37 1,0 1-490,0 9 0,0 7 0,0-9 445,0-12 0,1-6-101,-1-3 1,1 1-3117,-1 26 0,2-4-1769,-1-8 4986,0 29 0,0-96 0,0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5:40.4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266 223 16894,'9'5'-34,"28"-74"213,-10 35-168,0-11 1,4 2-12,20 19-79,2 12 258,11 38-1365,-28 24 1242,-16-4 0,-7 5 106,-10 6 1,-8 3-289,-8 4 1,-5 1 192,-4 1 1,-11 1 58,-20 3 1,-14 4 0,4-8-77,8-4 1,-1-3 1,-3-3 1,-6 2-1,12-13 71,0-5-571,32-21 448,40-22 191,38-18-124,-8 2 0,4-4-11,9-3 0,9-4 7,13-2 1,12-3-1,-9 4 121,-8 3 1,-3 1-480,0 1 0,4-1 0,-15 7-1408,-10 7-1392,-20 5 3095,-23 6 0,-6 1 0,-9 1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5:40.8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237 126 17734,'32'-50'975,"-18"36"-382,15-43-593,-25 52-33,-4 5 336,-30 80-23,-3-9-767,3-1 1,-3 3 693,4-15 0,1-2-62,1-2 1,2 0-1558,3-5 1,3 0 1349,4 4 0,3-2 62,0 14 270,34-2 88,31-41-916,22-21 1,24-10 0,-5-2 540,-1-4 0,4-2-48,-18 3 1,10-2 0,-1-1 0,-10-2-335,16-11 0,-9-1-105,-6 3 0,-6-2 817,-15 1 1,-7 1-1,7-1 1,-32 4-1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5:41.0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66 1 17700,'-2'91'866,"0"0"1,0-1 0,1-1-3446,1-10 1,0 2 2578,-2-1 0,-1 6 0,0-4-203,0 14 0,0-1-320,-1-14 0,-1 3 0,0-7-626,-1-1 1,0-10 1148,-3 15 0,2-27 0,5-50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35:50.6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2927 7060 11694,'-10'-2'112,"2"-1"852,8 3-168,0 0-718,15 0 34,18 0 56,36 3-90,20 0 1,21 0-908,-28-2 1,6 1 0,5-2-1,0 0 833,-14-1 1,0 0 0,1-1-1,3-1 1,1 0-383,-1 0 0,2-1 0,2 0 0,1 0 0,-2-2 0,-1 0 386,3-2 1,-3 0 0,0-2 0,5 0 0,10-1-119,-19 3 1,8 0 0,5-1 0,4-1 0,3 1 0,1-1 0,-2 0 0,-2 1 0,-4 0 0,-7 1 117,6-1 0,-6 1 0,-3 0 0,-2 0 0,1 0 0,4 0 0,6 0-110,-5 0 1,6 0-1,4-1 1,3 0 0,1 0-1,-1 1 1,-2-1-1,-4 1 1,-6 0 0,-8 1 105,21-2 0,-9 1 1,-5 1-1,-3-1 1,3 0 129,-4 0 0,-2 0 0,1 0 1,3-1-1,6-1-136,-8 0 1,5 0-1,6-1 1,1-1 0,1 0-1,-2 0 1,-5 1 0,-5 1 3,12-3 0,-8 2 0,-2 0 1,1 0-1,8-2 6,-4 1 0,7 0 0,5-2 0,0 1 0,-3-1 0,-6 2 0,-10 0 278,2 1 1,-11 1 0,-1-1 0,9-3-284,3-3 1,10-4 0,4-1 0,-1-2-1,-4 1 1,-11 1 158,-5 2 0,-8 0 0,-2 0 0,7-3-108,14-5 0,12-2 0,0-3 0,-9 0 0,-17-1 86,-2-15 0,-14-4-514,2-3 0,-3-8 504,-7-6 1,0-9 0,-4 1 120,-10 13 0,-3 2 1,0-5-233,-2 1 1,2-5-1,-1-1 1,-5 3 13,-1-5 1,-5 2 0,0 0-34,0 0 0,-2-1 0,-2-8 0,-7 5 0,-2-8 0,-2-3 0,0 1 0,-1 7-215,2-11 0,-2 7 1,0-7 225,-4 14 0,0-7 0,0-2 1,-2 4-1,0 8 7,-2 3 1,-2 8 0,4-10-80,4-15 1,4-14-1,1-6 1,0 4-1,-1 11 72,-2 1 0,0 8 1,1-7-12,2 1 0,2-11 0,0-2 0,0 7 0,-3 17 715,1-3 1,-4 8-716,-4 2 0,-2-4 0,-3 7 406,-3 3 1,-1 2-373,-3-28 0,-2 5 22,-12 2-56,4 0-296,0 26 0,-2-1 296,-19-31-34,10 31 1,-4 2 928,1 14 1,-2 2-896,-1-2 0,-9-4 64,-14-2 0,-16-6 1,-4 1-1,7 6-42,10 9 1,3 6-1,-7-4-254,1 1 1,-8-5 0,-4 0 0,2 4 0,6 8 235,-5 6 0,4 9 0,-6 0 24,-14-1 0,-8 0 0,-3 1 0,4 1-368,17 3 0,2 0 0,0 1 0,-6 1 335,-2-1 1,-5 0-1,-3 1 1,2 0 0,3 1 4,-2 1 0,4 1 0,0 1 0,-2 0 2,-4 0 1,-1 2 0,-2 0 0,0 0-1,18 0 0,1 1 0,-2 0 1,-4 0-1,-10 2-136,8 2 0,-8 0 0,-7 1 0,-5 1 0,-1 0 0,0 1 1,2 0-1,4-1 0,6 1 118,2-1 0,5 0 0,3 1 0,2 0 0,-3 0 0,-2 0 0,-7 1-26,3 0 0,-5 0 0,-4 0 0,-3 1 0,-2 0 0,1 1 1,1-1-1,3 1 0,5 0 0,6-1 30,-15 3 1,8 0 0,4 1 0,0-1 0,-2 2 0,-8 1 11,15-1 0,-4 0 0,-3 1 0,-1 1 0,-2 0 0,-1 0 0,0 1 0,0 1 0,1 0 2,7-1 0,0 1 0,0 0 1,-1 1-1,0 0 0,0 0 0,0 1 1,0-1-1,0 1 0,1-1-2,0 0 0,0 0 0,0 1 0,-1-1 0,1 1 0,1-1 0,-1 1 0,2 0 0,0 1 0,1 0 1,-4 1 0,0 1 1,0 0-1,0 0 0,2 1 1,1 0-1,3-1 0,2 0 1,4 0 114,-8 2 0,6-2 0,3 1 0,1 0 1,-3 2-1,-6 3-125,0 1 1,-5 3-1,-4 3 1,-1 0 0,0 1-1,3 0 1,4-2 0,7-3 8,-8 4 1,7-3-1,4 0 1,-1 0 0,-5 4-8,6-3 1,-6 4-1,-3 0 1,1 2 0,4-2-1,7-1 1,12-2-24,-5 6 0,12-2 0,4 1-65,-15 13 0,9 12-40,19 12 1,9 13 0,5-4 83,1 3 0,7 2 25,4 5 0,3 8 0,5-6 426,8-29 1,4-4 0,1 10-394,0 0 1,1 11-1,0 6 1,1 2-1,0-2 1,-2-7-253,2 9 0,-1-6 0,0 1 1,0 9 247,0-4 1,1 9 0,0 4 0,0 1-1,-2-6 1,-1-8 68,-3 3 1,-1-8 0,0-3-1,-1 1-86,0-1 0,0-1 0,0 2 0,-2 5-26,-1-7 1,-1 7 0,-2 3 0,1-1 0,-1-3 0,1-8 39,-1 2 0,0-7 0,0-1 0,-1 5-3,-1 5 1,0 7 0,-2 1 0,0-5 0,1-14-84,-7 14 1,0-12 62,3-4 1,2 2-443,4 19 0,8-3 465,6-39 0,6-4 11,8 19 1,11-11 1603,62-35-1544,-21-17 1,22-5 0,11-2 0,0-1-1,-13 1-169,-15 0 0,-7-1 1,0 0-1,10-1 107,-3 1 1,8-1 0,6 0-1,2-1 1,-2 0 0,-3 0-1,-9 0 369,13-2 0,-11-1 0,3-1 1,12 0-320,-20 2 1,8 0 0,6 0-1,4-2 1,3 1 0,0 0 0,-3 0-1,-4 1 1,-6 0-310,11-1 1,-8 1-1,-2 1 1,0-1-1,3 0 1,7 0 250,-7 0 0,7 0 0,4-1 0,3 0 1,0 0-1,-1 1 0,-4-1 0,-5 2 1,-8 0-268,15-1 1,-8 0 0,-6 2 0,0-1 0,1 0 256,0 0 0,-1 1 0,0-1 0,0 0 0,2-1 9,6-2 0,4-2 0,-1-1 0,-5 2 0,-9 1 0,3 1 0,-10 1 0,1 0 0,-2-4 0,1 1 0,0-1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0:10.3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0 123 10664,'7'10'3652,"-2"-3"-3383,-5-7 381,0 0 561,4 5-943,-3-4-167,5 4-45,1-2 308,44 0 0,15-1-263,14 1-406,4-4 0,2-3 310,-35-1 1,-1-4-1553,18-8 1,2-4 1563,-11 2 0,-1-1-17,-3 1 0,-5 1 112,11-4-112,-49 17-79,-7 4 68,-5 1 468,0 13-446,0 14 3415,-3 27-3364,-10 36 0,-4 8-40,7-35 0,-1 1-252,-2 7 1,-2 6-1,2-9 258,1-13 0,0-5-1590,-2 12 1,0 0 1567,1-11 0,0-2-6,-11 40-404,5-37-492,12-37 896,1-23 0,4 6 0,1-13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0:10.7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126 0 16176,'9'1'527,"-2"0"-325,-7-1 179,0 0-68,9 105 58,-13-15-1062,2-21 1,0 18-1,0 4 1,-1-12 847,-5 13 0,-1-3-83,2 5 1,-2 7 0,2-11 6,0-17 1,0-7-71,0-3 0,0 0-998,-2 11 0,1-3 976,-5 22-163,6-40 1,0-6-411,-1-3-99,2-12 1694,1-9-7857,2-9 7051,1-14 0,1 2 0,1-9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0:11.0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15515,'5'9'1311,"0"-2"-896,-5-7 257,0 0-291,21 92 168,-10-28-306,0 1 0,3 15 0,-3-9-227,-5-18 1,0-2-17,4 27 0,-1-3-56,-3-9-9592,14-9 9648,-9-44 0,5 3 0,-11-33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51.388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393 436 13969,'1'-55'347,"-1"1"1,-7 1-1,-7 3 381,-28-26-21,-23 11 166,2 18-380,6 21 191,10 16 10,13 51 315,5 36-449,17-8 1,4 8-1803,1 18 0,3 6 1429,1-25 0,1 2 0,3 1-38,4 5 1,4 2-1,1 0-365,1 3 1,2 1 0,4-1 215,5 0 0,4-1 0,1-2-49,1-1 1,2 0-1,1-4-74,-1-6 0,1-3 0,0-2-527,9 17 0,-1-7 90,-8-18 0,-4-8-1659,4 11-380,-20-37-1149,-30-38 3748,-14-20 0,8 5 0,-1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0:11.2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16482,'0'11'2611,"0"-2"-1442,0-9-586,68 58-2303,-38 14 0,0 10 1720,15-15 0,-2 3-90,-20-5 1,-6 5-1,-3-8-215,-2-7 0,-3-5-625,-1 0 0,1 3-3418,2 17 1,-1-4 4347,-1-3 0,2 15 0,-11-78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0:50.2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50 256 11761,'-6'-16'964,"1"3"-561,5 13 270,0 0-203,-4-2 640,1 1-808,-3-1 68,2 1-135,2 1 830,-6-3-796,4 3 22,-2-1-22,4 1-269,2 0 135,26 0 223,14 0-156,36 0-79,14-2-101,-41-1 1,3-1 16,22-6 0,0-2-1288,-18 2 0,-1-1 1254,15-4 1,-2 0-6,16-8 0,-8 2-660,17-13 346,-47 18-303,7-7-267,-50 20-1078,-3 0 1962,0-2 0,0 2 0,0-1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0:50.5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3 15773,'-11'-2'90,"2"1"470,9 1-22,0 0-101,84 19-225,-23 2-128,4-1 0,2 3 220,15 21-1256,-36-9 1,-5 4 1074,6 22 45,-6 23 0,-41-21-2747,-22 4 2658,-11-4-1909,-19-3 1763,1-8 225,1-7-5391,5-10 4853,20-15 1,7-9 0,18-11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0:53.1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274 80 13678,'9'10'2610,"-2"-2"-2049,-7-8 10,0 0-313,-11-50-258,1 38 33,-17-24 365,-8 94 0,-2 33-866,13-36 0,1 3 572,-4 11 1,-1 9 0,6-5 41,5-5 0,6-4-40,4-3 1,2 0-1528,0 9 1,6-3 1392,13-16 0,3-5 6,12 35-516,27-49 11,-9-43-532,-2-43 1,-4-14 822,2-19 128,-8 4 1,-9 1 612,-20 7 1504,-5 21-2009,0 45 3516,9 29-3113,8 41-1803,4 14 1,3 4 1399,-8-29 0,-1-1-6,8 30 1,-1-5-852,-1-10-1273,0-14 1572,-7-23 1,-4-12 0,-7-15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0:53.6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391 105 13432,'9'3'1647,"-2"0"-1121,-7-3-459,0 0-4184,-73-55 4610,36 41-118,-12-12 1,-2 11 1604,-9 69-1639,31-13 1,3 4-1392,0 0 0,3 1 1072,-3 40 34,20-41-56,6-11 1933,7-16-2774,11-8-1276,36-39 884,-6-10 718,17-30 515,-26 0 1781,-2-18-1781,-20 45-369,-1-6 369,-13 64 975,14 63-975,-1-17-18,-2-9 1,2-1-2358,9 2-3384,-7-23 5191,2-10 1,-15-19 0,-1-2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0:53.9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201 17 17118,'2'-16'2218,"-70"27"-2140,40 19-190,-12 19 0,8 6 23,42 7 89,18 34 56,21-56-3381,17 19 3325,-33-23 157,3 17 11,-38-26 23,-16 1-2437,-37 8 1708,4-15-1266,-22 0-2309,41-16 4113,11-5 0,16 0 0,5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0:54.7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30 16053,'-1'-16'2734,"0"3"-2331,1 13 1,0 0 201,-8 74-297,16-2 0,1 6-275,-10-7 1,1 1-247,11 17 1,1-8 200,-7-16-9309,9-7 2901,-7-31 6420,4-9 0,-10-20 0,-1-4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0:55.5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164 255 14574,'2'3'2947,"0"-1"-2589,-2-2-267,-41 15-2,10 24 0,-6 25 1,4 8-168,12 19 78,16-17 0,15-6 22,43-19-28,37-14 1,6-5-276,-7 5 281,-3-10 0,-16 3 147,-57-4-3058,-77 33 3001,15-24-85,-1-6 1,-1-3 50,-5-12-11,19-6-3423,15-18 2112,24-12 135,25-24-570,25-15 681,-16 26 1,6-5 249,12-17 1,6-11 0,-5 4 769,-5 2 0,-2-2 175,3-3 1,2-6-1,-13 7 973,-19 13 0,-8 4 712,2-38 1177,-18 16-2399,-3 37-117,-8 36 95,4 45-123,0 40-157,6-4 1,2 5-909,4-15 1,1 0 576,3 27 1,2-1 564,3-25 0,2-2-738,0-3 0,0 1 124,1 8 1,0-5-1,-1 3 1,-1-6-1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0:55.6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1 176 15303,'4'5'442,"36"-31"0,16-12-1046,16 12-557,3-13 0,4 3 231,-24 28 0,0 6-3417,3-2 0,-3 2 4347,12 2 0,-15 0 0,-47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0:56.3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221 728 12658,'15'19'5883,"-73"57"-10894,24-43 5246,-10 7 1,1 3 906,13 10-1142,14-16 895,6 4-1209,10-24-3492,29-9 1498,18-38 997,10 0 2797,-1-31-1486,-26 15 3537,-8 17-1744,15 107-1446,-8-35-297,-10 17 1,7-2-2162,61-23 1976,-25-35-207,-9-8 1,0-8 1437,14-48-1387,-34 26 0,-4-9-617,-5-24 0,-4-15 1,-4 5 907,2 0 0,-5-2 246,-6-4 1,-4-7 0,-5 10 127,-7 14 0,-4 9-10,-3 10 1,-3 5 1405,-15-18-1389,16 36-269,1 16 107,14 36-6,-1 20 104,5 31 1,4 27-1,0-10-289,3-16 0,1 1 363,-3-5 0,1 9 0,1-1 0,3-13-391,4-9 0,6-9-1848,15 6 1,3-7 200,13 1 1660,28-24-2008,-38-61 909,-8-26 2273,-22 1 1,-3-2 347,1-4-504,-7-25-426,-5 80-78,6 90-392,5-19 134,-2 4 1,1 3-304,11 18-4882,-10-32 1,-2-3 4128,1 1 1,-3 5 0,-5-55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1:49.272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1 171 12949,'0'10'2779,"1"-1"-1333,-1-9-1390,1 2-12,13-1 248,17 1 112,33-2-80,31-10-785,-35 4 0,3-2 489,7-4 0,2-1 5,0 1 1,0-1-12,-1 1 1,-1-1-18,-4 2 1,-2 1 0,-5 0 0,-1 1-49,-6 2 1,-2 0 42,37-6-12,-17 3-21,-18 3 10,-16 1-21,-17 3-1,-10 1-493,-6 2-2070,-3 0 1,0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51.719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12 689 17610,'-7'-8'280,"3"-62"-302,49 35-236,-11-9 1,7 0-891,22 19 0,8 9 912,6-4 1,2 1-298,5 1 0,1 0 415,-2 2 1,0 0-1,-5 0 1,-1 0-7,-7 0 1,-2 0-85,-9 0 1,-4-1 733,34-17-482,-30-1 528,-29 0 123,-16 1 1077,-15 0-674,-16 4 941,-8 7-1198,-16 11-91,-6 6-88,-3 15 122,-25 40-515,24 1-269,19-9 0,5 2 0,6 23-292,11-4-212,9-7-280,17-12-942,10-19-279,22-11-584,9-32-1030,7-17-112,-3-27 3731,-11-10 0,-23 29 0,-13 11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0:56.4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23 344 16860,'-22'-67'998,"25"26"418,13-41-1416,35 40-3785,18 2 2216,-18 19 0,3 4-1052,26-2 2621,-3 5 0,-48 14 0,-24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0:57.2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322 238 17476,'11'16'2096,"-1"-3"-2096,-10-13-23,-47-66-1894,16 50 1861,-46-46-463,18 126 1,7 27 294,13-33-230,7 34 0,26-15-1305,93-84 1759,-9-11 22,4-34 797,-58 5-248,-5 6 393,17-9-886,-9 27 1198,19-2-1243,-13 31-2262,32 57 2241,-28-21 44,14 39 11,-39-48-34,-5-13-918,-2-30 650,3-14 235,6-22 56,7 1 112,7 9 202,36 11-213,-18 25 3436,27 15-3413,-29 19-2979,36 12 3057,-31-22 56,27-5-191,-42-39-67,-3-18-1386,-17-20 0,-4-7 1240,2-12 90,-10 14 0,-5 5 202,-6 22-180,-4 18-22,5 12 1842,4 30-1842,24 8 23,10 27 101,26 3 368,-10 3 1,-2 4 12,2 19-405,-13-17 1,-9-2 112,-29 4-213,-20-10-3575,-16-34 1,-6-7 3574,-6-5 0,-25-4 0,67-22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0:59.4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71 15168,'-10'-1'773,"2"1"-5369,8 0 5616,112 1-61,-25-3-774,4-1 0,4-1 11,-30 0 0,-4-2-84,-4-1 0,-1 0-101,1 1 0,-6 0-112,1 0 785,-6 1-1188,-46 5 0,0 0-4471,0-3 5755,-1-1 0,0 0 1,0 0-1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0:59.9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 22 14271,'-7'-12'1827,"2"2"-1323,5 10-168,0 0-324,-6 0 570,20 0-133,8 7-124,25 4-3538,9 11 3314,-3 6-215,-6 4 193,-12 5-12,-8 22 370,-32 38-415,-10-20-22,-21 12-773,3-57-1031,12-11 1804,9-11 0,8-7 0,4-3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00.3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353 7 13341,'10'5'3497,"-3"-1"-3139,-7-4-112,0 0 68,-74-16 397,33 51 1,-1 9-505,-11-26 1,1 3-23,7 37 0,12 8 151,13 7-3493,10 14 3258,57-23-101,9-13-435,-2-38 1,6-11-306,-5-10 1,4-8-4177,31-18 1,-4-4 4410,1-8 0,-23 13 0,-18 4 0,-45 20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00.6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1 154 16042,'11'11'1748,"66"-17"-1681,-33 25-56,5-12 0,1 4 0,-1 47 158,-12 23-4136,-19-27 4101,-9 6 1115,-20-42-901,-6-8-348,-9-16-762,-1-52-718,12 0 1172,13 8 0,6-1 84,21-24 2573,16 8-5643,19 34 0,4 7 3294,-8-3 0,-2 14 0,-10 6 0,-37 9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01.2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220 0 17622,'-47'24'851,"1"-1"1,-32 27-807,55-1-303,7 37-246,7-36-404,14 14-22,8-54-291,11-6 739,27-63 561,-21 21 111,17-50 303,-28 43 67,-3 6 113,-1 16-427,-6 10-179,0 9-67,-2 11 101,3 9 101,13 25-202,10 3-90,3-4-369,7-17-695,-8-20 33,43-56 1065,-34 20 56,23-41 460,-50 42 1176,-7 11-1547,-6 25-78,-2 24 146,7 31 134,5 20 6,5 10 1,2 3-587,-9-33 0,-1-1 289,8 33 0,-3-5 11,-7-15 45,-5-24-101,-3-26-303,-1-38-189,-3-28 391,-2-39-95,2 34 1,2-6-780,5-41 0,3-1 1222,0 44 0,1 1 16,3-26 1,3 13 653,1 44-850,-4 13-2100,-3 63 2302,1 2-224,-6-4 0,1 5 56,2 39-56,-3-2-337,2-6 337,3-11 0,-4-34 0,2-13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01.8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116 14 17297,'2'7'762,"1"-2"-202,19 74-414,-12-25-90,4 28 0,-2 1-527,-7-18-560,-16 18 337,-10-70-4749,-48-74 4872,37 9 431,2-2 0,9-3 140,31-21 493,14 10-95,57 12 151,-22 29-213,35 11-224,-46 31-55,-4 7-24,-10 10-10,-6 15-259,-13-18-548,-1 1-875,-3-24-2475,43-59 4134,-17 21 1680,29-38-178,-38 43-482,-10 12 1164,9 30-1825,-8 8 2134,14 21-2359,-9-8-111,1-7 66,16-12 2837,-6-15-2870,14-19 0,-11-12 0,-2-5 224,-8 5-112,-9 24-168,-4 23 179,-5 29 12,2 21 380,-6 20 1,-2 6-510,0-30 1,-1 0-18,-1 4 0,-1 6 0,0-8-45,-1-8 0,0-5-841,0 38-8990,0-28 9694,6-40 1,-4-11-1,4-21 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02.9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445 563 10461,'-14'-84'519,"0"0"0,3 9 0,-3 17 2562,-5 35-3081,-4 87 25,12 21 76,4-3 1,1 8-30,3-4 1,2 2 471,4 4 1,2 5-534,-1-12 0,2 6 0,-1-6-17,0 8 1,1-4-119,-1-16 1,1 0 0,-4-8-1479,-13 27 1053,-14-38-695,-18-29-874,-14-62 0,-1-21 2118,-6-7 712,12-7 0,10-5-276,26-7-1027,22 31 1,11 0 763,18 4 1,7 3-85,-1-1 1,5 4 937,12 6 0,2 7-635,23-5-531,-30 20 0,-3 4 475,4 4 431,6 25-420,-53 24 2280,-5 21-2314,-1-7 1,-2 1-246,1 3 202,0 20-438,0-70-695,14-54 516,-6-2-302,12-48 83,-5 15 443,4 5-787,8 30 1,3 4 1167,7-1 100,25-1-78,-36 39 2099,-4 10-1527,-3 61-773,-10-20 94,0 47-173,-6-47-1087,29-11 403,1-26-369,25-23-68,-9-27 236,-10-15 1244,-10-26 963,-15 37-773,-12-8 303,-5 46-124,0 4-1411,26-1 3559,16 2-3694,36 0 224,12 0-945,-8 0 0,-1 0 1539,7 0 213,-23 0 0,-12 0 426,-34 0-79,-14 0-689,-68 31 724,22-5-388,-4 1 0,0 3-61,-2 18-146,11 2-269,14 17-56,13-27-437,21-2 235,16-30-123,21-33 142,-6-34 0,2-26 0,-5 4 508,-7 4 0,-3-5 329,-3 9 1,2-11-1,-2 1 0,-7 9-133,-11-12 1,-6 9-636,1 6 0,-2 5 1442,-2 11 0,-1 7 1432,1-2-2390,-6 27 11,7 50 280,1 24-973,1 19 1,0 9 591,0-12 1,0 2 78,1-3 1,1 3 0,0-2-1335,-1 17 1,0-5-1312,2-18 0,-1-3 2611,-1 0 0,0-9 0,-1-15 0,0-11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03.9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 20 6036,'-15'-11'0,"3"2"0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52.094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50 20569,'12'66'97,"1"0"0,0-6 0,5-9-108,21-12-34,8-14-650,13-13 326,9-20-864,12-20 117,3-17 656,-6-12 460,-13 4 168,-19 14 467,-15 15-467,-12 13-45,-2 13 605,3 16 34,5 14-269,1 11 34,1 3-415,-4-6-45,-5-9-22,-3-12 22,-5-10-22,0-9-90,5-22 34,13-17 11,6-6 0,4-3 11,27-21 101,-20 25 1,2 7 212,19 9-57,-2 17 136,-3 13-113,0 15-101,-6 9-88,-2 10-102,-4-2-91,-2-4-2127,3-11-2208,-17-8 4426,0-7 0,-25-4 0,1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05.0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55 21 9113,'-8'-12'1793,"3"3"1327,5 9-2089,0 0 188,-19 17-1085,14-12 522,-13 12-567,18-14 584,25 12-68,16 0-292,22 2 1,8-1 681,-17-7 1,6-2-840,21 1 1,12 0 0,-10-2-655,-17-3 0,-3-2 509,35 2 1,-5-1-12,-12-2 11,-6 0 79,-12 0-34,7 0-45,-37 0-11,0 0-1367,-32 0 201,-1 0-626,3 0-684,0-1-2981,3-4 5457,-3 0 0,-1-1 0,-2 3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05.4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54 12176,'-37'-21'2633,"8"4"-2184,29 17 100,0 0-90,-30-7-67,23 5 415,-22-4-348,29 6-324,0 0 347,17 0-1579,33 8 1,11 4 1331,22 5-202,-7-1 1,-2 4 33,-3 13 34,-38 24 0,-13 7-34,-17 8-103,-7-2 1,-11-2 35,-45-9 0,11-23 0,1-2 0,3-2 0,-18 4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08.0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456 360 11369,'7'2'1759,"-2"0"-649,-5-2 761,0 0-1198,43-57 593,-31 14-1376,31-34 110,-42 32 0,-6 14-34,-8-2-3262,-57-11 3475,13 23-129,8 10 1,-2 10 72,-20 30 34,22 11 0,3 9-1147,9 4 0,3 3 990,1 0 0,6 1-56,2 37-11,35-44-202,31-18 1,10-6 1489,16 5-1283,-2-10 1,0-4 39,6-7 10,-9 4-448,13 20 3091,-36-9-2631,4 17 112,-38-16 1154,-38 33-1025,-3-19-62,-36 22 45,7-33-178,-3-7 111,-27-8-461,45-7-368,-9-4-1143,52-5-1636,7-8 3001,22-6 0,-16 4 0,15 0 1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09.2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353 844 14215,'35'-82'841,"-10"3"-1612,-51 56 995,-3 1 634,-24 11-510,5 10 223,-8 35 0,0 11-436,4-4-113,4 11 1,10 2 207,32-9-432,44 8-403,-3-29-482,39 2-123,-14-46-73,-13-30 0,-6-9 2034,-1-5-197,-9 1 1,-9 5 1313,-22 31-1342,0 12-246,2 25 169,3 17-68,5 21 112,4 9-224,4-7 0,3-1-258,3 7-11,18 18-1648,21-101 1032,-27-13 241,-3-4 0,-3-5-343,-9-47 863,-16 8 1,-4-17 0,-2 11-74,-1 22 1,-1 1 192,-1-17 0,0-9 1,-3 23 361,-7 27-213,7 25-246,4 32 191,3 23 0,0 33-1518,3 19 0,1 7 1220,0-34 1,0 0-189,4 36 1,3-4 137,8-6 568,5-11-1240,10-31 0,5-4 403,8-2 56,37-1 112,-39-51 101,-6-31 1,-3-10-12,1-10 1665,-7 4 1,-7 0-1050,-18-1-895,-3 27 391,-10 6-89,-5 29 10,-12 20-1308,1 26 1,3 8 1432,-2 24-130,6-11 0,4 0 73,18 10-101,11-11-1347,12-11 1426,39-16-225,-7-18-6,-4-26 1,2-15 190,4-31 0,-4-11-28,-9 11 1,-3-4-142,5-24 1,-10-1 162,-17-12 2252,-11 15-1221,-8 16-1142,-5 35-56,-3 25 22,1 29 72,14 21 1,8 5 151,21 16-23,-5-10 1,5-3 669,31 5-255,-25-6 0,-4 1-325,0 6-73,-19-10 1,-15-4-40,-44-8-644,-15-9 1,-9-2-2127,-2-5 0,-2-2 2703,0 1 0,4-2 0,-15-2 0,55-14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20.1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551 25 15706,'-4'-1'1232,"-66"-18"-638,32 15 5,-36 17 1,-4 15-3039,6 34 2663,13-4 1,5 7-57,24-8 0,7 0 240,0-1 0,6 3-291,8 28 1,11-3-840,17 10 716,3-29 1,10-12-208,45-32-268,13-16 256,-14-46 1,-2-12 979,-33 22 0,-4-5-767,19-34 1,-12-5-45,-34-18 67,-47 12 1,-10 4-102,11 8-11,-13 6 1,-1 22-68,23 53-2253,8 45 2319,12-1 1,2 5 0,8-31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20.4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56 15123,'7'6'1625,"-2"-2"-1379,-4 63-66,2-26-2228,0 14 1,0 2 2081,5-5 881,-1-7-915,-2-27-2851,21-81 2974,-5 12-50,1-1 0,1-1-51,11-15 303,4 13 213,7 16-23,-3 19-447,-3 25-12,-8 19 2185,-8 20-4141,18 17 1,2-1-2863,-4-11 4812,5 5 0,-3-13 1,-29-39-1,-1-2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21.0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272 87 10215,'6'9'662,"-1"-3"-573,-5-6 695,5-26 57,-4 15 448,1-25-68,-6 26-627,-2 0-180,-1 4-257,-2 4-79,-3 1 897,-45 21-605,18 3-67,-29 20-3314,26 19 3168,18-9-157,4-2-796,18-25-212,10-21-847,31-31 0,7-14 1855,-2 1 67,5-6 1,-5 1 907,-24 9 314,-11 14-1027,-6 11-262,-3 7 190,0 11 584,0 9 178,11 59-952,3-36-639,14 30 2304,2-60-8712,47-47 4269,-33 2 2778,-6 1 0,-4-1 0,-18 3 0,-6 9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21.2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11224,'16'84'6252,"-2"-46"-6129,-3 50-11,-1-69 56,-3-10 12,47-63-113,-18 15-45,1-2 1,0 0 268,13-5-358,-6 28 146,-8 21 77,-5 29-1701,-7 13 1,0 5 805,8 12-769,-5-13 1,0-4-4431,-7-16 5938,-1-12 0,-15-15 0,0-2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22.2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162 333 14933,'3'6'549,"-1"-1"-493,-2-5-56,0 0-325,-5-14 515,4 11 236,-4-10 56,5 13 1075,0-5-1422,0 1-56,4-5-79,2 1-438,4-1-212,1-1-1699,0 2 1554,1 2 100,2 4 124,1 1 145,14 1 964,-9 0-1,4 0 24,-14-4 313,-5-12-34,-3-5-548,-5-2-91,-12 8 1621,-8 10-1183,-25 26 0,-5 9-382,1 4-212,0 3 0,6 3-45,22 4-650,12 7-258,15-27-144,18 3 267,16-41 17,1-20 1,-2-9-298,3-17 1384,-10 8 1,-7 0 980,-20 2-202,-2 15-291,0 27-382,5 26-55,5 26 23,9 15-444,15 5 1,4 0-813,4-3-45,-3-4 1,2-19-7214,19-80 5925,-32-5 2196,-5 1 0,-5-3 1333,-15-29 1793,-3 8 1805,-1 7-4875,0 32-56,0 21 482,6 37 274,22 41 0,6 8-666,-3-3 1634,5 2 0,0-11-1713,-20-41 516,2-17-527,-4-26-471,12-61 34,-5 2-1922,3-9 1,1 3-533,-5 21-224,14-28 303,-28 99 1964,-2 4 0,-3-1 0,0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23.4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1 225 11280,'74'31'4471,"-39"-38"-4471,52 15-180,-61-47 180,-9-3-2918,-7-20 3198,-6 30 893,-4-6-1161,-6 35-2236,-19 35 2269,11-1 89,-9 35 34,21-9 35,10 1 99,13-5-44,14-11-507,42-12 204,-10-15 2045,25-19-2208,-45-13 1,-3-9-2655,24-47 2862,-7-5 134,-36 0 2246,-23 34-2132,-2 14-136,-7 13 215,-2 10-575,-3 15 215,4 8 330,22 28 0,9 6-185,5 5-62,2 0 1,3-3 3386,7-8-3504,17 7-3695,-12-24 3403,16-2 90,-13-21 157,2-14 336,8-23 0,-1-5 135,-4 2 78,-5-4 0,-9 4-11,-31 27 537,-72 26-896,29 2 3325,-43 18-3470,52-14-3127,62-5 2174,6-15 113,50-7 711,-17-1 0,-1 0 935,6 1-297,-14 4 1,-6 5 128,-21 10-2070,37 10 1801,-20-12-33,34 2-338,-28-19 147,4-8-998,-17-13 1,-2-4 930,2-17 123,11-27-78,-55 26 392,-62-15-426,37 32 2186,-38-7-2544,52 36-2323,28 54 2670,1 3 28,-3 1 0,1 5 1117,-4-6 1,-5 7-1090,-4 26 0,-7 14 0,-4-3-511,-5-20 1,-5-3 0,-1 3 457,2 17 1,-1 3 0,-6-11 46,-10-4 1,-8-23-1342,-28-39 1515,36-41-123,-2-47 1493,62-24-1650,-10 42 0,11-3 53,20-4 0,18-7 1,4 0-1,-8 5 74,-14 9 0,-5 3 0,7-4-339,14-9 0,11-7 1,-2 1-1,-12 7 374,-1-4 1,-9 2-154,9-19 0,-5-1 635,-20 18 1,-6 2-545,0 3 1,-14 6 1640,-40 6-1259,-26 58 0,-20 28 0,8 0-163,19-9 0,1 4-264,-17 12 1,-7 8 0,22-3 79,40 43-718,33-10 213,25-14-528,2-43 1,8-8-807,-14-7 1,0-4-1796,4-7 1,-4-7 3554,3-15 0,-41 3 0,-7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52.838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512 564 18384,'-65'13'788,"-1"-1"0,3 7 0,6 9-530,15 13 0,6 8-1109,0 5 1,3 3 934,3 4 0,4 2-62,6 0 0,4 0 128,5-2 0,5-1-223,2-6 0,5-3-274,19 32 684,6-30-1156,15-26 349,-3-27-102,-4-34 158,-4-31 290,-18 15 1,-3-5-68,1-12 1,-2-4-175,-2-11 1,1-5-457,2-10 1,1-3 820,-2 30 0,2 0 0,1-1 48,1 2 1,2 1-1,2 2 546,8-24 0,4 7-303,-1 19 1,2 9-158,30-6-112,-1 63 1155,8 69-1108,-28-8 1,-1 9 146,-10-10 1,0 5 0,-1 2-19,1 7 0,0 2 0,-1 7 115,-2 5 1,-1 9 0,0 0 0,-2-4-292,-4-19 1,-1-3-1,-1 0 1,1 3-341,2 18 0,0 4 1,0-1-1,-1-8 318,0-6 0,-2-8 0,0-1 0,8 24 0,-1-7 443,-3-19 0,1-9-1654,15 20 393,-18-73 34,-3-54 403,-17-4 0,-9-9-84,-7-11 0,-9-3-40,-13-9 1,-10 1 436,10 25 1,-6 2 0,-2 2 368,-3 2 1,-2 3-1,-2 3 293,-22-13 0,0 8 168,11 12 0,4 7 2072,-30-7-2710,49 21-91,30 9-33,58-3 0,51-11-476,-16 2 0,10-3-741,-15 2 1,4-2-1,3-2-87,10-3 1,3-3-1,-4 1-892,-17 5 0,-2-1 0,-2 1 2410,29-12 1,-14 4 0,-26 8-1,-24 8 1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24.5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12 167 13430,'-6'-11'918,"1"3"920,5 8-1446,0 0 371,32 0-586,37 0-15,-5 0 1,9 1 161,21-1 0,12 0-156,-19-1 0,11 0 0,4-1 0,0-1-624,-15 0 0,3-2 0,0 0 0,0-1 0,0 1 467,0 1 0,1 0 0,-1-1 0,-1 1 1,-3-2-288,13-2 1,0-1 0,-5 1 0,-10 0 263,14-2 1,-11 1-232,-13-2 1,-9 1 197,1 0-168,-29 0-997,-57 9 1210,-21 1 0,14 0 0,-5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25.9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690 69 12143,'3'0'2072,"0"1"-805,-3-1-954,-14-29-212,3 18 34,-31-18-410,-20 33 410,-9 18 101,-21 17 312,16 22-1678,22-6 1,1 5 1375,14-13 1,3 2-146,-9 16 1,4 1 358,4 25-180,15-5 190,24-22 0,9-3-2108,18 12 1739,-2-22 0,7-7-11,40-16 2123,13-13-2269,-13-12 0,6-8-938,4-13 1,0-5 427,-1 5 1,-2-4-113,-11-9 0,-9-3-1160,0-12 1838,-17 1 0,-22 21 0,-9 4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26.3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156 28 15213,'3'12'3014,"-1"-2"-2835,-2-10-44,0 0 134,-19 6 44,-3 18-1762,-8 26 0,1 6 1449,3 4-40,5-2 1,8-7-275,23-28-739,42-24 0,13-13 448,-2-10 282,9-2 0,-5-7-159,-30-23-1788,-12-26 2931,-19 20 1542,-15 6-2158,-11 33-930,-41 64-751,36-14-829,-22 36-1793,47-38 3740,10-5 0,-8-15 0,8-3 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26.6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1 277 9196,'47'-52'2084,"0"0"0,0 0 0,24-16 0,-35 19-1815,-122 45-89,23 21-4398,4 30 4251,31 13 79,24 4 916,33 0-614,23-17-2424,6 1 2390,-1-1 842,3 32-886,-31-32 583,-34 43-154,-25-60-753,-31 8-12,13-31-1099,7-5 1099,15-56 0,12 41 0,12-42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26.8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16867,'35'37'1971,"1"0"1,6 16-3518,-27 25 0,-11 24 0,-4-11 767,-6-21 0,-2-4-840,-1 37 0,-4-11-2361,-12-36 3980,-5-20 0,18-32 0,-1-4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26.9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1 128 18586,'73'-36'1501,"-1"20"-1501,-6-8 0,12 0-3277,9 15 0,10 5 0,-11 2-1204,-20-2 0,-1 1 4481,13 0 0,7 1 0,-26 1 0,-37 1 0,-7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27.1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17028,'23'51'1419,"0"0"1,20 15-1,7-6-4065,-8-23 1,1-4 2695,11 12 1,-5-2-51,-8 3 1387,-19-10-1555,-13-10-5640,-93-33-1721,56-7 7529,-60-32 0,80 24 0,7 1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27.3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799 1 17935,'2'7'2186,"0"-2"-1372,-39 45 0,-35 33 1,5-7-815,22-20 0,-2 2-1026,-6 8 1,-11 11-1,1 2 1,7-11-863,-2 8 0,6-8 1444,3-7 1,3-4 0,-13 17-1,25-37 1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29.5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1 324 15863,'10'7'952,"-1"-2"-773,-9-5 34,0 0-1061,12 139 1228,0-54-264,-5-25 0,0 10 0,2 1-809,4 5 1,2 1-1,-1-9 659,-4-14 1,1-2-454,7 42 0,-1-18-824,-7-57-5154,2-82 4168,-7-9 2297,0 2 0,-2-5 554,-7 9 1,-3-1 285,-1-2 0,-2-6 426,-3-9 0,-4-8 0,3 8-162,2 9 0,2 2-843,-1 1 0,-1-4 1,5 15 175,10 9-1373,82 21 1251,-17 18 499,0 7 0,3 5-814,18 15-11,-12 11-831,-45 27 1,-13 10 942,-12 20-40,-16-9 1,-13-1 281,-12-26 1,-7-6-344,-2 0 0,-6-1-1759,-24 10 0,1-4-1625,-1 1-51,20-18 1,15-6 3472,36-17 0,2-5 0,4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29.8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78 0 17274,'5'7'3003,"-29"79"-2723,14-36-213,-5 7 1,2 3-5617,11 18 5426,38-26 1263,-2-8-1420,33-36 79,-13-28-113,-22-26 0,-9-9 146,-13-5 575,-7 2 1,-12 7-532,-42 25-4273,-48 28-85,52 6 4482,-22 19 0,66-16 0,3-4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54.410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3 0 14305,'7'6'2992,"-2"0"-1580,-5-6-707,-7-3 46,5 35-280,-4 15-135,15 41-179,-4-38 0,1 1-280,2-1 1,2 1 262,-3-1 0,0-1-50,6 40-34,-3-14-56,0-14-202,-3-22-1098,1-16-627,-1-13-359,1-8-1131,-2-15-2992,-2-3 6526,-3-16 0,-1 16 0,0 1 1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30.0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0 263 14619,'9'8'2655,"35"73"-2615,-37-57 879,23 52-535,-40-82-1342,10-52 0,13-18 360,14 6 334,0-12 1,10 5-1272,38 31 1535,0 23 0,-30 10 0,-15 13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30.3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73 147 17410,'-10'-8'997,"3"2"-1841,62 75 743,-23-61-3761,41 44 4063,-47-85 899,-12-6-618,-37-40-157,-3 36-275,-14 8 1,-4 8-2409,1 22 1753,-18 15 403,49 13-4034,6 8 3730,12-8 0,-5-8 0,5-10 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30.6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284 0 17017,'4'6'3944,"-87"49"-3754,63 8 1,13 25-1,3 8 1,-5-8-176,-16 6 0,-3-4 0,5 10-677,14-21 1,4 10 0,2 4 0,2-1 0,0-7 0,0-12-1027,1 31 0,-2-15-1147,-3 3 0,-9-34 1911,-13-73 1,15 10-1,3-12 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30.8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0 360 13229,'61'-31'347,"0"0"1,22-1-277,-27 3 0,6-7 0,-3 5-49,-3 8 1,-1 3 128,20-7 0,2 2-1722,-11 6 0,-2 3 1940,-4 0 1,-4 2 34,14 4 870,-51 13-366,20 84-5787,-24-54 4879,15 55 0,-27-80 0,-3-8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30.9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17 16054,'-3'-9'-1278,"0"2"1,3 7-1,0 0 1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31.2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17006,'28'47'3339,"-5"12"-3093,-3 16 0,-1 10-111,-4-12 0,-2 7-940,-3-3 1,0 12 0,-1 0 0,-1-11-1449,1 6 1,-1-2 209,1 8 0,-1 7 0,-5-31 2043,-8-43 0,3-25 0,-3-5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31.6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9 267 18048,'-4'-6'280,"0"1"-90,89-46-190,-14 31-2243,2-10 0,7 1 2097,3 18 0,-2 5 383,-21 0 0,-2 0-355,13 0 1,-4 1 16,-3-3 1602,-16-30-234,-87 24-1088,30-11-145,-58 43 55,59 23 393,56 36 0,19 6-241,-35-37 0,1 0-118,16 11 0,8 7 0,-7-10 297,15 11-645,-10 7-324,-29-38-706,-6-1-1109,-30-56 2364,-20-66 0,14 46 0,-11-40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31.8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824 0 17151,'4'4'3109,"-28"39"1,-15 19-2897,-6 21-1595,5-16 1,-12 17-1,-2 3 1,5-10 1004,11-15 0,3-6 0,-4 4-299,-7 10 1,-5 8 0,0-3 0,5-12-2239,1-5 1,2-9 2716,-1-2 0,4-9 0,14-16 1,5-11-1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32.1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117 673 9329,'-56'12'487,"0"-1"1,51-3-78,62-18 0,41-14-410,-34 11 0,5-1 0,8-1 0,12-1-6,-16 2 0,10-1 1,7-2-1,7 0 1,3-1-1,2 0 0,0 0 1,-3 1-1,-4 1 1,-7 1 35,9-1 0,-5 1 1,-4 1-1,-1 1 1,2-1-1,4 0 0,7-1-36,-18 3 0,5-1 1,5-1-1,2 0 0,2 0 1,1 0-1,0 0 0,-1 0 1,-2 2-1,-4 0 0,-4 1 1,-6 2 33,28-3 0,-10 3 0,-4 2 0,-1 0 0,3 0 0,8-1 17,-11 0 1,8 0-1,3-1 1,3 1-1,1-1 1,-4 1 0,-3 0-1,-8 1 1,-9 1-1,23-2 1,-14 2-1,-2 1 1,7-2 0,-4-1-1,-1 1 1,1-1-1,0 1 1,-1-1-1,1 1 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20.5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331 0 14439,'3'12'1356,"0"-3"-571,-3-9-359,0 0-415,-9-13 56,-15 32-1900,-10 4 1990,-17 48-73,25-29 0,1 3 399,-1 2 0,1 6-69,2 14 1,2 9 0,3-8-354,2-11 1,3-1-34,-6 38 0,12-9 17,26-38 101,42-22 0,13-11-729,9-4-172,1-8 1,-1-8-1520,-10-28 1539,-24-9 0,-17 18 0,-23 4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54.824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16 150 16109,'-8'-11'2174,"1"2"-1647,7 9-91,0 0 91,19 6-168,12 15-124,23 12-67,9 14-67,1 1-45,-3 0-23,-6-7-33,-8-5 34,-9-9-34,-11-11-112,-7-8-392,-8-6-112,-4-11 347,-1-15 269,-2-19 78,2-17-33,1-7 22,4 2 1,1 9 122,3 7 23,2 13-90,-3 9-112,2 11 68,-5 9-46,3 3 57,3 15 78,8 13 134,6 21-22,6 18-77,-1 11-103,0 8-347,-3 0 270,-1 1-23,-5-11-292,-3-9-1378,-5-16-526,-5-15-1490,-1-12-3227,-8-12 6913,-1-4 0,-5-4 0,0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20.9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14403,'6'11'1221,"-2"-3"143,-4-8-1252,0 0-1563,10 62 1720,-7 0-124,1-4 1,-1 3 718,-9 39-522,3-25 0,0-2-380,-1 12 94,6-26 0,6-6 45,12-20 146,20-9 55,42-19 1,9-11-550,-42 0 1,1-2 384,49-6 1,-6-6-1461,-28-20-8509,-24-20 9678,-38 27 0,-2-7 0,-18 35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21.0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4 277 17834,'-2'-11'2712,"0"2"-2443,2 9-269,0 0-4291,131-104-1044,-99 72 5335,41-26 0,-16 7 0,-57 44 0,0 3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21.2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2 160 15437,'-1'-7'2341,"1"2"-2105,0 5-236,92-43-135,-5 20-72,-4-5 0,6 1-393,-18 16 1,-2 5-4317,5 0 1,-4 3 4496,13 4 1,-16 0 0,-61 2-1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21.4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394 14 9766,'-59'16'1314,"-1"0"1,4 2 0,6 6 1710,-13 34-2706,31 0 1,5 6-831,10-14 0,4 1 533,-1 20 1,12-2-23,37 20 1066,30-18-1951,10-40 0,12-15 180,-3-19 0,0-12 458,1 0 1,-6-10 111,-18-16 1,-15-11-67,-19-44 83,-50 2 0,-16-1 1327,15 41 1,-5 3-1059,-25-30 1,-7 14-152,-14 41-2516,7 33 1664,12 25-6502,24 7 7354,12 12 0,18-28 0,2-5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29.2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9500,'10'10'3115,"-1"-2"-1419,-9-8-901,0 0 1121,10 195-1809,-9-144 0,1 1-271,2 29 0,0 13 0,0-12 203,-3-26 1,-1-4-1449,1 21 1,-1-3-441,3 1-1916,1 14 3826,3-85 0,-2-2 0,-2-7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29.4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0 211 16502,'5'9'1332,"-1"-2"-1298,32-35 0,13-15-1358,24 3 1021,-3-7 1,8 2-3968,-10 28 1,-6 11 4269,5 6 0,0 6 0,-67 10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29.6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15 264 15168,'-8'-1'1782,"1"0"-1222,98-17-549,-3-13-2137,-2 7 0,7-3 1600,-17-1 0,-2 0-515,2 2 1,-5 2-4854,23-8 5894,-30 13 0,-52 15 0,-10 4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38.4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544 219 10103,'0'-10'2107,"0"2"-2085,0 8 202,0 0-67,-3-1-179,3-2 33,-3-6 235,8-53-44,-7 27 460,-12-36-338,-15 52-16,-39 44 0,-9 23-106,33-11 0,1 7-707,-11 8 1,-6 7 0,11 2 582,11 13 1,12 7-975,8 1 1,6 8 0,5-9 687,5-9 1,7-3 207,5 31 0,15-18-235,42-51-404,10-47 1,3-16-245,-31 6 1,-1-6 882,31-23 0,-10-9 61,-42 11 1,-9-2 491,-2 1 0,-8-2-262,-17-14 0,-14 4 1313,-9 21 0,-6 7-1520,-2-5 0,-4 14-28,-6 32 0,1 16 258,-16 52-42,32 4 1,2 20 0,6-6 226,2-6 1,4 1-500,-1 6 0,1 7 0,12-14-112,14-26 0,13-10-1747,17-3 1,11-10 1213,12-17 1,5-11 285,0-7 1,-3-9 404,-2-15 0,-9-11-34,-5-43-1682,-46 0 0,-13-3 1300,-12-12 196,-3 20 1,-4 11-1941,-2 34 2114,13 13 0,14 16 0,6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48.6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51 178 17118,'-4'55'1490,"-2"4"-1350,-1-2 0,-1 4-5554,-2 38 5537,3-9-90,5-38 1,0-2 1353,-1 13-1891,2 0-986,1-47-4180,22-100 6047,-7 3-214,1 1 0,0-4 654,-7 22 1,-1 2 661,-2-1 1,0 6 2602,4-5-3813,-2 38 258,5 64-11,3 34-1662,2-15 1,2 1 1190,12 28-6,-8-36 0,2-7 118,15-7-157,8-20-1633,10-45 1,2-17 1598,-22 9 1,-3-6-74,27-29 1,-7-8 16,-31 15 0,-8 0 336,-2 4 1,-5 1 1803,4-42-2050,-10 47 90,-1 33 202,0 59 2313,5 36-2393,0-4 1,1 16 0,0-6-1012,1 2 0,0 2 661,1 5 0,1 7 0,0-9-1095,0-10 0,0-10 1233,10 27 0,-8-30 0,-5-54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48.8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18491,'9'5'830,"4"79"-595,-12-18-631,1 10 0,1 19 0,0-13-999,0-29 0,0-2-1708,-2 41 0,2-17 3103,3-58 0,-4-18 0,-2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55.205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77 0 16916,'4'6'627,"-1"-1"875,-3-5-1312,-31 79 23,19-17-101,-6 1 1,2 5-46,11 23-67,4-5-23,12-12-111,8-13 21,13-19-155,7-19-841,5-12 223,2-31-89,4-14 684,-6-27-45,-7-12 325,-18-6-23,-9-3 68,-31 3 67,-10 7 896,-22 14-146,-1 21-212,5 19-269,10 11-292,11 7-78,8 15-425,10 9-595,5 18-2442,5-6 3462,11-3 0,-8-21 0,8-5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49.0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73 17857,'-1'-72'-571,"17"73"571,35 23 0,-20 20 0,12 36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49.4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316 723 17162,'0'-12'2645,"-70"4"-6665,7 65 4121,13-32 0,1 5-17,14 21 1,9 6 1225,4 36-1310,21-26 0,9-1-1678,12 4 1029,27 13-326,4-96-68,7-29 751,-32-20 1,-4-30 0,-3-15 0,-2 1 0,-3 15 1624,-2 8 1,-4 8-1,2-9-1341,2-3 0,4-13 1,0-2-1,-5 10 0,-7 21 87,-21-23 212,16 124 348,0 29-713,4 7 1,2 23-1,1 5 1,1-10 73,1 12 0,1 2-166,-1-9 1,0 13 0,1-2 0,1-15-922,2-7 0,4-11 1087,5-11 0,0-6 0,-2 11 0,10-34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49.8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0 538 18507,'10'4'2656,"-2"0"-2634,-8-4 269,0 0-212,5 73-79,-1-22-45,8 19 0,2-1-818,-1-19-78,18 8 582,-11-64 443,23-37 0,1-6-27,-8 17 436,23 6 0,-1 14-359,-28 36-100,30 34 111,-23-46-1796,3-38 0,0-12 1651,6-22-17,-8 0 0,-7-6-386,-19 11 0,-8 1 319,1-3 0,-3-3-1195,-4-28 0,-3 4 506,-1-4-45,2 27 0,-3 18-2879,0 40 3697,2 19 0,3-8 0,1 6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50.4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1 551 17386,'56'-46'665,"-1"1"0,-15 3 0,-4-4-2999,13-30 0,-7-2 2826,-10-11-21,-32 74 971,-15 11-1430,-9 15 88,-20 13 897,-18 51-941,41-24 0,5 4-45,-8 0 0,12 1-1294,43 19 1,18-10 1080,14-15-22,5-13 0,4-13 1280,22-45-1829,-27-7 0,-2-12-614,-9-15 1,-5-8 1369,1 1 0,-8-4 17,-15-1 0,-10 2 651,-11-21 334,-21 22 259,-33 20-403,0 24-595,-14 13-246,29 23-134,16 12 100,8 20 67,27-3 1,8 2 67,16 28-45,11-6 0,2 5-451,-22-5 1,-4 0 646,4-13 1,-8-2 774,-19 3 0,-13-9-724,-18-20-169,-17-12-156,-18-13-1200,20-22-1242,-3-18-5786,30-49 8250,20 20 0,-5 0 0,8 41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50.5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18731,'17'84'1145,"1"0"0,-1-1 0,0 1 1,-2-9-1,0 3-1251,-2-7 1,3 16 0,0 4-1,-2-6 1,-4-16-988,-4 1 1,-3-10-2774,0-5 1,-4-6 3483,-11 6 1,5-21-1,-4-37 1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50.7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1 495 21812,'26'-65'1479,"54"23"1,17-2-1895,-30-15 0,4 0-1222,12 19 0,10 5 1,-7 5 33,0 2 1,-9 4 1083,-16 5 1,-5 1 0,19-6 0,-51 16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51.7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174 1 15370,'1'5'269,"-1"-1"806,-27 86-324,7-23-2276,3-8 1,-2 11 0,2-3 1787,0 8 0,2-4-252,0 2 0,2-4 738,4-14 1,3-8-2263,6-12 2305,13-44-926,11-31 134,15-37 61,4 16 1,5 4 2271,13-2-2283,-14 15 0,1 16-32,6 51 318,4 15-1615,0 23 0,0 5 1318,-22-29 1,-1-2-24,21 23 1,-4-9-5,-13-32 21,-6-11 471,-2-64 408,-13-3-621,-10-3 0,-4-17 0,-2 4-1200,-8-10 1,-2 1 908,5-7 0,-1 7-941,-12-5 1529,16 88-1978,16 21 823,6 15 0,-1-8 0,-3 2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52.0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1 354 16214,'3'12'2128,"-1"-3"-1142,-2-9-1502,0 0 370,67-73-3883,-32 23 3782,7-3 1,-3-5 935,-16-22-107,-36 38-515,-10 23 238,-27 56-193,8 28-17,26 18 1,11 2-388,16-3-289,5-8 0,13-12-1044,44-46 1625,-7-30 0,-3-5 0,-2 9 0,25-28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52.3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330 0 13387,'-65'2'6230,"7"42"-6174,13-20 0,4 4 56,2 50-12,63 4-10,20-20-2194,6-9 1,2-1 2283,1 10-52,-15-16 1,-7-2 1022,-25-7-568,-71 31-1576,13-30 696,1-8 0,-3-5-778,-13-14-976,17-6-7780,21-39 9549,19 4 0,8-10 0,6 19 1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52.5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18922,'18'80'733,"0"-1"0,1 1 0,-1 0 0,1 7 0,1 4 0,-2-4 0,-2-6-3029,-4-10 0,-2-5 1,-1-1-8,5 31 1,-1-7-2309,-2-28 0,-3-13 4866,-4-20 0,-4-29 0,0-2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55.408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1 18182,'4'12'1120,"0"-2"-850,-4 69-192,4-32-78,-1 8 0,1-1-426,7-7-828,2-13-506,-2-18-1400,-4-13-2487,-3-17 5647,-3-11 0,-1 8 0,0-1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52.6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7 339 22586,'-7'-7'1142,"24"-57"-6802,39 32 5264,-2 1 0,14-7 0,-1 6-261,20 6 1,3 5 656,-12 3 0,5-1 0,-11 3 0,-17 3 0,-9 3 0,11-1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55.4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424 2 14350,'11'10'2420,"-2"-2"-1983,-9-8-190,0 0-4275,-111-20 4275,67 42 0,-2 5 46,-29-15 1,4 6-255,27 29 1,13 7-40,10 28 33,57-34 1,28 3-1,-5-7-33,-13-5 0,3-3-264,20 4 1,11 1 0,-10-9 95,17-4 202,-30 36 492,-43-14 68,-39 34 311,-44-21-790,5-21 1,-13 3 0,8-6-411,17-9 0,2-1-69,-45 23 0,18-12-826,61-33-2676,25-12 314,26-18-829,6-4 4381,18-14 0,-32 22 0,-5 4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55.7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36 109 14260,'-13'63'3076,"-1"0"0,10-5-6131,0 21 1,11-8 2763,29-43-247,39-14 968,-6-42-677,-2-20-445,-33-12 1,-10-6 612,-7-15 79,-15 17 0,-11 5 34,-30 13 224,-22 16 1641,28 28-2011,-3 18-971,31 19-1606,11 6-3003,30-2 5692,-10-16 0,11-7 0,-26-16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56.0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97 12503,'24'0'5703,"38"67"-5546,-43-42-141,37 49-1573,5-68 21,-16-22 696,31-18 551,-32-19 289,-7-3 2790,-10 0-2633,-14 26-38,-6 6 1506,7 82-1412,-1-23-78,16 47-102,-2-41-1355,17-17 0,5-7-1413,13-10-2430,32-6 5165,-54-35 0,-28 15 0,-3 1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56.1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 0 16502,'0'9'3507,"-25"82"-6254,21-40 1,2 3 2746,-9 16 0,3 2-202,13-8 1,7-6-548,16 2-2534,13-26 2932,2-35 1,-16-2 0,-9-15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56.4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128 0 18182,'1'5'1221,"-1"-1"-5481,-37 84 4731,22-25 0,1 6 171,-8 14 0,1 4-616,12-17 0,2 2 0,3-8-26,5 33-493,9 0-1277,40-106 2603,-6-25-783,-10-5 1,9 3 795,50 16 0,3 31-729,-42 44 1,-2 13-768,38-20 0,-11 7 590,-53 36 1,-28-8-9772,-18-47 8702,-23-17 1,21-19 0,0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56.6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1 349 20871,'0'-96'381,"27"9"-4645,49 47 0,16 11 1345,-39 10 0,1 1 2919,33-9 0,-9 5 0,-39 16 0,-9 2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57.6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1 111 16703,'12'-13'874,"-2"3"-762,-10 10-112,0 0 303,18 88-180,-3-14-1477,0-7 1,3 12-1,0-9 1359,-4-19 1,0-3-6,6 22 0,0-11 826,-4-35-826,-6-13-78,9-31 279,-8 4-189,7-13-12,-11 18-370,8 8 3852,1 8-3281,33 17-145,-11-5-56,18 9-3504,-15-17 2899,32-40 599,-32-10 0,-1-10 118,1 1 0,-4-7 41,-12-3 1,-4-9-1,-5 5 203,-4-1 0,-5 3 36,-1 0 0,-2 7-191,-3 0-526,6 48-347,25 27 1784,7 6-5079,9 11 3967,-9-5 0,-24-20 0,-4-2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57.8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0 687 18606,'10'8'269,"-2"-1"-388,9-94-240,2 34 1,3-3-1575,-2-17 0,-1-3 1675,3 6 1,-2 4-597,-11 12 1,-5 5-1242,-8-12 1622,-11 12 1,6 42 0,-5 13-1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58.1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0 128 14115,'45'22'1989,"15"-25"0,0-12-1508,-20-14-212,14 0 0,-2-1 348,-15-8 1870,-49 33-2616,-14 43 0,4 23-17,25 29 168,-9-18 1,14-3-2126,58-18 0,17-11 2108,-23-9 1,-1-3-34,1 0 0,-5-2 809,7 12-983,-49-23-2610,-19-12 493,-8-25-247,-6-29-482,8-40 2594,7 30 0,3 1 1,2-12-1,0 6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55.665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13 417 12770,'-7'0'3788,"1"0"-2758,6 0-44,92-14-314,-25 51-952,5-21 0,3 6 492,-23 20 1,-3 5-101,0-4 0,2-3-39,-1-3 0,1-4-17,-5-5 0,1-5 263,35 4-151,-15-14-168,-18-25-56,-17-19-45,-17-27-56,-9-24 42,-29 20 0,-17-15 1,-3-1-1,10 13 115,13 10 0,0 3-79,-26-34 1,-11-9 0,20 41-953,32 51 231,5 13-2181,4 5 2981,5 10 0,-3-10 0,3-3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58.3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1 250 10162,'26'-66'1773,"0"-1"0,0 1 1,36 25-1,-3 31-138,-8 89-1456,-20-22 0,2 8 1,-5-2 27,-4 7 0,-4 1-920,-1-8 1,0 4 0,-2-2-2073,2 22 1,-1-5-1334,0-12 1,-3-7 4372,-4 13 0,-12-77 1,0 0-1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58.4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1 468 14135,'67'-45'-19,"0"0"0,0 0 1,0 0-1,16-11 1,-1 3-1,0 9-3258,-6 15 0,1 8 0,-10 2 2455,-13 2 0,-4 1 0,80-16 0,-130 32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01.1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0 145 6043,'83'-41'325,"0"-1"0,-7 8 0,-6 10-1326,12 20 1001,-17 53 854,-32 35 0,-11 22-339,-10-13 1,-4 8-1,-3 0-378,-1-23 1,-2-1-1,-1 3 1,0 5 39,-2-5 0,-2 7 1,1 4-1,-2-1 0,1-5 1,-1-10-46,-1 12 0,0-9 0,1 5-107,1 7 0,2 8 1,1-3-1,4-13 559,3-1 0,13-8-626,23 0 1,15 2 0,-2-12 803,-12-15 1,4-5-871,9 6 0,8 1 0,-9-22 108,12-43 431,-18-27 1,-6-4 83,-3 5 32,-8-7 1,-10 11-604,-22 33-481,0 57 0,-2 34 582,0-25 0,2 6-38,2 16 1,3 11-1,2-2-63,0-13 0,0-3 0,5 12 74,1-7 1,3 10 0,2 8-1,1 0 1,-1-2 0,-2-8-449,-1 6 0,-2-8 0,0 1 0,2 8 433,-1-4 1,2 9 0,0 3 0,-1-1 0,-1-5 0,-5-10 54,-2-7 1,-4-8 0,-2-2 0,0 0 333,2 20 0,-3-2 1,-1 4-161,-2-10 1,-2 3-1,0 0 1,0-3-80,-1 17 0,1-3 0,-2-2-127,-1-5 0,-1-1 1,0-6 17,-1 10 1,-1-14 156,-7-15 421,-18-27 0,-8-6 1651,-29 9-2200,7-11 0,-5-3-51,13-8 1,-7-1-558,-9 4 0,-13 2 0,-3 1 0,11-4 506,-11 2 1,0-1-759,13-3 0,-12 2 0,5-1 0,19-6-6116,-3-6 6194,19-8 1,41-1 0,3 0-1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39.8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445 127 14070,'2'11'1557,"0"-2"-6769,0-72 5650,-19 43 1015,-1-43-1430,-23 74 178,-3 23-111,-7 29-733,9 22 0,5 8 643,16-37 0,4 1-23,-12 35 1,10-5 0,32-11-12,30-23 1,10-4 1166,19 10-1116,-7-17 0,1-5-17,1-8-79,-15-2 516,-28 37 45,-42-18-235,-36 33-158,13-53 1,-9-4-51,-34 9 1,-1-3-40,-9 3-118,26-13 0,11-5-1383,39-10 1501,56-23 0,-27 15 0,32-15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40.2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152 136 15683,'16'-11'3496,"-4"3"-2902,-12 8-291,-69 12 44,36 80-358,-38-39-135,65 2 1,17-4-427,23-20-3963,61-15 3577,-41-27 0,-1-7 778,1 3 1,-5-6 42,-6-14 1,-10-5 125,-12-24 381,-39 9 0,-11 3-191,-4 5-73,-5 3 1,-1 19-644,-6 99-1133,28-33-90,12 10 1,9-1-3742,17-19 5501,12-5 0,-19-21 0,-3-2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40.6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0 234 12546,'18'22'4896,"-4"2"-4672,1 19-123,0-6-1198,55 5-584,-19-29-79,46-18 147,-39-37-670,-20-18 1,-4-6 4063,2-11-700,-14 17 1,-7 5 1077,-12 24-893,-3 17-1030,0 9-1,0 11 135,0 12-1,0 15 6,12 19 1,4 4-320,3 2-56,2-4 0,4-7-493,10-25-4423,17-28 1,1-10 4913,-5-5 0,40-17 1,-81 21-1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41.0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80 16266,'12'-44'2633,"-2"9"-2016,-10 35-304,-16 60-66,7 1-1508,3 5 1,-1 15 0,3-7 1288,4-11 0,1-2-28,3 38 0,5-6 456,13-24-1633,6-23-2593,4-24 2079,1-15-225,3-33 605,0-20 2312,-13-19 0,-6-15 855,-6 9 0,-3-5 1,0 5-1443,3-6 1,-2 4-415,-5-22 0,-2 37 56,-1 62 437,3 22 224,4 25-2036,5 28 1488,2 16-108,-4-25 1,0 1-57,-1-10 1,0-3-379,0-2 1,0-6-266,5 4 1959,-2-62-1624,2-21 437,22-42-122,9 16-57,6 3-146,0 33 191,-12 36-1641,1 13 1742,5 56-230,-20-14-67,-11-22 0,-5-1 26,-8 12 170,-30-24 0,19-13 0,-19-22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41.2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22 224 17106,'-22'-29'-179,"55"-16"0,22 2-2835,32 17-964,-14-10 1,0 3 3977,13 22 0,-55 10 0,-11 1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41.5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16055,'9'1'324,"-1"0"1070,-8-1-789,19 142-269,-14-65-251,6 18 0,0 1 116,-3-10-855,64-28 0,21-15-1486,-40-33 0,2-4-1115,38 19 1,-6-13 3254,-25-53 0,-58 30 0,-4 3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41.6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19 211 15287,'-10'-4'269,"2"1"224,8 3-707,0 0-8118,94-82 3951,-62 57 4381,20-21 0,-7 5 0,-37 35 0,-7 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55.904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0 20389,'5'7'1188,"19"62"-123,-11-8-852,2-2 0,0 4-604,-3-11 1,0 0 390,-1 0 0,1-1-118,3-2 0,-1-2-1495,12 36-1334,-3-19 3018,-11-33 0,-5-14 1,-7-19-1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41.8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12 167 16277,'-6'-8'2096,"1"1"-2416,34-23 1,26-3 319,29 22 0,4 2 0,-27-24 0,0 2 0,14 28 0,0 1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42.3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269 87 7940,'15'36'2331,"-3"-7"1163,-12-29-2877,-65-28-460,34 31 1520,-56-6-1419,49 46 613,2 13-1555,8 39 2753,18-46-3839,23 14-695,22-55 67,17-27-106,-2-10 1,-2-5 3971,4-9-202,20-21-44,-59 55-629,-8 5 1998,31 82-1527,57-51-969,-52 5 1,2-5-29,19-29 0,-3-17 45,3-36-1213,-29 9 1,-3-5 1010,5-37 482,-7 4 2191,-25 38-2583,-8 38-2537,-8 42 2368,5-1 158,7 37 11,23-10 101,14 3 145,-9-17 1,1 1-147,8 20 662,1 16 1995,-28-38-2343,-5-8 393,-61-1-885,16-20-841,-48-7-941,35-28 1350,11-52 0,20 39 0,12-28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42.5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46 17711,'74'-46'2358,"5"85"1,-9 28-2034,-51-20 1,-5 7-1258,18 16 0,6 8 0,-9-4 993,-16-4 1,-8 0-2294,0 4 1,-2 5-1,-2-9-2563,-5 27 4795,1-13 0,-7-23 0,-3-59 0,2-2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42.7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1 535 14136,'9'-80'631,"0"1"1,8 3-1,15 12 225,23 31 1,14 8-2960,0-2 0,7 0 1,-6 2 2279,-3 2 1,-4 1 0,17-5-1,-13 6 1,-42 16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44.5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 1 15664,'2'12'964,"0"-3"-630,-2-9 328,-3 83-4256,-3-1 3717,1-4 1,1 5 316,-3-16 0,1-1-418,2 18 1,1-1-3391,0-15 0,1-4 1698,2-9 1,1-7-2925,0-5 4594,1-64 0,-2 6 0,0-4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44.7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0 492 9991,'92'29'2461,"1"-1"1,-19-12-1,-6 7-5095,1 39 0,-8 4 2892,18-12-157,-7-5 1577,-28-61-1611,-20-27-138,-14-32 0,-5-27 0,-1 9 71,3 18 0,-2 0 140,-2-20 1,-1-10 0,-1 19-141,-2 6-1838,-1 59-885,14 86-382,-3-5 3105,0-7 0,1-6 0,-4-21 0,-1-8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45.2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96 184 17678,'-30'89'567,"1"0"1,2-28 0,18-10-1341,82 3-818,4-75 157,4-14-2629,-35-8 0,-6-7 2954,6-22 1109,-12-20 1342,-61 49-1275,-17 17 860,-28 15-804,12 21 0,2 6-1613,1 1-651,-18 22 1256,91-24 2454,57-4 288,-20-1 1,4 2-1163,3-3 0,0 8-461,17 30 1,-11 6 796,-18-3-157,12 30 235,-59-68-896,-1-26-768,1-38 1,3-10-1115,14-20 1181,-4 4 1,5 2-992,28 5-7522,17 16 9001,-22 28 0,-5 12 0,-29 15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45.8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0 15146,'4'5'616,"-1"-2"740,-3-3 0,-10 229-2855,8-174 1,1 0 1546,-1 36 1,-1 15-1,3-16-3,3-36 0,7-7-1529,14 7 1,7-5-265,17 0-683,35-17-1793,-41-59 4224,-1-22 0,-29 20 0,-4 2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46.1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1 16524,'0'87'871,"-1"-1"1,0 1 0,5 2-1,2-1 1,0-9-2078,-1-8 0,3-7 1026,3-3 1,4-16-253,3-32-218,5-39-1029,9-24 0,2-7 2005,7-13-192,-6 9 1,-1 7 10,-10 32-22,-2 11 785,39 49-628,-15 0-202,-5-2 1,-1 4-45,10 24-4950,-21-9 1,-9-1 4162,-17-7 1,10 25-1,-35-72 1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46.3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0 297 18798,'61'-72'-700,"15"38"0,16 4-2577,-16-2 0,4-2 0,-1 5 2641,-6 10 1,0 4 0,-5 2 0,8 1 0,-16 6 0,-35 6-1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56.030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0 146 20445,'79'-35'-430,"0"1"1,-3 1 0,-4 8-535,-19 20 1,-4 4-2712,21-3 3675,-14-2 0,-42 6 0,-5-3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46.5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21376,'11'9'201,"-3"-1"90,-8-8-473,16 97 294,-12-16 122,4-4 1,8 12 131,7-8 0,7 5 0,0-10-333,-4-15 1,3-3-148,7 9 1,6 4 0,-1-20-402,27-28 515,-2-62 0,-2-11 0,-9 25 0,-10-25 0,1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46.7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17 269 16714,'-9'-9'4269,"1"1"-4269,8 8-795,12-56-7289,54-1 3950,-30-17 4134,31 23 0,-58 43 0,-8 3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46.8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2 245 17633,'-1'-7'3429,"1"1"-2477,31-78-2148,24 50 748,-10-16 0,6 4-62,2 30 1,8 14 509,9 14 0,6 10 0,-9-4 0,23-6 0,-16 19 0,0-1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47.1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305 1 14989,'1'10'2992,"0"-2"-4949,-35 28 1,-11 7 2639,11-2-375,-16 14 1,3 3 1505,15 4-1635,4 8-905,16-21 1,3-1 523,-2 17-1042,7 2-1053,37-60 471,24-70 2090,-15 18 1,1-5-97,-6-1 0,-3-1 336,-6 6 0,-3 7 482,-4 12 290,-6 14-872,3 27 2384,-3 8-2788,10 18-33,-3 0 33,51 4 0,-47-20 0,34-2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47.4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87 108 13891,'25'-46'5456,"-5"10"-4895,-20 36-259,-55-26-190,35 40-33,-37-11 27,68 45 0,19 13-16,10 14-241,-2-14 0,3-1 185,11 5-1333,-28-16 1,-5 1 1500,1 5-23,-20 18-179,-19-57-448,-15-8-1199,-1-11-2454,6-24 4028,11-27 0,9 18 0,8-6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47.5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20927,'28'79'741,"-1"-1"0,1 1 1,-2 8-1,1 8 1,-2-1-1,-5-9-4114,-2 13 0,-2-3 1644,1 1 0,1 4 0,-3-20-8102,-1-12 10091,-5-24 0,-9-45 0,0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1:47.7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0 399 23616,'41'-56'303,"24"20"-3134,-16-7 1,9-2 1893,8 16 0,10 4 0,-3 1-799,12-5 0,-1 2-3180,13-3 1,-9 3 5110,-9 4 0,-60 19 1,-14 3-1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15.8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75 9442,'4'4'840,"0"-1"292,-4-3-818,-5 79-1981,5-27 1,0 6 1974,-1 33 0,0 3-269,1-19 1,2-4 440,0-8 1,-1-5-369,0 19 683,0-40-459,-1-3-235,0-53 134,-3-58 1,1-18-214,4 39 1,1-3 628,0-15 0,1-10 0,4 10-623,5 13 0,9 7-1066,34-11 1,7 8 1081,14-4-44,-14 35 0,-3 18 0,-15 49 196,-34 33 1,-15 10-1172,-3-32 0,-5 1 975,-11 34 0,-9-6-22,-32-10 609,0-13-901,-5-11-358,35-21 2537,6 0-1865,45-8-1999,39 31 2626,19 12-454,-34-29 1,-1 0 2263,32 21-2045,-12-22-2526,-5-15 2201,2-3-22,-4-13 33,-10-15-235,-1-22 1,-2-7 133,7-18 17,-12 9 1,-5 1-51,-18 4 56,-7 16 202,-13 17-113,-23 34 2292,6 5-2314,-12 24-67,24-9-168,20 12 146,18-29-236,26 6 3583,17-41-3919,8-19 0,2-7-418,-33 15 0,-2-2 1096,26-18 0,-10 0 308,-36 12-78,-13 14-2397,-54 26 2329,12 14-55,-32 21-135,30 3 22,14 17-993,10-15 1016,16 36-56,2-33-34,5 19 34,-20-20 1,-6-2-35,-3-2 2257,-20 26-2279,20-68-1816,29-58 1,18-23 997,14-7 829,-18 24 0,4-8 0,3 7 414,13-1 1,2 10 1700,28-12-1599,-5 12-169,-32 50 11,-24 15 157,2 47-548,-10-25-1244,1 27-998,-9-52 2275,-1-6 0,0-4 0,0-1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16.0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12904,'2'2'28,"-1"0"0,-1-2 0,0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16.1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22 17185,'4'2'1882,"-1"-1"-1882,-3-1-4213,5-14-493,-10 12 4706,-1-6 0,-3 11 0,-1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1:49.555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15 3 16614,'-8'-1'1176,"2"0"-873,6 1-158,34 7-10,12 7 10,38 13-77,0 9-713,-1 3 668,-12 3-23,-13-3 97,-15 1-97,-17-3 11,-12 3 68,-9 1-79,-17 4-314,-9 2-885,-15 3-1580,-9 0-3430,9-17 6209,7-5 0,17-23 0,6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56.360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1 189 19336,'4'10'841,"0"-2"178,-4-8-571,66 55-201,-16-14-437,2 1 1,3 1 189,15 5-3277,-6-53 0,12-17 0,-10-3-2086,21-20 5219,-26 8 0,7-8 0,-21 0 2116,-30-36 3047,-11 17-1131,-6 24-1725,0 20-1021,0 14 137,0 11-561,0 21 1264,-1 25-1242,-4 38-572,1-34 0,-2 4-450,-1 6 0,-1 2 282,0 2 0,-1 0-112,0 0 0,0-1-572,1-3 1,1-2-572,-1-3 0,1-3-2835,-8 39-5741,3-44 9563,-1-20 0,8-32 1,0 0-1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16.3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 99 15168,'-7'-2'2174,"98"14"-4084,-9-20 1,18-8 0,-3 3 1378,-15 10 1,-1 3 0,2-4-619,-6-6 1,5-3-1,-4 0 1,-13 2 932,-5 3 1,-16 3-1,-16 1 1,-16 3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16.5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75 17297,'53'6'-848,"1"0"0,1-16 0,4-2-2502,34 14 0,3-2 2217,-19-18 1,-11-2 0,-10 5 0,-18 2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1259 48 9935,'5'9'1558,"-1"-2"605,-4-7-1783,6-10-55,-3 4 897,6-16-718,-6 15 11,-1-6-89,0 11 1188,-2-1-1166,0 2-560,-6 4 112,-11 21 56,-16 20 11,-20 34-1150,6-12 1,-10 12 0,2-5 1088,0-1 0,-2 0-397,13-15 0,-6 6 0,0-1 0,5-8 419,-9 7 0,3-7-28,1-2 0,0 1 11,-15 13 1,3-3-698,-5 5 686,24-24 0,6-7 2245,21-22-2211,6-6-34,3-4-470,5-3 1754,0-1-2371,2-7-862,-1-9-909,1-39-332,-1 2 2854,1-25 269,0 16 1053,3 1 487,1 6 1,1 2-599,0 3-282,3-25-279,-8 69-2117,-5 34 2083,-14 10-22,-10 37 1873,-14 3-1829,10-6 1,2 2-2481,0 13 2290,6-22 0,11-4 235,32-14-100,23-10-546,23-23 0,23-7 0,-8-2-430,-17 1 1,2-4 460,18 0 1,9-1 0,-21-4-3150,-21-7 2891,-17 1 1,-30 4 0,-2 3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55.6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13779,'7'8'3495,"-1"-1"-3383,-6-7-44,0 0-3636,12 146 3691,-10-59 0,-1 5-105,3-20 1,1 2 0,-1-2 411,-4 24 0,0-10-4050,3 13-117,2-55 3737,8 8 0,-7-53 0,3-2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56.0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61 128 14899,'11'8'1849,"-2"-2"-1188,-9-6-325,0 0-78,-10-55-135,6 40-123,-6-41 0,9 55-134,-18 75 380,7-15-168,-2-2 1,3 7 16,14 16 1,8-8-298,10-8-67,2-4 0,8-17-123,13-55 0,4-19-926,-4-5 0,-2-6 1144,1-3 0,-6-4-84,-10-6 1,-10 0 134,-21-20 313,-25 26 1,-7 5-79,-6-1-112,-40-5-23,48 51-7708,12 33 7670,17-20 0,2 20 0,10-30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56.3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206 0 17162,'-37'58'956,"1"-1"1,-4 21-1,7-1-1916,15-27 1,4-1 975,-2 16 1,5-2-17,16 13-1900,33-36 0,10-9 1127,18 0 582,-3-22 1,0-12 940,6-39-895,-19-23-782,-38-13 1,-14-6 937,-5 33 0,-6 1 67,-8-32 1,-10 7 376,-27 21-3576,10 68 0,1 11 3121,7-3 0,-21 49 0,61-54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57.5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156 35 14597,'3'12'2936,"-1"-2"-3005,-2-10 1470,4 92-5245,-6-22 3984,4 2 0,-1 1 196,-3 19 733,17-15-1069,41-2-923,-3-53 0,7-11 743,0-4 1,2-10-6,11-14 0,-5-14 185,-16-3 0,-13-15-71,-23-18 0,-15-15 1,-5 9 165,-4 18 0,-9 3 801,-7-13 0,-9-5 1,-12 25-1080,-23 40 0,-13 26 0,6 4-2523,7 3 0,2 5 364,3-3 0,-3 3 0,15 3 2342,8 38 0,37-44 0,6-9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59.4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 0 10125,'6'0'3676,"-2"0"-3676,-4 0 627,-13 31-3267,4 39 2864,-6 8-89,9 20 707,5-34-4988,4 17 269,2-44 3877,4 5 0,-3-43 0,-1-3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59.6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32 113 15594,'-6'65'963,"0"0"1,8 3-959,-15 9 1,5-2 28,25-22-320,63-57 0,15-21 118,-14-10 153,-19 6 0,8-7 1,-20-4-233,-27-45-1421,-32 30 0,-8 2 1713,-17-16-34,-29 1-11,8 51-2313,3 17 2235,7 20-4057,10 21 4135,15-5 0,10-2 0,10-25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00.1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152 1 17308,'3'4'706,"-2"-1"-605,-1-3-78,-17 101-276,34-60 354,-16 21 0,4-3-23,34-27-2747,-12 42 2893,-33-28-112,-21 35-89,-27-40-639,-13-2-5224,28-32-592,5-12 6481,39-33 1,-3 16 0,8 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57.088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1 212 16075,'0'10'1614,"1"-1"-1390,-1-9 516,27 64-225,-1-3-347,0-2 1,1 4-573,-4-12 0,-1-1 505,0-1 0,-1 0 0,16 39 164,-8-15-198,-7-17-22,-10-22 123,-6-18-145,-5-10-23,-3-23 463,-17-12-788,-12-32-157,-16-21-246,22 29 0,3-2 464,3-7 1,3-3 218,5-2 1,3-1-131,3 3 1,5 2 314,9 8 0,5 5 152,20-27-124,24 30-34,7 23 79,2 14 112,2 17 11,-10 15-22,-10 16 246,-19 17-89,-15 6 66,-25 33-537,-13-28 761,-17 16-2162,-4-41-647,6-13-2445,12-13 4493,12-10 0,12-5 0,2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00.2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17039,'38'87'120,"-1"0"1,1 0-1,-16-29 1,0 0-1071,5 13 1,6 14-1,-2-2 1,-10-20-6245,-9-3 7194,-10-20 0,-2-34 0,-1-6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00.9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7 773 14644,'-7'-7'-101,"39"-69"336,17 35-2875,12-16 0,11 3 2337,-9 31 0,1 8 852,-2-6 1,-3 6-550,22 18 924,-58 20 163,-23 30 0,-9 6-885,-2-3-155,-3 8 0,1-23-4048,12-116 5749,2 54-1310,10-68-192,-5 85 285,1 8-94,14 12-2907,26-5 2022,-3-14-510,17-28 454,-23-33 397,-11-17 1,-4-7 941,-8 25 0,-3 0-298,4-17 1,-3 6 123,-9 16-560,-4 70 336,0 24-100,0 33-102,1 19 976,3-39 1,7 5-1082,14 7 1,9 4 0,1-6-277,1-7 0,4-3 73,26 25 0,6-15 2685,17-40-3257,-14-49 1,-3-21 30,-26 3 1,-4-7 613,15-15 0,-11-3 89,-28 11 1,-13 3 1042,-16-19 134,-4 34-627,-1 9-314,2 30-57,11 18-144,2 16-1174,10 17 1,5 6 1183,18 40-117,-5-24 0,4 1-17,-2-17 0,2 0 16,11 33 1,-3 1-1447,-18-33 1,-4-2-370,6 14 1,-15-11 1798,-32-30 0,4-26 0,1-6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01.0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0 373 20199,'86'-46'44,"0"-1"1,0 0 0,0 1 0,-2-10 0,-5 7 0,-11 22-1,1 0 1,-1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06.3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 9 8075,'-2'-5'-736,"0"1"1,2 4-1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02.0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 33 15627,'-16'-6'4158,"3"1"-5653,62 7 0,53 5 0,-8-1 1725,-29-4 0,2 1-158,8 0 1,13 2 0,0-1 0,-12-1 732,-4-1 1,-4-1-829,24 1 1,-5-1-1060,10 1 656,-39-1 0,-9 0-503,-31-1-3385,-46-4-2454,-26-16 7589,-1 4 0,5-4 1,35 13-1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02.2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161 0 11224,'4'37'8516,"-26"-16"-8438,45 24 1,7 10-23,-32-5 0,-12 1-2167,-12 12 0,-3-1 144,8-11 1,-2-3 1966,-8 0 0,2-10 0,16-25 0,6-7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03.4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9 233 16714,'-3'-4'840,"1"1"-10,-2 70-404,4-2-365,1-3 1,1 3 39,5 33-2194,-1-44 1,1-2 2092,1 10-571,0-6 679,-3-44-1037,-2-12-859,3-73 1,-5-32 2314,2 12-173,-1 22 1,0-9 0,0 13 1539,1 0-1390,15 52-11,5 27-167,17 41-80,2-2 0,2 0-246,12 6-39,-13-16 0,1-7-1115,1-23 459,0-24-2839,16-65 3506,-38 19 0,-6-7 156,4-1 1,-4 0 426,-9 0 0,-6 6 1562,-7-4-2083,3 51 2918,0 30-2336,20 58-1025,5-6 0,8 15 1,-1-7 425,0-1 0,3-1 526,1 6 1,4 6 0,-3-11-830,-7-22 0,-1-8-677,27 25-1502,13-35 1043,-1-94 1422,-7-12 1475,-33 6 0,-7-6-58,-6 4 1,-3 9-1206,3 17 1401,4 17-1484,-5 67 0,-1 28-2750,0-3 1,0 0 390,0-10 0,-2-2 2230,3 31 0,-12-77 0,0-8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03.5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16176,'11'3'-6846,"-2"0"6846,-9-3 0,0 0 0,0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04.1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214 0 15544,'11'5'1670,"-3"-1"-357,-74 5-993,36 36 0,1 7-556,-47 2-140,51 5 1,19-2-233,32-25-647,19-14-3223,18-11 3256,-14-23 1,2-7 1042,21-11 276,-26 3 1,-3-3 5516,11-18-4763,16 75-1109,-9-28-2391,22 47 2649,-22-73 2289,-16 3-2121,-12-17-414,-18 26-247,-5 11 493,5 3 67,2 17 56,9 7 101,39 34 1679,-23-22-2104,25 10-252,-34-35 296,2-4 437,40-30-78,-36 15 45,27-22-2368,-51 25 3309,-6 5-583,-4 2 862,-5 3-1153,0 0-426,6 0-224,3 0-1267,10 3-694,0 1 2297,-4 2 0,-5-3 0,-8-2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04.3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20 17812,'2'-11'-9255,"-1"3"9255,-1 8 0,0 0 0,0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57.538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1 182 17196,'11'3'1994,"-2"-1"-1489,-9-2-415,21 39-90,-5-7 0,23 30-34,-6-19 34,9-9 112,7-8-101,9-9 23,10-8 22,7-5 33,9-3-395,0-1 306,-7 0 0,-14-5-414,-18-2-80,-15-10-189,-8-7 414,-8-10 124,-2-10 145,-8-7 145,-2-4 430,-2-3-407,0 5 493,0 5 157,-2 16-112,0 14-527,-3 11-10,2 7-158,-1 10 370,1 18 212,-1 25-212,-2 31-224,2-32 1,-1 2-331,0 7 0,1 2 184,0 4 0,0 1-575,1-1 0,2 0 177,0-2 1,1-2-595,0-7 1,2-4-2381,11 30-6321,-3-39 9682,12-27 0,-15-18 0,2-4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07.1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28 13911,'-6'-15'2555,"1"2"-2431,5 13-136,0 0-2718,5 114 2943,-4-42-135,1 9 1,1 2 821,-3 6-1533,0-29 0,0-2-2935,0 5-241,0 9 3809,0-64 0,0-9 0,0-1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08.4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25 299 14417,'-13'0'1703,"1"1"-661,12-1-1042,0 0 45,31-54 67,30-5-1808,-27 18 0,1 0 1724,5 7 0,-1 6-28,6 3 67,-14 12-67,-8 9 359,4 54-1278,-17-4 0,-3 6 1008,3 4 1,-2 3-40,-4 9 1,-2-2 2331,-2 19-2315,-6-22 0,0-2-33,-1 1-34,-11 28-2438,-12-57 2426,8-14 1,-15 7 22,11-17 45,3 0 2119,-5 3-2208,15-7-46,-1 3-201,14-8 146,90 0-472,-7-16 270,0 5 0,6-4-846,-15-6 0,-4-2 1182,-9-1 0,-5 2 0,19-6 0,-42 11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08.7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 17 17174,'-3'-9'-325,"1"1"986,2 8-348,-4 78-268,3-22-6,1 2 0,0 3-4256,5 33 1875,0-29-773,-7-11-2815,-6-35 5930,-6-34 0,4 10 0,3-9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08.9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17 428 13002,'-16'-43'2398,"75"83"-2183,30-23 1,11-10-283,-27-5 0,-1-13 104,-5-15 0,2-12 1,-18-9 656,-26-32 1,-18-5-1663,-1 22 1,-4 8 989,-2 4 269,0 71 972,5 32-949,7 30-838,4-11 0,4 15 0,-1-8-294,-3-11 0,0 1-344,4 10 0,2 7 1,-5-17-5539,-3-12 6700,-4-20 0,-9-31 0,-1-6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09.8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1 15392,'10'6'1479,"4"86"-885,-12-5-376,1-6 1,-1 11 31,-5-20 0,-3 3 1,0 1-1560,-1 2 0,-1 0 0,-1 1 1309,0-1 0,0 0 0,-1-3-555,-3 26 1,2-9-378,5-35 1,2-8 931,1 9 0,3-23 0,0-35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10.6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1 218 16748,'3'2'2342,"0"0"-2197,-3-2 169,35-6-805,-15 24 647,30 2 16,-26 28-83,0-1-3584,18 16 3069,-8-33-224,20 5 213,-8-40-1141,13-47 1,0-12 1789,-3 7 34,-2-11 1,-11 3 437,-34 37 22,-7 13-516,0 31-44,4 22 414,8 34-414,-3-24 0,2 3 1184,1 5 0,2 4-1134,6 33 1,-2 6-885,-6-1 0,-2 1 705,2-5 0,-4-4-12,-2-10 1,-16-24 241,-57-67-629,35-25-5,-6-13 1,5-9 106,19 9 0,15-6 138,29-25 0,20-11 0,-5 9-74,-16 14 0,3 1 253,17-11 1,9-7 0,-10 17 152,0 3 125,-8 6 44,-24 30 1925,-3 4-2284,-15 25-2105,0 51 2083,17 2 388,7 20-949,23-26-201,43-43 661,-41-25 0,1-7 89,1 5 0,-4-4-34,-4-14 0,-9-3-33,-7-16 673,-13 2-550,-9 28 79,-5 17-101,-3 39 493,3 64-320,36-13 1,10 4-438,-18-12 1,3-2-352,31 14 0,5-11 615,13-13 0,-37-26 0,-10-13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11.4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 41 13806,'-11'-8'2869,"3"0"-1496,8 8-1138,105 2-1649,-29-2 1,7 1 1510,-17-1 0,3 1 0,1-1 56,2 1 1,1-1-1,-6 0-153,2 0 0,-5 0 86,-9 0 1,-2 0-1454,26 0-638,-40 0-662,-30-3-1429,-29-2 4096,-18-5 0,17 4 0,0 1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11.6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13812,'86'21'5222,"-26"5"-8041,3 3 0,-2 6 3009,-3 31 317,-39-13 1,-11 4-430,-21 34 400,-3-29 0,-10 0-478,-34 4 0,-4-8 0,8 0 0,11-21 0,-1-1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13.3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113 73 13678,'5'4'2274,"-1"0"-2397,-4-4 1109,-16 113-2871,4-52 0,0 2 1930,-2 26 0,0 1 5,-1-18 1,2-8 842,1 4-759,3-21-817,5-29-1009,3-36 0,1-37 1484,6-19 1,3-13 532,2-5 1,2-2 82,1 1 1,1 5-78,0 16 0,2 13-152,6 26 891,11 71 0,4 23-3089,10 18 2098,-5 5 0,-1 5-40,-18-33 0,-4-2-39,0-2 0,0 0-1110,4 11 1,-2-2-5670,4 18 6779,-4-7 0,-19-51 0,-6-21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13.5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119 275 16042,'-66'-27'2499,"14"6"-2555,69-14-56,32 13-673,28-28 785,5 19 0,0 5 0,-6 3 0,-23 3 0,0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57.779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0 20076,'12'10'-123,"-3"-1"313,-9-9 572,0 0-336,17 89 167,-3-12-1215,1 0 0,1 3 706,-5-21 0,-1-2-84,1-4 0,0-1 307,5 38-1069,-4-23-683,-4-20-774,-5-26-7612,0-11 9269,-3-40 0,0 22 0,0-21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13.7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15661,'0'7'750,"0"-1"-3121,7 36 1,6 19 2527,4 4 0,1 5-154,4 20 0,2 3-3,3-3 0,0-5 267,-7-26 0,2-3-267,3 2 0,-2-4 0,2 6 0,1-12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13.9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230 21 13744,'-11'-12'493,"2"3"1352,-69 54-1688,42 8-2152,-8-14 1,5 2 974,26 11 246,33-26-1153,14-29-3436,19-22 5363,-10-2 0,-14 0 0,-18 13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14.3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1 486 14327,'62'-43'-273,"0"1"1,0-1-1,0 1 1,8 7-1,-2 5 1,-20-8 1129,-28-37 0,-19 5 600,-1 25-976,0 23 147,0 72-370,0 1-214,-1-2 1,2 7 16,11 21 1,1-2-3431,-1 15 3369,3-23 0,0-7 0,-7-27-90,-2-17-952,0-23-784,16-48 1826,6 3-23,20-32 57,2 33-1865,18 11 2637,-22 21 371,-5 23-247,-30 22 45,-51 37 0,-19 8-975,8 1-275,-11-2 0,0-6-1876,21-26 2151,29-12 0,4-13 0,17-6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14.8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1 102 15857,'27'0'2039,"-5"0"-8151,-37 61 4610,27-46 68,0 37 586,36-76-900,11-16 2992,-10 1 0,-1 0-460,3 1 821,18-12 435,-31 91-1704,6 5-168,9 16-3,-5-16-221,29-39 3224,-27-18-3224,37-17 56,-42-7 313,-5 6 102,-11 10 347,-3 8-516,-7 8 180,4 4-163,37 25 1,7 6-1620,2-14-364,-2 13 0,-4-4 1720,-28-26 0,-27-1 0,-3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16.8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33 6708,'9'7'3003,"-3"-2"-2398,-6-5 157,0 0 45,3-13 2173,-3 3-2498,3-5-459,-3 8-2665,0 68 3024,0-9-254,0 0 1,0 3-50,-3 26-7,-3-13 1,-1-1-2397,1 11 1399,-1-20 1,1-6-1631,5-16 516,1-11 2039,13-12 0,-9-6 0,9-7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17.1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17 101 14933,'8'12'874,"-2"-3"885,-4 10-1457,-5 8-189,4 18-1839,51 23 1098,-18-44-55,45-6 44,-48-69 1,-13-16 638,-7 2 84,-4 1 0,-13 8 129,-34 36-118,-10 44 0,0 15-1507,10 5 0,-4 0 0,12-1 564,38-11 0,-4-23 0,4-5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17.3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 0 16199,'2'8'1512,"-3"82"-1512,-4-43-6,3 10 1,-1 5 5,-7 29 0,6-47 0,-1 12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18.3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165 89 14887,'-42'28'1815,"1"0"1,-19 35-1737,39 15-79,20-16-235,10-35-886,23-12 123,19-31 405,2-14 223,-1-26 281,-28-3 335,-9-38 212,-11 46 438,-3-17-504,-1 59-571,16 6 134,5 8-89,20 10-124,1 11 258,1 11-2853,4 27 2876,-17-14 33,0 12-56,-15-28-11,-3-11-808,17-25 999,-12-12 33,11-21 145,-19-23 214,-13-6-224,-13 5-180,-10 15 22,-5 32 79,-12 6-269,13 13-1345,-7 19-1624,24-1 1576,5 7 1393,23-19 0,-9-9 0,8-4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18.5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60 0 19594,'2'10'-370,"0"-2"-4707,-2-8 5603,-24 194-526,19-145 0,0 2 242,-3 29 0,-2 14 0,3-11-3273,4-17 0,2-10 2678,1 15 1,0-10 0,0-55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18.7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18989,'7'7'-650,"44"14"0,33 7 0,-8-6-2084,-25-14 0,0 0 1790,21 11 1,10 5 0,-17-9-1,-14-17 1,-50-6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57.944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1 274 18698,'76'-39'-112,"1"0"0,6-7-617,-11 17 1,12-3-1,-13 5-3943,8-2 4672,-15 6 0,-47 17 0,-6 2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18.8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308 36 14719,'9'-20'5222,"-2"4"-4807,-7 16-202,-43 72-2272,15-19 1,-1 5 2058,-9 12 0,0 5-1169,8-5 1,1 4 0,4-10-5051,-5 25 6219,11-27 0,6-12 0,12-35 0,1-10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19.1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73 1 13566,'5'10'1580,"-1"-1"-213,-43 66-1367,29-40-662,-22 54-8091,95-69 8753,-7-23 0,14 2 0,-37-12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19.4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88 15067,'2'9'1692,"6"36"-1804,27-20-773,45 19-3167,-10-33 4052,21-19 1108,-44-9-357,-2-5-1577,34-1 1140,-26 12 145,30 0-123,-32 11 140,34 0 1,6-3-500,-41-4 1,2-1 961,45 1 1,4-4-2565,-21-10 1,-11-2-4382,0 4 6006,-11 3 0,-17 4 0,-38 10 0,-3 1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23.9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5093,'8'10'0,"-2"-2"0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24.0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0 278 6484,'57'-52'0,"-1"1"0,1 0 0,11-11 0,0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27.3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117 49 9297,'-9'-20'1893,"2"4"-1142,7 16 896,0 0-1020,-2-5-123,1 3 46,-1-3-180,0 5 190,0 0-504,1 0-112,-3 0-2832,-13 84 3280,6-14-241,0 1 1,1 5-74,5-22 0,1 3-63,-1 19 0,1 11 0,1-11-491,0-20 0,0-1-678,-1 48 0,1-19 1154,2-67 0,0-10 0,0-9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28.3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11 266 14126,'-5'-1'975,"0"1"-1093,42-34 0,21-13-1792,-11 7 2022,12-9 1,-2 0-1675,-18 18 1909,-21 16 165,-7 19 228,-11 25-2268,0 66 1752,0-8-118,1-24 1,0-1 526,3 24-527,1-30 0,0 1-422,0-2 0,0-1 316,0 0 0,-1-3-134,0 34 181,-6-38-607,-17-6-67,-9-19 2750,-6-5-2123,3-15 504,14-2-571,11-5 67,20-2 0,21-7-4264,29 3 1,3 2 4263,-14-1 0,53-3 0,-106 13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28.6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32 11968,'-5'-12'-135,"1"2"0,4 10 135,23-4 0,-17 3 0,18-4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28.8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17241,'1'5'-1468,"0"-1"-795,-1-4-258,17 41 1458,-6-23 0,7 25 0,-11-36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29.0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18350,'11'95'0,"-2"-20"0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58.388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1 18451,'4'10'1882,"-1"-1"-1153,-1 65-427,8-18-444,-3 4 1,3 3 242,14 22-79,2-1-22,-5-11-67,-4-12-496,-10-19-423,-4-20 560,-3-12-974,-12-21 1400,-3-11 56,-9-13 835,8-7-645,7 2 157,12 4 35,17 4-24,13 5-145,23 3-11,8 4 56,5 0 106,11-13 0,-2-3-420,-17 0 0,7-2 0,-18-1 213,-50 15 280,0 6 45,0 10-269,0 6-269,0 2 33,0 8 292,0 16 426,4 21-325,6 26-370,5 19-263,-4-40 1,0 1 206,2 0 0,-1-1-1009,15 40-481,2-24-1333,1-30-920,6-25-4403,-11-30 8146,3-12 0,-20 8 0,-1 1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29.1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 0 11713,'4'41'1166,"-2"-9"673,-2-32-1839,-13 32 0,10-24 0,-11 24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29.8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6 498 16075,'-6'-4'657,"56"-8"1,54-3 0,-2 1-2123,-34 3 1,-2 0-1,9-1 1541,5 0 0,8-1 0,7-1 1,5-1-1,3 1 51,-17 3 1,4-1-1,4 0 1,3 0-1,0 0 1,0 0-1,-2 0 1,-3 2-306,3-1 0,-2 0 0,-1 1 0,-1 0 0,1 1 0,1-1 0,3-1 208,0 1 1,4-1 0,1 0 0,1 1 0,0-1 0,-4 0 0,-3 2-1,-5-1 198,16 0 0,-4 1 0,-5 0 0,-5 0 0,-4 1-181,-3 1 1,-5-1 0,-5 2 0,-7-1-819,11-1 1,-7 1 988,13-1 1,-24 2 1002,-55 5-1233,-6 1-5344,-43 4-2353,15 4 7709,-38 5 0,44-5 0,4-1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30.8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14238,'12'69'1938,"-4"-3"-1680,-2-8 0,-1 4-85,0-11 1,1 1 5,5 19 1,3 2-1319,6 5 0,0-2 954,-4-14 1,0-2-416,2-6 1,-2-11-5717,-7-24 6316,-5-10 0,-1-6 0,-3-3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31.8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 13 6047,'-8'-2'5143,"1"1"-4033,5 0-438,2 1-594,-2-1-33,1 0-146,0 1-1445,-1-2 1546,-5 0 0,3 2 0,-2-3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32.6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211 54 8590,'-14'-30'1827,"3"6"-1748,11 24 212,0 0 247,-72 15 381,37 15-1665,-40 21 1149,71 1 460,37 0-266,36-13 1,29 2 0,-13-3-621,-29-6 1,0 0 22,29 5 0,12 4 0,-28 5 123,-47 3 0,-16-1-875,-13 14 764,-17 30-24,-20-55 879,5-14-4374,10-29 3507,28-49 0,-2 23 0,16-22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33.0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1 411 8501,'51'-2'2039,"-1"1"0,5 13 1,-11 6-1850,-24 10-156,9 14-34,-17-34-914,24-37 1,7-15 213,11-3 761,0-7 1,5 0-1238,-10 19 1,1 8 1494,8 7 1,1 5-102,-9 1 1,-1 6 50,44 15 571,-39 1 1,-2 0-438,16-3-350,-7-8 0,1-7 160,15-25-180,-10 12 1,13-2 0,-6 3-62,-10 4 0,1 2 57,8-2 0,7 1 0,1 8-29,3 13 0,0 7 0,-12-1 0,21-3 0,-2 5 0,0 1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33.4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43 12008,'7'7'1277,"-1"-2"-391,-6-5-6211,0 0 5325,89-9-851,-31 1 995,10 0 0,3 1-144,7-6 0,-28 8 0,-18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33.6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89 6864,'53'-4'650,"0"1"0,14-5 0,-5-2 1282,11-7-2442,-24 5 0,-1 1-5412,27-1 5922,-31 5 0,-7 3 0,-32 4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33.9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28 0,'-66'-16'0,"14"4"0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35.1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11670,'11'10'1120,"-2"-1"-834,-9-9-2486,0-1 0,0 0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58.657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154 59 19874,'2'6'3272,"0"-1"-1927,-2-5-752,7 87-346,-6-18-823,30 9 1,18 17 0,-4-18-691,11-5 739,18 2 0,-1-30 393,-27-102 33,-21-23-168,-10-12 134,-25 44 0,-8 0 135,-2-1 0,-5 2 45,-11 2 1,-5 4 239,-1 4 1,0 5 498,-34-14-784,8 24-38,9 14-869,9 23-1648,5 9-2510,18 7 5065,9 1 0,16-17 0,2-6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35.7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320 415 14215,'-55'67'1748,"16"-21"-1524,8 10 1,-3 13-1,5-9-146,-5 10-61,5-8 0,2-11 95,15-39-1804,0-51 1187,3-16 600,1-26 1,8-19-1303,13 11 0,9-6 0,-2 6 1240,-7-1 1,6 5 164,5 11 0,6 0 0,1 37 2130,19 80-1779,-7 18 0,1 12-1091,-2 13 0,-1 4 560,-13-29 1,1 1 0,-2-2-19,5 22 0,-3-5-1694,-9-20 0,-3-5 1694,-4 17 0,2-11 0,-20-41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36.0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1 278 14779,'44'-61'45,"8"27"-56,-4-3 0,12 1-2762,35 14 0,6 11 2151,-29 3 0,0 5 622,20 3 0,-6 9 1602,-2 28-1003,-53 18 1,-8 7-53,7 9-368,-12-14 0,-4-4 34,-7-18 195,-2-17 1586,4-50 893,-2-10-3088,9-45-3135,-1 6 2753,-3 31 1,2 2-4967,11-12 5549,-4 7 0,-9 44 0,-10 9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37.1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1 407 11958,'1'19'-1592,"0"-3"1440,46-88-184,3 2 688,-22 26 1,0 2 716,10-10-980,-38 51 2181,12 64-1901,8-27-167,15 49-1936,12-58 1,5-10 1016,8-3 168,-7-10 0,-3-9-269,-3-28 807,-1-10-1731,6-11 2447,-20 23 47,-2 1-293,-21 26-190,-2 2 1030,12 9 1349,18 12-2513,4-1 33,12 7-112,30-14-382,-12-4 203,17-5 3425,-28-6-3257,12-3 34,-27 2-23,21-1 56,-27 4-3367,2-5 3255,12-2 22,-10 0-11,-4 0 392,-16 7-369,-11 1 100,-5 1-55,-7 1-931,39 4 639,-5-3-168,38-4 269,-15-8-2033,22-8 2694,-22 2-134,-4 5 2257,-34 4-1798,-17 7-740,-2-1-111,-4 1-34,0 0-34,-3 0-292,2 13 1195,3 12-858,17 27 33,8 22 141,7 0 0,2 6-56,-9-16 0,-2 4-936,0 20 1,-3 10 0,-3-11 833,-4-25 1,-5-3 0,2 30 0,-8-14-648,-12-47 855,5-27-608,-5-28 261,8-28-236,21-12 1,8-7 156,-6 12 0,5-5 142,12-16 1,8-10-1,-3 7 82,-1 4 1,-1 1 542,-6 13 1,0-4-1,-5 6 214,-6-1 0,-7 7 353,-6-10-696,-56 37 304,-6 67-533,11-2 1,2 10-152,6 25 0,15 12-828,25 17 1,13 1-87,-7-16 1,7-3-482,24 5 0,6-15 846,-2-35 0,-18-13 1,-22-20-1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37.3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372 72 16991,'-95'15'-904,"1"-1"0,0 0 1,5 21-160,150-32 0,49-6 1063,-35 2 0,9 0 0,3-1 0,-1 0-14,-1 1 0,0-1 0,2 0 0,0-1 261,4 0 1,-1 0-1,5-1 1,10-1-579,-19 1 0,8-1 1,7-1-1,3 0 1,0 0-1,-3 0 1,-7 0-1,-9 1 93,16-1 0,-12 1 0,-1 0 0,8-2 73,6 1 1,21-2 0,3 1-1,-13-1 1,-33 1 0,-49 2-53,-86-3 1,40 4 0,-43 4 0,-1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3:37.5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415 100 9284,'-86'25'467,"0"-1"1,1 1 0,-17 6 0,47-8-555,81-20 1,40-8 0,29-5-1,16-3 1,6-1 0,-7 1 0,-18 3-221,-9 2 0,-6 0 0,-2 1 0,2-1 0,9-1-85,-3 0 1,9-1 0,5-2 0,2 0 0,-1 1 0,-3 0 0,-9 1 0,-10 1 391,31-2 0,-14 1 0,-17 3 0,10-2 0,-26 4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01.8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10 332 15493,'-6'0'336,"3"0"1389,8-7-1691,28 5 415,38-2-315,-15 5 1,13-2-12,1-1 0,15-3 0,8 0 0,0-1 1,-8 0-1154,-6 1 1,-5 0 0,0-1-1,8-1 1030,0 1 0,8-2 0,4 1 0,0-2 0,-4 1 0,-7-1 0,1-1 0,-7 0 0,-1-1 0,8 0-215,-4 0 1,7-1 0,3-1 0,1 0 0,-4 1 0,-7 1 228,7 0 0,-7 0 0,-1 1 0,3-1-118,17-2 1,5-2 0,-6 1 0,-17 4 114,-12 3 1,-19 2-1138,-23 3 1361,-15 1 1272,-10 1-5619,-2 0 3005,0 4-3117,-2 1 4224,-6 7 0,4-7 0,-4 1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03.5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35 520 15023,'-19'-6'470,"4"0"-5716,15 6 6591,179 28-1233,-117-24 0,3-1 179,-2 2 0,7 3 0,9-2 0,9-6-147,-13-6 0,11-5 1,8-2-1,5-4 1,2 0-1,0-1 1,-4 0-1,-6 2 1,-8 3-372,9 0 0,-9 1 0,-4 1 0,4 0 0,11-3 240,-16 1 1,6-1-1,6-1 1,4-1-1,2-1 1,0 0-1,0 1 1,-4 2-1,-3 0 1,-6 3 49,19-1 1,-2 2-1,-3 1 1,-5 2 0,-5 0-1,-7 0-421,19-1 0,-11 0 0,6 0 373,-10 2 1,10-1 0,-1 0 0,-9 2 0,-20 1 1686,16 0-1489,-22 0 793,-31 3-815,-11 0 2365,-16 1-2803,0 0 561,107-26-303,-43 12 1392,8-3 1,4 0-1393,12 1-892,-31 6 802,-10 2-101,-32 6 24,-15 2-5040,-20 0 3001,-2 0-2299,-11 0 4494,7 0 0,15 0 0,4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06.2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1 856 10114,'12'11'112,"-3"-2"595,-9-9-450,0 0-89,73 18 56,-41-12 90,20 4 0,2-1-362,1-8 350,0 0-21,3-1-147,-18 0 146,50-1-190,-38-1-12,35-2 157,11-15-641,-49 10 0,1-1 422,12-2 1,0 0-11,-12 1 0,0 0-1233,21-1 1,-3 1 1226,8-3-12,-12 2 1,-4 2 11,-15 0 73,16-8 0,4-1-40,13-2 17,-8 1 1,3 0-51,-21 9 0,-2 3-1730,48-3 1685,-6 0 45,-24 9 2302,-33 2-2235,25-4-454,-19-1 409,26-6 1,-20 1-23,8-4-107,7 0 1,1-2 5,7-2 1679,-11 4 0,-1 0-1578,13-1 78,-13 5-55,14-3 712,-19 4-718,-2 2 0,0 0-17,6 0 11,39-3-22,-65 9-3314,7 1 3336,-14 0 56,11 0 23,-11 0-2190,46 0 2145,-27 0-45,35 0 11,-43 0-11,46-7 0,-35 3 2269,36-5-2269,-42 4 0,17-2 0,4-1 33,9-2-28,-10 2 1,7-3-1146,6-3 1,-2-1 1139,16-3 0,-9 3 0,1 0 2335,5 0-2287,-19 7 1,9-1 0,-6 0-238,-11 1 1,0 1 188,10-2 0,6 1 0,-11 0 45,13-1 140,9 0 0,3 0 84,11-2-113,-14 2 1,1 0-1014,-31 2 1,-1 0 1152,18-4 1,2 0-241,-12 2 0,0 0 1019,7-1 1,2-2-1037,10 1 1,-4 1-18,9 0-22,-12 0 0,-5 0-11,-24 6-2476,3 0 1019,-24 2 612,-12 1 856,-28 3 0,2-1 0,0 1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07.9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74 480 10226,'0'-4'550,"1"0"1545,-1 4-1534,-14 62-360,7-37-55,-12 48 44,9-55-11,0-9-705,-2-37-1316,10-56 0,5-15 2217,-1 39 1,1-1 68,1-11 1,2-7 0,1 14 495,13-4 47,16 28-506,-10 41-66,20 27-1342,-3 39 0,-3 10 927,8 3-213,-7-5 1,-3-4 1561,-14-24-1349,-20 1 0,1-25 0,-12-1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08.2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41 366 14787,'-40'-25'1479,"77"-50"-1423,12 61 15,11 3 0,15 0 0,-10 10-530,25 34 543,-11-3 0,-5 7 73,-21 25-3160,3 17 3003,-22-29-45,-2 1 269,-22-39-1186,-6-55 0,-4-21 962,1-8-68,-1-8 1,0-3 96,0-5-3166,21 2 1142,-6 45 1496,12 15 499,-14 42 0,-8-3 0,-3-2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59.320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0 504 19470,'9'6'214,"-3"-1"-35,15 63 168,-8-17-274,2 3 0,1 3 5,1 20 662,-4 1-695,-19-63-45,-8-20-56,-12-70-45,8-15 101,12 41 0,3-2-63,2-1 0,3 0 164,5 1 0,4 2-11,18-34-46,15 16 24,-4 23 66,-4 14-134,-15 17-101,-9 7-67,-8 5 23,-4 1 100,0 11 327,5 4-2,7 19 347,13 9 13,15 15-58,13 11-530,11 6 234,-29-37 0,2 0-40,-1 0 1,0-1-186,3-3 1,0-2 117,40 25-11,6-14-45,3-16-123,-2-14-44,-5-8-1,-12-17-45,-9-11-156,-18-21-146,-16-16 285,-23-1 1,-9-4 83,-5 11 1,-4-1-274,-6-21 1,-3 0 295,-1 21 0,-1 4 23,-17-37 395,13 20-306,12 24-112,10 22-392,5 13-572,3 8-1580,-2 15-394,-1 12-6893,-1 7 9815,1 3 0,2-20 1,1-6-1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09.1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0 589 14406,'36'24'1479,"-14"-24"-1479,12-8-347,-18-27-34,-5-3 1131,-5-4-794,-14 20 44,-4 11 930,5 95-930,25-42-40,-2 6 1,11-6-3058,56-36 1,10-21 2211,-3 0 694,-3-2 1,-12-6 190,-43-7 2398,-13 3-2096,-13 14-279,-3 2-1,-3 11 325,1 37 3045,23-19-3739,15 23-897,33-32-71,-1-17 0,16-7 1,-9 1 588,-15 3 1,-1-1 725,15-4 0,7-4 0,-16 2 123,-9-6 171,-23 3 2194,-17 12-2286,-25 2 223,-12 7-1739,-20 18 1280,18-6 196,20 14-431,35-14-829,34-10 0,8-6 773,17-10 230,-15 2 1,-5-3 94,-12-14 2522,-19 4-113,-17 10-2274,-14 23 190,-8 23-241,5 18 0,4 14-47,2 10 0,1 9 1,-1-2-38,4 15 0,-2 1 30,1-15 1,-1 4-1,-10-8 329,-18-9 0,-8-11-90,-5-1-202,-24-23 213,24-80-423,30-12 0,14-22 0,7-6 1,-2 10 142,7-16 0,5-1 58,-4 9 1,4-10 0,4-1 0,3 7 462,2 16 0,4 3 0,-1 5 0,-6 8-421,0-2 1,-2 3 1033,7-9 1,2-2 0,-28 34-1079,-69 82-1747,20-5 1,0 5 1645,-4 4 0,2 2 22,4 8 1,10-2-571,27 15 593,50-41 0,8-7 0,-22 6 0,16-23 0,0 1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10.4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227 1 12972,'11'1'1165,"-3"0"-6288,-8-1 5942,-43 65-259,13-19 396,-2 2 1,-1 3-599,4-3 1,4-5-359,1-3 613,-6 14-635,66-120-1205,-15 22 1277,4-5 1,0 0 83,-3-1 2847,-4 13-2498,-6 14 66,11 14-236,-1 15-89,17 12-2835,23 33 1782,12 11 737,-1 0-1723,-13-4-1110,-34-26 2925,-13-12 0,-8-8 0,-5-11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11.3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17 15986,'-11'-9'1389,"2"1"-1131,9 8-68,9 59-1744,11 31 0,4 13 1621,-10-26 0,1 2-60,2 1 1,3 7 0,-4-10 461,-6-17 0,-1 1-443,3 25 0,1 13 0,-2-9-21,-1-15 1,0 0 5,1 10 0,0 8 1,0-11 100,-2-18 0,2-5-244,6 12 1,2-1 175,-5-11 1,2-2 11,2 0 0,2 0 146,1 5 0,-2-5-202,1 4 5,-3-7 1,-1-5 16,-9-22 57,7 34-68,-7-24 544,7 31-354,4 25-111,-8-49 3414,7 35-3414,-14-67-180,-1-3 79,-2-2-23,4 3-3369,3 10 3369,3 4 23,0-3-45,-3-6-370,-5-12-3394,-34-20 1713,1-1 1737,-30-12-330,6 13 0,-1 1 957,-3-3-89,7 7 0,5-1 718,20-1 1769,7-1-1231,12 6 2393,3 2-3503,5 6 795,50 8 1,23 10-909,-16 1-184,18 0 0,0 3 5,-16 5-1299,-32-13 1457,1-2-147,-26-26-33,1-15-381,-1-50 0,-1-10 381,2 9-90,-2-4 1,0 11-2230,2 52 2319,14 14 0,-11 6 0,9 2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13.6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154 486 12005,'-11'-8'1277,"2"1"389,9 7-736,-4 40-3,10-1-546,-3 38 111,9-14-324,-1 13-1419,-6-23 1329,-2-9 102,-3-27-180,-5-21-555,-18-68 0,-1-29 555,15 47 0,1-2 63,-11-20 1,-2-11 0,14 8 423,34 1 1,8 12-589,-8-5 101,48 22 2058,-56 79-2182,-23 38 1,-11 7-90,-10-2 151,-2-1 1,-6-11-62,-13-36 89,4-13-258,13-11 169,14-7 370,18-2-3415,48 6 3516,12 24-169,15 3 11,-14 20-89,-16-10 0,-2-1-90,4 2-17,-8-5 1,-2-4-85,-14-17-212,23-8 3716,-18-17-3414,22-9-22,-25-11 22,-3-3-3381,-5-11 3538,-10 4-56,-10 5-34,-11 15 246,-47 34-234,24 8 56,-27 19-79,44 2-606,23 22 147,11-33 3291,21 12-4289,8-66 1,-1-17 1400,-8 5 22,3-9 1,-9-2 1825,-31 2-1962,-2 23 181,1 3-56,-1 22 112,1 6 528,32 62-651,-14-31 0,21 43-751,-25-58-684,-14-27 1088,-8-11 347,-6-22-2704,4-12 2760,11 25 0,15-2 290,13 25-346,9 7 319,6 20 0,0 5-196,3-4-100,34 32-2415,-31-49 1877,33-52 336,-14 10 167,-25 0 1,-5-4 191,1-13 2151,-20 24-1972,-4-1-202,-15 23-124,-11 1 3842,-36 1-3774,22 2-101,-19 0-325,41 0 258,58 12 100,-9 9-33,0-4 0,5 9-1062,16 40 1,-4 9 1094,-25-28 1,-1 3-187,21 33 1,-9 0 208,-23 1-33,-12-11 335,-59-9-302,19-43-56,-36-19-202,44-70 102,19 5-1796,25-29 1940,20 21-115,-15 32 1,1 0 148,2 1 1,-1-7-444,1-27 1,-2-15 0,-4 9 476,-4 18 0,-4-1 164,3-12 1,-1-8-1,-10 18 2095,-18 18-1767,-72 81-401,32 10 1005,-4 2 1,7 9-1153,26 0 0,18-1-1200,28-8 1,13-4 879,-5-2 1,8-7-438,29-10 1,6-13 820,-15-13 1,-2-11-121,11-14 0,-5-4 0,5 2 0,-6-25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13.9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177 754 15347,'-80'24'1972,"46"-22"-1538,-29 30-231,101-56-69,4 2 0,8-4 6,22-14 0,17-8-661,-23 16 1,11-4 0,9-2 0,1-1 0,-2 2 0,-8 3 486,5-1 1,-5 3-1,0 0 1,6-2-182,-2 1 1,8-4 0,4 0-1,-2 1 1,-5 4 0,-11 5-335,6 2 0,-9 6 0,-5 2-701,15-2 1,-10 5-2986,14 8 4235,-109 29 0,14-9 0,-52 10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14.5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13 10002,'-10'-7'-1371,"2"2"1,8 5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14.8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1 747 14070,'4'4'1143,"0"0"-124,-4-4-100,0 0-67,76-14-807,8-23-356,-3 6 1,22-10-256,-33 11 1,14-7 0,9-5 0,4-1 0,-2 0 0,-7 3 0,-12 5-1504,14-5 0,-12 4 0,12-3 2069,-4 1 0,18-7 0,5-2 0,-5 4 0,-17 7 0,-28 14 0,-15 10 0,-19 9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17.3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12165,'10'8'1232,"-1"-2"-557,-9-6 367,54-5-729,-20 6 103,45 0-259,-34 7-3272,3 3 3126,-8-1 203,-6-1-214,-13-3 56,-8-1 67,-5-4-56,-1 1-67,-4-2-572,-2 0-3394,-1 4 6260,0 0-4165,0 2 1871,0-1 0,0-2 0,0-2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17.5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20 7976,'-6'-10'-232,"1"1"1,5 9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18.6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52 110 12568,'9'3'2623,"-1"1"-1795,-8-4-245,-6-57 123,5 41-516,-6-28 102,7 70-68,0 26-3515,0 16 3426,0 9 4,-5-27 1,-2 1-17,-6 25-89,-3-7-225,5-50 102,9-30 89,1-16-112,27-18 44,17 21 92,14-6 43,10 29-1202,4 12 1,1 2 1123,7-5-17,-6 5 0,-6-3-106,-22-10 33,-11-22 2369,-18 7-2268,-5-20 112,-13 4-89,-8 2-12,3 1-33,-2 9 3391,7 10-12826,2 8 9457,0 10 0,0-4 0,0 6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59.57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0 22406,'47'71'194,"1"1"1,-2-3-1,-1-3 58,-12-15 0,-2-2-219,0-1 1,-2-1 527,21 35-348,-17-16-146,-14-19 210,-11-18-277,-13-16-224,-23-7-1121,-21-14-738,-30-16-2377,12-5 4460,2-16 0,41 25 0,8 1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18.9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118 145 13966,'10'-3'1367,"-2"1"-173,-8 2-298,-34 91-896,25-57-34,-11 18 1,10-5-3695,29-35 3571,-1-9-11,19-41 877,-21 2-1000,1-34-970,-24 19 1,-6 2 1416,-2-3-156,-18-20-44,11 63-24,2 8-3203,-9 46 89,16-27 3182,-4 32 0,17-42 0,0-5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19.2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88 7346,'67'-2'224,"-1"0"0,-2-2 0,-20 6 2599,-41 8-2823,2 1 0,1 5 1184,5-7-1508,-3-3 1150,7-5-826,-1-1 717,18 0 3033,-11 4-3514,15 11 10,40 48-358,-33-33 39,0 1 0,1-6 40,-4-22 89,0-38 0,-3-9-56,-1 2 33,-4-8 1,-8 0 89,-21 13-481,-3 10-5614,0 14 5972,0 6 0,0 7 0,0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19.7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302 7 15471,'-2'-4'683,"1"2"997,1 2-1074,-33 45-180,15 16-113,-6-8 1,0 4-2847,10-2 0,1 5 2742,-5 7 0,-3 7 0,2-5-221,1-6 1,1-2 391,-10 34 0,2-8-1714,9-28-2282,8-20-26,4-21 3642,10-19 0,-4-2 0,4-5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20.3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1 525 16333,'4'10'1356,"0"-2"-1188,0 46-157,-3-28-11,2 39-1131,-1-48 380,-1-18-751,2-21 864,0-29 436,-1-20 1216,7-12 0,1 0-196,-2 6-566,0 6 0,5 16 152,-4 50-1,5 19-3481,8 13 3123,7 15 56,4 1-101,3-7-987,40-12 539,-36-28-146,26-20-257,-51-30 1366,-9-10 0,-4-2 416,1 6-214,-3-39 908,0 150-1379,5-1-218,0 0 0,3 2 3476,16 28-4238,14-23 0,4-5-73,5-2 426,-5-13 1,0-12-225,-5-42 806,20-34-300,-24 16 827,7-14-11,-34 42-179,-4 5 190,3 28-582,2 0-314,4 39-5997,-5-17-3666,-1-9 9540,-5-21 1,0-19 0,0-1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20.4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68 15706,'-8'-37'0,"2"7"0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20.7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16464,'42'57'541,"0"1"1,5 27 0,-15-9 278,-30-41-1145,13 35-497,-7-70 306,42-55-792,-17 21 2115,29-15 93,-32 43-184,2 5-906,44 19 0,12-1 190,-38-21 0,0-2 0,34 24 0,-7-5 0,-29-32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36.5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2 416 13790,'10'-12'3238,"-2"2"-3160,-8-9-78,0 40 258,0 4-19,-2 44 0,0 30 1,0-11-212,0-29 0,1-1-21,-2 25 0,0 9 1,1-24 82,1-31-180,-1-24-415,2-35-133,6-36 621,-1 14 0,-1-12-789,3-18 0,1-17 0,0-4 0,-1 12 1007,2-7 1,0 1-110,-2 9 1,0-12-1,0 6 1,1 21 143,6 3 251,37 90 0,9 26-408,4 18-50,-21-21 1,6 10 0,-7-1-30,-4 16 0,-8-2-1364,-7-19 1,-3 0 561,3 14 1,-3-5-392,-7-11 1193,-6-16 0,-7-31 0,0-6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36.8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1 315 15594,'67'-36'-723,"0"0"0,12-1-65,-18 9 0,9-5 0,-7 6-164,31-5 100,-39 19 1,-4 3 2699,0 1-716,4 17-292,-50 15 1054,22 30 0,6 5-1581,6-3-173,0 2 0,3-7 1687,0-30-1536,-21-27-257,-3-22-68,-18-32-728,0 2 0,0 0-1603,0-7-728,0-20-3932,0 76 7025,3 10 0,-2 0 0,3 1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38.3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1 711 16457,'20'35'-113,"35"-65"-2869,-26-13 1,-2-8 2981,3 0 0,-2-1 0,0-4 0,-6 5 1577,-15 4-635,-13 12-774,-12 34 859,-13 21-747,-7 31 28,15 17 1,5 3-186,0 5-84,13-9 1,12-8 116,27-27 1,60-14 1054,-39-19 1,1-4-1319,2-2 1,-2-4 61,-4-4 0,-3-7-1760,5-23 1,-7-9 1737,-13 7 0,-3-3 67,8-9 0,-5 1 56,-11-27 225,-73 34-248,18 29-33,-42 14-67,38 27-1890,9 36 1957,29-20 2291,18 18-2258,27-28-2222,34 15 2279,1 13-119,-2 0 63,-20 6-1,-31-17-201,30 12-482,-16-29 2294,34-4-2675,-13-45-587,-15-10 1,1-8 1650,-4-10 1,-2-4 162,-2 4 1,-5-1 1555,-11 5 0,-10 4-554,-16 6-637,-48 28-155,-1 24 9,-36 22-68,21 13-1358,25-6 1,3 1 1010,3 5-102,-4 18 2124,50-54-2671,16-11-1696,30-37 1,7-12 2041,14-2 303,-11-3 0,-4 0 258,-18 12 571,-13 16-280,-17 17 2167,-2 21-2289,-5 15-226,11 18-111,27 22-560,32-19-326,6-5 555,-35-35 0,-1-8 151,26-20 152,-25-7 0,-1-6 31,-9-2 0,-3-2 647,32-32 145,-38 20-325,-71 36-33,-33 27-292,-9 1-235,2 14-1177,56-14 1110,29-9 3335,25-7-3268,17-5-3212,33 22 3246,-27 18 61,-14-3 0,-3 8 142,-13 4 1,-6 12-132,1 16 1,-1 16-1,0 4 1,-3-12-472,1 7 1,-2-1 364,-1-8 0,2 12 0,-2-4 0,-9-19 124,-17 10 83,-29-47 0,-9-11 1024,-16-11-1231,4-11 0,3-11-33,5-33-46,19-11-84,26 8 1,14-6-158,24-8 1,12-1 319,-4-2 0,7 0 0,20-2 0,9 1-750,-16 16 1,3-1-1,-2-2 772,0-8 1,-1-3-1,-2 0 182,1 0 1,-2 0 0,-5-2-198,-7 4 1,-5-2-1,-8 5 105,-9 0 0,-11 4-368,-14 2 0,-9 5 447,-23 0 55,-38 36 602,-4 62-635,37-10 1,4 11 69,11 17 1,5 12 0,8-6-245,9-5 0,9-1-39,3 3 0,5 5 0,13-16 223,20-18 1,15-14-990,10-11 1,9-8-1,-5-5-164,-5-3 0,-2-6 160,2-3 1,5-3 0,-17-6-4711,-8-24 5530,-18 1 0,-29 25 0,-1 5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2:38.7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198 636 12828,'-57'13'560,"1"-1"0,-29 8-677,124-23 0,46-7 0,-1-2 330,8-4 0,8-2-164,-28 7 0,8-1 1,4-1-1,2 0 0,-4-1 215,7-3 1,-4 0 0,5-1 0,13 0-252,-27 6 1,9 0-1,5-1 1,6 0-1,3 0 1,0 0-1,0 0 1,-2 1-1,-5 0 1,-6 2-109,6-2 0,-6 1 1,-3 1-1,-1 0 0,1 0 1,4 0-1,6 0 92,-3 0 1,6-1 0,5 0 0,3 0 0,1-1 0,0 1-1,-3 1 1,-4 0 0,-6 1 0,-8 1-173,21-1 0,-9 1 0,-6 1 0,-3 1 0,1-1 116,12-1 0,-3 1 0,-1-1 1,-1-1-318,3-2 1,1-2 0,-4 1-1,-12 1 415,9 0 1,-10 0 96,18-4 1,-35-2-1056,-65 9-4291,-16 3 5210,1 0 0,-4 4 0,8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59.744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49 1 19829,'-12'72'847,"0"0"1,2-2 0,2-2-1728,5-13 1,1-4-3491,1 23 4370,1-16 0,0-43 0,0-9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22.6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11 8355,'-13'-6'-280,"3"1"336,10 5 3855,0 0-3900,0 5 45,0 6 644,7 37 1,3 10-466,0 9-67,0 0 0,2 4 258,-3-14 0,-1-4-269,2 17-112,2 9-34,-9-55 134,-1-20 169,-2-3-650,1-1-1143,-7-4-4740,-7-2 6219,0-2 0,0 4 0,8 1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24.2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66 7549,'-11'-11'3092,"2"2"-638,9 9-886,0 0-279,22 30-1009,-1-5-33,20 28-202,-8-14 78,12 16-89,-18-25-101,2 4-382,-18-29-156,4-50 426,-7 7 179,4-41 112,-10 24-3168,-2 7 3504,0 15-123,0 14-89,0 44-18,10 20 0,4 9-361,2 1 1,1 2 142,4 8 0,2-4-560,18 14-2514,-15-41-422,9-15 2364,-5-10 1282,26-32-812,-17-3-1212,25-44 4596,-27 15-1478,-6 5 94,-18 22 947,-67 66 399,24-6-2438,-38 37-268,44-5-180,12-34-829,16 8 415,9-38-1345,37-71 2398,-30 42 146,17-49 313,-37 66-896,0 7 135,9 7 189,5 10-88,15 5-1475,22 1 1,4-2-1115,3 0-1826,39 4 4179,-77-29 0,-17 7 0,-2-7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24.5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0 147 13409,'95'30'90,"-20"-18"-2795,-23 4 0,-2-2 2313,7-11 1519,-36-15-1127,-8-6 2723,-22-64-1961,2 46 234,-13-32-918,10 63 1,0 23 182,-13 36 1,-1 10-195,-10 25-67,3-8 0,0 0-854,-8 7 854,-7-2 0,22-40 0,-1-9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24.7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4 230 16255,'-4'-2'1064,"85"-16"-3682,-36 7 1,10-2 1689,17-1 0,20-3 1,8-2-1,-3 1 1,-16 3 927,12-4 0,-3 0 0,-2 2 0,15-2 0,-10 3 0,-34 6 0,-41 7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27.5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83 11325,'3'11'2913,"0"-3"-2824,-3-8 1491,14-12-1434,-6 5-135,10-9-11,-14 9-2723,6-9 2723,-3-1 0,1 1 0,-3 5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27.8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0 196 11750,'5'6'583,"-2"-1"44,-3-5-3226,6-83-325,-4 59 2924,4-65 0,-6 84 0,0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27.9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46 13577,'-3'-26'0,"1"6"0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28.1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96 9335,'4'-23'414,"0"5"-175,-4 18-239,1-24 0,-1 17 0,1-17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28.2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21 14249,'3'4'-65,"11"-14"1,-12 7 0,9-9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28.4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13499,'11'8'101,"-2"-1"-6746,-9-7 6645,13 1 0,-10-1 0,9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1:59.32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46 160 15224,'-8'-54'1860,"5"31"-795,-15-43-617,10 53-448,3 9-34,3 18 34,0 24 840,4 39-1010,4-20 0,1 4 310,2 11 0,1 2-101,5 7 0,2 0-763,0 1 1,0-2 471,2-3 0,0-2-420,0-6 0,1-3-320,1-7 0,1-3-1653,16 35-1792,-13-41 4437,-10-20 0,-14-30 0,-1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4:00.488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230 139 13465,'0'10'2644,"1"-2"-1938,-1-8-258,3-61 101,-8 39 359,2-42 22,-10 56-583,-2 6-44,-7 19 234,-9 15 125,-6 29-136,-3 20-560,22-35 0,2 2 202,3 2 0,4 0 12,-2 47-57,13-6-67,19-11-23,16-14-84,24-20-218,16-22-863,22-27-222,-40-11 1,1-7 75,8-7 1,0-4-684,2-10 1,-4-1-1839,-16 9 1,-7 1 3798,20-33 0,-49 44 0,-12 4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28.6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13600,'14'18'-5906,"58"2"4491,-50-19 0,39 5 0,-55-6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28.7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10996,'12'12'-56,"-3"-2"999,-9-10-943,29 16 0,-21-11 0,21 11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28.9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12188,'12'9'44,"-3"-2"-44,25 13 0,-25-15 0,25 15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29.0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15448,'11'8'-1042,"-3"-2"1042,-8-6-6107,0 0 6107,26 9 0,-20-7 0,20 7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29.2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15079,'11'2'-2286,"-3"-1"0,-8-1 0,0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29.4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16726,'1'5'-1782,"-1"-1"1158,0-4 0,0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29.5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0 141 13667,'6'1'1266,"-2"-1"-1266,-4 0 0,41-63 0,-31 48 0,31-49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29.7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35 15818,'9'0'-1479,"-2"0"-852,-7 0 549,41-15 719,-21 11 0,23-12 0,-33 16 1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29.9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15359,'13'18'-6040,"-3"-3"4713,40-12 1,-37-2 0,37 2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30.1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12692,'12'5'818,"69"36"-4024,-19-14 0,2 0 1043,-8 0 1,0 0 2162,12 3 0,-12-7 0,-40-16 0,-3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4:00.710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32 18328,'16'-17'1613,"-4"3"-593,-12 14-628,4 76-78,3-13-219,-1 0 0,1 3-671,8 27 666,2-7-90,-1-11 58,-1-18-394,1-20-818,-5-19-281,-2-11 169,-2-6 202,-1-11-749,-1-9-1078,0-16-2845,-3 2 5736,0-2 0,-2 21 0,0 3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30.2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13544,'11'1'78,"-3"0"-4739,55 55 4661,-40-42 0,42 43 0,-58-57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30.4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16468,'12'11'1075,"-3"-3"-1579,-9-8-661,0 0-1805,54 10 2970,-34-7 0,36 7 0,-50-10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31.1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6 14249,'-2'-3'2264,"0"1"-4827,2 2 1,0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31.2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10944,'0'0'0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31.4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16737,'7'7'-4650,"-2"-1"-191,-5-6 4841,24-5 0,-17 3 0,17-3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31.6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15325,'1'8'-8908,"0"-1"8908,-1-7 0,0 0 0,0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31.8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 15863,'1'9'1031,"0"-2"-1031,-1-7 0,7-9 0,-5 7 0,5-7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32.5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 8 19572,'-1'-4'-1065,"0"1"-6229,1 3 7294,-10 8 0,7-6 0,-6 5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32.7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49 16195,'10'10'392,"-3"-1"781,-7-9-2473,0 0-1467,80-25-4874,-49 16 7641,63-19 0,-80 25 0,-3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32.8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35 12763,'26'9'1199,"-6"-2"-125,-20-7-1074,70-23 0,-52 18 0,52-17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4:00.914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32 16344,'11'-17'3508,"-2"2"-3127,-9 15-381,0 0 190,3 9 392,3 25-2080,7 46 1,4 29 0,-3-14-3288,-6-42 0,-1-1 4785,7 43 0,3 14 0,-8-44 0,-9-59 0,0-6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33.0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17812,'8'9'-2297,"-1"-1"-5221,-7-8 7518,18-1 0,-13 0 0,13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33.0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 6 16502,'-4'-3'-2054,"1"1"1,3 2-1,0 0 1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4:34.2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10451,'92'11'0,"-1"-1"0,-17-2 0,-1 1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03.9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23 487 16064,'-3'-3'1928,"0"0"-1267,3 3-247,-7 1-414,5 0 23,-5 0 10,7-2 163,13-41 1,6-17-175,-2-2-327,4-8 1,0-1 360,-3 3-3131,-4 8 3187,-7 27 23,-2 10-135,-5 21 0,0 11 156,5 62-1975,4 8 1867,-3-18 1,2 10-1,-1-4-26,3 3 1,0-1 1178,2 22 1,1 7-1165,-1-20 1,0 2-1,-1-8-205,-3-13 1,0-2 161,6 38 1,-2-13-208,-10-49-1736,0-9 1870,-9-14 3009,-8-3-2886,-48-6 472,11 6-158,-13-2-190,37 1-34,36-5 574,16-2-494,25 0-113,17 0-348,4-1 0,1 0-1109,-3-1 308,-8 2 1,-13-3 1047,-39-2 0,-6 3 0,-2-1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04.5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204 21 10654,'-8'-10'2331,"2"1"-579,-66 8-1797,36 58-2556,-40-17 2421,70 52 431,31-33-251,21-1 426,17-5 0,3-2 134,-3 4-275,-3-12 1,-17 2-443,-64 23 572,-49-4-415,33-26 0,-2-2-196,-6-5 0,0-10-9635,-10-17 9798,34-11 1,1-9-1,25 1 1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04.7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15138,'6'7'3742,"-1"-2"-2794,14 80-758,-4-5-2169,0-19 0,0 2 971,4 25-635,-5-38-4341,-6-20 6029,-3-9 1,-5-19 0,0-2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04.8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5 186 19919,'-2'-2'2218,"0"0"-8774,82-47 2701,-31 30 1,3 0 4135,8-13 1,-2 2 0,28 3 0,-68 22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05.7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16703,'2'9'1782,"0"-2"-1155,-2-7 225,2 64-628,6 1-157,-3-8 0,-2 9 41,0 8 0,0 7 1,0-8-322,-1-14 0,-1-1-459,0 45 0,-2-11 672,1-50 0,0-19 0,0-14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06.1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1 319 16994,'7'3'908,"-2"0"-426,-5-3 695,0 0-797,79 27-2175,-30 15 0,4 7 1873,16-2 1,1 0-68,-13 9 0,-8-2 848,6 4-2068,-21-45 1198,-13-29-248,3-29 237,-10-38-727,-1 9 0,2-15 1,-1 11 787,-3 20 0,1 2 77,0-15 0,1-7 0,0 25-157,-3 37 680,23 74 1515,-7-8-2070,-3 0 0,1 10-987,8 32 1,-2 0 639,-14-42 0,0 0-370,12 38 0,-2-6 398,-10-31 235,6-16 0,-12-15 0,2-11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06.4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1 18462,'9'1'2510,"-1"0"-2286,-38 80 0,19-15 0,2 4-1491,-9 1 0,2 2 1267,8 6 0,10-7-101,15-13-3971,78-35 3679,-40-34 393,-3-9 0,-7-10-45,-25-44 185,-43-14 0,-13-1-160,-3 7 42,-5 5 1,-4 15-23,4 49-2484,-9 52-82,28-6-2498,-6 23 5611,32-23 1,-1-22 0,2-4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4:01.250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56 17386,'56'-19'560,"-1"0"1,43 2-326,-44 43-22,-12 22-78,-20 14 21,-10 8-156,-23 2-369,-16-6-326,-13-10 146,-9-14 437,10-16 112,10-14 190,14-8-134,9-4 427,4 2-159,2 7 830,43 27 0,34 17 0,-9-5-1154,13 9-412,-9-8 0,13 8 1,-12-16-1326,5-20-1020,1-10-2778,-25-10 5535,-7-10 0,-35 5 0,-3-4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06.9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16942,'19'1'314,"-4"-1"-4503,21 58 4290,-5 5-157,15 12 1349,-19-24-1819,-18-45 436,0-5 79,0-17 901,7-35-890,-1 4 268,4-15 348,33 51-336,-19 28 3449,30 30-3584,-30 14-1701,-10-11 0,-3-1 1601,1 3-45,4 15 11,-24-58-616,0-107 504,3 37-54,0-7 0,3 1 167,8 8 806,30 28-470,-11 32 3137,22 26-3317,-12 21 1,-2 6-914,4-1 34,-5-6 0,-1-9-1186,-9-27 1897,-6-8 0,-7-4 0,-10-1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07.2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72 308 15840,'12'-1'3250,"-2"0"-3228,-10 1 0,43-48 23,-24 21 202,9-28 0,-6-3 133,-19 18-66,-11-28-90,-14 59-3078,-39 32 3045,24 6-46,-22 27-33,40 0-23,17-4 1,11 0-518,45 16 226,-24-25 1,5-7-444,14-18 1,6-17 644,16-37 0,-5-8 0,-3 21 0,-19-16 0,1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07.7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0 744 17566,'16'52'610,"0"-1"1,-1-3-606,2 9 1,-2-4-241,-7-30-639,-2-30 459,-1-24-201,3-31 711,11-2 1,3 0 374,1 5-173,-2 7 0,4 14 1148,5 46-503,12 34-1329,2 3 690,6 27-45,-17-16-1665,-4-13 1,1-1 1406,8 1-145,22 11-105,-20-52-434,6-23-743,-14-29 1,-2-22-1,-4 3 530,-3 0 1,-5-4 896,5-14 0,0-9 0,-6 3 1602,-13 19 1,-4 3-1,-2 7-715,0 9 0,0 4-859,2-19 0,-1 28 3177,-2 66-2824,8 37 0,7 27 0,-1-6-911,-3-12 0,1 1 530,3 24 0,2 11 0,-2-13-129,-2-27 0,-2-5-4787,-2 16 1,-1-6 3543,2 0 0,-5 5 0,-2-77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07.9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1 308 21969,'18'-47'-868,"0"-1"0,30-14-265,10 9 1,4 7 0,1 15 0,-15 11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08.5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654 125 15941,'9'1'2174,"-2"0"-4298,-51-25 0,-24-8 2594,11 18-218,-17-18 0,-1 7 1120,9 43-1148,3 12 117,7 46 1,6 13-342,26-44 0,2 2 413,-21 41 1,15-3-627,48-21-2936,55-36 2298,9-27 464,-22-16 0,-2-8 1424,-13-5 0,-6-9-1133,0-26 1,-7-3-1957,4-16 2270,-26 23 1,-11 4 173,-18 14 191,-10 14 643,-1 12-4263,13 7-1848,5 6 4885,12 2 0,-2 0 0,1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08.7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76 29 19045,'16'-28'3664,"-63"79"-3328,22 39-1194,18-22 1,1 22-1,3 13 1,1 4-1,1-6 1,1-14 864,3 8 1,2-11-1,2 10-7,1-9 0,1 12 0,2 5 0,0 0 0,-1-8 0,-1-14-1158,-2 1 0,0-11 0,-2-6-2546,0 6 1,-4-6 3918,-5-7 1,-2-9-1,-2-21 1,-4-40-1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08.9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0 458 22361,'35'-52'89,"0"-1"1,39-4-296,-28 15 1,7-6 0,4 6-503,5 11 1,3 6-1,-7 3 1,-10 0-1,-3 3 1,10-3 0,0 0-1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09.8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1 157 15226,'5'6'436,"-1"-1"824,-9 81-750,4-8 0,1 8-1412,0 4 0,1 2 952,1 0 1,2-10-40,5-10 1554,-4-55-1453,-4-33-112,-6-32-89,-1-42-589,10 25 1,5-16-1,2-1 1,1 11 671,4-3 0,4 3 6,0-23 0,5-8 0,13 38-831,22 59 0,1 30 960,-24 20 0,-5 11 135,15 5 0,-8 5-264,-25 13 0,-16 4-1163,-15 6 0,-3-7 122,3 8 503,-3-30 0,2-13 1373,13-35-1429,5-25 359,71-53 1076,-31 36-483,7-7 0,2 10 707,-7 35 448,-19 25-370,-26 5-270,-30 20 1673,-29-11-2456,-9-14 0,-4-3-2299,-13 4 1648,20-13 1,8-5-1053,27-11 1278,18-5 335,24 0 0,-6 0 0,11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10.7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0 217 16109,'6'0'1793,"-2"0"-695,-4 0-919,-3 68 45,3-31-179,7 52-5773,33-43 5560,-6-24 34,24 0 1319,-20-37-1706,0-25 0,-2-11 507,-11 5 1,-2-3 108,7-11 0,-3 1 230,-9-11 784,-15 64-582,0 26 2756,2 28-3082,4 13-1557,10 2 1,4 2 1366,9 15-11,-7-19 0,3-5 360,7-11-2125,41-59 1,8-20 1069,-9-4 600,11-13 0,-9-13 201,-50 7 0,-12-3-305,-4 5 0,-2 1 765,-1 2 0,-2 4 2715,-8-14-2642,-2 47-594,0 32-57,-1 6-44,10 23 56,16-1-159,11 1 1,4 0 203,4 11 0,-7-11 0,-6-2 89,-20 1 146,-59 30-2261,16-36 1813,-40 12-437,43-49-426,15-26-358,11-20-146,43-26 0,13-5 1804,-2-10 75,6 16 1,2 10 742,-14 32 919,4 22-1546,-16 20-80,11 16-32,-13 15-180,7 29-1838,-7-4-1277,0-8-5245,-15-27 8192,-9-33 0,-3-3 0,0-3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10.8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24 13218,'-8'-13'0,"1"3"0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4:01.546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183 0 22406,'-42'58'418,"0"0"1,5 0-1,7-1-261,10 40-676,11 0 541,7-9-22,14-13 136,10-14-304,17-21-975,12-18-317,9-15-1061,10-32-964,7-13 3485,-17-28 0,-19 27 0,-25 5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11.7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0 466 15762,'5'7'2061,"24"67"-5947,-12-30 3920,14 40 1184,-17-53-1229,-7-22-2927,5-47 2165,-1 0 627,7-35 146,1 20 359,0 13 3513,58 85-3654,-35 7 1,0 5-191,8-9 0,0 0 6,-11 13 0,0-20 1192,6-66 0,-2-19-1237,7-12 5,-5-5 0,-4-6-33,-21 20 0,-5 0-1479,0-13 0,-4 2 3322,2-11-1368,-7 6-391,-14 57 39,-14 51 0,0 21-241,2-1 157,-4 9 0,7 0 688,25-8-778,53-6 2188,-11-29-2131,43-21-1,-29-38-63,-19-15 0,4-14 0,-5 4-345,-8 12 0,-2 0 481,27-39 0,-8 7 241,-34 39-322,-9 18 210,-7 15-157,-1 20 1248,2 14-1080,4 22-100,6 7-7,6-7 1,2-1-106,2-4 10,17 21-44,-8-89-356,-1-34 0,-2-12 20,-8 15 0,-1-3-51,8-33 0,-6-2-426,-20 23 1,-4 7 1013,-1-4-134,-1 5-393,2 62 393,10 17-1626,40 57 1917,-15-26 1,4 2-147,0 2 1,0 1 387,-1-4 0,-8 0-292,-13-4 0,-15-1-763,-27 3 1,-13-4-1149,4 0 1,-6-5-3247,-15-9 1,-3-11 4633,-25-8 0,51-16 1,9 0-1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13.0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533 491 14495,'5'8'2029,"-1"-2"-797,-4-6-3850,-76-47 2910,32 35-96,-10-12 0,-3 7 1152,-3 36-446,1 40 1,3 13-635,2 10 52,6-5 0,14 6-236,38-17 0,12-7-84,6-4-56,24 29-101,-6-96-1320,1-42 1,-2-16 1336,-16 23 0,-2-4-96,2-10 0,1-7 0,-6 3 236,-10-2 0,-5 2 39,0-2 1,-4-2 49,-10-11 1,-4 2 226,6 26 1,-2 4-183,-19-38 2815,17 65-3105,12 83 529,1-10 1,0 6-212,2 9 1,0 4 10,1 8 1,2 0 17,7 0 0,5-2-1399,4-10 1,3-1 1212,0-2 1,2-5-17,30 17-78,-10-50-304,3-27 1,2-9-390,13-17 653,-12 0 1,-4-6 5,-7-31-904,-24 14 0,-4-1 1061,3-23 2501,-7-23-2367,-15 62 11,-6 9-959,-20 61 0,-5 22 1049,4 0-146,-2 10 0,6 2 503,20 3-486,39-13 0,12-4-308,10-6 955,3-5 0,11-15-5191,17-49 1,-3-15 3949,-3 11 0,-9-5 1,-15 0-1,-46 20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13.4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129 7 14299,'5'8'2868,"0"-2"-1444,-5-6-528,-36 35 618,8 23-1066,-18 12-257,24 7-57,17-28 1,4-6-3017,9-5 2860,42-12 247,6-11-1200,42-21-953,-18-39 1,-5-11 1848,-2-10 79,-11 2 0,-13-2 1894,-46 1-2601,-8 31 1346,-4 4 2017,-1 50-2275,0 12-1427,4 42 0,4 9 296,3 1-231,0-3 1,4-9-2303,8-41 3283,-2-24 0,-4-7 0,-4-10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13.6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19258,'0'9'-9625,"0"-2"9625,0-7 0,0 0 0,0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14.0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178 20 18653,'-61'-20'1904,"40"24"-1971,-51 4-79,89 40 1,21 9 145,7 5 0,11-7 0,-11 8-79,-47 28 1,-26-23-2331,-40-85 2218,27 58 1,5-9 55,-1-80 1,25-23 1103,74 7 1,24 9-309,-6-1-230,-2 11 0,-4 18 612,-22 54-349,0 42-728,-16-6-1265,-6 23 1299,-29-48 0,-1-17 0,0-8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14.1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7 110 17308,'-5'-49'1625,"3"40"-3989,11-42-740,9 69-2118,8 4 4159,-4 12 0,-14-19 0,-3-1 1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14.6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328 9 15805,'12'8'1457,"-3"-3"543,-77-27-1664,25 24-1905,-17 5 0,1 8 1569,10 28 861,-2 29-985,38-19 619,8-4-809,90-12-279,-31-35 430,6-5 1,4-11-911,-8-29 1,-7-4 1217,5 4 2186,17-22-2309,-57 62 432,14 59 0,-3 21-1250,-7-18 544,9 11 0,-7-25-5,-20-56 273,14-43 1,11-10 510,29-7-404,-19 21 0,4 8 3816,36 25-3374,-20 42 1,-3 10-514,-1-4-52,-5 8 0,-8 1-380,-27-7 380,-5-5 0,-4-12 0,-2-5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14.8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 20188,'2'7'1613,"-1"-1"-2532,5-22-369,-2 48-3628,1 24 1,-1 8 3931,-1 23 0,-1-15 0,-1-11 0,-1-41 1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15.0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39 540 11683,'5'12'5054,"-1"-3"-12317,-5-50 1683,-13-31 3563,3-13 3426,-5-9 8421,11 29-6553,22 30-2863,17 0-3691,26 15 0,20 4 0,-9 1 3030,24-10 0,8 0 1,-16 2-1,-67 14 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20.5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1 132 8154,'6'9'2779,"-1"-2"-2399,-5-7 6108,0 0-6410,12 3 125,15-1 88,29 2-97,8-3 0,15 0 0,-3-2-1168,2-3 0,3 0 1074,9 1 1,8 1 0,-8-3 39,-8-2 1,-3-2-994,-14 2 1,2-2 0,0 0 925,31-6 0,-3-1-73,-17 3 0,-5 0 0,-10 1 0,-12 0 134,-23 5-122,-16 4-12,-6 1 1437,-6 2-10670,0 0 10081,-2-2 0,1 1 0,-1-1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4:01.760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0 205 19605,'12'5'1748,"-3"0"-1065,19 70-335,-2-12-1115,0 0 1,3 3 850,-5-18 0,1-3 16,35 34 221,5-18-321,7-25-101,2-18-247,-5-26 286,-4-23-218,-11-25-78,-13-23-389,-16-17 388,-18 44 1,-3-1-68,-1-2 1,-3 0 150,-2 3 0,-1 2-666,-7-34 399,-4 26-2730,-2 29 3330,5 18 1,6 12 0,2 1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21.1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54 41 10007,'-17'-8'3889,"3"2"-2397,14 6 346,-10-10-1087,8 6 100,-8-6-347,10 9 753,0 1-1369,2-1 461,15 1-46,64 26 0,19 9-191,-49-22 0,2 1-98,19 10 1,9 4 0,-9-4-21,-18-8 1,-9 1-242,11 30 740,-23 8 23,-64 22-393,3-39 0,-7 3-407,-18 16 0,-11 9 1,6-7-675,10-9 0,0 0-14,-7 6 1,-3 6 0,11-14 971,8-8 0,15-11 0,14-22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22.9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18059,'5'76'442,"0"0"1,0 1 0,-1-8-1,1-2-397,0 35 0,-1-7 0,-2-21-1748,10 18-236,-7-52-1053,9 11 2992,-8-75 0,-2 18 0,-1-19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23.3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0 474 16176,'7'-17'2443,"-2"3"-1827,51 73-257,-18-14-2965,17 17 0,2 3 2583,-1-9-167,5 7 1330,-35-52-1566,-10-26-1745,17-52 2115,-7-10-78,-7 16 1,-1-3 139,-6 6 0,-3 0-1,0-2 1,-1 0 38,-1 2 1,-1 2-1152,3-35 1454,2 33 1399,3 38-1308,8 41-599,12 50 1,1 19 552,-7-9 1,-1 4-341,-1-13 0,1 2 1,-4-3 727,0 8 1,-3-5-1089,-1-12 0,-2-5-1316,8 18-1178,8 3-3338,-20-57 6140,0-14 0,-10-8 0,-2-4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24.3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39 382 15258,'10'12'1030,"-2"-3"-1030,-8-9 191,0 0-79,52 8 583,15-53-561,9 19-78,-11-49 90,-46 26-3426,-7 1 4176,-7-4-604,-2 22-102,-17 6-100,-6 19 363,-40 47 1,-5 18-384,5 0 120,-4 9 1,10 4-23,36 0-11,34-21 0,12-2-45,29 5-112,-2-19 0,7-7-84,-6-20 0,5-9-1502,26-8 1,7-9-1095,-24-2 1,2-6 0,-2 0 2348,19-4 1,-4-5 330,0-11 0,-13-2-987,-14-3 5604,2-26-3553,-32 36 1893,1-12-2352,-30 44-1960,-31 5 2095,-24 36 0,-11 1-415,-7 31 169,20 18-505,21 2-304,5-18-301,37-18-1995,47-80 0,13-26 2977,-1-6-776,6-5 1,-6-5 409,-35-8 2333,-14 3-1818,-11 38 2069,-6 10-1867,-2 48 73,-4 56 0,-2 13-790,4-7 0,-5 13 0,4-7-78,13-46-2059,27-17 1779,7-24 89,26-25 1994,-6-25-1770,5-18 138,-32 15 1,1-11-1,-5 7 153,-7 14 1,-3 1 67,18-37 0,-13 13 0,-28 49 33,-20 11-470,-10 35 100,-1-2 12,4 26-101,47 15 151,15-30 0,6 0 0,-4 0 1,3-1-24,14-1 1,-1-4 258,10 9 857,-12 28-696,-49-27-279,-22 19-1179,-38-40 0,-12-11 428,-19 5-6,32-7 1,7-2-1137,16-6 1736,70-24 0,-27 18 0,28-17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24.7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1 148 17689,'9'1'3463,"-1"0"-3195,-8-1 214,0 0-4016,45 160 3512,-25-107-85,7 38 0,4-12 261,-11-64-2249,39-45 1461,-23-12 449,-6 1 0,-3-5-73,-7-41 527,-12 19 0,-3 1 4802,0-5-4522,-1-14-459,-4 78 179,0 27-931,15 39 1076,2 3-156,20 30-90,0-28-185,0-22 0,3-4-823,6 2-953,24 4-56,-40-40 0,-3-15 1849,-6-38 0,-10 26 0,-6-24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24.9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0 364 15448,'0'-64'2498,"39"105"1,4 24-2219,-22-13-112,29 36 1,-18-11 682,-50-63-515,-6-92-784,0 10 386,10 0 1,12-6-270,33-12 1,10 8-1511,2 1 553,5 17 0,2 15-3474,-14 42 4762,-6 9 0,-20-5 0,-4 4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25.2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134 210 17913,'7'24'213,"-2"-5"-2532,26-114 1915,-23 55 404,14-19 0,-14 8 2634,-76 43-2141,37 19 78,-51 29-246,62 13-3493,9 6 3515,9 38-376,16-26 29,8 17-78,19-49-4838,25-35 1,5-12 4035,-5-6 0,-2 1 1,-11-4-1,-39 1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25.5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112 0 17106,'-83'33'3586,"66"-6"-3558,5 26 0,14 5 140,53 0-56,3-7 0,4-1 179,-18-17 1,-4-2 100,17 36-392,-11-12-325,-31-10-3227,-56-34-6279,-5-16 9722,-9-11 1,19 0 0,30 1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25.7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490 0 16804,'8'8'3132,"-20"76"0,-17 25-2970,12-57 0,-3 0-91,-3 27 0,-2 11 0,-9-1-71,-15 0 0,-8-3 0,8-12 0,19-23 0,1-1 0,-12 9 0,0 0 0,0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26.4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294 1 15146,'9'0'2588,"-2"1"-2274,-7-1-68,-80 20 527,41 45 1,1 10-741,-11-35 1,3 1 16,2 43 1,30-3 49,49-44 1,10-9-123,-3 2 33,10-17 0,-2-10-11,-15-23-3213,-14-34 3673,-23 2 111,-12 0-313,-13 16-2280,-6 20 364,19 10-819,4 1-828,38 2 3305,23-8 0,-14 5 0,2-4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4:02.038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153 4 18866,'12'3'3193,"-3"0"-2397,-77-12-651,41 27-145,-43 5-33,62 39-23,34 14-552,22 6 569,-9-40 0,6-1 33,4-1 1,2-2 5,2-1 0,-1 0 22,-4-4 0,-2 1 12,-6-1 0,-3 1 425,15 27 583,-26 2 123,-16-2-459,-35 3-403,-15-1-303,-32 1-437,29-33 1,-2-1-662,-3-1 0,0-3-4213,-24 7 5311,7-11 0,44-20 0,6-2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26.6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141 3 19190,'-3'-2'1171,"-29"40"0,-5 26-762,25-18 0,4 11-1317,-2 8 0,-3 16 0,1 9 0,3-2 0,4-10 915,8 7 1,4-7 0,3 7-33,-4-9 1,2 7-1,1 2 1,0-3-1,0-9-162,4 2 1,0-7-1,0-2-32,5 26 1,-1-2-4698,-4 1 1,-1-10 3477,-1-17 0,-5 2 0,-8-86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26.8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1 420 21768,'45'-83'1916,"24"38"-1916,-4-8 0,9 2-437,-1 24 0,7 6 437,0-2 0,5-2 0,-10 4 0,-17 5 0,-3 1 0,19-5 0,0 1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27.5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409 0 13678,'8'9'4829,"-1"-3"-9795,-93 43 6283,39 25 0,-1 10-987,-12-19 0,1 2 319,24-2 0,5 5 0,8-6-335,-1 29-739,16-38 1,3-2 536,2 20 46,16 7-69,10-41 2292,18-12-2318,15-20 1,17-9-1,-5-2-231,-8-1 0,2-2-232,13-2 0,10-2 1,-8-5 399,3-11 0,-12-2 0,2 4 0,10-10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27.9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145 291 17342,'3'13'1580,"-1"-3"-1412,-2-10-5795,0 0 5705,57-18 1309,-27 0-1477,43-19-1756,-45-37 1802,-15 26 44,-21-25 11,-16 43 258,-18 15 762,-54 43-415,38 7-325,11-2 1,6 5 279,13 20-61,21-6 0,11 0 1723,46 25-2233,-24-32 0,7-5-382,14-16 1,8-14 381,19-23 0,-3-7 0,-5 10 0,-16-11 0,1 1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28.2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1 104 17498,'9'0'1121,"-2"0"-1009,39 75-45,-28-39-2198,10 17 0,-3-1 1996,-17-29 1,-3 2 982,-5-26-1273,0-18 167,18-41 0,8-8 381,5 1 73,-2-5 1,7 9 900,17 46-122,-14 47-751,3 7 3392,-15 35-3538,-7-16 1,-1-1-628,2-1-717,16 27-1176,-20-73 1594,18-37 0,-18 22 0,8-23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28.4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17062,'15'36'5681,"-2"0"-5435,-8 50 1,-3 17-51,2-30 0,2 2-335,-1 6 1,2 7 0,-1-7-1567,1-5 1,-1-3 591,0-1 0,-1 4 0,0-17-5618,-1-10 6731,-1-22 0,-3-27 0,0-2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28.7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0 169 19874,'74'0'515,"0"-1"1,-12 42-1,-2 20 1,-21-8-5459,-26 2 4943,16 28 0,-13-26 1319,-56-113-1661,33 0 0,14-7-458,22-6 1,7 0 603,-16 10 0,5 5-381,19 6 0,5 13-746,2 26 1323,21 33 0,-36-17 0,7 18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29.3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272 979 13891,'6'5'1176,"-1"-1"1110,-5-4-1602,0-52 89,-11 31-3871,-20-40 3860,-27 53 410,-3 18-713,-6 19-123,18 21-1126,44 31 0,22-19-689,47-109 1334,-2 109 145,-18-114 0,-12-23 1445,-28 30-1411,-3 22 113,-1 13-136,5 26 112,48 52-22,-17-35 258,44 27-157,-32-55-1555,4-31 0,0-10 1107,8-13 55,-12-3 1,-7-7 1988,-16-35-1940,-24 4 0,-9-17 0,-1 11 238,1 22 0,-2 2 300,-2-19 0,-3-8 0,-1 24 534,-8 30-2682,9 41 2201,8 84 1339,5 18-1760,0-19 0,2 6 17,1-15 0,2 5-673,6 12 0,4 8 0,-2-7 151,-3-6 1,1-1-372,2 2 0,2 4 1,-3-17-3918,-5-11 4765,-4-20 0,-1-39 0,0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29.9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 16535,'5'-7'3048,"-1"1"-1838,5 64-387,3 23 1,1 10-2843,-2-18 0,0 1 2019,-1-2 0,0 3 0,-1-8-45,5 28 187,0-18-9973,2-22 8397,-7-40 1,-1-5 0,-8-24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30.0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0 493 16535,'26'-72'1367,"0"0"0,39 10-1323,-20 8 1,5-8 0,4 13-45,18 20 0,6 11-471,-9 3 1,5 1 0,-5 2-3113,6 0 1,-4 2 808,2 1 1,-11 7 2773,-20 15 0,-41-7 0,-1 6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4:02.587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18 944 18597,'-9'-7'-1636,"1"1"2431,8 6-559,142-82-2445,-61 46 0,9-1 2225,-13 3 1,9-5 0,4-1 0,-2 4-417,-1 5 0,-1 2 1,2 2-1,0-1 400,3 1 0,1 0 0,1 2 0,-2-1 0,-2 2 0,-1 1 0,0 0 0,-3 1-11,-7 3 1,0 0-1,-3 1 1,-1 0 43,14-3 1,-3 1 0,-4 1-149,-13 2 0,-2 1 0,-3 1 244,15-3 0,-6 2 639,-17 2 0,-6 1-274,18-3 2456,-28 4-2367,-24 4 1997,-9 3-2535,-6 2 900,0 0-1461,0-2-779,4 0 881,0-1 55,3 1-448,-1 2-538,-3 2-2240,-2 1 3585,-9 0 0,7 0 0,-7 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30.8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12 303 13969,'4'4'504,"-1"0"191,-3-4 2308,73-3-2970,-48-48 1,-2-8-22,56 10 122,-61-15 0,-18 4 57,-18 35 470,-54 39-347,27 15 123,-31 32-2059,57 6 1,13 3 1643,7 2-5,5-8 0,10-9 876,28-27-1599,23-25 0,4-10-310,2-11 685,-4-1 1,-7-9-2407,-27-25 1919,-14-30 4135,-10 18-2387,-7 5-594,-4 34-235,22 83 128,-4-17-217,20 48 44,-5-28-146,-9-23 11,-3-7 140,-9-26-106,-1-22-112,17-40 1,4-10 156,4 1 56,-2-5 0,3 8 493,8 36 179,-4 47-594,1 8 3337,-9 34-3466,-8-14 1,-1 0-3742,10 7 2469,23 24-1512,-15-60-1792,-9-8 3977,6-9 1,-26-1 0,1-1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31.7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448 489 9699,'-83'-10'1030,"0"1"1,8 3 0,9 11 1636,11 33-2589,12 14-1054,17 33 1054,12-1-78,12-6 1033,14-26-2345,42-72 1,9-23 662,-5-10 1418,9-4 1,-6-17-1084,-43-1 0,-15-9 1,-3 7 630,2 18 1,-3 0 111,0-11 1,-2-8 0,-4 20 320,-10 23-357,8 19-270,4 40 11,3 16-22,1 35-34,14 1 1,7 15-1,0-10 6,-5-20 0,1 0 996,6 19 0,4 9 1,4-19-924,33-7-3353,18-30 3106,0-22-335,1-35 100,-28-25 101,-30 1 0,-6-7 160,-6-4 0,-5-2 265,-5 3 1,-5 2 302,-13-36 360,-19 64-853,17 34 90,-7 27-23,21 30 39,6 7 1,6 3-95,11 17-74,-4-19 0,5-6 62,17-18 492,2-15-794,0-17-762,30-30 795,-30-12 34,18-19 750,-40-5-526,-8 26 3326,3 9-2900,16 72-426,-14-28 144,12 28-279,-24-50-492,5-54 381,5 3 22,13-44-1209,7 38 0,7 6 2217,25-3-470,17-8-34,-26 69 67,-18 32 1,-5 9-360,2 5-307,-5 1 0,-4-3-1418,-12-23 1737,15-12 0,-18-11 0,12-8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32.3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0 237 15717,'30'-16'2734,"-6"3"-1154,-24 13-1356,0 0-147,-20 132-301,23-84 68,-10 28 1,14-10-2780,66-53-1695,-8-28 2299,-5-15 0,-3-9 1469,1-27 862,-24 20 0,-7 0 7586,-7-21-7122,-11 34-218,-5 3-179,-4 30 57,2 8 145,3 12 112,13 37-364,4-8 84,17 14 67,10-34-1037,37-34 1,7-16 409,-3-8 374,3-5 1,-13-9-106,-49-21 190,-15 0 326,-12 6 1006,-5 10-1309,-1 24 144,1 18-167,-1 39 78,1 23 1,2 15 63,5-3 0,3 8 0,0 0 59,-3 5 1,0 1-1,1 2 4,5 10 1,2 2 0,-5 5-126,-5-23 1,-1 6 0,-2 0-1,-4-2 1,-3-6 303,-11 11 1,-7-7 0,0 3-369,8-3 1,1 5 0,-4-6 0,-9-19 56,-31-5 0,-10-33-199,11-43 1,-3-24 0,8-1 237,7 2 0,5-6 283,-4-14 0,0-9 0,17 0-519,30-11 1,22-4-833,4 16 1,10-7 0,5 0 0,0 4 66,7-9 0,3 3 0,7-4 862,-5 11 0,7-6 0,3-2 0,-4 6 0,-8 11 0,12-13 1,-5 9-1,5-3 0,0 1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56.9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713 0 15067,'11'5'1636,"-2"-2"-1087,-9-3 67,0 0 169,-18-3-651,-3 2 68,-26-2-1344,-30 20 1,-7 10 1365,36-8 0,0 4-52,-12 4 0,-7 4 0,10 3-10,15 6 1,8 9-48,3 28 1,4 15 0,5-7-377,3-15 0,5 0 276,4 12 0,3 7 0,11-15 63,34 1-1029,16-31 1,8-7 961,17 0 28,-13-13 1,0-7 2029,14-20-2164,-16-14 0,0-4-2658,31-10 2092,-35 3 0,-5-2-327,3-7-951,-16 3 622,-10 6 1317,-16 7 0,-5 9 0,-11 7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57.3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262 36 15373,'12'-18'4011,"-3"4"-8240,-94 48 4521,29 33 379,5-31 0,3 4-671,12 49 907,29-35-1446,66 1-518,-6-27 894,1-17 1,4-8-454,33-28 325,-4-17 145,-12-14-1830,-22-4 2144,-25-22 224,-26 27 57,-22-8-1194,-33 40 768,-3 10-191,3 11 407,21 13-1998,24 6 1759,19 14 0,-8-15 0,11 3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57.6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97 8049,'43'53'1804,"0"0"0,-4-5 0,-11-5 252,-24-2-2056,-3-22 643,-1 2-1282,13-70 1,6-27 682,10 15 1,-2-16 0,5 5 369,16 33 1771,42 53-1535,-44 14 978,27 39-1337,-57-6-1786,-7-9 1,-2 1 1259,0 4-919,2 24-1053,-4-67 2207,6-23 0,-4 5 0,2-11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57.8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 18630,'16'-21'1049,"-5"62"1,-3 43 0,-1-8-1050,0-26 0,1 2-116,0 33 0,1 15 1,0-13-4801,1-20 1,-1-12 2668,3 3 0,-6 6 0,-6-64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58.0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9 194 19493,'-8'-2'1132,"74"-68"-1054,1 34-73,-6-10 1,12 7-3,-6 38 1,7 16 0,-10 1 30,-14-4 0,-4 6 16,39 17 0,-17 15-50,-58 13 0,-13-1 0,7-13 0,-10 41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58.2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1 113 22081,'4'-50'964,"-1"10"-2555,-3 40-314,18-22-1882,9 34 2724,12-9 0,-14 20 0,-10-2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58.5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16714,'17'41'1266,"6"14"0,-1-2-907,-6-18-269,22 56-34,-25-65-1861,-5-54 3610,49-26-1379,-22 0-90,46 17-3145,-10 85 2876,-36-12 0,-2 4-282,1 1 1,-4 0-1018,12 35-908,-27-34-7691,-6-16 9516,-4-16 1,-3-6-1,-2-9 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4:03.410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1081 13904,'80'-35'31,"1"0"0,-1 0 1,8-2-1,2-1 0,1 1 243,-19 8 1,1 1 0,1 0 0,2-1-1410,8-2 0,1-1 1,2 0-1,1 1 1250,5-2 0,1 1 0,1 0 0,0 1-30,-17 6 0,-1 0 0,1 1 1,0 0-1,0 1-253,17-4 0,1 0 1,-1 1-1,-1 1 263,-5 2 1,-1 1-1,-1 1 1,-2 0 85,15-3 1,-2 2-1,-4 1-174,-17 4 1,-3 1 0,-5 2-34,6-3 1,-9 3-435,9-2 1324,-45 8-3531,-23 1-1969,-19 5 4636,-7-3 0,3 5 0,0 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58.8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17958,'4'7'2039,"-1"-1"-1176,-3-6 168,0 0-729,55 85-111,-27-37-152,6 9 0,3 1-1081,6 1 751,-13-37-471,12-21 639,-6-63 0,-7-16 851,-4 24 650,49-7-1266,-59 106-112,3 5 0,0 2-101,3 13 101,23 14 0,-28-39 0,16 2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59.1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226 91 18435,'5'7'1995,"-74"8"-363,33 8-1498,-14 8 0,4 10-477,24 56 7,14 0-393,35-13-1578,41-117 0,0-35 2408,-42-21-465,20-2 1,-16 1 1092,-77 9-517,-2 48-212,24 35-4662,-1 48-212,13-27 4874,1 32 0,12-48 0,0-4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5:59.6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0 225 17106,'25'69'4236,"-15"-38"-5026,17 15 0,5-8 162,-2-33 136,31-13 1517,-10-20 0,1 4-2983,17 42 1969,29-32 68,-54 65 21,-13-40-33,20-30 1,3-12-472,2-11 381,-1-3 1,-7-5-124,-24-18-1768,-12-13 2677,-7 36 1196,-5 6-1982,0 52-2104,20 46 2172,10 35 32,-13-41 1,-1 0-5,-1 4 0,-3-2 2215,-6 28-2400,-25 13-4328,-9-38-5140,2-7 10375,4-55 0,20 1 0,2-9 1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00.0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1 407 21969,'10'7'1681,"67"-23"-1636,2 7-17,-6-3 0,15 0-20,-7 6 0,12 3 1,1-1-1,-11 1-1258,12-2 0,-1 0 1068,-17 2 0,11-1 0,-5 0 0,-20-1-883,5-5-5910,-25-21 4544,-40 6-438,-29-23 326,-30 10 6509,-1-2 1,0 0-2969,5 7-438,-25-24 891,110 88 0,17 18-466,-12 7-146,12 5 0,-4 4-144,-27 16-314,-18 5-224,-37 1-1254,7-40 1,-7-1 608,-14 2 1,-7-3-937,-8 1 0,-1-3-828,14-13 0,2-5 1952,-43 12 0,62-32 0,10-5 1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01.1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16854,'2'11'1895,"0"-3"-1162,-2-8-139,6 90-2316,7-21 1,1 6 1833,-2 10 0,0 2-34,6 5 0,0-6 890,0 10-3053,-6 1 1752,-6-59-473,-8-19-469,-9-56 1,-2-29 1386,2-21 0,0-6 754,-2 1 0,2 0-457,4-7 0,4 8 342,3 0-449,20 49-1607,4 54 2123,24 41-572,2 33 828,-25-41 0,1 3-934,16 26 0,0-2-151,-2-3-45,-9-17 0,-3-14 818,-13-33-740,13-51-1166,-10-7 0,-1-8 1161,0 0 0,-1-3 5,-1-17 1,-4 3 2418,-4-12-1477,6 86-595,0 42-201,0 15 1,1 14-664,6 11 0,2 9 1,0-2 419,-2-15 0,0-2 1,1 2-393,3 12 0,1 3 0,-1-9-979,2-1 1,-1-15-3586,-2-16 5031,-8-18 0,-11-26 0,-2-1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02.1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1 452 16804,'10'5'1737,"-2"-1"-1603,-8-4 191,82-31-2353,-18-11 2101,-9 14 0,-2-3-6,1-29 606,-36 14 1378,-14-6-1659,-13 25-247,-9 1-145,-8 31 303,-23 82 1105,26-35-1408,8 5 0,12 0 0,39-6-1395,44-24 1,16-9-1025,-31-5 0,3-4 1814,7-6 0,6-4 0,-6-4-292,-1-7 1,-6-6 442,-3-4 1,-1-9 1388,12-26 1,-8-3 689,0-2-969,-25 10 1,-23 7 844,-68 27-749,-15 28 0,-7 9-489,15-6 1,0 3-175,-23 12 1,8 8-163,33 3 0,10 1-106,-5 3-258,15 14-1064,42-47 716,17-12-1710,9-17 1,5-10 1782,-4-8 1,-2-4 711,3-2 0,-4-2 446,-14 2 0,-8 3 3431,-10 2-3272,-10 19 1809,-6 25-1888,-1 18-145,13 27 1,5 6-293,8 0-89,0-2 0,6-7-425,18-30-1116,22-35 0,3-14 1160,2-14 1875,-4 1 1,-8-8-207,-43 4 1,-10 2-3202,4 0 2988,-6-8-615,-10 53-460,0 1-2123,11 49 2235,4-9 34,13 44-90,1-25 0,0-7-650,26-4 561,-22-29 2223,20-19-2605,-7-84 751,-19 25 124,9-22-91,-28 60 1245,30 49 1138,-7 0-2427,34 23-79,-12-14-112,6-8-134,-10-16 0,4-8-1930,9-12 0,0-7-619,-11 6 0,-3-4 2549,1-12 0,-11-3 0,-27 8 0,-5 2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06.3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16400,'6'11'998,"-2"-3"-281,-4-8-706,6 56 191,0 7-2792,-1 20 1,-1 12 2716,-2-28 0,0 2 0,0-3-116,-1 20 0,0-4 693,0-1 1,0-13-1399,-1-27-3094,0-17 3788,0-32 0,0-11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06.6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17 287 10163,'-9'-7'1300,"2"2"109,59-34 0,30-7-1297,-8 9-109,-18 5 1,9-7 0,-5 9-1185,-9 12 1,-6 5-1654,14-2-203,-10 9-1444,-51 17 4481,-17 8 0,3-8 0,-1-1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07.0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2 13768,'-8'-1'1007,"1"1"-5983,78 0 5390,-16 0-656,27 6 1,6 6 465,-36-1 0,0 4 651,38 15 0,-2 14-113,-23 23 0,-8 6-673,-8-21 1,-7 2 151,-3 16 0,-23 1 285,-56-7 1,-16-7-460,23-18 0,-3-3 12,-34 22 0,-7-5 27,13-23 1,1-9-46,3-5 1,3-3-73,-37 10-213,36-19-696,53-4 920,52-39 0,-36 29 0,36-29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07.2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15975,'63'68'3798,"-24"-24"-4768,-16 43 1,-8 4-4487,-9-36 5456,12 41 0,-15-96 0,-3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4:22.2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24575,'0'0'0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07.4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18171,'1'5'-4493,"0"-1"-3182,-1-4 7675,23 54 0,-17-40 0,17 40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07.6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115 1 16815,'12'2'3586,"-34"1"-3586,-3 17 0,-22 9-4297,23 16 4219,16 22-1331,28-17 1454,24 11-6,2-34 0,6-2 0,-3 4 1,-1 0-627,30 21 744,-31 5 1569,-100 2-1726,-2-27 0,-4-2 0,-19 20 0,27-33 0,1 0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07.9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1 364 15851,'1'12'4617,"60"28"-3922,-46-32-796,45 10-258,-60-46-106,23-30 0,13-8-148,3 16 0,4 1 445,9-17 0,4 5-594,-4 29 0,-1 11-8379,18 10 9141,-30 13 0,-8 0 0,-27 3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09.0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198 968 18362,'3'7'2095,"0"-2"-1283,-43 43 0,-15 12-745,32-8-2774,-26 28 1,13 1 2862,61-27 437,51 10-514,1-44 423,-22-13 0,6-13-876,12-32 0,6-21 1,-10 5 166,-19 15 0,-2-4 68,18-15 1,4-9 0,-27 7 161,-52-11-23,-7 37 2859,-26 16-2915,10 39-1423,47 64 1344,8-38 118,7-5 0,7 1-556,12 0 1,0-4 886,4 9-258,-12-5 0,-5-3 45,-14-7-236,38-15-78,-18-24-78,32-21 11,-34-25-1275,-19-5 1,-5-3 1733,4-6 393,-10-30 2156,-22 78-2045,-28 29-324,7 35-213,-3 7-113,22 19-336,51-19 1,17-7 302,22-5-280,3-3 1,7-8 267,-21-29 1,5-10 3,13-5 1,11-4 0,-9-1 1,-4 1 1,-3-4-22,2 0 1,4-4 0,-15-1 26,13-25 33,-43 8 1,-7-4-2008,4-31 2046,-19 2 1,-6-3 5,-8 26 1,-2 1 110,-2-19 0,-3-5-173,-11-11 1,-5 0-6,-5 3 1,-2 2 156,-1 2 0,-2 6 263,2 11 1,1 29 139,-3 91 1,5 32-388,13-36 1,2 6 664,-5 20 1,-1 12 0,10 3-766,14-17 0,7 3 0,4-2 0,-3-7-1179,3 21 0,2-3 1106,4 0 1,4 4-1,5-17 0,1-22 0,7-23-902,35-51 1,5-23 632,-29 22 0,-2-6 107,2-20 0,1-13 1,-12 4 127,-16 4 1,-11 2 918,-7-9 1,-8 5-696,-13-2 203,-27 11 347,-19 98-97,22 3-469,15 9 0,8 4-84,15 18 1142,6-28 0,13-4-1288,33-14 0,11-11-2630,23 5 1605,-14-24 1,-2-14-2741,-1-34-3519,-31-12 7329,-14-8 0,-25 33 0,0 4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09.1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0 271 24311,'89'-30'-1343,"0"-1"1,-1 0 0,0 1-1,-1 1 1,-8 4-2260,-5 4 0,-7 2 2470,-1 0 0,-11 3 0,-20 5 0,-12 2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10.1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6 477 19112,'-6'-5'2409,"79"-22"-3293,-6 16 1,24 0 0,12 1 0,0 0 0,-12 0 947,-14 0 0,-7-1 1,2 1-1,8 0-57,6 0 1,10 0-1,5 0 1,-1 0 0,-8 2-1,-14 2 474,-3 1 0,-11 3 0,-2 0-694,26-2 0,-9 2 501,2 1-770,-20 1-5260,-115-7 4039,14-1 44,-48-11 1362,31-5-3222,2-10 1836,11-1 0,0-2 6244,-20-8-2668,-8-13-145,41 45 841,23 12 284,5 1-2156,2 0-232,53 26 0,29 14-70,-9-1-270,16 6 1,-3 3 2234,-19 1-2178,-68 23 0,-20 7-647,2-32 0,-8 0-45,-8 10 1,-9 6 0,-1-8-1030,-12-5 1,-1-7 1518,8-7 0,4-4 0,-12 14 0,30-29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11.6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16636,'6'8'2756,"-1"-1"-2756,-5-7-45,0 0-4229,9 11 5193,7 70-801,-7-27 0,0 7-750,-1 35 0,-1 2-494,-3-23 0,-2-5-246,-2-10 1,-1-9-5004,-1-13 6375,-2-35 0,2-4 0,0-2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12.0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0 555 17039,'6'-56'1059,"-1"0"0,4-33-6552,-9 89 5684,47 70 1069,-22-41-1249,4 12 0,4-3-1413,5-24 1357,-7-13 33,8-23-88,10-60 100,-26 23 0,-1-5 308,3-15 0,-2 2-67,-9 25 0,-3 5 271,0-17 1091,11 149-1132,-4-12-315,-1-1 1,1 9-12,1 5 1,0 4-1533,-2-17 0,2 2 0,-1-3-104,5 12 1,-1-4-485,1 3 0,-1-23 1975,-6-51 0,-12-11 0,-1-8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12.3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1 338 15863,'78'-32'3709,"-28"7"-3698,-3-2 0,-2-7-17,-14-16 1,-8 1 408,3 7-257,0-33 11,-33 71 100,-9 12-111,-13 13 347,-7 16-297,1 26 0,23 7-3310,72-20 1,18-2 2155,-37 12 0,7-7-77,29-31 1,18-16 0,-10-10 580,-10-12 0,-10-5 1,25-7-1,-41 3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12.8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383 738 14911,'-88'9'2427,"0"1"1,17-8-1,11 9-6476,7 54 4026,38-22 1143,8-6-2521,34-5-754,6-23 1001,33-23-146,2-33 247,-2-26 242,-37-5 1,-7-20-1,-3 8 1197,-2 15 0,-5 0 111,-3-16 0,-2-9 0,-8 17 1295,-17-1-1554,-14 37-82,12 46 158,-4 38 1600,13 40-1505,6 4 0,1 7-1171,0-18 1,3 3 828,6 9 0,5 7 1,2-7-68,3 10 0,15-17-4176,41-23 0,8-21 1744,3-19 2432,-13-58 0,-12-24 1725,-39-1 1,-13-1 2644,6-26-3149,-6 10-661,-5 62 68,0 70-135,4 46-493,0-40 0,3 5-1261,8 33 1,3-5 937,2-12 0,8 12 0,-24-74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1:59.61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27 472 18395,'-14'-12'-235,"2"3"582,12 9 325,0 0-324,104 50-191,-29-11-583,6 2 1,2 3 559,-31-14 1,-4 0-40,-3 0 0,-3-1 51,26 21-56,-17-11-68,-19-13 101,-12-13 90,-9-7 303,-5-8 309,0-25-802,2-23-23,5-43-293,-3 34 1,0-2 141,2-6 0,0 0 55,2 1 1,0 1 33,-1 9 1,1 2-1071,-1 2 1,1 5-1245,6-11-2599,-5 15 4975,-5 32 0,-8 11 0,1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05.6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0 15605,'5'7'1076,"-8"81"-270,0-16-1082,0 1 0,0 5 522,2-19 1,1-2-85,-1 3 1,2-2-40,-2-2 0,2-2-45,2-2 1,1-1-68,5 43 159,5-8-159,1-8 45,-6-9 171,0-8-238,-6-12-157,0-9-314,-3-11 212,0-8-1051,0-9-428,0-5-682,0-4-292,0-3 2723,0-9 0,0 7 0,0-7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12.9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 14 19190,'-4'-7'-1868,"0"1"1,4 6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13.6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262 220 15728,'2'8'2062,"7"-60"-2029,-12 23 494,-2-46 280,-15 50 369,-35 36 1,-6 21-4435,13 28 2843,-1 2 1,18 2-1457,74 9-370,5-61 0,5-19 1766,-9-21 1,-4-12 530,1-5 0,-8-3 1177,-11-37 3809,-20 41-5042,-2 21 45,0 15 89,21 49 1,9 18-113,1-19-22,1 17 0,9-9 11,45-54-56,-31-12 45,30-17 112,-40-2-1700,-13 17 1689,-6 5 336,-8 29 90,-3 11-303,45 27-359,-17-38 2023,38-13-1956,-26-54 113,-15 9 0,3 0 1815,34-15-1232,-8 7-102,-16 55-2145,6 40 1709,16 9 1681,8-3-3597,2-22 1266,-4-48 1,-39 15 0,5-20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15.8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1052 0 14003,'3'10'1837,"0"-1"-6746,-3-9 6590,-226 19-1373,169 0 0,-1 4 178,-8-9 1,-13-2-1,-1 5 1,9 13-8,12 20 0,6 13 0,6 4 1,6-8-232,-7 5 0,6 1-192,-8 11 0,-2 9 0,24-15-1996,44 3 2086,24-15-113,20-34 1,11-10-68,-8-7 1,6-8-345,20-10 1,11-9 0,-6-2-368,0-4 0,-2-3-209,-11 1 0,4-2 1,-8 2-341,-5 1 0,-4-1 1294,8-11 0,-6 2 0,-3 4 0,4-14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16.2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340 58 11908,'-77'44'4492,"0"-1"1,31 3-4844,-4 0 0,-10 9 1,31-10-536,56-10-884,49-2-1239,-6-70 1,-1-21 820,-29 24 1,-4-3 2187,23-24 0,-11 1 1345,-32 6-973,-9 14 1499,-6 18 34,-1 20-627,0 50-2201,0 1 1438,0 34 1271,5-22-1786,17-6 0,15-13-4522,30-49 1,6-10 1826,-24 34 1,-1-6 2694,24-50 0,-18-12 0,-44 27 0,-7 4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16.3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58 1 12210,'-41'16'8136,"25"66"-9826,17-8 0,8 21 0,2 5 0,-1-11 622,-2-14 0,0-6 0,2 1-1367,6 13 0,3 1 0,-5-24 2187,-6-28 0,-7-32 1,-1 0-1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16.5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10 169 18810,'-5'-9'-79,"1"2"-2751,33-22 0,21-3 796,11 20 0,3 2-1157,-2-22 1,0 2 3190,4 23 0,-13 7 0,-32 0 0,-11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17.2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189 349 16064,'3'4'998,"0"-1"-1458,-3-3 68,49-75 257,-37 30-1991,16-7 1,-7-3 3548,-45-14-172,3 34-757,-48 11-2326,21 48 2291,2 21 1,5 7-336,7 15-85,12 2 0,22-2-320,64-24 1,18-11-118,-33 0 1,3-6 68,9-11 0,9-8 1,-1-13-757,9-27 1,-1-17-1,-11 3 1303,-16 13 1,-2-3 540,14-9 1,4-7 0,-29 7 1302,-50-3-1222,-44 25-403,-8 16 67,-25 31-66,29 19-192,5 4 2090,16 20-2538,25-13-2346,28-9 2267,26-22-526,12-32 1,5-8 604,15 2 146,-20-4 0,-2 11 370,4 49 0,-18 12-6,-6 18 0,-3 15-181,-11-16 0,-3 5 0,-1-3-99,7 16 0,-3-1-93,-9 16 0,-10-12 166,-20-24 135,-22-25-46,-41-23-3,-4-56-232,42 9 1,15-14-1069,42-35 0,30-19 0,0 7 20,-10 13 1,6 3 878,6 9 0,10-6 0,1 4 0,-8 14 214,21-14 0,-23 25 0,-26 26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17.5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173 1 16176,'-30'40'2902,"0"0"0,5 50-2868,-8-32 0,2 1 89,21 33-851,42-43 403,-9-35-224,31-19 302,-18-35-28,-18-24 1,-7-7 274,-6 1 129,-5 5 0,-11 10-3499,-37 35 3303,11 20-1804,-19 43-1333,37 1-2903,-2 13 5540,21-23 0,0-22 0,0-4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17.9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0 126 15090,'77'7'1815,"-35"9"-1569,37 11-5469,-54 13 6724,-23 41-1389,-11-32 1476,-13 21-1229,-6-87-707,15-14 368,18-43-558,25 1-619,27 17 1,7 5 1268,2 2-62,-6 11 1,-3 12 2273,-21 28-1842,9 32 0,-1 11-183,2 6-103,-2 5 0,-4 2-17,-15 3-3529,-3 27-6481,-12-51 10369,-3 12 0,-7-50 0,0-4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18.0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66 20255,'-25'-36'-3462,"5"7"-2891,20 29 6353,14 12 0,-11-9 0,11 9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05.9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34 597 12322,'-16'-72'3081,"7"25"-2633,0-49-201,28 37-113,11-4-386,28-3 263,16 2 62,-33 35 0,1 2-12,3 4 1,2 4-62,39-3-33,-4 12 33,-16 29 840,-13 10 269,-17 26-333,-14 7-271,-13 10-158,-7 3-100,-23 2-247,-12-1-34,-25-7-604,-12-4-1416,-8-11-1184,-9-9-3955,22-23 7193,4-8 0,42-14 0,4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18.8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200 676 14854,'10'12'3272,"-3"-2"-1793,-7-10-1019,-59 12 828,-6 43-1115,23 23 1,10 8-286,14-32 0,17-3-2430,36 5 1,24 1 0,4-22 927,19-37 1,6-20 1448,-16 14 1,1 0 0,-6-7 594,8-15 0,-16-11 2920,-12-45-2409,-42 49 23,-29-19 55,-25 67 1,-6 16-3131,-4-1 2139,11 0 0,8 6 2229,25 16-2549,16-14-895,47 0-729,30-35 1383,-25-9 1,3-5-586,-5 0 1,-3-2 1678,22-13-180,-29 18 3422,1 46-3176,11 14-1054,30 8 696,-7-16-101,2-40-1137,-21-61 1,-7-20 901,-21 31 0,-5-4-19,6-14 0,1-9 0,-9 4 998,-14 1 1,-5-1-947,-1 3 0,0-5 1,-1 4-460,0-14 1,-1 4 845,0 2 0,-2 10 282,-4 16-579,-6 88 106,-1 20 0,0 11-128,2 18 0,0 8-34,4-13 0,0 6 0,1-1-689,1 0 0,2 1 0,2-3-1664,3-9 0,1-1 0,0-7 2644,0 1 0,0-8 0,6 11 0,-4-69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19.2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35 103 19448,'-19'-10'1165,"3"2"-3794,88 7 1,42 3 2679,-48-4 0,4-1-48,23 2 1,12 0 0,-7-2 717,0-2 0,-3-1-721,-16 2 0,3 1 0,-2-1-704,20 1 0,-4-1 692,-5 1 1,-8 1-247,-22 3 0,-22-5-6072,-35-5 413,-15 2 6484,-34-7 0,23 9 0,4 2 1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19.4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10 13849,'-9'-5'1546,"1"1"705,8 4-178,165 115-1681,-107-59-102,4-12 1,11 7-1,-32 3-206,-66 25 1,-29-3-1188,21-31 0,-6-3 113,-12 12 1,-9 3-1,4-13-8529,-35-3 9519,13-13 0,52-25 0,10-3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9:59.9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55 308 9010,'-30'-13'3743,"5"1"-657,25 12-3052,25-6 167,29 0-189,44-6 634,-37 6 0,5 2-663,22-4 1,-1 1-866,-28 3 1,-2-1 567,6-1 1,-7 0 726,-14 0-1097,-24 1-1960,-7-10 1378,-11 0 302,-14-14 337,-7 5 2879,-53-26-952,40 27 2500,-23-15-3385,53 33 503,27 3-447,9 7-146,29 12-67,-1 13-113,-1 11-44,-33 7 0,-9 4-359,-16 21-73,-9-14 1,-10-1-1003,-50 15 1333,15-31 0,0-3 0,-1 3 0,-10-2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00.9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581 45 7791,'-9'-3'2320,"2"2"17,7 1-1956,0 0 422,-71-18-141,36 13-68,-62-12 498,53 23-521,-7 16 157,0 30 1,2 10-550,19-18 1,2 2-32,-18 32 1,7 0 31,17 16-1638,21-23 1,8-2 1323,18 10 83,-2-24 1,7-9 246,34-25-241,7-11 11,-12-34 1,-2-10 33,8-14-166,-20-1 0,-9-5-137,-23-31 146,-16-4 95,-27 21 1,-7 2 39,-1-6-1,-2 24 1,2 10 517,15 29-4663,12 24 3218,5 0 950,6 13 0,1-16 0,0-5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01.2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0 215 13770,'10'10'2431,"-2"-3"-2083,68 47-136,-33-18-167,18 23 0,-3 4-45,-25-12-34,3 23 444,-41-54-174,-8-10 246,-25-41-684,19-11-157,-11-40 57,42-1-3925,16-3 3863,4 32 0,4 2-171,21-18-384,-19 32 1,-2 7-2384,-9 11 3302,-6 11 0,-18 9 0,0 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02.3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377 773 13128,'9'2'2074,"-2"0"-1525,-7-2 22,0 0-391,17-41 66,-17 22 0,5-32 79,-32 37-175,-39 5 612,6 7-550,-25 15 46,25 7-236,26 26 0,5 6-257,-2 3 95,14-3 0,12-3-62,23-14-638,66-12 313,-17-30-98,-11-3 1,-1-8-239,15-43 157,-10-17-90,-40 13 1,-4-12-1,-3 5 796,1 1 0,-3 0 152,-6-5 1,-2-7 0,-5 12 536,-4 17 0,-3 7-2236,-12-21 2466,0 28-158,6 24-705,7 40 79,2 18-968,5 19 1,1 7 877,0-15 0,0 1 75,3 21 1,3 0-76,-1-21 0,2-3 1968,14 46-2035,3-13-68,1-32 0,1-5-122,7 0 77,23 6 112,-23-53-173,9-44 0,-2-13 196,0-2 0,-3-8 0,-8 1 381,-23 13 504,-5 12-885,-1 22 2823,0 12-2823,0 27 971,0 15-932,16 18 1,6 5-40,8 11-28,-1-12 0,6-6 76,12-17-26,44-13-237,-33-22 215,26-15-135,-52-19-100,-13-9 134,-10-31 90,-6 36-11,-8-12-124,0 47-146,-3 5-122,5 29 33,0-4 336,15 25 317,10-16-272,16-6 280,11-15 0,4-5-157,10-4-90,-10-4 1,-2-6 33,-11-18-3492,-2-29 3178,-19 6 247,-4-17 34,-14 20 11,-2 9 67,-6 13-90,2 10-403,-2 8 124,5 12 167,15 12 3449,14 15-3264,17 13 0,3 6-860,4 16 921,-11-11 1,-7 0-45,-23 10-112,-21 2-437,-33 17-2699,2-28 481,-24-1-4483,35-41 7138,6-12 0,18-7 0,4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05.2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284 263 10204,'4'0'4998,"17"-58"-3777,-16 35-392,13-42-179,-17 53-302,-1 8-348,0 3 235,0 29 314,0 14-314,0 37 45,0 8-3616,0 4 3460,0-5-68,0 13-1132,0-29 235,0-11-1668,-24-61 1074,-1-39 640,-21-43 560,27 33 0,2-3 1710,3-5 1,3-4-513,1-27 1,4 2 235,0-4-1026,5 30 1,-2 15-73,0 39 868,-14 50 1,-4 21-746,-4-7-185,1 13 0,1-2-39,2-17-3365,10-15 2972,6-19 270,5-8 201,20-37-33,9-9 190,26-32-106,-5 21 0,0 2 5,7-2-100,24-8 0,-58 55-2157,14 28 2123,-8 1 2111,14 28-3478,6 23-796,-6-16 1596,3 7 0,-23-42 0,-14-18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05.7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14529,'2'3'1636,"0"0"-6221,-6 79 5229,6-24 1,0 5-516,0 15 0,0 2 196,3 2 1,1-4-326,0-24 0,1-2-1706,-3 12 0,0-1-6843,2 23 8549,-14-10 0,6-51 0,-8-25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05.9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38 309 11819,'-20'-18'1972,"3"4"27,17 14-1819,77 80-1593,-31-43 1,1 0 1389,7 14 1,-1-2-118,-7-15 0,-8-10 1050,-19-17-910,-6-5 101,16-86-56,-11 20 166,-3-4 1,0-3-156,2-23-89,-4 11-2283,6 11 1342,-3 36-1357,11 11 853,-10 28 1478,8 8 0,-17-5 0,2 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06.8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17386,'56'63'89,"-1"0"1,1-1 0,-5-5 0,-3-1-1,-14-6-89,-19 22-56,-7-11 56,-11-10 124,-12-10 89,-3-13 123,-10-10 101,6-11-437,6-12-90,7-21-324,5-21 414,4-25 11,22-11-335,16-4 234,-8 46 1,4 3-259,36-27-357,-2 21-416,-11 20-4975,-9 13 6096,-24 12 0,-7 0 0,-17 3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07.4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2 156 14865,'-1'-4'2913,"1"0"-2913,0 4 416,12 50 20,4 3-313,-2-5 1,-1 3 33,12 35-118,-14-29 0,-1-4-308,0-1 124,-2 11 10,-8-67-554,-2-42 0,1-17 521,0-18-145,0-3 0,0-2 346,1 32 1,0 4 380,0-36-3060,0 26 2937,0 26-291,5 25 426,6 29-90,12 21-90,11 24-941,-4-9 0,3 2 819,18 27-124,-18-31 0,-1-3 2010,7 1-2413,-7-18-236,7-50 281,-15-22 111,9-49 247,-19-5 23,-5-1 1343,-6-6-1366,-3 50-45,0 4 45,0 60 673,10 56-544,-1-14 0,1 6-129,0 5 0,1 1-391,2 8 1,0-3-254,-5-19 0,1-4 644,3 1 0,0-4 0,-1 7 0,2-16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07.5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17588,'0'6'1356,"0"-1"-1356,7 56-638,-5-24-1066,7 47 1704,-8-55 0,1-11 0,-1-16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08.0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365 516 6948,'-46'-30'1838,"0"0"0,-5 2-358,1 3 1,2 5-1414,13 17-33,-9 57-135,25-14-78,-6 47 1051,34-31-1488,10-11-2038,36-11 2520,-2-24 672,-4-28 0,0-13-359,9-21 288,-30-14 0,-5-20 0,-5 9-58,-4 21 0,-5 1-68,-1-48 1,-6 8 499,-4 45-247,-2 34-527,3 33 191,1 36-102,0 27-156,8 19-568,4-35 1,4 8-1,-1-5-272,1-4 0,0 0 543,12 36 1,-2-10-5195,-7-36 4853,-9-20 0,-7-31 0,-3-2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08.4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20 18328,'-4'-4'1479,"0"1"-997,4 3-247,114 0-179,-57 0 0,9 0-175,5 0 0,15-2 1,7 1-1,-1 0 0,-12 0-1154,3 0 1,-9 1-1,6-1 995,8 0 1,8-1 0,-3 1 0,-16 0-749,-12 1 1,-10 0-2237,22 0 3262,-56 0 0,-9 0 0,-32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08.6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90 18552,'-9'-8'448,"2"1"325,84 9-2443,20-2 1283,-6 0 0,8 0 100,-1-5 0,2 0-210,-30 1 0,2 0 1,0-1-2472,6-2 1,1-2 0,-6 1 2967,2 0 0,-7 2 0,-4-1 0,-14 1 0,-30 4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10.6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56 204 14428,'-3'-3'2230,"1"1"-1770,2 2 156,-6 41-112,4 7-168,-4 42-1808,5-28 0,2-1 1562,0 29-73,0-35 0,0-4-17,1 0-45,0-17-280,-1-16-291,-1-34-12,-5-22 314,-6-38 79,-2-18-199,6 30 1,2-7 0,2 5 433,3 6 0,4 1 11,-1-33 1,10 9 111,23 32 45,6 22 773,31 29-829,-35 18 68,12 25 10,-42 8-2369,-24 27 1339,-30-6-863,2-7 184,-6-27 1519,32-28 0,13-10 0,5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10.9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100 141 18059,'5'-2'2174,"-1"0"-2174,-53 69-1166,34-12 405,-30 24 345,59-41 416,13-36 0,11-17 169,13-65-169,-26 17 11,-7 9 1,-7 1 212,-17 1-191,-28 10-874,15 23-1074,-17 22-1167,31 23 3082,2 14 0,3-16 0,0-5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11.3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1 14798,'4'1'2734,"-1"0"-2734,-3-1-78,-36 25-4588,34 14 4621,-10 12 45,51 3 859,13-18-881,-3-2-12,-16-7-593,-11 8 627,-14-18 0,-6 3 3392,-8-17-6519,30-76 3127,5 32 280,1-7 1,5 1 772,29 11-2271,18 11 1991,-27 14 23,6 5-337,-32 13 46,-4 8-181,-7 12 12,-4 44-952,-7-25-538,-5 23-874,-8-48 2028,-1-11 0,0-7 0,4-5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11.5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73 17308,'12'-32'1154,"-2"6"-2151,0 12-975,1 24-3250,6-13 5222,-2 26 0,-9-13 0,-1-4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11.9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0 16406,'11'2'638,"-2"0"1231,20 55-1578,-3 1-2049,-1-4 1,1 9 1353,-8 2 1,-2 6 0,-2-5-270,-2-4 1,-1-1-69,6 34 0,-10-9-1432,-25-28 1506,-63-93 0,9-37 1972,85 20 0,5-5-946,-67-30 0,12 5-7,90 24 1,28 22 880,-5 34 0,-5 16-1076,3 7-157,-16-1 0,-10 7-79,-34 19-2252,-11 12-189,-17-18-730,-1-3 3250,-10-27 0,13-10 0,3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07.2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140 0 16075,'1'6'1771,"0"-1"-931,-1-5-448,-52 64-22,30-18-308,-8 5 0,2 3-62,19 17-56,9 6-79,22-3 12,13-5-113,25-10 136,12-20 100,4-17 0,-1-13-79,-7-27-66,-13-12 10,-13-24-33,-21-12-437,-10-6-67,-27-1 190,-14 6 482,-18 12 0,-8 16-45,7 17-818,11 12-1557,12 8-3205,13 3 5625,7 4 0,6-3 0,0 3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12.0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0 189 5912,'11'-52'112,"0"0"0,7-32 1882,-18 84-1994,74 20 0,-56-15 0,56 15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12.4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16793,'6'8'3529,"-1"-1"-3282,-5-7-135,0 0-112,-1 49-1479,-1-21 650,1 24 459,0-36 224,6-23-22,11-9 381,33-20-244,-4 9 502,22-2 106,-17 21 96,-2 6-1770,0 20 1,1 4 1096,11 2-454,-14 4 0,-3 1-1866,-1-1-5579,-18-12 7400,-5-6 1,-15-10 0,-3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32.7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13588,'9'5'1243,"-2"-2"-682,-7-3-393,0 0-201,0 11-23,0-8-180,0 8 236,3-11 180,11 0-68,14 0-68,21 0 1,0 0 0,4 0-3426,30 0 3381,-26 0 0,-1 0-504,15-1-1323,-14 0-3842,-25-1 5102,-14 0 0,-18 2 0,0-1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32.9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42 15986,'-10'-5'-515,"2"1"783,98 16-268,-1-19-2163,-25 6 0,9 1 0,-7-2 2163,-8-6 0,-5-1 0,3 1 0,-10 2 0,-27 3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39.3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19 237 13184,'-10'-2'1502,"1"2"-1165,9 0-349,0 0 1,82-45 34,-24 35 100,39-13 269,-56 59-269,-35 28 78,-8 4 1,-3 2-829,-5 13 666,3-19 0,-2-6-16,-4-23-12,5-12 169,2-13-987,5-32 460,0-18 246,4-40-404,12-13 309,8 6 0,3 0 235,-11 38 1,1 2 206,10-24 1,-3 12 526,-14 36 560,-3 13-986,-9 29 202,-8 13-213,-6 30-33,-4 10-1842,11-13 0,2 2 1584,-2 32-219,7-32 1,1-2 173,5 14-11,8-9-168,7-12-3847,27-7 2323,-4-22-1959,25-6 3662,-31-23 0,-3 4 0,-26-5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40.0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14619,'10'2'1154,"-2"0"-919,-8-2 617,0 0-628,1 90-90,-1-30-56,1 3 1,0 8-404,-1 10 1,0-6-1111,0 0 163,-1-10 1,2-11-2763,0-40 4034,3-11 0,-2-4 0,2-2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40.2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1 123 16759,'2'0'403,"1"0"-324,73-31-12,-2 14-67,-3-3 0,7-1-280,9 10 0,-2 5-1778,-24 1 1,-3 0 740,13 1 0,-9 2-4465,-22 2 5930,-18 0 0,-22 0 0,0 0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40.4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15471,'12'76'-1255,"-1"0"0,0 0 0,0 0 0,2 13 0,-2-8 1255,2 6 0,-5-26 0,-8-55 0,0-4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40.8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0 215 8478,'55'-60'440,"0"0"1,-3 4 0,-1 17 2158,7 43-2224,-12 40 0,-6 13 688,1 14-1041,-12 0 1,-8 2 33,-22 5 860,-12-14-1465,-11-5 3188,2-29-4331,-3-28 1710,15-51 1,11-34 0,0 8 675,-4 22 1,1 1-1601,0-23 1,2-8 0,1 28 1353,0 41 76,5 47-423,4 28-101,11 16-1110,9 1 1,3 3-718,-12-30 1,-1-2-1440,12 20 0,-3-9 3266,-11-25 0,-12-29 0,-5-6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41.1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26 11203,'25'-14'3283,"-6"2"-1524,-19 12-1524,0 0-2867,38 22 2789,-28 8-34,28 25 913,-38 1-1036,0 1-666,48 29 666,50-72 0,-29 36 0,17-74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07.6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214 0 14249,'7'12'1670,"-1"-3"-1480,-10 35 0,-5 13-859,5 29 1403,4 5 0,3 8-1046,5-19 1,5-1 675,5 7 0,1 1-146,-1 2 0,-3-2-75,-2-5 0,-2-2-37,-4-6 1,-2-3 21,-2-10 1,-3-2-34,-2-8 1,-4-2-85,-14 31-11,-13-16 0,-13-21-65,-9-20-1975,-6-15-282,12-29 2322,5-16 0,28 10 0,5-2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41.8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0 340 11416,'5'10'583,"-1"-1"535,-4-9-1286,0 0 224,21-43 56,-16 33 306,16-32 2283,-21 42-2132,0 0-558,0-2 716,4-3-727,7-4-56,35-15-11,-19 14 33,21-7 34,-34 17-3268,8 33 3840,-1 23-460,-2 14-23,-8 9-22,-10-26 113,-49 31-57,19-38-112,-37 16 146,37-50-919,7-39-18,12-16 74,19-45 274,2 40 1,4-2 364,4-3 0,5-3 739,14-24 1,-1 3 32,-2 2-509,-7 20 1,-9 16 3249,-19 38-2853,0 66-458,0-12-276,0 3 0,0 2 152,0 28-3177,0 1 1317,8-32 1,3-2-5291,0 0 7139,18 7 0,-21-59 0,-1-1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42.5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32 15896,'-12'-11'975,"3"1"-975,9 10 157,0 0 112,52-11 257,-6 40-10,14-18-359,-27 38 22,-33-17 415,-31 29-572,20-32 12,-22 18-34,29-41-325,3-4-1076,1 0 617,0-1 22,0 1 493,6 19 269,0-7 11,7 16 23,-2-11 986,0 27-505,-5-14 45,-4 23-178,-17-20-752,-28 4 0,-10-2-1994,-16 0-259,13-5 1,2-6 2622,7-19 0,31-7 0,4 0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43.0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7648,'60'-8'403,"1"-1"1,-2 1 0,-4 2 2127,18 5-4638,-15-3 1,-3 0-4393,-6 0 6499,21-5 0,-70 6 0,0 1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43.1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78 59 12534,'-36'-33'1334,"7"7"946,19 107-1765,8-16-1080,5 6 1,3 16 0,2-9 385,2-12 0,2-3-763,2 5 1,3 4 0,-2-12-6851,8 10 7792,-3-16 0,-15-42 0,-1-5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43.6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 18003,'12'8'1333,"-3"-1"-1333,-9-7-874,0 0-504,12-5 1378,10 1 0,-5-2 0,1 4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43.7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18093,'16'16'-889,"-1"-8"1,-7 0 0,-4-8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44.4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10 209 17050,'-5'-26'-89,"1"5"783,4 21-593,79-43 22,-36 34-72,9-10 0,-3 14 447,-21 63 1,-16 19-298,-9 7-652,-3 1 1,-9-4 494,-27-16 210,-2-2-534,19-34-190,4-11 112,34-42 4,19-37 1,5-10 241,-13 24 0,0-3-274,21-35 0,-3 1 464,-5-4 2868,-8 13-2890,-18 36-44,-6 18 66,-11 39 174,-6 43 0,-2 13-252,4 13-290,-4 1 1,1-1-1246,12 0 1535,30-2 0,-22-38 0,20-12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44.7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 17981,'11'10'3921,"-3"-2"-3865,-4 33-45,-3-26-4385,3 29 4026,-4-38 1017,9-10-669,17-12 0,16-8 280,48-17-184,-40 21 139,24-1 3261,-46 30-3327,5 10-1161,17 32 0,3 7-2011,9 1-1913,-12-5 1,-4-7 4767,-17-29 1,-22-17 0,-4-1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46.2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0 211 9418,'9'10'2028,"-3"-1"-293,82 14-1355,-35-12-1828,29 7 1,5-1 1682,8-6-5,-27-3 0,2-2 24,-12-2 0,-1-1-148,5-1 1,7 1-571,19-2 0,11 0 1,-5-1 513,3 1 0,2-1-39,-24-1 0,7 0 1,0 0-1,-7-1-263,24-1 0,-5-1 280,1-2 0,8-1-12,-18 3 1,10-1 0,1 0 0,-8 0-14,-8 1 1,-5 0 0,5 0-4,6 0 0,8 0 0,-2 0 0,-10 0 220,9 0 1,2 1-253,-21-1 1,10 1-1,4-1 1,-2 0 0,-8 1 299,3 0 1,-7 0-1,8 0-268,15 0 0,10-2 0,-1 1 0,-14 1 275,-5 1 0,0 1-435,1-1 0,12 1 1,2 0-1,-10 0 130,-18 0 0,-6 1 1,6-1 415,15 0 0,10 0 1,-2 1-1,-15-1-397,-7 0 0,-6 1-1189,32-1 0,1-1 1177,-23 1 1,1-1-72,-10 1 1,4-1 0,-3 0-64,11-1 1,-2 0-69,2 0 1,8 0-496,-16 0 0,8 0 1,2 0-1,-8 0 249,20-1 1,0 0 470,0-1 0,7 0 0,-14-1 28,-24 1 0,-7-1 1075,-2-1 0,2-1-812,15-2 1,4-2 226,4-1 1,0-1-401,-1 1 0,0 0 83,-3 0 1,-3 2-73,-22 6 0,-1 0 689,26 2 0,-4 0-303,6 1-112,20 1 2148,-83 1-2361,-8 1 135,23 15-224,-1-6 335,28 10 981,-4-11-1259,17-4-124,-26-3-674,-3-1-7741,-42-1 8381,-30 0 0,15 0 0,-14 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48.8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26 12512,'-4'-7'4382,"1"1"-4158,3 6 56,0 0 100,-1-5 316,1 3-685,-1-3-11,1 5-90,0 0 370,0 32-16,0 29 61,0 11 0,0 11-190,0-32 133,0 4-234,0-30 56,0 2 22,0-27 381,0-8-471,8-12 375,7-16-397,15-16-1707,-1 11 0,7 0 1712,4 6 1,4 3 44,-1-1 1,1 4 130,38 2 121,-33 22-1476,19 56 1510,-27-12-247,-12 2 1,-2 4-90,0 12-179,1-1-4684,35 4-4968,-27-30 9703,25-1 0,-48-29 0,-2 0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07.7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16826,'2'3'336,"-1"0"-1621,-1-3 0,0 0 1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20.6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 23 12826,'12'1'2734,"-3"0"407,-12-25-2143,2 47 312,-3-1-896,0 62 1,2 15-826,-1-3-93,0-9 0,0-10-1424,1-42 1989,2-31 1,0 2 0,0-20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21.0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1 424 19617,'43'58'298,"1"0"1,10 6 0,-5-10-602,-13-22 23,20-1-79,-27-74 1,-4-18-3894,11-19 4252,-5 0 0,0-7 56,-5 5 0,1 5-396,4 13 0,2 5 665,-4 10 0,3 14 392,22 31-269,-26 80-786,-12-6 1,-1 14-1,-1-7 282,0-10 0,1 0-258,-3 10 1,1 8-1,5-11-4602,8-13 1,0-12 604,-3 3 4640,21-9 0,-40-48 0,-2-8 1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21.3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33 13398,'10'6'6543,"-16"54"-6162,-1-19-22,-9 49-236,12-30-750,57 16 11,-15-44-35,48-12 304,-35-55-1829,-26-16 0,-8-8 2131,-7-12 424,-19 3 1,-14 6-447,-42 20-602,8 12-1045,13 45-1244,37 20-1547,6-3 4505,13-3 0,-9-19 0,10-3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56:21.9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549 769 14769,'9'4'2847,"-2"0"-2612,-41-28 0,-28-4-2207,3 31 1,-5 4 2167,-9-21 0,0 5-101,5 30 0,11 13 1508,14 23-1559,23 0 1,8 1-78,13-3-79,17 30 683,35-79-1826,21-43 0,4-16-37,-31 20 1,0-3 1063,5-11 0,4-6 0,-11-1 155,-13-3 1,-9-1 1309,-4-3 0,-4-4-1109,-4-26 1,-5-3 579,-4 18 0,-3 2-271,-1 4 0,-2 7-33,-2 1-1,-26 127-347,19 0 971,-2 0 1,2 4-894,7-13 1,7 5-928,7 10 1,6 9 0,-1-7 842,0-6 0,3 0-20,2 1 0,3 4 0,3-14 491,27 6-487,6-21-1129,-6-29 0,7-12 635,6-23 1,0-9 341,2 4 1,-3-6 208,-2-18 0,-11-10-170,-22-7 1,-9-2 78,-4 20 0,-5 0 151,-4-12 1,-16 8 858,-71 9 43,-6 81-192,29 6 1,6 10-722,15 7 0,15 7-84,16 4 0,14-1-17,9-21 0,12-6-17,36 9 1,18-11-391,-15-20 1,6-8-1,1-2-588,0-2 0,1-4 0,-2-4-1694,25-9 0,-12-10 2287,-35-5 1,-13-2 0,-16 2 0,-10 5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52.1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15 15605,'-11'-8'1008,"2"2"36,9 6-584,0 0 380,103 27-649,-4-17-588,-37-1 1,8 3 0,-2-4 458,14-5 0,1-4-991,-9 2 0,3-1 0,-7 1 402,-9-1 0,-4 0-470,18 0 0,-13 0-1426,-43 0 2423,-9 0 0,-6 0 0,-4 0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52.3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156 12 14708,'-8'-6'2074,"2"0"-1514,6 6-124,0 0 125,12 36-158,7 4-145,-2 22 0,-1 5-1377,4 12 1119,-15-18 0,-8-1-582,-26 3-1166,-24 5 1748,-16-13 0,27-17 0,8-22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54.3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37 401 18474,'-7'74'347,"1"0"0,-1 0 1,-2 26-1,3-14-280,5-21-224,2-6-11,7-32 157,6-27-303,13-47-899,-6-18 0,1-20 1,-3 5 1234,1 2 0,-1-2-11,1-8 0,0-9 1,-5 13 33,-6 20 0,-3 9 627,3-36-392,-5 48-201,-1 41 234,5 45 102,8 42-1029,-2-19 0,4 12 0,-1-6 642,2-3 0,0-1-14,1 3 1,1 5 0,-1-12 2254,17 10-2292,-7-22-784,12-40 538,-12-41 68,13-49 195,-25 24 1,-3-10 87,-2-17 0,0-12 0,-2 11 170,-1 21 0,-1 2-129,2-46 1,-5 25 89,-6 72-2403,0 30 2336,8 61-46,3 10 837,-1-22 1,1 2-938,0-14 0,1 1-1449,7 25 1,2 1 512,-4-22 1,0-1-625,7 18 1,-1-8-3819,-1-12 5876,-1-21 1,-17-36-1,0-4 1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54.6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 1 18328,'9'8'1983,"-3"-2"-1725,-6-6-57,-23 71-145,11-20-28,-3 25 0,4 3-961,17-15 686,12 18-122,15-70 257,6-14-3087,-1-21 3244,-16-24 0,-6-9-45,0-17 39,-12 10 0,-9 3 84,-17 12-33,-28 15-404,20 17-257,-7 24-807,29 13 810,30 28 1,-15-24 0,19 5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54.9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278 11 16524,'8'2'2599,"-2"-2"-2105,-80-13-170,30 27-296,-10 11 0,9 10-28,42 18 0,27 38 0,54-50-2109,-21-16 1,1 3 2197,-15-1 1,-3 1 436,35 28 1409,-50-2-1015,-49-9-1808,-30-2 0,-12-1 888,-20 5-202,11-11 1,2-7-707,17-18-8923,22-43 10388,32 5 0,1-13 0,15 22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55.1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19617,'3'5'1344,"0"-1"-1153,-3-4 1153,16 106-3341,-7-31 0,-1 6 1997,1-15 0,0 3 0,-1 0-172,-1 4 0,0 0 1,0-5-727,1 5 0,-1-7 898,4 26 0,-3-33 0,-6-48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08.5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1081 15571,'9'7'897,"-1"-1"-897,-8-6-370,49-60 246,-14 4 1,1-4 218,-3 14 1,-2 0-52,6-14 1,-19 15 168,-35 37-11,-11 5-67,-17 20-34,-5 10 111,3 25-21,5 9 234,14 5-268,13 3-45,9-4 147,12-2-125,12-7-11,9-6-100,9-10 145,3-11-90,-3-14 23,3-7 56,4-13-45,8-16-34,10-12-56,7-20-760,5-3 760,-2 1-22,-4 4 11,-7 7 34,-13 10 22,-10 6-145,-20 16 78,-5 3 0,-12 9 750,-5 7-470,-6 11 79,-7 15-12,-1 14-45,2 6-78,8 4-22,6 19-202,19-21 22,11 10 248,27-33-24,15-12-67,19-10-464,9-17 324,-45-6 0,-1-5-39,0-5 0,-1-7-280,-2-8 1,-3-6-75,-1-4 1,-3-4-22,-3-4 0,-5-8-189,-8-6 0,-3-7 0,-4 1 362,0-14 0,-4-1-393,-4 9 1,0-3-1,-6 6 819,-7 1 1,-4 8 385,1 11 0,-2 7 455,-15-15-347,2 37-696,8 45 292,7 33-34,5 44-107,0-34 1,2 4-197,3 8 1,1 3 55,3 4 1,0 1 84,5 3 0,0-1-639,-1 3 0,0 0-1115,-3-2 0,-1-4-1020,-4-22 1,0-5 2655,-2 23 0,-2-58 0,0-11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55.3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25 288 17993,'-25'-35'112,"49"-9"0,18 2 985,39 14-4374,-8 0 0,13-6 0,-10 8 3052,-23 13 1,-3 4-1,27-7 1,-17 5-1,-49 10 1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55.9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373 229 13768,'15'-30'3159,"-5"-67"-2778,-19 74-23,-8-51 13,-12 70 732,-30 66 1,-2 27-841,29-41 0,1 4-852,-10 19 0,-4 12 0,11-6 779,17-3 1,8-3-1246,-1 0 0,6 5 1028,12 5 1,5 8 0,1-7-652,-2-7 0,1-1-178,3-1 1,3 4 0,-3-16 855,2-13 0,-9-16 0,-9-32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56.2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1 474 18485,'19'-86'134,"0"1"1,24-3 10,10 18 1,18 17-1734,0 47 0,9 20 0,-7 3 1761,-6 1 1,-2 7-70,5 1 1,3 6 0,-16 4 660,-24 8 1,-12 3-687,7 41-1076,-25-1 1657,-40-34-660,3-12-358,-20-50 2378,23-27-3160,29-23 1,13-19 0,2 8 803,-2 17 0,3 1-193,5-19 1,4-7 0,2 20 528,15 26 0,-15 15 0,-15 17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57.0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1 408 17229,'12'4'494,"-3"-1"218,-9-3-689,0 0-713,76-25 623,-31-1 67,8 1 0,-2-3 218,-8-20-5,-25-7 0,-8-1 258,-12 3-67,-17-36-248,-23 80 68,-10 36 0,1 14-78,5 8-146,-2 4 0,17 8-375,63 19 0,25-5-477,10-7 464,6-2 0,6-15-105,-30-43 0,2-16 72,35-36 1,-4-11 555,-1 2 44,-17-7 1,-14-1 704,-41 22-2238,-36 14 1667,-3 22 147,-29 19-192,8 18-2212,-9 44 1843,31-33-101,1 17-10,34-51-102,16-6-101,36-35 1,6-8 425,-4 17-6,3-16 1,-9 5 39,-39 28 739,-1 65-548,-3 5-221,-2-3 1,-1 6 191,-1-6 0,0-1-78,0 4 0,0-1-73,0-3 1,0 0 55,3 15 0,1-5 123,1 0 549,3 7-179,-8-86-157,0-23-358,6-28-1325,7-37 1201,-8 37 1,1-2 673,2-5 1,3-4-636,7-18 1,2 1-740,-2 16 0,1 4 476,-4 6 0,0 6 136,9-3-2400,-13 45 2522,3 5 0,-5 1 0,-4 6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58.0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1149 16826,'11'4'2028,"-1"-1"-1826,-10-3 280,0 0-101,33 42-67,6 29-314,10-3-34,-7 1-369,-22-56 33,8-8-1584,12-31 0,3-11 1932,12-2 22,-7-4 0,-4 0 22,-7 4 662,-4 14-516,-16 13 11,4 16 101,-5 15-190,10 15-23,13 11 0,6-1-156,11-5 1503,-5-1 0,0-9-1627,9-32-1543,-15-15 1,-1-9 1710,-2-9 0,-3-6-28,0-3 1,-5-3 15,-9-3 1,-10-1 308,-18-1 1,-7 5-41,-7 1-55,-19-11-67,11 74-1787,-4 65 1697,15-16 0,3-10 0,7 0 2229,22 4-2341,9-13-2599,45-10 1971,14-21 628,0-21-33,-8-15 189,-17-35 24,-28 27 212,3-12 2263,-27 35-2464,1 4 839,37 89-840,-23-42-78,0 11 0,-2 0-89,-13-17-337,-6-13 281,-2-14-500,-1-36 275,1-18 3225,9-35-3051,16 8 0,5 1-937,7-6 1334,-4 19 1,1 11 381,-7 32-213,1 10-1,14 42 1,2 13-168,7-2-426,-2 10 0,-2 1 415,-2-10-1109,-2-27 1,4-7 961,16-7 362,-13-14 0,-2-10-439,6-45-949,-31-3 1,-3-20-1,-2-6 1,-3 9 818,4-19 1,-2-2 156,-5 11 1,2-11-1,-3 0 1,-4 14 163,-5-5 0,-3 9 1085,-1 2 1,0 7 1101,1-4-2333,-3 44 739,-1 79-337,1 44-342,6-19 1,2 18 0,2 4 0,-1-11-644,3 16 0,0 0-322,-1-12 1,1 12-1,1-5 1,-2-19 892,8 12 0,-7-33 0,-8-49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0:58.2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0 294 24064,'60'-31'-39,"-1"1"0,1 0 0,-2 3 0,5 3-438,9 4 1,13 2 0,4 0 0,-5 3-232,4 0 1,-2 3-1,-11 1 1,-8 2-1,-6 0 1,5-3-1,0 0 1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1:03.1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4 15807,'-9'-2'896,"2"1"-493,7 1 225,0 0-79,-7 105-202,10-24-196,-4 1 1,1 3-24,4-29 1,2-3-1668,0 11 1,1-3 1582,1 17 24,4 1-12,-8-54-2090,10-32 1754,-2-27-23,9-38 114,-10 24 1,-1-3-70,-1-5 1,0-1-29,0-1 1,0-2 240,0-8 0,-1 4 24,3-18-226,0 7 1057,-6 60-2961,2 11 2151,16 51 0,-13-34 0,9 33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01:04.2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415 764 13678,'4'3'3305,"0"-1"-2420,-4-2 45,-79-8-426,30 27-336,-7-10 1,-1 5-1,1 40-2244,22-2 1,4 3 2008,0 9-246,-2 29 432,36-63-1844,19-15-2345,26-35 0,6-15 3521,10-17 549,-6 1 0,-8-4 728,-28-17 1536,-13 13 851,-9 16-3037,-1 22 2526,-2 21-2324,-5 24-2346,2 65 2066,7-29 44,17 34 2303,18-61-2324,19-16-1650,20-35 0,4-16 1217,-29 8 1,-1-6 278,5-4 1,4-7-1,-10-1-122,-12-13 1,-10-3 252,-3-5 0,-5-2 89,-7 0 1,-4-4 324,-1-20 1,-5 2-1,-6 30 0,-2 2 85,3-8 0,-3 8 2352,-9 20-2380,-8 78-404,10 12 53,2 5 0,2 5-58,4-6 0,3 4 79,3 18 1,3 10 0,1-7-142,1-6 0,2-1 0,-1 2 0,2 6 0,2-14 169,16 12-852,3-23-3082,42-52 2678,-20-32 868,-9-6 1,-2-9 218,6-45 751,-21 29 0,-2 0 637,9-19-715,-5 9 2746,-18 48-3217,-6 27 498,16 39 1,6 11-668,4-5-33,0 11 0,3-4-201,-1-28-539,32-25 460,-16-26-11,27-32-79,-26-17 325,-15 15 0,-2 2 247,-2 1 1078,9-11-922,-32 76-3021,29 61 2719,-10-23-51,-1-4 1,3-3 50,12-11 67,12-9-1241,26-23 1,7-10 1100,-29-2 1,-1-5 4,41-8 1,-5-7 5,-42 0 1,-9-8 363,0-31 1,-12-2 112,-15 9 848,-13 4 0,-13 13-826,-44 62-1084,10 36 1,6 13 702,18-23 0,4 3-79,-10 37 1,16 0 2079,53 6-2113,-10-47 0,11-4-1749,41 6 0,9-8 124,-19-14 0,0-5-2913,11 6 1,-5-10 4537,7-27 0,-60 9 0,-9-9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51.6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1 163 15202,'56'-20'33,"0"-1"1,13 9 44,5-17 1,-1 1-378,1 15 422,-12 4-1102,-10-6 1,-25 10-1,-8-5 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51.7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16098,'6'7'-2070,"-1"-2"0,-5-5 0,0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08.6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1 206 20076,'11'2'179,"67"-42"-179,1 14-1741,-1-7 0,4 0-814,-23 17 0,-3 3 2555,6-3 0,-7 3 0,-13 3 0,-10 2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51.8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10832,'4'1'0,"-1"0"0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51.9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15885,'1'10'-1890,"0"-2"0,-1-8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52.1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1 201 14876,'31'-45'-529,"0"0"0,-21 22 1,27-21-1,0 1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11.3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5 276 14978,'-3'-4'761,"1"2"-436,2 2-302,44-68 66,-8 30-22,28-18 1,5 2-68,-11 24-12,39 6-122,-72 60 321,-17 22 0,-7 20 0,-3-7-70,0-12 1,-2 1-442,-2 16 1,-2 8 0,-5-13 401,-22 8-134,-3-31 0,-5-5-33,-7 0-90,-29 5-360,43-61-3719,6-45 4336,14-21-22,21-6 90,14 20 44,15 44-1014,40 24 936,-26 15-11,31 16-55,-40 7-2,-3 1-1669,20 24-1759,-30-36 3951,15 13 0,-37-43 0,-1 0 1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11.4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34 18350,'12'2'1815,"-3"0"-1210,-9-2-1422,0 0-976,11-16-2028,-7 12 3821,10-12 0,-12 16 0,0-2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14.1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31 10821,'8'-3'3092,"-1"0"-1400,2-8-1311,-7 9-370,7-9 101,-9 22-811,4 44 1,1 15 1079,0 24-264,2-4 1,-1 2-166,-2-36 0,-1-5 160,5 43-706,4-32 0,1-3-1142,4 3-628,9 10 436,-14-63-189,-7-15 2117,-2-13 0,-3 7 0,0-4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22.3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30 268 13678,'6'8'2140,"-2"-2"-1154,-4-6 471,0 0-1457,-18-22-34,13 16-223,-12-11 335,30 39 124,8 17 10,17 22-21,5 8-35,3-6 1,1-1-134,0 1-23,-8-13 0,-3-7-34,-20-29-190,0-12 314,0-24-57,9-23 12,4-34-34,-13 31 1,1-5 14,0-10 0,0-8 0,-2 7-9,-1 10 0,-2 1 11,7-29 0,-4 14-17,-10 46 213,26 87 23,-5 9-447,0-3 0,1 6 351,-4-14 0,1 5-1136,4 9 1,2 7-1,-1-5 990,-3-5 1,-1-1-6,1-1 0,2 4 0,-5-10-421,3 21-319,-5-15-6307,2 6 1444,-13-42 5603,3 0 0,-13-37 0,0-2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23.3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15 555 14361,'4'6'538,"0"-1"-291,-4-5 346,60-40-514,-27 8-51,8-2 0,-1-3 39,-4-20 90,-19-1 0,-5-2 101,4-10 16,-9 16 1,-6 7 161,-10 19-100,-3 15 460,-44 34-650,15 16-51,4-4 0,2 5 29,-8 45-1,22-13 0,6 2-853,-2 13 730,17-24 0,11-7 56,26-18 56,30-13-700,20-20 0,6-8-369,-35-2 0,0-3 189,38-7 1,-6-6-836,-12-24 796,-17-3 790,-31 6 1,-5-1 599,-1-9 346,0-25 237,-24 53 1775,-54 18-2695,22 23 34,-46 23-101,42 17-173,17-5 0,4 1-376,-2 6 858,15 20-1161,21-63 371,18-8-903,7-38 0,2-13 724,7-9 360,-10-3 0,-7-4 121,-16-8-1575,-5 0 1642,-10 34 22,2 4 79,-7 39-89,0 13 616,6 43-2667,4-5 2028,8 23 2223,7-32-2290,1-10-123,3-12 302,37-20-11,-20-24-101,30-23 11,-27-21 67,-7-18 1,-4-3-135,-1 4 90,-6 5 0,-9 11 10,-21 44 3696,-19 11-3796,6 16-23,-12 11-167,16 12-472,4 8 326,42 23-1030,-1-13 1478,34 16-23,-13-25 68,-8-1-258,-7 26 774,-29-26-79,-21 18-214,-31-32-94,-13-9 0,-3-2 1204,-6 5-1490,-31-1-101,72-15-605,8-5-8538,20 1 9244,6-7 0,-1 4 0,-2-5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24.4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1 103 18341,'8'1'930,"-2"0"-786,-6-1-144,0 0-4287,7 100 4142,16-31 83,-13-6 0,2-1 863,20-8-1216,-11-35 247,1-12-336,21-32-131,-7-11 53,15-32 167,-19-7 348,-9-2 695,-7-11 2619,-10 36-2822,-3 5-334,-1 39-91,-2 6-2879,10 50 3170,0-5-145,15 46-107,5-20 28,9-4-900,6-29 0,5-6 923,14 3-40,-12-16 1,0-9-45,6-27-6,1-12-34,-23-17 1,-5-6 33,3-13 1066,-14 15 1,-6 2-1112,-15 11-1923,-32 17 1968,19 11 2166,-20 8-2715,29 3-676,5 0 1057,58 12 224,-23 0 45,46 16 190,-42 3-134,-3 12 224,-12 11 0,-3 4-280,6 14-85,-9-14 1,-1-2-17,-2-10 3236,33-5-3236,-17-25 44,29-18-44,-23-29-1814,2-26 1,-1-7 1813,10-17 17,-12 13 0,-2 4 39,-12 7 246,-8 20 852,-9 17-885,-11 12 45,-9 18-258,-8 15-168,3 40 0,5 11-45,1 3 157,8 0 0,9-7 134,22-30 550,58-14-572,-24-32-45,37-15-67,-39-28 3359,-4-10-3477,-18-5 0,-4-3 17,2-5 6,-11 14 0,-7 7 95,-12 27-359,-3 31 35,0 14-607,13 28 618,9 3 363,14 1 1,3 1 117,2 9-62,-7-16 0,-6-2 107,-18-13 325,-6-8 179,-30-4-717,-3-12-414,-25-2-34,1-11 448,-8-21 0,28 15 0,1-14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25.1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363 437 14574,'12'-55'1401,"-21"27"-202,-1-50-438,-26 52-1237,-34 19 890,13 25-120,-21 21-249,29 22-1534,25-6 0,6 7 1298,4 7 1,7 2 184,5-1 1,5-2-113,4-4 1,7-8 27,22-3 68,16-35-214,-21-34 369,11-36-569,-26-26 100,-6 29 0,0-4-1737,6-41 0,3-4 2073,-4 23 0,2 0 752,-2 10 1,1-4 0,0 8-389,2 7 0,-1 9-162,14-17 1221,28 122-1019,-26 19-531,-4 7 1,-2 10 361,-15-15 0,-5 8 50,1-3 1,0 13 0,-1 1 0,1-8 144,0-11 1,1-5-1,0 4-422,0 10 1,1 9-1,1-3 1,2-15 7,7 0 1,2-13 221,-2-11 0,2-7-294,23 19 134,-20-38-78,-5-40-67,-18-32-516,-15-35-828,-21 11 0,-15-10 0,2 6 1411,3 3 0,-4 1 194,-8-5 0,-7-4 0,6 13 874,12 21 1,5 10-128,-22-16 157,22 24-1098,33 13 33,35 5-33,40-3-459,-18 1 0,8-3 459,37-12 0,-1-1 0,1 1 0,-32 4 0,0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09.5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16681,'1'3'1075,"-1"0"561,0-3-1299,13 101-13,-6-30-575,1 6 0,-1 4 352,-3 19-101,-4-7-212,0-7-640,0-11-762,0-12-918,0-14-1009,0-18 3541,0-15 0,0-10 0,0-6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26.6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411 831 12995,'10'8'1513,"-3"-3"242,-7-5-1184,0 0-436,-16-59 28,0 40 5,-18-41 139,0 57 163,-16 20 1,-2 11-247,-11 19-236,7-4 1,6 5 157,11 34-1818,26-18 1,9 0 1693,13 9 17,2-21 1,9-8 72,33-24-112,11-10-1243,-7-29 0,2-10 1008,-15 3 0,0-4-257,16-24 1,-6-7 155,-20 4 0,-9-3 106,-4-6 0,-5-3 168,-3-2 1,-9-7 266,-14-10 1,-9-8-1,0 8-25,6 11 1,-4 2-17,-4 2 1,-3-4 0,1 18 2353,-3 18-2025,9 99-302,10 19-102,5 1 1,1 6 181,1-6 1,2 0-199,3 3 0,4 3-21,4-10 0,3 3 0,2-4-125,4 6 1,3-3 49,8 16 1,5-8 312,16-7-850,-1-30-1289,37-66 1300,-39-26 498,-12-3 1,-6-8 11,-19 4 0,-7-5 851,0-27 1,-2 2-567,0 4 68,-1-21-303,1 112 381,10 42 0,3 13 2330,9 25-2722,-4-3 0,2 1-488,-8-35 1,0-5-2852,15 41-6492,-10-39 9578,-8-22 0,-12-30 0,-2-1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26.7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 8 15381,'-6'-4'-5412,"2"1"4986,4 3 426,0 0 0,0 0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27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250 1 16591,'2'2'896,"0"0"-77,-87 13-640,40 9-431,-11 16 0,6 7-175,32 12 427,37 31 34,39-43-2059,3-18 0,6 0 2160,-8 0 0,0-1-51,-1-2 0,-6 2 1145,8 29-641,-106-15 0,-22-2-1406,11 4 151,-20-3 1,2-18 666,32-42 0,20 14 0,12-17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27.4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1 148 15885,'17'91'2992,"-9"-10"-2566,4-10 0,1 11-2015,-3-2 1,-2 6 0,0-7 1588,-1-2 0,0-1-38,1 2 1,0 4 0,-2-12 1133,-3 13-5478,-19-68 4939,-6-43-994,3-14 0,-1-10-213,-1-3 0,6-13 1425,12-12 1,6-23-1,7-7 1,8 8-1,7 24 570,35 15 0,5 3-1382,-31-29 0,-8-25 0,0 12 0,10 49 37,35 80 0,-9 37-6,-44-8 1,-17 5-281,-10-3 0,-5-1-840,3-1 0,-4-5-4005,-29 13 5131,18-45 0,16-19 0,6 0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27.7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0 344 16243,'19'18'1535,"-5"-3"-1512,-14-15-46,80-52-4990,-42-31 5013,6 38 0,-4-2 527,-34-45 679,-26 56-678,-13 15 396,-11 57 0,10 26-913,47 12 1,11 5-450,-32-1 1,9-4 6,47 2 0,16-21-1631,11-44 2062,6-57 0,-39 35 0,-5-34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28.0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1 199 15739,'8'8'740,"-2"-3"-5616,57 35 5324,-42 22 1,-2 8-444,16-19 1,-1 2 788,-16 28 0,-12-6-659,-10-18 705,-26-19-840,9-40 269,-17-29-437,27-42-550,5-23-587,25 17 1,8-1 1320,-8 22 1,5 1-17,16-16 0,7 7 2263,27 4-2263,-13 40 0,-2 6 0,-5-2 0,25 13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28.6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228 156 14540,'7'-11'3575,"-2"3"-3116,-56-51-123,18 41-168,-43-41-806,16 110 638,47-8 22,6 52 84,40-42 1,9-2-3488,13 28 3381,-19-29 0,-5-1-291,-9 9 291,-11-11 235,-13-13-2346,-17-14 1876,-36-12 55,7-25-795,-11-13-145,39-28-214,53-3 1,30-11 0,-5 7 1372,-14 14 0,2 1 1075,21-14 1,11-5-1,-9 17-139,18 16 226,9 41-339,-42 21-43,11 33 1744,-37 10-2249,-5 5-482,-8-13 0,-3-1-1266,0 5-1233,1 16-1523,-13-70 4190,-3-21 0,2 8 0,-3-8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28.7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20020,'3'6'179,"0"0"-179,-3-6-8953,0 0 8953,22-3 0,-17 3 0,18-2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29.3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178 252 12321,'4'8'2869,"-21"-62"-1463,-45 98-1406,19-32-118,7 32 0,13 13 247,34 3 1,14-6-86,6-12 591,39 9-511,-26-53-2926,12-40 2869,-1-26-78,0-10 432,-6 2-421,-11 36-1168,28 16 1896,-23 26-303,19 18-301,-30 20 2231,-4-1-2366,0 4 0,-15-23-195,0-1-354,-10-34 157,20-54 263,7 18 0,4-4 140,-2 0 0,3 2 33,11 1 1,2 9 549,22 14-579,-8 33 1,1 13 466,14 24-359,-16-2 0,-6 6-172,-6 39 60,-8 5-4916,-20-27 1,-3-3 4280,0-2 0,1 15 1,-19-72-1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33.0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 1137 14719,'-11'-7'1480,"2"2"-629,9 5-257,0 0-437,-2 0 23,1 0-169,-1 0 79,19 1 218,60 0 0,19 0-219,-35-1 1,3 1-531,19-2 0,10 0 0,-6-1 469,-3-3 0,5-2-17,0-2 0,14-3 0,3 0 1,-9 0-757,-6 0 1,-6 0-1,8 0 745,-11 0 0,8 0 0,3 0 0,-4-1 0,-7 2 0,7-2 0,-7 1 0,0 1 3,2-1 1,0 0 0,10 0-365,-16 3 0,8-1 0,6 1 0,0 0 1,-2 0-1,-8 0 347,7 0 0,-7 1 0,0 0 0,7-1 14,-5 1 0,7-1 0,4 1 0,-1-1 0,-5 1 0,-7 1-23,20-2 1,-9 1-1,6 0 32,-18 1 0,4 1 0,2-1 0,2 1 0,-1-1-200,4 0 1,0 0-1,1 0 1,0 0-1,0 1 188,0-1 1,1 0 0,0 0 0,-1 0 0,-1 0-3,-2 0 1,0 0-1,-2 0 1,-1 0 0,-5 0 244,-2 0 1,-5 0 0,1-1 0,5 0-244,7-1 1,5 0 0,3-1 0,2-1 0,-1 1 3,-13 1 1,0-1 0,1 0 0,0 1 0,1-1 0,-1 0-15,1 1 0,0-1 0,0 0 0,0 1 0,-1-1 0,-1 1-224,14-2 0,0 0 0,-1 0 0,-4 0 0,-4 1 234,-7 1 0,-6 0 0,1 1 1,9-1 3,2 0 1,10 0 0,4-1 0,1 1 0,-4-1 0,-7 2-2,4-2 0,-8 2 0,0-1 0,8 0-120,-7 1 0,7-1 1,4 0-1,-1 0 0,-5 0 1,-9 1 124,-6 0 1,-10 1-1,1 0 1,11 0 35,-1 0 1,10 0 0,6-1-1,2 1 1,0 0 0,-3 0-1,-7 1-14,2-1 0,-6 1 0,-1 0 0,2 0 0,7 0-41,-10 1 1,5 0 0,5-1 0,2 1 0,-1 0 0,-2 0 0,-4 0 0,-6 2 15,7-1 0,-5 1 1,-4 1-1,-1 0 0,2 0 162,1 1 0,-1-1 0,0 0 0,5 1 0,6 0-138,-8 0 1,8 1 0,4-1-1,3 0 1,-1 1 0,-1 0-1,-5-1 1,-6 1-87,10 0 0,-8-1 1,-3 1-1,2 0 0,6 0 60,-3 0 0,8 1 0,3-1 0,0 1 0,-3 0 0,-8 0 0,-11 1 257,15 0 1,-12 2 0,-4-1-277,-6 0 0,-2 1 1,1 1-117,7 1 0,1 0 1,-7 0-348,-9 0 1,-3-1-758,15 3 1,-13-1-4704,-38-3 5942,-20 0 0,-6-4 0,-8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09.9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0 305 16311,'7'-33'616,"-2"7"583,-5 26-45,0 0-269,56 56-179,-12-6-482,0-1 1,2 2-565,12 26 374,-10-5 55,-7-10-89,-7-9-190,-8-13-202,-4-14-57,-7-13-66,-2-7-146,-3-14 563,3-23-226,3-27 324,-5 12 0,-1-6-498,2-8 0,0-2 526,1-5 0,0-1 151,-1 3 1,0 2 4,0 9 1,0 5 208,6-21-393,-5 36-45,-4 20 45,0 27 761,5 16 870,7 27-1251,6 20-133,5 15-571,-17-43 0,0 1 324,2 2 0,-2 1 0,-1-2 0,-1 1-267,0 0 1,-2 0-160,0-2 0,-2 0-728,6 45-505,-3-13-1220,-1-11-1895,-6-34 4774,0-13 0,-5-23 0,0 0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35.2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1481 13756,'-6'6'-426,"1"-1"1457,5-5-325,0 0-526,23 3 167,-2-2 134,28 2-122,7-2 0,5-1-694,31 1 436,-12-1 0,3 1-51,-22-1 0,-2 0 45,7-1 1,9-1-794,2-4 1,12-3 0,3 0 0,-8 1 719,-5 1 1,-5 0 0,6 0-15,12-3 1,9-2-1,0 0 1,-10 1-13,-18 4 0,-6 0 0,10 0 39,-4-1 0,12 0 1,4-1-1,2 0 1,-3 0-1,-9 1-421,-1-1 1,-7 2 0,0-1 0,7-1 385,3 0 0,9 0 0,3-1 0,0 0 0,-6 1 0,-9-1 3,10-1 1,-11 0 0,12-1-3,-12 1 1,10 0 0,7-1-1,3-1 1,-1 1 0,-5 0 0,-10 2-343,9-1 0,-9 0 0,-1 1 0,9-1 341,-9 1 0,8-1 0,5 0 0,0-1 0,-2 1 0,-9 0 0,-11 3 0,5-2 0,-13 3 0,8-3 0,20-2 0,10-3 0,2-1 0,-9 2-4,-7 1 0,-6 1 1,7-1-135,-11 1 1,6-2 0,3 0-1,-3 1 1,-9 1 137,4-1 0,-8 2 0,10-1-57,6-1 1,13-1 0,4 0 0,-3 0 0,-10 2 59,1 0 1,-7 2 0,6-2-4,-4 2 0,9-2 0,2 1 0,-5 0 0,-14 3 601,12-1 0,-2 3-618,-5-1 0,11 0 0,3 0 1,-9 1 247,-7-1 0,-6 2 1,6-1-232,10-1 0,9 0 0,-1 0 0,-11 0-4,-15 2 0,-7 1 1,-1 0-1,2-1 0,0 0 0,4 1-208,21-1 1,5 1-1,-5 0 212,-19 0 0,-3 1 0,3-1 279,19 0 0,5 0 0,-7 0-279,10 0 0,-4-1-41,-32 2 0,0-1 0,9 0-54,13-1 1,14-1 0,6-1 0,-3 1 0,-11 0 28,2 0 1,-7 0-1,7 0 61,-2 0 1,11-1-1,2 0 1,-5 0 0,-15 1 4,17-1 0,-6-1-4,-8 1 0,5-2 0,0 0-4,3 1 1,0-1 0,0 0 7,-1 0 0,1-1 0,-3 1 50,-4 0 1,-1 1 0,-6 0-51,4-1 0,3 0-349,-14 2 1,8-2 0,1 1-1,-8 0 353,-7 2 0,-5 1 0,5-1 4,5-1 0,7-1 1,-2 0-1,-10 2 451,4 1 1,1 1-441,0-1 1,11 0 0,1 1-1,-10-1 566,16 1-1,-2 0-584,-14 0 0,9 0 0,-1 0 0,-12 1-11,-5 0 0,1 1 19,4 1 1,11 0-1,2 0 1,-10 0-9,13 0 0,0-1-6,-14 2 0,9 0 1,-1 0-1,-12-1 6,-5 1 0,-7 0-561,3 0 1,3 0 593,29 0 1,2 0 581,-20 0 0,1 0-615,24 0 0,0 0 0,-29 0 0,-2 0 0,-2 1 0,-2-2-596,-5 1 0,1-2 590,16-1 1,0-1-12,-17 1 1,-1-1 846,16-1 1,0 0-831,-19 2 0,1 0-654,42 0 1,1 1 670,-39 1 0,-2-1 50,31 0 1,-7 1 32,-23 1-10,-15-1 67,-10 1-124,-15 0 316,0 0-349,-8 0 2291,3 0-2201,3-3-90,-8 2-157,0-6-1569,-11-1-473,-8-2 2199,-8-3 0,5 6 0,-2 1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3.1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0 118 16636,'5'1'874,"-1"0"-2342,-4-1-7328,51-45 8796,-31 26 0,32-28 0,-45 39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3.2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65 15471,'6'11'-213,"-1"-2"213,-5-9-4225,0 0 4225,11-37 0,-8 27 0,8-27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3.4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4 129 15129,'-2'-10'-1457,"0"1"1278,2 9-1951,0 0 2130,3-48 0,-2 35 0,1-35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3.5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 1 14764,'-2'5'-1512,"1"-1"1512,1-4 0,0 0 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8.5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155 1178 15751,'-15'-86'-578,"1"0"1,0 0 0,0-1 0,-1 1 0,1 0 0,-2-7 0,-2-3 0,2 4 0,3 12 0,8 22-1395,11 3 515,13-17 1424,-9 33-247,7-10 280,-17 32 0,0 13 0,0-1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8.6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0 431 6563,'3'-67'2199,"-1"1"1,0 9 0,-1 4-1247,-1-36-192,0 41-110,0 43-2713,0-11-3193,0 9 5255,0-10 0,0 15 0,0-1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8.8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12188,'5'2'-2085,"-2"-1"2085,-3-1 0,0 0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9.0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18 13992,'-12'-9'-1050,"3"1"0,9 8 1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0.3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134 215 6334,'-32'-57'1628,"0"-1"0,3 7 1,7 12 776,17 30-2113,5 61 403,14 12-493,-4-3 1,2 5-7,3-5 0,3 2-867,8 28 1,0 0 692,-6-25 0,-1-1 92,5 16 0,0-6-608,2 4-906,-10-22 167,-7-22 606,-8-19-774,-39-23 2032,-1-18-340,-33-20 752,16-6 2275,14 2-2566,16-12-730,31 25 1787,24-11-1674,34 21-1759,2 3 1,6-3 1645,3-3 1,2-2-40,-1 0 1,-4-2-59,-12 1 1,-10-1-643,-11-14 504,-50-22 0,-16-4 740,-7 0-152,-6 2 1,-2 7 498,0 32-650,17 25-168,16 33 414,23 35-336,-2-17 1,6 8-579,9 9 1,8 12-1,2 2 1,-4-10 364,5 9 1,1-1-113,6 12 1,5 7-1,-6-20 1361,11-16-10291,14-89 7272,-35-19 1849,-10-6 0,-6-5 1155,-14 11 1,-4 2 4256,1-48-5329,0 45 85,0 15 3988,7 70-3506,30 44 0,11 10-662,-23-35 1,1 1-549,10 10 0,5 6 1,-3-14-2007,12-8 1876,-18-27 0,-12-10 0,-17-16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01.139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1 101 13016,'1'6'2197,"-1"-1"-483,0-5-1355,32 7 189,7-7-9,41-1-125,10-12-541,-38 4 0,2-1 227,5-1 1,0 1-34,-1 1 1,0 0-68,-3 2 0,-1 0 0,39-2-12,-18 4-402,-19 2-875,-15 2-257,-14 1-560,-12 0 78,-9 0-2521,-4-2 4685,-5-3 0,2 2 1,-1-2-1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11.8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274 700 12613,'20'-7'2522,"-3"1"-2108,0-57 12,-11 22-124,11-56-100,-16 35 56,-1-1 33,-2 4 235,-7 11 13,-6 16-91,-3 16-235,-6 9-34,-3 12 0,-10 17 179,-6 14 24,-5 23-46,4 8-213,8 3 0,9-1-22,14-8-101,6-11-56,6-10-90,5-15-100,6-8-23,10-11-448,8-3 134,8-15 68,1-13-46,5-20 191,-16 1 1,-2-3 369,9-25 45,-2-18 481,-23 42 573,-6 20-730,-2 13-369,0 11 146,0 4-135,0 10 314,0 10 90,-2 18-202,0 10-23,-1 6-44,2 0-23,1-5-112,1-8-246,16-4-34,-2-19-347,14-4 22,-3-18 146,5-15-180,2-15-436,14-48 985,-15 18 79,4-15 269,-23 44-123,-4 18-146,-5 10 0,2 8 67,4 16 695,7 12 23,6 19-393,3 10-180,-2 1-156,4 13-78,-12-25-101,-2 0 123,-12-33 67,-2-8-67,0-12-1457,0-51 628,4 0 526,8-42 303,8 27 191,8 14 134,0 19-246,-3 18-79,-3 13 0,-4 8 168,0 17 1064,3 39-940,-4 0 32,3 25-189,-4-29-135,1-8-23,3-10-346,3-12-68,5-11-650,38-20 695,-6-15 212,-15 3 1,-1-4-1002,24-36 969,-7-14-80,-9-9 69,-14 0 660,-14 5 526,-12 18 68,-8 18-123,-7 18-169,-8 15-190,-27 16 259,-2 17-461,-19 18-44,15 16-225,6 6 160,11 3-249,13-6-202,8-7-448,25-14 56,5-18-549,23-19 459,4-27 23,4-22 22,-3-16 291,-6-4 359,-12 6 998,-9 12-517,-14 23-245,-4 11-91,-7 15-55,0 3 213,0 10-79,4 13 0,4 15 22,7 10 23,7 5-190,25 17-191,-7-23 112,20 0-90,-9-35-257,6-10-269,7-19-124,2-16 236,1-25-473,-7-19 429,-10-13 228,-28 27 1,-5-1 1506,3-16 192,-7-2-785,-18 62-202,-11 24 157,-11 18 56,-11 18-347,-3 15-337,2 20-582,16-24 213,8 1-235,15-38 144,13-10 563,8-8-24,15-9-45,2-1 45,-2 1-201,-6 3-113,12 46 538,-11 10 257,-9-2 1,-2 6-416,-7 5 1,-2 3 185,-1 11 0,-3 3-1093,-1 11 1,-3 2 840,-1 7 0,-1 1-45,2-1 0,-6 3-260,-7-21 0,-6 3 1,-1-6 461,-1 3 0,-5-5 72,-15 10 1,-8-15 509,-24-25-739,4-23-33,10-43 427,15-18-1267,19-32 620,19 11 1,9-3 196,6 15 0,5 0 523,6-18 0,5 1-546,3 19 1,4 2-62,3-3 0,0 0 100,3-2 1,1-1-17,2 0 0,1-1-28,3 1 0,1 0 53,0 0 1,0 0 30,-1 3 0,2-2 17,10-16 0,-2-2-17,-20 19 0,-4 0-34,8-14 1,-9 1-18,-14-18-117,-11 6 168,-18 12 247,-12 17 156,-16 21-257,-16 13 690,-6 26-371,18 17 1,2 9-265,-11 35 130,22-14 0,8 3-118,13-13 0,5 0 101,8 49-130,17-10 286,14-11-257,19-18-213,-7-35 0,3-6-78,30 3-516,-26-20 0,-1-7-1389,23-25-819,-7-20-2419,-27 3 5221,-14 1 0,-25 28 0,-4 5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0.4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37 2642,'-19'-20'0,"4"4"0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1.2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324 736 15549,'2'9'2465,"0"-2"-2185,-2-7 213,-97-38-1136,38 73 648,-1-40 1,3 5 214,15 66-376,30-30-214,54-21 0,19-4 353,-15 6 1,3 1-1577,30 2 1,1 6 1592,-22 7 0,-8 9-28,-2 28 0,-8 7 259,-10-18 0,-7 5-116,-5 15 1,-4 11 0,-9-12-38,-9-21 0,-6-4 235,-5 30 1,-10-14-56,-30-36-56,0-18-34,-22-46-258,42-3 57,-8-40 33,58 3-150,16-5 1,13-17 0,-5 7 53,-8 8 1,-1-2-37,0 9 0,5-8 1,-1-1-1,-11 9-58,-6-6 0,-13-1 89,-12-14 0,-9-8 0,-1 8-166,0 11 1,-4 3 508,-2-2 1,-3-4 0,-2 18 228,-22 8 0,14 27-348,14 18-123,11 13 2330,8 30-2162,2 25-219,13 21 1,9 16 121,9-6 0,9 6 0,-3-2-619,-7-14 1,-2-2 0,4 0 547,11 11 0,5 0 0,-6-15 0,14 11-101,-14-27-145,1-55 417,-14-32-171,9-48 33,-9-8 12,1 6 627,17 13 191,-9 36 3492,28 14-3816,-2 35-2219,20 4 1,7 0 1337,-31-8 0,0 0-644,41 7 0,-6-7-4134,-20-22 5120,-9-9 0,-47 6 0,-4-1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3.7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26 202 17039,'-14'-22'-919,"2"5"-750,12 17-1312,2-61 1918,13 35 0,-10-38 0,9 53 1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3.9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21 104 17409,'-12'-6'-1065,"3"1"-1467,9 5-1703,0 0 4235,8-41 0,-7 31 0,7-31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7.5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12188,'6'4'0,"-1"0"0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7.6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19639,'4'1'-1401,"-2"1"90,-2-2 0,0 0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7.8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18171,'1'6'247,"1"-1"-2881,-2-5 2634,54 0 0,-41 0 0,41 0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7.9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1 213 18854,'0'8'549,"0"-2"-1691,0-6-1156,29-69-1522,-16 38 3820,20-59 0,-28 71 0,-2 1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8.1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0 342 17521,'10'-97'-459,"-1"39"-674,-3-7 1,-1 3 0,-1 23 0,7 19 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8.2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27 275 18709,'-12'-76'-4034,"9"27"2618,-9-48 1,12 65 0,0 12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12.6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 15123,'10'-1'1120,"-3"0"-279,-7 1 1187,0 0-1367,21 83-291,-12-34-281,4 8 1,-1 0-45,-3-5-45,-1-13-101,-1-14-168,0-13 90,-3-7-112,4-15 122,3-16 57,7-17 79,11-15 33,2 1 22,5 11 23,-3 17-34,-2 15 34,0 13 359,1 23 301,4 13-43,-2 26-270,-3 5-191,-7 1-133,-5-4-24,-6-14-44,-4-9 0,-3-16 0,-4-12-168,0-8-347,-2-46 111,1 1 158,9-39 235,8 17 0,14 8 11,6 16-12,4 14 12,-1 14 101,14 15 11,-15 14 0,7 9 23,-24 6-113,-4-1 12,-6-6 10,-2-5-44,-3-7-380,4-6 357,0-4 23,5-2 0,1-2 23,6 0-23,0 0 11,2 0-11,-4 0-34,-4 0 34,-4 0 45,-6 0 67,-4 0-22,-1 0 302,-3 0-224,0-10-168,2-6-168,3-18-124,2-6-111,1-3 403,-2 4-11,-1 10 0,-3 11-56,-1 8 67,-1 7-1031,0 1-1546,-1 2-3283,-5 0 5860,-1 0 0,1 0 0,1 0 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9.1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8 16064,'-9'-4'-6207,"3"1"6207,6 3 0,0 0 0,0 0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9.3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7068,'3'29'-1995,"0"-6"1,-3-23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9.4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12501,'2'8'-964,"-1"-1"-1266,37 65 2230,-10-42-191,3 15 1,0-2-1647,-1-23 1837,-4-2 0,-19-13 0,-2-2 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9.6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15952,'53'75'-235,"-33"-39"0,22 7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9.7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14294,'5'11'1759,"-1"-3"-1759,-4-8-448,24 48-615,-11-32 0,12 33 0,-18-45 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9.9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17711,'4'1'-985,"-1"0"-8484,-3-1 9469,40 27 0,-31-21 0,31 21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50.0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13888,'7'26'359,"-1"-5"-48,75-7-311,-41-10 0,46 10 0,-66-14 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50.2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0 278 12960,'7'-57'-1052,"-1"0"1,2 1-1,-2 8 1,-4 15 0,2 6-1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50.3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1 432 15381,'17'-59'-1104,"0"0"0,8-11-974,-3-4 0,0 2 2078,3 9 0,-17 45 0,-1 1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50.5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41 12284,'14'-22'-1680,"-3"4"2009,-11 18 1,0 0-1,0 0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13.5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127 1022 12826,'2'10'3597,"0"-1"-2656,-2-9 1109,0 0-1915,10-10-67,2-8 21,11-14-66,-1-7-23,-4-4-34,-7 1-56,-6 2 90,-4 10 56,-1 10 146,-10 11-146,-8 5 90,-14 14 44,-9 13 314,1 16-336,4 16 90,7 5 45,13 5-124,7-5-90,8-5-89,11-10 34,8-12 33,16-9 112,10-13-67,40-14-616,-14-19 235,-21 5 1,-1-4-450,16-31 181,-9-3 537,-12 3 291,-11-3 90,-16 23 314,-8 4-124,-8 23-515,0 4-56,0 1 34,0 6 22,0 14 78,0 15 90,0 18-22,0 29-202,0-25-45,4 7-11,0-40 11,6-12 11,-1-7-122,5-9-35,5-16-190,36-44 113,-7 4 256,-14 17 1,1 2 11,9-4 135,-11 16-23,-9 14-112,-8 9-247,-7 5 247,3 14 370,0 13 447,10 46-547,-6-13-80,8 21-44,-6-37-90,1-11-45,4-13 168,2-10-179,6-15-302,38-55-315,-12-6-402,-13 7 1,-3-5 390,-12 5 1,-5-6-31,-4-7 1,-2-9 0,-3 3 600,-1-12 1,-3-1 56,-2 13 0,-1-4 0,-3 8 846,-4 10 1,-2 9 599,0-19-898,-2 40-424,0 31 592,-1 43 125,2 30-895,2-14 0,-1 4 172,0 6 0,2 2-68,4 2 0,4 4-33,9 22 1,5-1-752,-4-25 0,2-2-807,8 16 1,-3-7-1935,-6-18 3475,-7-22 0,-13-35 0,0-1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50.7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23 17790,'-9'0'717,"1"0"-874,8 0-44,0 0-7262,52-10 7463,-39 7 0,38-7 0,-51 10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50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10440,'5'5'-1521,"-1"-2"1,-4-3 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51.0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18104,'9'8'-1120,"-2"-2"-725,-7-6-1461,0 0 2271,48 38 1,-36-28 0,36 29-1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51.2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18104,'9'4'-2219,"-1"0"1132,64 43-1176,-44-35 2263,59 36 0,-74-48 0,0 0 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51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15605,'59'8'0,"1"-1"0,-27-2 0,23 2 0,1 1 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51.4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16423,'2'8'-1166,"74"6"1,-57-12 0,54 5-1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01.1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1961 12468,'6'7'-45,"0"-3"493,-6-4 213,0 0-347,19 10 481,52-2-739,-12 4 78,40-7-21,-34-5-1792,-6-3 0,6-4 1723,10-3 1,2-2-17,1 2 0,0-2-324,-2-2 1,-5 1 306,22 1-999,-20 7 1,0 1 987,15-1 28,-22 3 0,-3 1-28,-2-1 16,5-4 1,4-1-5,17-3-7,-16 1 1,1 0 238,-18 2 1,-1 2-201,20 1 1,1 1 519,-14 0 1,0 0-582,10 2 0,-5 1 51,2 0-34,0-3 5,-9-2 1,0-2 2206,17-5-2201,-17 3 0,-1-1-11,6-6-1291,13-7 0,5-1 1291,-27 8 0,1 0 183,36-12 1,-1 2-184,-34 12 0,-5 2 5,0 1 1,2 1-23,28 1 0,-1 2-557,17-2 574,-26 5 0,-3 0 0,-6 0 2390,0-3-2524,28-8 142,-35 4 1,0-1 7,3 0 1,0 0-34,1-1 1,5 1-832,6 0 1,7 0 0,-7 2 847,-10 1 0,1 1 0,8-2 0,6 0 0,-10 2 1023,17 0-1006,-4-4 0,3-2-608,-27 4 1,0-1 590,31-7 0,-1-1 0,-31 7 0,-3-1 295,2 0 0,2 0-290,24-2 1,4 1 705,-1 2 1,0 2-729,-1 0 1,-1 2 4,-14 4 1,0 1-1127,9 1 0,-3 0 1138,25-4 249,-21 2 0,-1-3-249,22-6 0,-48 4 0,6-1 11,30-5 0,14-2 1,-8 1 134,-16 4 0,1 0-146,13-3 0,9-1 0,-15 3 2674,18 3-2674,-6-1-292,-5-1 0,3 1 292,-32 3 0,2 0 5,30-5 1,7 0-813,-29 5 0,1-1 0,-6 2 807,0 1 0,1 0 11,34-4 0,-4 1-22,0 5-12,-5-1 15,-23-2 1,10-2 0,-7 1 1,-6 1 1,-1-1 79,11-1 1,7-2 0,-9 2-75,-16 3 0,-1 1 11,14-1 0,7 0 1,-5 0-12,-1 1 0,0 1 0,1-1 0,6-1 0,-8 2 313,-11 1 1,-1-1-292,24-1 1,5-1-998,4 0 1,1 1 974,0-1 0,-2 0-6,-1 1 0,-6 1 317,-24 1 0,3 0-315,11-2 0,9 0 0,-5 1 203,-1-2 0,1 1-199,1 0 0,6 0 0,-8 0-6,-7 0 0,-5 0 6,1 0 0,6 0 0,8 0 0,10 0 0,-7 0 561,-1 0 1,-1 1-544,1-1 1,4 1 0,-8 1-19,-15-1 0,0 0-670,12 1 0,8 0 1,-7 0 686,-1-1 0,0 1 225,1-1 0,5 0 0,-9 1-226,-12 0 1,-6 0-11,-2-1-1,4 0-1,24-1 0,12 0 0,-8 0-10,-12 0 0,0 1 84,12-1 1,8 0 0,-12 1-79,-27 0 0,1 0 7,26 0 1,12-2-1,-8 1-7,-11 0 0,0 0 15,9 0 0,8-1 0,-2 0-23,-11 1 1,-2 0 0,-6 1 12,4-1 1,-1-1-2,2 2 1,4-1-1,-7 0-4,-11 2 0,-5 0 0,-3 0 0,2-1 17,16-1 0,2-1-282,0-2 1,0 0 258,0-1 1,-2 0 5,-3 0 0,-4 0 2275,25-4-2270,-23 5 1,4 0-48,4 0 0,2 0 64,0 1 1,0-1 16,-5 1 0,6 0-734,6-1 1,8 0 0,-8 0 711,-9 2 0,1-1-17,11-1 0,9 0 0,-12 1 687,-26 3 1,-2-1-576,43-4 0,1-1-1046,-36 5 0,0-1 979,32-2 0,-2 0 68,5 3 628,-5 0-400,-18 1 1,-1 0 1754,14-2-2007,-22 1 1,-4-1 101,-3 0-1026,3-1 0,2-1 992,18 0 774,-15 0 1,-2 2-730,1 2 22,-8 0 583,30 1-684,-39 1 327,25 0-383,-44 2 157,16-1-146,-21 0 326,5 0-449,-25 1-9786,-31-9 8391,1 4 0,-6-5 0,13 7 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02.6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485 261 9677,'4'0'2242,"27"-60"-617,-16 33-282,24-47-76,-13 42-102,-1 4-706,-4 4 13,-6 11 580,-21 11-1052,-14 15 326,-23 12-192,-13 8 1,-16 9-1,6-4-95,15-8 0,0-1-154,-15 9 0,-8 3 0,14-8 115,9-8-975,16 6 975,25-7 157,21 13 0,27-1-1620,9-3 0,9 1 1535,11 3 1,3 0-34,1 2 1,0-2 90,-1-4 0,-5 0-3211,-14 1 0,-8-2-4639,1-4 7720,-4 12 0,-41-40 0,-4 0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03.6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37 447 14933,'-6'-4'1501,"1"1"-526,5 3-639,0 0-336,-14-12 123,10 40 427,-3 10-3438,22 50 3241,2-20 0,2 1-253,-3-18 1,1 0-34,8 20 1,0-5-68,-1-11-2829,10-3 2571,-24-58-761,1-23 548,-11-38 280,-9-18 1,-6-25 0,1 11 190,3 15 0,-2 0 42,1 8 0,-1-11 0,-1 2 0,1 15 120,2 14 0,0 9 118,-1-19 259,14 53 2435,20 40-2526,19 48-269,-13-29 1,4 6-660,0 2 0,5 7 0,0-1 704,1 2 0,2-1 1,-1 0-210,0 1 0,-1 1 0,0-4 1152,12 17 1,-2-8-1560,-8-17 0,-4-8 0,-1 0-101,10-18-583,-43-62-288,-1-42 0,0-12 1375,-1 36 1,0 1 88,0-41 1,0 7 2447,0 27-1988,0 25 337,-2 22-808,1 13 91,-2 18 66,15 16-1264,14 25 0,4 7 972,11 23-312,-4-15 0,-1 1 648,-4 11-3360,-2-2 2531,-12-31 1,-5-16-1,-11-29 1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04.6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0 696 14235,'11'9'807,"-3"-1"752,-8-8-1627,0 0-2792,57-36 3005,-30 11 1,44-34 851,-50 17-997,-9-4-1547,-5-4 1592,-6-17 56,-11 22 180,-2-3 2456,-8 32-2569,-12 16-168,9 18 11,-8 16 207,16 14-196,7 3 12,23-2 0,8-1-57,12-2 17,0-8 1,5-8-241,23-23-600,7-26 0,2-7 184,20-6 544,-19-2 1,-5-3 72,-10-8 34,-18-32 34,-24 35 918,-23-16-705,-19 44 32,-10 8 91,-31 14-314,27 10 112,-18 13-79,37 5-78,10-2-2257,5 5 2043,10-13-278,11-2 212,8-17 1819,12-4-3847,30-73 2308,-33 36 202,15-53 291,-44 60 504,-3 9-717,0 10-101,0 5-123,3 12 472,10 10-2024,62 47 1496,-19-26-11,-6-7 0,0-5-79,7-16-95,-3-25 0,0-9 152,4-7 1167,-9 0 0,-6-3-1089,-17-3 89,-5 10 12,-10 12-101,-2 7-34,-5 6 3549,-1 0-3291,11 4-381,-4-3 112,13-5 247,0-18-1792,9-15 0,2-3 1848,6-6 122,25-26 192,-41 58 10,2 7-2380,6 5 2223,20 22 1,6 7-403,19 3-157,-10 2 1,1 1-13,7-3-2695,-16-20 1,-3-6-3413,-5-4 6208,23-11 0,-74 0 0,0 4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13.7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55 216 21768,'-30'-16'100,"6"3"-100,92-29-1781,23 11-937,-28 2 1,2 0 2717,-1 10 0,-7 5 0,-7 1 0,-13 3 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05.3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1 657 14495,'65'-15'127,"0"1"0,-6 1 0,5-2 63,15-6 1,11-3 0,-2 1-1947,-12 4 0,0 0 0,5 0 1907,8-3 0,8-2 1,2 0-1,-6 1 14,-17 5 1,-4 1-1,1 0 1,6-2-68,13-3 1,9-2 0,2-1-1,-4 1 1,-11 3 277,0 0 0,-9 2 1,3-1-366,-1 0 0,5-2 0,-3 1 0,-15 4-28,-13 3 1,-8 1-231,48-13-661,-92 24-4324,-17 9 2408,-1 1 3550,-16 7 1,16-7-1,2-1 1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05.5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6 529 18138,'-3'0'-3037,"1"-1"3843,2 1-43,121-18-685,-43-2 0,15-8 1,5-3-1,-3 4-1405,-12 7 1,-1 1-1,1 0 1,5-2 1161,-8-1 1,5-3 0,3-1-1,-1 0 1,-3 1 0,-8 3-556,4 1 0,-7 2 0,-2 1 0,-3 0 541,11-1 0,-3 0 0,-6 2 0,6-2 0,-11 4 0,-6 1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36.6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1013 16266,'4'0'-269,"-1"1"-5089,-3-1 5481,99-79-123,-49 34 613,14-10 0,0-2-567,-13-2 21,-14-16 0,-6-7-67,-15 34 0,-2-2 24,8-37 1,-10 2-126,-30-2-532,-8 35 0,-3 3 1002,-7-2 1761,-15-2-2108,39 61-806,2 56 0,5 22 789,2-30 1,0 4 46,-1 15 1,0 10 0,2-5-30,4 3 0,1-4 5,3 1 0,1 4-17,-1-9 0,2 4 1,-1-7-35,0-7 1,0-4-12,2 23 1,-4-13-226,-8-43-54,-13-13-533,-19-42 0,-3-16 846,-9-9 207,7-2 0,6-4 342,18-8-369,12 12 268,25 14 1093,2 20-1138,25 11 314,39 48-867,-26-12 1,8 4 0,-3-2-350,5 2 1,0-1 466,-3-1 0,4 0 0,-10-10-3756,17-20 3147,-34-26 0,-13 15 0,-30-14 1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36.9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47 15728,'7'10'2902,"-19"37"-3609,8 21 494,-2 8 290,24 4-88,16-47-3310,42-22 3321,-30-25 22,20-21 135,-50-14-2151,-8-5 1433,-28-23 114,-5 22 391,-19-5 2172,4 40-2004,1 13-3316,-5 83 33,22-46 3171,9 57 0,17-74 0,8-5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37.3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0 284 17958,'9'-4'527,"-1"1"-404,-8 3 90,0 0-359,11 69-201,1-36 235,15 52-1894,42-77 1401,-26-26 280,33-29 633,-49 1 0,-5 0-203,5-3 176,6-9-124,-24 54 459,5 18-2722,26 43 2268,-9-17 1,1 1-124,0 3 1,1-1-56,36 26-85,-25-46-1996,19-22 2052,0-50 157,-2-1-34,-16-33 157,-30 1 2392,-19 9-2246,-9 5 224,-8 23-434,1 24-3241,6-5-1663,7 13 4733,6-6 0,2 16 0,1-1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07.1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7314,'8'8'638,"-1"-2"-492,-7-6-146,0 0-2342,0 2 2342,0 0 0,0 1 0,0-2 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09.9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104 234 15168,'10'5'840,"-2"0"-134,-8-5-314,-27 59-4341,8-30 4442,-25 48 591,27-56-456,3-5-472,13-17-520,11-42 0,8-18-753,9-8 1004,-1-4 1,3 1 112,15 6 2861,0 20-1841,41 31-774,-31 26-11,38 20-2938,-20 35 2647,1-3-1014,-4-2-241,-17-20 349,-31-27-8651,-51-29 9613,-1-5 3910,-37-22-1378,21 10 1098,-2-7-2341,22 20-55,1-4-686,21 20-133,5 1-292,-3 2-123,2 14 258,-2 20 3381,0 31-3352,2 3 1,-1 15-1,1-3-1955,0 4 0,0 2 1690,1 9 1,-1 10-1,0-8 23,1 1 0,0-3-42,1-29 1,0 0 0,2 8-7,2 18 0,1 11 0,1 1 1,0-9-755,-2-10 1,0-7 0,0 6 773,2 6 0,1 9 0,0-2 0,-2-14-12,-2 0 1,0-3-486,1 4 1,0 6-1,0-6 502,0-4 1,0-1 361,2-1 1,0 4 0,0-9-256,1-13 0,0-5-51,2-2 0,2 5 49,5 16 0,3 10 0,0-9-94,-3-12 1,0-1 340,3 8 0,1 7 0,-2-12-329,5 9 83,-8-2 1,-2 1 18,3 22-80,-7-18 0,-1-2 932,-4 7-865,-4-20 0,0-3-78,0 0 45,-1 17-22,0-70 335,0 3 1,4 30 735,3 7-1060,4 29-23,5-2-19,4-9 1,5 11 0,-1-6-16,-3-7 1,0 0 1119,4 8 0,2 8 0,3 0-1038,4 5 1,2 2 0,-3-9-926,-4-7 1,0 0 824,5 9 0,4 9 0,-5-14-10,-11-25 1,0-3 27,20 46 1,-1-1-51,-20-44 1,-1 0 16,15 33 0,-6-9-23,-19-36-55,-4 1 78,-4-19 0,2 1-101,-2-17 68,0 0-68,1 0-123,-3 7 224,0 1 1753,0 12-1753,0 5 0,1 6 90,7 63-90,-2-40 11,8 41-3425,0-43 3313,-6-25-56,2 4-56,-10-28-78,0-2-2566,-20-2 1568,-5-9 505,-26-6 560,-3-10 22,-29-16 392,10 1 113,5 4 145,25 10 583,29 17-280,7 4-751,5 2-157,4 3 157,14 1 196,63 16 0,17 7-140,-45-12 0,0 2 833,19 4 0,8 2 0,-12-1-788,6 7 257,-17-4 102,-28-28-460,-3-25-348,-14-23 1,-5-21 0,0 5-1618,2 3 1,0-1 1755,0-9 0,0-7 0,-1 11-402,-2 20 0,-1 8-1780,6-20 2391,-4 37 0,1 17 0,-5 16 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12.0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0 907 17454,'1'-26'481,"0"5"-2953,15 81 1,5 32 2684,0-20-180,4 21 1,0-2 1261,-4-38-1284,-6-18 124,-7-18 548,-4-13 202,-8-30-918,-15-26-912,3-32 1,1-26-1,1 11 945,2 23 0,2-1 26,0-22 0,1-11 1,9 23 2368,20 21-2350,23 69 102,-23 29-47,6 51-44,-24 6-488,-23-16 1,-1-2 140,11-6 123,-16-9 0,11-18-102,39-46 292,0 5 12,31-4 303,3 24-889,15 19 0,4 7 603,-27-14 0,1 1-7,29 21 1,-2-1 1799,-2-5-1844,-11-9-807,23-10 729,-41-14 67,18-13 89,-11-76-33,-32 31-45,3-3 0,-7-1-2132,-34-19 2715,-4 32-460,-18-11 2076,1 41-2087,-1 5 39,-3 42 1,3 13-264,4-4 78,-1 11 0,11 2-1944,38 1 1305,32-27-120,5-4 210,18-43 2018,-22-15-2057,-23-23 0,-7-8-637,0-13 1331,-12 12 1,-8 3 3552,-16 6-3054,-3 13-2088,2 16 1786,11 11-247,4 6 34,6 18-962,51 56 985,-11-20-185,2-6 0,3-3 106,14-10 1985,-5-13-2769,21-48 806,-38 5 157,14-31-100,-42 28 3251,-2 11-3330,-2 11 859,3 17-444,17 48-404,-14-30 123,11 25-134,-20-52-1389,6-65-575,2 14 1908,0-1 0,2 0 17,14-13 50,6 16-2926,31 18 2949,-17 22 167,22 20-66,-22 19 44,7 7 1,3-1 699,6-2-879,-7-4 0,-2-8 109,-5-28-20,33-44 93,-39 13 0,-3-5-182,1-5 0,-3-2-6,-8-1 1,-8 1-174,-9-19 851,-38-18-396,4 42-41,-23-5-145,13 44 157,-18 35 2403,28-12-2718,-12 30 68,47-16 56,13 3 0,7 5-1488,17 21 1,4 4 1487,1 3 0,0 4-8,-15-18 1,0 3-1,-4-2 8,0 10 0,-6 3-45,-7 3 0,-4 8 1,-4-10 223,-6-16 0,-5-3-78,2 35 0,-19-24-62,-44-78 0,-8-25-633,9-7 532,0-3 1,10-7-309,42-22 306,26 21 1,14-7 0,-2 3 7,-3-3 0,2-1-248,10-4 0,6-5 1,-4 5 303,-3 2 0,-3 3-56,-1-2 0,-2-4-563,-10 8 1,-1-4 0,-4 0 595,1-31 1,-5 0 5,0 4 1,-7 5 326,-11 14 1,-11 12 788,-30 8-898,-31 52 12,-4 37-101,33 4 0,7 9 308,9 3 0,12 9-345,19 13 0,14 9 0,4-7-137,5-6 1,8-4-14,5 1 0,8 3 1,2-16-156,11-26 0,1-13-314,-2 0 1,3-13-2790,5-31 0,4-19 0,-10 7 1998,23-4 0,-6-19 1,-23 5-1,-55 47 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12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1 717 16647,'42'-33'-79,"0"1"1,2 3-1,6 0 370,8-5 1,9-2 0,0 2-188,-7 5 1,-1 1-1,12-1-13,-3 3 1,12-2 0,6 0-1,1-1 1,-4 2 0,-9 3-1353,13-6 1,-8 4 0,7-1 1257,-3 1 1,12-2 0,0-1 0,-7 4-1,-19 6 85,-13 6 1,-12 4-3388,10-1-4885,-58 15 8340,-31 8 0,-2-1 1,6-1-1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12.7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189 435 20210,'-61'46'-454,"-1"1"0,-4 4 469,105-60 0,40-21 0,2-1-15,-11 2 0,2-2 0,9-4-405,-9 6 1,11-5 0,5-1-1,0 0 1,-6 3 0,-11 3 0,4-1-1,-11 4 1,7-3 0,17-4 0,0-1-1,0 0 1,-1 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14.5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121 230 16255,'2'8'2420,"0"-2"-1568,-14 76-292,5-25-570,-1 6 1,0 2 266,3 12-212,1-6-45,2-13 46,1-16-696,1-17-133,-1-13 189,-2-9-963,-6-23-158,-3-14 1143,-5-35 427,2-16 145,4-8 583,4 6 902,4 21-533,3 26-862,0 21-34,0 22 336,8 20 236,8 20-248,13 17-77,8 8-67,3-3-124,2-6-135,17-7-224,-16-26-526,17-14 45,-16-42 100,4-25 348,-23 13 0,-2-5-144,-1-7 0,-2-3 424,-2-2 0,-2-2 661,-2-9 0,-2 3 381,1-13-661,-4 12-22,-9 61-67,0 33 727,0 25-403,1 37-330,1-34 0,0 5-174,4 31 0,3 2-541,-1-21 0,1 0-361,5 22 0,1-7-2616,4-8 3484,1-21 1,-14-45-1,-1-9 1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16.6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12848,'9'11'2600,"-1"-3"-1771,-8-8-280,0 0 975,0 152-2707,0-63 1269,0-22 0,0 11 0,0-7 31,0-14 1,0 0 61,0 11 1,0 8-1,0-9-179,0-14 0,0-2-17,0 38 1,0-14 112,0-50-2460,0-10-7467,0-15 9672,0-11 1,0 4-1,0-4 1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17.3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30 289 13644,'-17'-9'2835,"4"1"-8709,42-43 6020,2 18-44,33-41 1101,3 30-1080,6 5 151,11 19 1,2 10-219,4 18 44,-10-2 1,-10 21-159,-48 32 0,-20 21 1,-3-7 141,1-13 0,-4 0-62,-3 14 1,-2 8-1,-8-12 34,-6-25 0,-9-6 39,-42 26 0,-6-6-28,37-31 1,-2-2 932,-34 20 1,3-15-1146,25-48-2711,18-45 2856,24 18 2423,22-22-2333,22 53-776,17 31 1,6 18 1228,-8 9 1,0 5-275,15 8 1,-2 3-33,-18 2 1,-4 1-54,6 4 1,-3-6 1520,6 9-2047,-13-21 1,-2-8-758,-13-22-346,-4-12 1445,8-15 0,-15 4 0,6-8 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18.3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397 537 15034,'23'4'2677,"-4"0"-2509,-19-4-10,37-58-4287,-26 26 4197,27-51 881,-36 36-759,-2-8-1151,-20 4 1,-6 0 1554,-6-8-454,-1 14 0,-4 7-117,-7 21 100,1 9 50,-12 39 1,-2 13-17,1 6 1072,3 5 1,8 6-950,24 37-2504,17-8 2134,16-8 2034,12-27-2347,16-39-768,16-28 0,1-12 947,-2-13 133,-1 0 1,-9-7 56,-31-19 1480,-18-32-886,-2 50-313,-6-15-146,7 58 190,3 39 3230,1 3-3454,1 35-22,6-9-96,23-15 1,7-5-264,0-3-134,44 16 567,-47-60-926,25-68 208,-25 20 599,-6-1 0,-5-1 101,-8 0 45,-5 15-90,-1 21-45,3 26 314,6 23-1806,4 22 0,1 7 1470,2 16 11,-3-15 0,-5-3 135,-10-11-370,-4-17 436,-2-14-973,-7-41 233,0-17 360,-2-35-62,19 4 0,5-1 331,10-8-85,-3 18 1,4 10-6,7 29 90,-2 12 672,20 53-1644,-20-7 983,15 38 2777,-24-20-2878,-1-5-3580,25-21 0,9-7-196,14-2 3776,0-13 0,-4-7 0,-19-7 0,-9-8 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18.9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424 623 9946,'-7'-70'2457,"-1"0"1,1 1-1,8-6 1,-15 17-4617,-37 30 0,-10 21 2551,-17 39-1212,3 16 921,9 20 819,32-23-1233,11 4-1540,116-47 1617,-27-16 928,2-1 0,2-3-681,4-15 2192,-21 11-2450,-15 12-2078,-8 17 2325,-2 22 2212,1 25-1982,-10 12 0,-4 9-79,-4-15 0,-4 7-79,-6 13 1,-4 16 0,-3 1 0,-1-14-40,-4-5 1,-3-4 136,1 20 0,-2 7 0,-11-36 906,-27-56-1166,28-26-279,-6-44 267,42-6 57,28-8 1,9-4 44,-16 25 0,2 0 18,6-3 1,6-6 0,-4 6-269,-1 1 0,-3 2 295,1-4 1,0-4-1043,9-24 0,-3-4 1030,-11 4 1,-4 1-45,-1 2 0,-5 5-23,-8 17 1,-13 8 212,-49-2 1915,-10 35-2004,-23 19 581,10 33-441,49 34 0,14 10-230,8 5 1475,7-3 1,11-5-1554,30-19-1855,4-26 0,5-6 1182,23 2-17,-14-19 1,0-9-1541,28-24 2308,-49 3 0,-4-2 0,14-3 0,-21 2 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19.3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46 19358,'-11'-10'875,"1"2"-237,10 8-1108,21 3 470,11-7-1076,28-1 1076,22-6 0,-39 4 0,4 4 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19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1 119 17084,'-1'-5'1008,"47"11"1,23 4-2963,-14-17 0,5-2 1016,12 6 1,9 2-1,-7-5-3141,-1-12 1,-5-3 3581,-3 1 1,-9 1 0,-19 4 0,-13 4 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22.7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 0 10451,'6'8'4369,"0"-1"-3450,-6-7-527,0 0-66,-7 37-112,5 16 38,-2-4 0,0 4-112,4 2 0,0 1-1580,0 1 0,0 0 1552,0-4 0,0-2-2189,0 39 2077,0-16-1061,0-7-1135,3-33 1865,18-34 0,-13-5 0,13-22 1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23.1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0 388 14967,'3'12'3182,"5"-1"-2779,12 21-89,9 8-12,13 29-3020,-10-23 0,1-3 2460,2 2-123,14 6 1084,-34-47-1398,14-58-99,-12-2 0,-2-6 738,0-6 0,-1-3 56,-2-16 0,-4 1 117,-6 28 1,-2 4 442,2-40 1534,2 49-1601,4 39 145,7 48-279,5 34-158,-4-1 1,3 15 0,-1-8-208,-3-12 1,1 0 878,-2 13 1,3 8 0,6-12-5790,16-17 1,2-13 4647,-2 0 0,31 6 1,-58-61-1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23.4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31 14283,'26'-17'3585,"-5"4"-3338,-21 13 963,-68 40-5091,30-4 3987,-7-2 0,0 2 29,9 16 724,12-11-1935,23-8 920,23-25-427,24-18-280,14-25 488,-12-7 0,-2-3 3489,5-5-2856,8-18-90,-53 58 1076,1 34-673,5 5-414,12 25-157,13-4-4124,15-17 1,3-4 4123,-6 1 0,38 5 0,-82-35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23.6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17174,'7'10'593,"-1"-3"-334,78-2-159,-25 8-3071,32 4 1,3 3 1133,-18 5-511,-19-7 1,-9-4 2699,-28-9 0,-10-5 1,-10 0-1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14.9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0 437 16994,'10'11'460,"-3"-3"-68,-7-8-392,70-70-168,-28 30-195,9-10 0,-1-2-51,-1-2 358,-6-2 217,-14 7 163,-12 9 217,-9 14 87,-7 13-225,-1 8-67,-12 12 338,-8 14-125,-13 17 56,-2 21-280,7 9-45,9 6-123,11-1-157,5-4 34,17-11-1,9-14-66,22-16-202,17-15-1278,16-21-426,15-21 586,-42 5 1,-3-4-4855,25-29 6207,-17-4 0,-39 34 0,-10 5 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23.8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256 24 14822,'-15'-24'2924,"-32"71"-5057,14 32 1,2 12 1746,3-23 0,0 1-466,-7 30 0,8-10-903,18-38 1755,6-25 0,4-15 0,0-14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24.0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1 199 19459,'5'6'247,"78"-24"-5560,-18 1 5369,28-7 0,6-1-129,-36 11 0,-2 1 262,19-4 0,0-1-5105,-16 4 1,-8 2 4237,3-3 0,-3 0 1,-56 13-1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24.9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178 428 18328,'-7'-7'386,"-9"47"1,1 21 297,5 11-1511,-3 8 1,1 3 994,8 17-398,11-21 1,2-2-600,-3-4 784,4-10 1,-3-24-2892,-22-117 2381,-5 11 572,2-4 0,-1-5-12,3 19 1,2-2-425,1-29 0,4 1 497,-2-5 146,7 29 0,4 14 559,7 38-447,8 19 639,35 53 0,7 17-897,6-2-78,-24-21 0,5 7 0,2-12-762,9-17 0,0-14-2356,18-13 2053,-14-13 1,-5-12 56,5-56 1677,-34 29 0,-4-7-621,-6-17 1,-5-12 0,-1 7-399,0 8 1,-2 1 950,-3-3 1,-1-4-1,-2 14 228,-1 6-661,0 29 583,0 44 2134,0 72-2706,3-41 1,1 3 49,-2 21 1,4 7-604,7-7 1,5 4 0,0-6 423,4 3 1,2-3-163,4 22 0,2-12 1459,13-31-2747,7-78-174,-12-14 1,0-7 1567,-1 4 1,0-2 5,3-12 0,-4 4 927,1 2 1493,-10 73 537,-9 18-2733,-2 58-1327,-9-35 0,-1 2 167,-1-3 1,0-2 174,-2-5 1,-1-4-8664,2 13 9424,-4-59 0,0-7 0,0-4 0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25.0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15 17655,'-4'-8'-664,"0"1"0,4 7 1,0 0-1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25.3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18160,'29'45'627,"-7"17"0,-6-3-5984,-11-31 5447,12 61 1319,-12-82-1667,4-4 134,10-18 6,19-15 1,5-3 262,14-5-83,-6 3 0,0 6 1167,6 19-1917,2 25 1,12 12 0,-9-6 233,14-5 0,13 21 1,-16-8-1,-62-29 1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26.7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2 303 15191,'10'5'2363,"-3"-1"-1891,-16 13 144,6 27-2328,-2 13 1,4 5 1655,29 23-28,-18-31 0,6-9 787,31-23-748,-8-52 0,-2-15-1166,3-14 1009,-6-1 1,-7-5 145,-15-21-56,-11 7 224,-36 3-22,17 38-68,-27 6 2905,28 40-2815,0 26-202,10 7 101,12 5 34,15-17 1631,18-21-1777,13-21 1,3-8-3505,6-6 3560,-8 0 0,-8-4-247,-25-9 1,-9-1-2425,-36-4 2839,11 21-112,-19 0 112,20 31 213,13 61 68,46 12-343,-23-25 1,5-1 16,12-8 1,9-3 10,18 3 1,1-6 427,17 7-825,-19-14 0,-2-6-936,3-17-1524,4-6 2768,-6-32 0,-35 37 0,-22-17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27.1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17353,'9'7'1266,"-1"64"-5862,-8 17 5072,-1-10 0,2 11-193,3 0 1,1 8 0,1-4-90,-1-19 0,0-2 0,2 3 176,0-3 0,0 4 0,1 1 1,2-2-330,3 17 0,3-1 0,0-2-700,-1-8 0,1-2 1,0-1 400,-1-3 0,0-2 0,0-6-661,4 5 1,-1-14 340,-1-22 578,1-53 0,-10 12 0,1-28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27.7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62 527 19930,'1'3'594,"0"80"-505,3-12-985,0-2 1,1 4 895,2-21 0,3 0-2585,6 15 1,2-5 1295,0 0 875,8 10-143,-24-89-3209,-17-64 4018,0 18 0,-4-11 0,1 3 583,-1-12 0,1 1-346,-2 10 0,-1-4 1,5 15 1056,4 3-583,20 50 2076,19 36-2827,21 30-1322,10-8 0,5-4 975,15 1 29,-15-11 0,-1-12 1417,-1-46-1457,-24-42 0,-3-28 1,-5 8 218,-6 22 0,-3-2 195,5-26 0,-1-13 0,-8 21 673,-12 16-851,3 60 347,8 41-213,6 59-1330,-8-38 0,1 5 1132,-2 3 0,1 8 0,-1-4-121,2 15 0,-2 0-313,-2-10 1,0 4 0,-2-5-820,-2 7 0,-3-4 1227,0-2 0,0-5 0,-1 10 0,-1-23 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28.1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18474,'3'10'-134,"-1"-3"603,-2-7-391,10 82-4479,-1-32 9,4 40 4487,-5-60 1,-7-30-1,-1 0 1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28.2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16165,'4'9'-953,"-1"-2"1,-3-7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15.3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1 18720,'6'4'3260,"-15"72"-2598,1 0-1121,0-4 0,1 5 638,4-9 1,1-2 4,1 2 1,2 0-107,2-5 1,1-1-62,2-6 0,1-2 171,15 33-445,2-23-539,3-28 161,3-18-452,6-34-437,7-27-90,3-37 648,-24 27 1,-2-4 567,-2-9 0,-3-3 107,-3-5 0,-2-2 291,-4 2 0,-1 0 504,-2 7 0,-1 5 1312,-1-29-2,-1 42-951,0 30 628,0 90-674,-5 5-436,3-6 1,-2 6-336,0-10 0,-2 0 99,2 0 1,0 0-201,2-1 0,0-1 83,0-5 0,1-2-28,1 41-23,7-26-380,0-26-359,11-26 67,8-24 447,12-21-43,15-17 291,6-5 78,-2 8 1143,-8 16-1199,-10 13 45,-2 16 146,2 13 56,1 13-45,2 13-179,-7 2-45,-9-4-2095,-9 0-191,-12-22-2072,-14-2 4358,-12-20 0,6 1 0,-3-1 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28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11909,'21'88'784,"0"-1"0,-1-8 1,-6-14-2573,-13-33 1351,5-16 1371,6-24-1528,11-22-278,30-51 872,-4 21 308,-3 18 0,4 5-308,11 13 2159,19 6-2159,-18 63 0,-4 9 0,-12-30 0,-1 25 0,-1 1 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28.7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1 127 19863,'10'8'-11,"80"-38"-5504,-36 14 5431,22-9 0,5 1-1213,4 12-300,-29 5 1,-5 1-4731,-1 1 6327,-13-1 0,-30 5 0,-3-2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29.3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36 530 19493,'-1'-3'-269,"0"0"-5111,1 3 7061,-15 113-1502,11-43 252,-4 8 0,2 2-431,10-2-1221,4-7 112,0-50-1602,0-25 2767,3-57 0,-5-46 0,0 12 375,2 38 1,-1 1 831,0-32 0,1-10 1,5 29-928,7 44 1592,18 68-1380,3 6-453,-12-1 1,0 3 1007,19 27-1092,-19-34 1,3-3-1276,22 4 614,2-18-246,-8-57 178,-22-36 1,-5-29 0,-2 9-140,-1 18 0,-1-1 1148,2-22 0,0-10 1,-4 19 593,-7 6 258,1 40-23,1 47-458,4 42-1128,5 43 522,-8-37 0,1 3-1066,0 5 1,0 5 938,-1-1 0,0 4 1,-1-2-1459,0 9 0,0 1 408,-2-13 1,0 4-1,-2-11-7319,0 21 8440,-3-29 0,-3-47 0,0-8 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29.6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18664,'3'6'852,"0"-1"-1715,53 17 1,18 5 952,-2 1-57,13 6 1,4 0-2974,-30-13 1,-7-3-591,10 1-1209,5-1 4978,-55-28 1,-12 8 0,0-8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29.7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494 0 14854,'9'11'4616,"-3"-2"-4301,-72 35-58,24-1-2210,-1 3 1,-14 16 0,-1 1-1,12-12 1953,-16 23 0,15-11 0,-5 7 0,20-33 0,28-37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30.6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723 279 14831,'1'7'2029,"-1"-2"-1805,0-5 78,0-74-4105,0 39 4128,-11-59 849,-7 59-636,-16 4-1428,-16 16 1,-7 9 1147,-26 17-62,12 3 0,0 7 72,20 11 1,5 6-45,-1 1 1,3 2 66,5 0 0,4 2-106,5 9 0,7 0-308,10 29-165,32-15-1527,64-72 0,14-27 2431,-49 10 0,-1-6-695,15-5 1,8-6 0,-18-1 78,-13-39 515,-13-6 270,-15 36-35,-5 7-335,-6 38-79,0 5-1356,9 37 1435,5 2-543,10 11 0,6 4 128,18 12 626,-13-23 0,6-7-5428,9-21 1,-1-11 4500,-1-8 1,20-6 0,-63-7-1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30.8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17521,'51'17'1003,"0"-1"0,8 18-986,11-8 0,1 1-51,-3 16-4280,15-9-1358,-39-19-345,2-15 6152,-40-20 1,-6 4-1,0 3 1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30.9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15 11033,'0'-8'8584,"-1"2"-8718,-45 37 0,-16 24 325,14 6-186,-18 2 1,2 10-4922,31 5 1,11-5 3851,-3-8 1,-4 35 0,29-100-1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31.2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20815,'31'91'470,"-17"-38"1,0 6-374,4 4 0,1 7 1,1 7-1438,-2 4 1,1 9-1,-1 1 1,-1-3 1361,1 10 0,-2-4 1,0 6-287,0-4 0,1 5 1,-2 1-1,-3-7 264,-3 0 0,-3-5 0,-2-1 195,1-5 0,-2-1 0,0 4-1386,0-1 0,-1 6 1,-1-3-1,-2-12 1128,-3 0 0,0-4 0,6 4 0,0 4 1,-7-39-1,-5-45 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4.1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0 242 15202,'18'-53'-886,"-1"1"1,6 6 0,-8-38 0,-11 78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15.5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6 175 18406,'-5'-11'101,"78"-47"-101,10 36-2025,-6-8 1,7 1 589,-5 19 1,-4 6-476,-18-1 0,-3 2 2114,43 1 0,-70 2 1,-10 0-1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4.3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13924,'1'7'-2140,"0"-1"1098,-1-6 1042,0 0 0,0 0 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4.4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13 15616,'-5'-1'-5109,"0"-1"5109,11-2 0,-4 3 0,4-4 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4.6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 15975,'6'0'-1064,"0"0"-741,-6 0-2251,46 2 2993,-23-5 0,26 5 0,-37-6 1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4.8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 13 15762,'-2'-7'0,"0"1"-101,2 6-616,0 0 717,16 6 0,-12-5 0,12 5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5.0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16423,'2'2'-840,"0"-1"840,29 6 0,-23-5 0,23 4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48.8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124 23 8165,'-1'-7'1613,"-1"1"-346,2 6 1870,0 0-3495,-1-2 817,1-1-79,-1 0-200,1 1-34,-2 2 436,-3 0-503,2 0-23,-3 0-101,5 0 67,1 1-268,0 1 324,0 1-10,0 0 55,-5 15-123,3 0-11,-4 7-23,5-8-380,1-7-147,10-6 449,-3 0 112,9-4 11,-7-5 101,-3-10-157,-4 3 45,-4-5 427,-3 13-181,-19 10-190,9 6 34,-11 8-1,18 2 79,4 9-2609,4-15 2229,6 3 55,4-18 78,5-1 57,8-10-201,-10-8 212,2-3-102,-13-4 629,-24 3 1662,11 11-2178,-17-1 45,17 12-45,5 0-45,1 0-279,5 0-551,30-2 790,-17-3-16,21-4-291,-28-5 245,-3 3-2191,-3 1 2552,-8 6-114,0 2-66,-9 2 291,-10 10-79,-3 12-100,3 3 22,8 5-34,15-13-615,4-4 201,8-7 2596,2-4-2316,5-10-1334,1-18-1859,-9-2 1646,-1-1-469,-6 14 2016,0 13 0,0 2 0,0 0 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51.4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18 723 11896,'-10'-10'695,"2"3"-270,8 7-671,0 0 67,15-107-451,-9 49 624,3-15 1,0-1 16,-5 1-1518,1 12 1,1-1 1764,0-7-191,5-26 90,-5 74 359,-2 12-775,-3 5 192,0 4-336,1 6-157,0 2-617,3 4-2808,-2-4 3985,-1-2 0,-2-5 0,0-1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52.7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 31 6316,'7'-2'3989,"-3"1"-3541,-10-12 616,3 10-861,-3-8 312,5 23 258,1 14-145,0 15 155,0 43-3939,0-15 3403,2 26-1,4-27-201,1-5 45,3-6-2359,-1 5 2314,-1-15-146,-2-5-291,-3-16-1149,-2 7 476,-1-18-481,0 11-1378,0-24 2924,0-1 0,0-1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52.9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 85 8882,'-11'-1'4695,"2"1"-3653,9 0-381,0 0-157,-19-36-459,15 25-45,-15-25 123,33 37 0,1 7-33,12 4-3482,1 11 3078,-11-6-2001,0 2 533,-13-11-548,-1-1-886,-3-5 3216,0-1 0,0-1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53.3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97 111 8905,'3'2'3462,"0"0"-3361,-3-2-101,-10-37 537,-1 50-1406,-9-28 1273,3 59 26,3-9 41,-2 1-214,9-18-593,-1-8-347,10-29-2655,32-51 3675,-3 21 551,16-15-877,-18 48-1518,1 38 1956,-10 2-102,9 24-235,-12-2-986,16 42-840,-12-33-1032,7 14 2746,-19-47 0,-8-16 0,0-3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15.8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174 62 19045,'5'1'2398,"-1"-1"-2051,-47 68-291,30-29-56,-10 7 0,2 2-134,19-4-236,11-9-325,7-12 124,15-12-91,11-12 282,3-20 290,2-15 45,-11-18 23,-11-10-404,-13-4 426,-12-2 325,-18 8-2387,-48 61 0,-9 14-5052,25-10 7114,-26 25 0,18 6 0,58-18 0,0-5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5.2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15807,'6'3'-3227,"-1"0"3227,-5-3 0,0 0 0,0 0 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5.4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13790,'3'8'-6140,"-1"-2"6140,-2-6 0,0 0 0,0 0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5.6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 17364,'1'6'-515,"0"-1"-9316,-1-5 9762,53-13 0,-40 10 0,40-11 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5.7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18720,'8'4'-1490,"-2"0"907,-6-4-1797,0 0 1,0 0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5.9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18003,'10'6'-1894,"-3"-1"-1703,-7-5 3597,0 0 0,0 0 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6.0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0 489 10125,'6'-90'-934,"1"0"0,4 4 1,2 11-3472,5 16 4405,11 3 0,-18 39 0,-1 1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57.5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 22 15135,'-1'-4'1859,"0"2"-1579,1 2-425,-8-5 145,7 4 78,-7-3-67,8 4-67,0-2 112,0 1 549,0-1-526,-3 11-79,0 3-168,-2 14-773,5-10 503,8 0 416,3-16-23,15-28-56,-14 15 191,3-14-56,-15 23-3609,-10 9-683,5-1 4258,-5 3 0,7-4 0,3-2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58.2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181 83 12994,'0'-8'729,"0"2"111,0 6-616,-55 65-11,32-33-73,-9 9 0,0-1-3865,12-8 3792,10-14-156,2-4 332,8-15-686,21-39 1,9-13 361,-4 7 243,6-12 1,1 3 408,-7 22-89,8 11 22,3 19-111,0 19-57,-1 14-191,-9 10-548,22 35-1570,-21-33-2071,9 12 4044,-28-43 0,-9-11 0,0 0 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58.6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 1 15101,'-10'59'1327,"0"1"1,1 11-1276,11-11 0,3 11 1,3 3-1697,4 5 0,2 2 0,0-3 1726,-3-11 0,0-2 1,0 3-76,3 13 0,0 3 1,-1-6 719,1-1 0,-1-4-677,3 7 0,-2-6 832,0 0-882,-2-14 0,-3-11 12,-7-33 10,-1-7-33,-1-5-12,0-2 3404,0-2-3504,0 11 101,0-4-12,0 7-145,0-6-4012,-20-2 527,9-3 3664,-19-5 0,22 0 0,-1-2 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2:58.9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1 167 15247,'56'28'2145,"0"-4"1,5 1-2045,-5 2 0,0 0-40,13 2 1,-5-4 117,-3-8-694,-31-7 705,-4-5 333,-23-18-1111,-2-40 0,-1-10-139,3-1 441,-3-4 1,0 4-780,1 32 275,8 15 1,-6 10 0,6 5-1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17.4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291 747 18776,'5'10'2376,"-1"-2"-2029,-67-40-347,31 24-101,-50-10 90,47 44-68,3 18-77,7 9-271,7-2-144,10-6 224,4-9-326,9-15 147,14-10-483,16-17-235,20-20-280,9-19 528,4-23 502,-35 28 0,-2-3 169,-3-4 0,-3-2 325,-3-3 0,-4-8 2427,-7-21 1,-6-13 0,0 13-2394,1 27 0,-2 3 16,-2-59 0,-5 39 118,-3 103-22,-1 31-45,-1 30-537,5-39 1,0 2 513,1 4 1,0 1-74,1-1 1,1-1-242,0-1 0,2 0 236,4-5 0,1-1-78,15 37 325,13-19-639,5-23-123,8-24-393,3-13 326,6-22 324,0-14 258,-4-19 493,0-31 280,-24 23 1029,-5-5-636,-21 40 156,-3 10-1221,0 5 280,-15 44-112,1 5-157,-8 40-112,11-6-101,6-7-33,14-12-281,9-17 34,11-22-22,9-10-102,0-20 304,-2-16-113,-7-16-941,-11-47 1255,-8 22 168,-21-16 460,-8 41-180,-11 17-79,2 9-201,4 10-358,13 3 112,3 1-314,8-2-157,6-3 370,10-8 88,15-11 58,14-13-180,13-14-280,5-12-146,-23 2 1,-3-5 369,-10 14 0,-4-3 83,2-18 1,-6 0 320,-9-19 952,-9 23 11,-6 28-482,-6 26-336,-5 38 112,-7 34 0,1 39-702,10-36 0,2 3 456,-1 5 0,2 1-68,2 0 0,2 0-28,1-1 1,1-1-46,1-5 1,1-2-59,1-6 1,0-2-128,3 31-268,7-27-359,9-29 315,14-15-215,30-59 707,-11 6 17,-17 2 0,-3-2 1409,5-14-832,-10 13 634,-9 14-645,-9 15-527,-5 9 190,-1 20 135,4 9-168,7 21-168,16 3-45,12 2-101,22-7 56,21-12-302,-33-21 1,3-3 127,4-2 1,2-4 16,0 1 1,2-4-550,16-15 1,-2-5 587,-21 4 0,-3-3 163,9-13 0,-7-5 34,-9-17 818,-22 3 481,-19 14-89,-60 4-471,6 18-168,-43 3-470,29 11-135,18 2-2,17 0-648,17 0-404,8 3 819,8 11 235,8 17 90,10 27 145,7 28 516,-9 8 0,-5 8-1245,-5-17 1,-2 3 530,-1-7 1,-1 4-1,-4-4-37,-6 9 0,-5-5-6,0-6 1,-4-5 5,-1-13 0,-5-6 425,-37 25-257,14-43-78,-11-47-90,21-41-90,14-44-659,10 33 0,6-3 267,13-11 0,7-2-378,4-8 1,8 0 343,13-1 1,7 3 397,6 3 1,5 5-481,1 9 1,3 5 681,-5 11 0,2 5 409,5 4 1,-4 5 313,12-5 391,-9 11-1041,-52 25 1397,-10 5-971,0 21 1787,7 40-2314,2 1 466,8 20-522,3-36-190,14-18-572,15-13-213,22-20-459,13-22 729,-42 6 0,-2-5 251,-5-7 0,-4-3-682,19-36 1136,-28 8 1837,-15 19-1254,-10 29 291,-15 82-257,3 14-377,2-7 1,1 6-438,3-8 0,2 0 690,1 8 0,2 2-168,4 7 1,2 1-114,-1 3 1,0 1-6,2-2 1,0-2-57,-2-6 0,-3-3-73,-6-12 1,-6-4 57,-5-12 1,-8-7-137,-45 10-286,18-36 0,-6-9-703,-9-13 1,-4-9-794,-13-4 1,1-6-2819,15-3 1,2-3 4599,-9-3 0,9 1 0,16 1 0,7 6 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6.2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32 240 13603,'-11'-5'-1367,"-7"-56"3036,15 31-2431,8-49-5612,9 54 6374,14-1 0,-15 19 0,-2 0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6.4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60 256 15459,'-29'-70'-2611,"16"26"-2263,-4-40 4874,17 47 0,0 25 0,0 3 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6.5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3 14353,'-10'-2'-1961,"2"2"1886,8 0 75,0 0 0,0 0 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6.7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23 15815,'3'9'168,"0"-1"706,-3-8-2219,51-8-1355,-9 0 2700,32-5 0,-41 6 0,-17 3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6.9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14748,'21'22'-202,"44"11"0,3-4 1,-39-18-1,29 10 1,1 1-1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7.1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12770,'17'50'-448,"-4"-10"448,26 17 0,-29-43 0,30 42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7.2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17420,'28'37'0,"-6"-7"0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1:47.3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14003,'10'3'-1879,"-2"-1"0,-8-2 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3:00.8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 1 10649,'-3'11'437,"1"-2"-4013,2 61 3576,0-45 1412,2 49-1513,2-65-1283,19-6 1384,-2-10 123,14-5 55,-11-9 102,-6-9-34,-13 11 2269,-11 0-2403,-10 14-2235,-19 4 2168,16 1-12,-7 0 2258,22 0-2291,2 0-452,2 0 0,0 0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3:01.5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53 11817,'11'7'1323,"-2"-2"-785,-9-5-538,0 0-190,-2-10 178,2 6-10,-1-6 280,1 8-135,0 2-123,0-3-1166,6 0 662,7-4 415,2 1 89,2-1 44,-6 3 684,-1-1-32,-6 3-114,0 0 45,-4 2-1109,-11 14 807,-3 7-146,-13 17 1,0 2-56,-7 8-2255,14-18 2131,2-5-179,14-19-12,4-6-2824,15-27 3060,0 4-158,12-21 213,-5 15 1411,-4 9-872,-3 7-337,-7 8-290,-2 1 44,-3 4 112,13 0-213,6 0 2387,7 0-3721,0 0 639,-10 3 0,-6-3 0,-7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01.35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54 20 13387,'-30'-11'381,"6"3"918,24 8-559,73 32-270,-12-2-841,1-1 1,3 3 538,-16-6 0,-2 0-95,-2 1 0,-2 1 223,32 31-307,-26 5 11,-22 7 202,-20 8-202,-37 7-679,9-38 0,-6-1 141,-10 1 0,-4-2-611,-2 1 1,1-3-3020,-19 13 4168,14-17 0,33-33 0,6-4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19.0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1003 76 14967,'10'4'2587,"-2"-2"-1634,-8-2 179,0 0-740,-13-28-314,-3 16-78,-18-21 79,-9 28 33,-15 1-90,-17 12-341,-16 17 392,37-5 0,0 5-354,-5 8 1,1 5 426,-2 3 0,2 3-46,1 3 1,3 2-23,5 1 1,4 2-46,6-1 1,7 1-6,6-1 0,6 0-28,7-2 0,5 1-33,4 42-227,27-6 227,14-8 10,27-10-10,12-12-1,-32-31 0,2-5 34,3-3 0,3-4 34,3-4 0,5-3 55,31-4 1,3-4-34,-23-4 0,1-2-111,21-2 1,-2-2 31,-34 0 1,-5-2-123,36-10 516,-21 4-887,-24 6 48,-17 5-597,-13 2-705,-6-1 1770,-4-2 0,-1 4 0,-2 1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3:01.9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6992,'6'70'873,"0"0"1,0-4 0,4 6-725,12 18 1,6 11 0,-2-9-89,-4-12 1,-1 0-25,4 11 0,1 9 1,-2-6-52,0 7 1,-3-7 74,-4-18 1,-1 0 377,3 15 0,-2-5-428,-6-32 0,-3-4-442,1 38 442,-3-41 1464,-2 15-1464,-3-49 2154,-1-5-2524,0-5-607,0-2-524,-11-18 224,-2 3-4404,-18-20 5670,8 16 0,4 2 0,11 13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3:02.2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0 200 11941,'3'7'2890,"-1"-2"-7071,84 15 4764,-42 3-331,13-4 0,-1 3 1672,-9 14-1542,11 4-1847,-29-20 1521,7-1 202,-27-21 246,4-16-969,10-49 0,1-11-264,-1 10-4187,5-13 1,-2 11 4512,-15 53 1,3 8 0,-12 9 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3:08.5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403 430 12994,'-2'9'2040,"1"-1"-1323,1-8 874,0 0-1289,3-82-4419,0 8 4150,-2 15 1,1 0 11,0-19 1073,-7 36-446,-13 7-2515,-20 18 1843,-9 23-39,-17 29 27,4 30 34,22 13 1,6 5-40,11-33 1,4 0-68,1 30 0,12-6-241,31-19 274,20-24 1,9-3 981,-11-5 1,1-1-932,12 0 0,-2 0-23,9 13-2254,-26 16 2545,-22-2 2285,-15 11-2206,-32-13-974,-32-18 1,-9-6 694,-20 6-63,15-9 1,3-4 303,9-11-7716,30-3 6247,26-5 1160,29-2 0,-5 0 0,2 1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3: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0 127 17543,'4'3'763,"-1"0"-5987,-3-3 6177,16 180-271,-6-84-656,-2-20 0,1 12 1,0-11 489,-1-23 0,1-3-628,4 13 0,0-3-273,0 3 385,2 4 2811,-14-68-4189,-1-74-1042,-2-11 2364,2 8 0,-1-6-279,-1 8 1,3-3 300,8 10 0,4-3 1,5 3-453,15-18 1,8 6 563,-1 8 1,7 15 705,37 20-179,-35 81-628,-33 16 1,-9 20 0,0-8-695,2-15 0,-1 0 568,-2 15 0,-1 7 0,-2-19 149,-5-18 0,2-18 0,-1-24 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3:09.2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1 156 15986,'46'47'1417,"0"0"1,-16 14-1418,15-1 0,-7 0 157,-35-3-68,-13-12-772,-16-42-852,-2-29 1109,-4-45-202,18-21-1303,15 27 0,5 0 1931,12-21-2268,14-4 1573,1 64-1434,2 15-3261,-10 8 5027,-2 11 0,-15-5 0,-2 5 1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3:10.1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 1266 17129,'5'5'571,"-1"-1"-571,65-27-179,-12-24-552,-11 11 1,-2-2 618,-2-31 112,-31 9-1400,-43 30 1803,3 13-484,-61 35 305,30 14-22,-19 29-1095,49 4 1,13 5 544,16 4 225,5-9 0,13-7 70,54-27-649,-2-28 0,14-10 0,-7-2 702,-17 1 0,1-3 738,13-3 1,8-3 0,-12-7-230,-16-13 1,-12 1 465,3 2-290,11-16 458,-94 95 2260,24-24-3403,-27 32-134,37-38-965,4-8 887,14-9 413,2-8-134,10-4-55,0-1-12,-1 13 190,11 13-3571,56 27 2759,-22-23 1,6-1-660,4 2 0,2-3-148,9-9 1,-2-8 638,-24-3 0,-1-8 437,19-22 0,-6-8 420,4-12 611,-28 12 0,-14 1 1451,-35 10-549,-47 14-661,1 10-5,-15 20 1,-3 9-366,-14 13-387,24-4 1,5 8 27,-8 47-1278,26-21 1088,18 14 784,54-46 1,15-21-1038,2-45 1,2-17-444,7 20 0,-5-10 617,-26-14 1,-8-14 0,-9 1-17,-9-8 0,-14-7-313,-9 5 1,-8-12-1,-4-1 1,3 8 1027,3 7 0,1 6 0,-3-2-426,-8-25 0,-4-3 1,3 20 1288,-9 5-1382,21 141-326,9 7 1,2 18 0,2-1 149,0-17 1,2-2-1,1 6-248,1 6 1,1 8 0,2 0 0,4-6 259,7 0 1,5-5 0,-1-9 0,-3-5-1,0-6 1,4 3 0,0 1 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3:10.8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468 0 13977,'8'12'1659,"-19"70"395,-20 5-1558,6-12 1,-3 15 0,-1 1-1148,7-18 0,-1 1 0,1 0 0,-1 1 701,0 2 1,0-1-1,0 1 1,2 0-37,1-2 0,2 0 0,1 0 0,1-1-405,-1 20 1,1 0 0,2-6 81,0 9 1,2-1-479,3-19 0,1 3 1,2-9-88,3-11 0,2-7-2208,1 27-2117,4-39 5199,4-41 0,-3-4 0,3-15 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3:11.5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592 940 17243,'2'11'1210,"-6"-74"-739,-11 32-309,-3-17 1,-6 3-1324,-36 24 1396,-7 1-11,-7 33-1426,24 12 0,2 7 1515,-24 26-756,25-16 1,4 2 577,4 15-10,16-6-125,14-7-2507,60-2 2126,1-23 685,-1-17 0,3-11-1223,36-33 510,-46 9 0,-4-14-37,-15-16 1,-4-18 0,-3-5-1,-3 10 446,4-12 0,-5-1 714,-5 10 0,-3-10 1,-3 2-1,-6 13 810,-15-1 0,-4 14-751,-3-6-773,-6 14 3344,27 74-3137,4 49 0,5 22-630,7-28 1,3 2 0,0 3 422,-2 14 0,-1 5 0,5-5 0,5-11 0,4-3 0,4-5-2217,22 14 1,2-11 848,11 2 1010,-20-33 0,-4-18-606,-12-58 555,-15-49 0,-10-19 482,-2 15 0,-4-1 300,2 16 0,0-3 1,-2 8 12,-6 0 1,0 15 599,0 20-616,4 38 415,3 33-147,6 33-481,2-20 0,2 3-118,2 3 1,4 6-873,8 9 0,5 8 0,-1-8-617,-3-8 1,0-2-2776,10 25 1,-3-14 4224,-14-46 0,-15-25 0,-2-2 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3:11.6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 89 17610,'-2'-49'-857,"1"10"0,1 39 0,0 0 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3:12.0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285 28 18173,'3'-15'1905,"-1"3"-1516,-77 17-1677,33 66-33,-20-1 1309,59-19 1,17 1 11,47 22-1451,-5-31 1,-1-3 1338,3 13 175,-11-15 0,-21-1 144,-96 2 1,-28-9-410,32-6-196,-40 5 1,21-27-4519,103-62 1,22-13 4756,-13 10 1,18-7 0,-1 11 0,-24 44-1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19.7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159 560 15919,'2'4'3070,"0"-1"-1860,-2-3-639,1-15-448,0 18 315,0 3 368,-4 33-301,-3 18-91,-3 13-78,-2 7-145,1 2-79,2-2-112,2-5 0,1-12-79,3-10-335,1-17-180,1-12-45,0-11 214,-1-7 357,-2-3-10,-4-5-751,-4-18 112,-5-20 257,-5-30-223,1-24-138,11 37 0,2-2 647,2-9 1,2-3 44,1-4 0,4 0 123,7-2 1,5 1 5,1 5 0,6 5 156,8 10 1,5 6 51,0 12 0,4 7 105,41-5-274,1 22 129,-2 23 370,-34 18 0,-5 8 0,5 26-426,-20-11 0,-8 3 67,-21 29-78,-19-29 0,-9-1-101,-24 23-118,10-30 0,-4-6-363,-21 3 89,13-14-1,19-9 136,17-9-68,13-1 157,8 0 1037,2 5-757,5 10 262,11 9 758,34 39-426,-1-10-680,-13-17 1,0 0 589,17 18-345,-2-4-182,-4-7-55,6 0-516,-17-21-1121,5-3-1187,-14-19-374,-9-5 3164,2-10 0,-15 7 0,0-7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3:12.2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13 224 9565,'9'-83'7485,"-3"41"-5188,-15-55-2039,3 95 616,-3 42-168,7 55-3385,1-32 0,2 7 2724,4 5 0,3 8 0,2 2-709,3 7 0,2 3 1,0-1-282,0-3 0,0 0 0,1-2-199,0-7 0,0-3 0,-3-13 1144,2 6 0,-10-27 0,-5-50 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3:12.3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1 180 16759,'83'-33'-1281,"0"0"1,0 0 0,-30-3 0,0 5-326,37 18 0,16 12 0,-23 5 191,-27 8 0,-43-4 0,-5-1 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3:12.9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364 97 13846,'5'10'2992,"0"-2"-2197,-5-8-246,0 0-3467,-62-37 3568,15 31-142,-2-8 1,-1 6-285,-14 36-224,13 14-101,27 5 0,8 5-851,6 20 515,16 15-3087,39-113 0,6-23 3524,-16-2 2381,12-31 0,-10 1-1787,-37 41-57,0-8-515,0 49-2065,21 55 2099,4-21-56,25 39-12,0-40-336,6-14-223,-2-9-1438,16-21 2009,-23-5 1595,6-7-1226,-31 6 1066,-1 29-1122,-8 9 2023,3 22-2246,-5 11 3246,-5-28-3538,-1-6-156,-5-47 206,19-29 1,6-4 252,2 3-45,4 1 0,3 10 179,3 38-2988,21 35 3246,-17 4-426,15 30 90,-27-3-157,-1-2-6488,10 8 6044,-16-34 0,4 1 0,-22-32 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3:13.3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370 147 19605,'3'10'1446,"0"-1"459,-3-9-1883,0 0-11,-12-40-11,-9 30-4218,-20-16 4285,-43 66-137,42-10 0,2 3 92,-2 0 1,3 1-34,-12 30-157,47 8-477,58-33 18,15 10 184,-14-45 0,7-19-1339,19-30 1,-5-14 1058,-33 20 1,-5-4 594,20-29 0,-14 0 128,-39 0 571,-31 22 3855,-65 30-3628,26 35-210,11 3 0,8 8 242,16 46-1357,70-5 0,36 11 1,-1-13-1021,-9-22 1,5-4 503,-8 2 1,7 7 0,1-5 0,-7-19 1042,10-32 0,-13-13 0,-13 3 0,-14-8 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3:14.7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468 253 10282,'-4'-79'6164,"-11"35"-5834,5-6 0,-3 2 398,-12 16-11,15 94 1,6 32-572,0-41 0,1 3-102,-1 20 1,0 11 0,5-2-4,6-16 0,4-2 0,1-2-2040,5 23 1,1-3 1376,2-5 1,1-5-1106,7 18-256,-34-66 504,-53-30 0,-16-18-380,-12-13 2823,-2 1 0,5-7 246,16-22-1118,40 7 1,17-3 2,34 7 0,12 2-78,-3-10 0,9 6 764,28 11 1,16 13-805,1 18 1,9 10 0,-10 2-13,-12-1 1,-3 5 67,7 2 1,6 3 0,-20 4 66,-14 16-174,-18 0 746,-16-1 1743,-8-11-2135,-6-1-146,-1-13 494,-10 11-45,-17-1-54,2 3-417,-6-6-90,21-10-22,5-4-312,5-17-136,34-43 459,-2 23 1,8 0 88,29-5 1,5 5-567,-20 10 0,-1 8 426,8 9 1,-7 11-17,-20 15-2268,-9 28 2548,-16-10 1571,-12 6-1795,-12-26-4357,-13-61 3338,14 8 286,10-40-17,30 29 2256,17 15-1506,4 19 0,-18 10 0,-10 9 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3:15.4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213 7 18451,'-56'34'358,"0"1"1,25 8-3441,-14 31 0,20 0 1793,94-20 824,-29-15 0,3-9 1033,51-35-1094,-26-50-681,-29-2 1352,-5-34 539,-28 26 683,-3-2-1166,8 30-201,3 24 2392,18 36-2241,8 25 1,0 4-62,0-3-90,-2-4 0,-7-8 0,-22-29-281,8-11 281,11-23 3471,4 5-3471,7-11 0,-13 20-79,26 8 180,-21 15 56,19 6-45,-28 11 123,10 1-291,-12-27 68,13-12-3416,25-54 3472,-27 32-46,29-13-11,-37 47-1954,25 24 1786,21 3-2320,-11 1 2477,5-10 0,-49-20 0,-2 0 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3:15.5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63 18731,'4'11'-241,"87"-39"0,-69 19 0,66-28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3:15.7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0 117 9038,'91'-26'-1507,"1"-1"1,-8 2 0,-16 4-1,-41 11 1,-9 3 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3:17.3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76 271 9634,'-32'-14'1356,"7"2"1718,25 12-2659,-13 69-1947,16-38 1555,-12 50 1036,19-60-1664,-2-11-740,4-54 1,-2-21 1355,-1 1 1271,2-11 1,-2 0 6,-4 14-998,11 39 370,7 29-202,18 38-280,4 10 1,3 4-124,15 17-168,-20-26 0,-4-7-1782,-14-18 1626,-18-25-2105,-1-23 1532,15-64 416,0 5 285,-6 22 0,4 0 84,25-14 2025,-14 50-1263,6 28 1479,-17 54-1737,-3 18 0,4 6 983,4-20 1,2-1-1432,2 18 0,3-7-22,35-4 50,1-72 0,1-18-73,8-16 28,-7-4 0,-6-11-1767,-34-9 0,-12-3 1784,6-26 224,-12 31 1,-7 6 245,-16 15-447,-6 12 189,-42 70-1745,26-1 1533,6 0 0,4 4 0,14 30 2066,16 2-2312,22-2-1195,36-33 1,13-8 1311,-19-13 0,3-5 91,4-3 1,5-2 0,1-11-588,6-16 0,-1-11 0,-6-5 468,1-12 0,-4-5 698,20-9 0,-14-5-423,-46 12 0,-15 2 1193,-19-16-774,-38 31-178,-4 9-68,-25 38-111,18 16-242,24 29 1,8 9-388,5-3 1005,10-3 0,16-10-2147,66-41 773,-9-30 56,26-22 952,-35-24 17,-28 16 1,-4-2 560,6-30-655,-9 12-113,-14 37 0,0 37 257,37 62-178,-8-25-46,-3 2 1,2-2-34,13-10 101,39-11 1994,-6-36-2095,11-6 23,-24-25-2153,-19 3 2074,-13 16 2208,-5 4-2074,-16 23 426,-5 13-189,9 20-690,1-8 375,9 3 453,5-21-464,29-29 0,5-8 391,-11 15 1551,6-15 0,-4 5-429,-28 25-3919,0 13 2798,17 5 285,11 9-778,9-14 0,13-8-172,-10-10 0,5-5 1,-4 2-1,7 6 1,-2-2-1,0-13 1,1 0-1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3:37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76 13509,'4'11'348,"0"-2"-832,17 53 0,13 40 0,-2-10 837,-6-28 0,2 1-280,1 10 0,4 15 0,1 0 0,-2-15 788,4-8 1,2-5-631,4 7 1,4 4-1,-4-8 35,-11-15 1,-1-2-250,20 42 1,-7-35 1953,-21-152-2038,-10 47 0,0-6 187,0-9 0,1-10 0,2-8-291,1 3 1,2-12 0,2-2 0,-2 4-1,-2 13 1205,4-16 1,-1 2-1069,-1 4 0,2-14 1,-2 10-1,-7 37-2498,-8 41 2532,3 16 0,-5-3 0,5 7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20.0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17767,'12'1'4449,"5"80"-3138,-12-9-964,1-1 1,2 5-722,-3-15 0,0 0 492,2-1 0,1 0-85,-1-1 1,0 0-12,0-4 1,0-1-23,1 39-236,-2-13-444,-5-20-585,-1-18-338,0-16-503,0-15-45,0-8-7680,-1-16 9943,-1-7 1,1 3-1,-1 1 1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3:38.8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331 54 11773,'8'-5'3227,"-1"2"-2566,-77-34-34,35 28-2237,-26 10 0,1 11 1912,20 28-128,10 4 0,4 3 958,11 27-986,8 8-2408,5-1 2217,14 17 78,4-34-89,26 4-22,23-140 134,-27 25 1103,-11-18 0,-9-5-812,-19-18-2328,0 37 2060,-1 5 2111,1 39-2190,1 10 381,0 16 67,25 45-353,2-2 1,5 4-1253,-4-13 0,2-1 955,7 13 1,4-6-2987,41-6 3188,-43-38 0,19 3 0,-53-29 0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3:39.2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 7447,'69'62'679,"1"0"1,-7-4 0,-12 0 1851,-17 25-2318,-26-17 1,-6 0 205,-10 5-319,-12 24 259,-6-80-1937,-1-64 1454,23 1 1,7-5 117,1-7 1,7-2 977,8-7 0,12 3-983,30 3 0,9 10-1060,-20 22 0,0 4-106,16-9 1,-5 8-1710,-13 22 2886,-31 14 0,-17-6 0,0 6 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3:39.4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28 13054,'5'-27'2455,"5"76"-3654,4 17 0,1 8 1199,-3-5 0,0 0-28,9 16 0,1-8 284,3-14-256,-4-24 0,-10-19 0,-3-16 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3:39.5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20 150 3884,'-11'-83'-333,"2"17"1,9 66-1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3:40.3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317 316 15269,'5'7'1949,"-1"-1"-1881,5-78 189,-7 34-1571,-14-28 1,-9 1 1673,-7 32-47,-37-22 715,22 64-536,-24 43-547,38-11 0,4 7 55,-6 18 0,15 5-195,40 17 1,20-9-719,-10-31 0,8-16-869,36-22 1,-2-28 834,-36-32 0,-11-17 947,1-3 0,-9-2 655,-16 9 1,-7 5 3255,-8-7-3911,7 30 415,-7 19-325,10 41-1692,21 53 1786,1-29 1,5 1-101,6 9 1,7-4-125,11-10 1,4-14-376,38-26 310,-10-26 15,-23-29-1492,-10 12 1582,-8 18 302,-5 9 1517,-8 27-1550,-4 25-180,-4 15 2250,-5-11-2249,-6-11-337,4-88 1,2-29 122,11 10 124,-3-15 1,7 2 44,31 21 1516,13 42-1091,-4 34-140,-25 27 1,-7 19-204,-18 7 0,-8 11 0,0-4-609,9 4 1,-4-1-343,-7 28 0,-6-16 824,-5-53 0,0-14 0,0-19 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3:40.8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266 12 18877,'6'-11'1333,"-65"17"-1075,24 27-146,-8-9 0,1 10-2584,13 43 1,12 8 2555,4-31 0,2 1 33,-5 32 1,9-1 889,20-26 0,9-5-738,1-6 0,9-4-99,20-1 0,7-7-170,-9-10 0,2-11-23,7-15 1,2-16-727,-5-16 0,2-12 0,-6-5 559,5-30 0,-4-8 111,-7 22 0,1-2 1,-11 1 1061,-10-21 0,-14 7-882,-7-3-1899,-22 26 2145,-35 30 958,-29 66-879,4 17-40,60 19 1,17 24 0,8-11-337,9-23 1,10-2-36,1 18 0,7 8 0,17-29-3292,38-49 0,20-33 0,-14 0 3231,-34 13 1,-3-5 0,26-8 0,8-6 0,-36-1 0,-51 3 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3:43.5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39 15370,'-12'1'448,"2"-1"448,10 0-840,0 0 146,8 2-3714,69-1 3590,-16 1-78,-2-2 0,2-2 860,17-6-860,9-7 0,-43 6 0,-1-2 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3:43.6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83 2 17106,'-46'34'1054,"10"-7"-2007,112-5 953,6-31-617,-4 11 1,3-3-78,-17-16 0,-5-3 0,19-2 0,-35 4 1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4:38.6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 18238,'0'-8'236,"-1"3"-236,1 5 425,42 214-2545,-26-153 0,1 2 2191,3 29 0,3 14 0,0-13 63,-1-20 0,1-8 346,-5-7 1,3 0-324,13 20 0,1-5-123,-1-8 61,-8-12 0,1-19 1451,0-62-3579,0-19 2050,-4 2 0,0-6-12,0-9 1,0-4 1133,2-6 1,1-7-1136,3-8 0,3-8 0,-4 11-185,-7 19 0,-1 3 164,14-39 0,-8 24-218,-22 67-4247,-1 16 2263,1 9 1219,0 6 1000,2 5 0,-5-14 0,0-5 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4:39.0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0 205 14755,'12'7'1098,"43"-74"-3120,-10 44 0,3 0 1943,-5-19 1,3 4 796,8 21 1,-5 15-719,-13 28 820,-17 20-658,-24 26 1,-9 6-1009,1-29 1,-2-1 929,-10 32 0,-4-4 28,-14-11 2378,11-18-2691,11-11 201,28-20 224,23-6-2457,32-20 1992,3-2 0,8 0-1415,6 0 1,0-1-1623,-11 0 1,-2 2 3277,-7 5 0,-14 2 0,-31 4 0,-6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20.4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593 128 14529,'3'6'3530,"24"-57"-2903,-21 32 57,18-40-426,-42 55 11,-15 6 55,-29 19-66,-16 17-363,36-9 1,1 5 177,1 2 0,3 2 27,-21 39-88,21-4-12,19-8-112,12-5 89,20-5 23,17-2 123,26-1-44,20 1-389,7-3 355,-3-1 89,-11-4 158,-18 0 44,-17-4 347,-19 0 528,-10 0-718,-17 1 168,-18 1-302,-21-2-113,-28-4-111,-13-6-135,41-19 0,-1-1-162,1-3 0,0-1-309,-35 0-750,19-3-3216,13-4 201,30-6-3563,5-1 7799,19-6 0,-1 6 0,1 0 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4:40.0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 86 14803,'-8'-9'1479,"2"2"108,6 7-1318,0 0-4082,206-32 2166,-141 24 579,8-6 0,12-1 0,-33 15-1481,-49 25 2814,-49 16 0,-35 11 0,9-4 609,26-9 0,-1 0-355,-29 11 0,-11 4 0,29-6 2406,47-2-2421,41-26-246,58 1-258,-32-19 0,5-4-378,24-7 0,-2-1 0,5 5 0,-39-4 0,1-1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4:46.6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603 464 13181,'9'13'3474,"-1"-2"-3181,-8-11-24,0 0-4344,23-62 4153,-15 24 45,19-54 909,-24 39-741,1-46-235,-3 52 113,1-27-135,-1 63 44,-1 4-201,0 4 3178,0 2-3256,-6 2-3023,-41 28 3274,1-6 1,-4 3-34,-4 2 0,-1 1 11,-8 1 0,-1-1 0,-1-4 0,5-5-2274,-4 1 2246,-11 3-90,67-23-538,7-1 651,34 21 77,-2-4-32,33 18 16,-5-9 39,4-2 6,-2 1 0,1 1-95,11 6-6,-16-6 0,-5 0 17,-14-1-90,-4 0-34,-17-11 2149,-3 1-2205,-14-9 370,-27 30 1,-12 10-57,-8 12-363,-4 4 1,-3 4 239,18-21 0,0 4 130,-7 17 1,-3 10 0,3-5-142,3-4 0,2 0-30,0 3 0,-2 5 0,7-10-15,-1 20-67,9-2-1995,14-31 1973,3-12 490,9-29-401,14-11 151,32-3 1,10 0-96,28-4-34,-8 2 0,2 1-157,-27 1 1,-3 1 151,1 0 0,1 1-158,20 1 0,-2 0 163,5 0 35,17 0 100,-79 0 190,-8 0 280,-3-2-324,-1-54-723,0-2 0,0-7 1137,-1-5 1,0-5-1133,0-7 1,1-8 0,-1 12-130,0 23 1,-1 4 329,1-23 1,1 16 1325,0 46-3901,0 9 2121,0 26 1,0-18 0,0 17-1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4:47.9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461 0 11620,'-50'25'1092,"0"0"1,-20 30-1688,21 10 0,-3 18 0,9-4 852,12-8 1,6 1 139,-2 7 1,-1 8-1,8-10-223,11-11 0,6-5-85,0-5 1,6 3-193,26 35 1,9-2 124,-15-36 0,3-1-22,22 29 0,5-8 208,10-13-914,-5-7 706,-12-28 0,-3-4 0,-5 2 0,16-1 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4:48.4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4 434 11672,'-3'-8'2208,"11"-57"-1794,10 41 651,32-45-1966,12 62 1753,-2 22 115,-8 20-587,-31 25-1450,-17 6 1,-5 2 1260,-10 17-135,2-19 0,-3-5 33,-12-13 12,5-17-963,9-39 943,16-27-373,15-46-1206,7 7 0,4-6 1548,0-7 1,0 1 100,-1 2 0,-1 5 1126,-6 12 1,-5 11-741,-6 15-178,-7 23 0,-4 37 201,-8 14-55,-5 32 4,3 28 1,0 6-432,1-42 1,3 1-61,3 10 1,2 8 0,4-10 86,14 27-2206,19-23 1,8-5-2170,12 3 1771,-17-20 1,-1-12 2498,-5-37 0,-26-1 0,-2-6 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4:48.6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0 16793,'-1'70'1744,"-1"-1"0,-2 26 0,-1-7-5406,-4-11 2524,4-19 1,0-8-2380,4-24 3517,1-13 0,0-13 0,0 0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4:48.7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83 21477,'12'-25'-1804,"-2"5"-1359,-10 20 3163,23-16 0,-17 11 0,17-11 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4:52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2 13252,'-5'-1'2409,"1"0"-1647,4 1-571,35 3-1920,17 2 1,5-1 1863,29 1-23,-18 0 0,-4-2 882,-12-3-859,3 0-68,-23-1-22,-6 1-157,-21-3-393,-5 2 1847,0-2-1342,-7 0 0,6 1 0,-5 0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4:54.1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1 147 12389,'85'-13'1659,"-38"12"-1732,5-8 0,-2 6 73,-10 25 1086,-22 27 1,-8 8-2715,-4 20 1930,-9-9 1,-8-3 100,-22 0 458,-9-9 36,-27 9-696,37-36-201,-13 5-694,62-105-2176,13 17 2864,-4-4 0,3-3 6,2 18 0,2 3 577,-1 1 0,2-4-252,19-26 0,-4 1 123,-2 6-331,-9 9 1,-12 12-28,-24 36-90,-2 5 146,-14 39-114,-3 6 237,-15 45-11,2 0 44,13 4 1,5 3-303,6-46 0,4-1-6,0 34 1,10-10-107,19-38-1984,23-16-3338,9-39-1748,-16-1 7182,-7-28 0,-33 30 0,-3 3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4:54.4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79 17622,'3'8'2353,"75"-22"-2140,-3 2-174,-5-1 0,7-1 28,13 4 1,-5 3-1889,10-1 1305,-33 3 1,-14 1-696,-36 4-929,-8 0 2140,-8 3 0,4-3 0,-4 2 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4:55.9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20 13723,'-5'-11'1300,"0"2"-6154,24 86 5711,11-8 0,5 9-555,-4 10 1,2 5-165,-3-19 1,4 1 0,-4-3 343,1 6 0,-4 5-127,-12-4 1,-2 12 0,-2 1 0,-1-10-351,4 12 1,-4-2-6,-5-16 0,-1 8 0,-3-2 0,-5-12-398,-8 0 1,-6-11-444,-20 32 35,3-16-584,11-46-1523,15-34 2913,1-37 0,3 23 0,2-21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20.9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319 457 19594,'11'1'2801,"-2"1"-2801,-9-2 202,0 0 168,7 63-68,-7 0-362,1-3 1,-1 4 255,-2-8 1,-2-1-85,-2 3 0,0-1-34,0 1 1,0-1-68,-1-2 0,-1-1 23,-7 40-34,1-22 0,1-23 107,5-25-241,-1-14 78,-3-10-34,-10-19-258,-9-15-189,-9-33-46,-2-22 135,21 35 0,3-4 112,1-5 0,3-3-45,4-6 0,3-3 50,1-4 1,3-1 207,6-3 0,4 1 44,4 3 1,4 2-221,6 9 0,5 4 299,4 12 0,4 7 157,37-18-22,3 31-119,-22 24 1,-1 9 28,24 19 123,14 21 197,-45 25 308,-15 13 66,-14 8-178,-11 0-102,-23-4-246,-9-34 0,-6-2-213,-31 17-17,18-27 0,-2-5-789,-20-1-1100,8-12-1242,13-9-5670,22-7 9053,11-9 1,15 5-1,0-5 1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4:56.4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1 218 7342,'58'-56'1034,"0"0"1,-6 5 0,-3 12-161,8 24-112,-13 46-572,-8 15 1804,-20 47-1747,-27 0 137,-14-29 1,-9 7 0,3-7-318,8-12 0,-2-1 11,-27 35 1,5-10-1458,27-39 1211,11-20 168,12-5 1450,56-10-1450,8-1-2596,6-7 0,17-3 1,-12 2 2595,20-1 0,-1-4 0,-22 1 0,-67 9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4:57.9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6 149 12602,'-5'-8'2499,"66"9"-1905,2 5-365,0-1 1,10 0-1774,-5-2 1,6-2 0,4-1 1697,-5 1 0,3 0 0,3 0 0,-1-2-190,3 0 1,1-1 0,0 0 0,2 0 79,3 0 1,1 0 0,2-1 0,6 0-118,-9-1 0,7-1 0,3-1 0,0 1 0,-3-1 1,-7 1 72,9 0 0,-8 1 0,0-1 0,9 1 5,-5-1 1,8 1-1,4-1 1,-1 0 0,-4 1-1,-10 0-3,-1 1 1,-8 0 0,-3 1 0,1 0-10,1 0 0,-2 0 1,3 1-1,3 0 18,-2 0 0,5 0 0,1 0 1,0 1-1,-2-1 8,15 1 1,-1-1 0,0 1-1,-2 0-19,-1 0 0,1 0 0,-3 0 0,-4 0 4,12-1 0,-6 1 0,-8-1 522,-7 0 1,-3-1-524,-5-1 1,4 0 0,-6 0 715,-5-1 0,-2 0-719,29-1 0,-7 1 11,-11-1-1950,25 1 1956,-43 3 0,1 1 894,-1-1 1,1 1-912,1 0 0,-1 0 11,23 0 6,-19 0 0,-2 0 73,5 0-23,30 0 34,-58 0-685,18 0 1,6 0 605,23 0-11,-12-1 1,0 1 2182,11-1-2160,-29 0 0,-3 0-708,5 0 674,7-1 0,-57 1 0,-4 1 1509,-2 0-2518,-7 0-2330,2 0 3339,-11 0 0,11 0 0,-4 0 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00.9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1 233 16232,'1'-20'538,"-1"10"-4584,0 82 4561,0-24-224,0 47 1319,0-52-1474,0-12-1265,0-9 1263,0-13-134,4-4 90,5-25 128,29-56 0,8-15-218,-21 47 0,1-2 4,7-17 0,4-8 0,-2 15 119,15 11-78,24 29 156,-29 34-78,15 29-10,-38 27-595,-13 20 0,-4 4-1221,3 2 1571,-6-9 0,6-12 132,9-53 0,-5-11 0,4-15 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01.1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1 206 17456,'25'-2'1972,"63"-37"-4126,-11 17 0,6-1 1649,-11-4 1,2 0 368,23 2 0,-8 6-1859,-10 8-1378,-22 4 3083,-26 4 0,-13 2 1,-18 1-1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01.3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 1 20501,'4'82'64,"-1"0"-1,1 0 1,-1 0 0,-1 4 0,-2 3 0,-1-7 0,0-16 0,-2 14 0,-9 11 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07.3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24 17095,'11'2'1849,"-1"0"-1591,-10-2 101,0 0-113,32 107-1264,-19-39 0,1 11 1,0-2 1159,2-7 0,2-1 0,-2 2-60,0 17 0,-1 3 1,-2-13 327,-3-24 0,0-8-354,7 31-34,-3-24 79,2-19 90,-5-19 122,3-20-77,3-32-285,2-35 0,2-27 1,-2 7 992,-4 14 0,-1-1-995,0 5 1,2-10 0,0 1 0,-5 13 16,-5 8 1,-2 8-1543,6-4 1,-1 5 869,-2-1-728,7 5-1031,-3 48-1121,8 1 3586,1 0 0,-4 0 0,-8 0 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07.9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1 153 16703,'4'6'314,"-1"0"-5639,-3-6 5460,67-61-57,-14 38 614,0-12 0,3 3-692,13 22-1437,-1 6 1672,-33 44-134,-6 1 309,-34 41-97,-15-11 68,-23 0 0,-5-2-359,2-2 1134,1-9 1,8-12-1045,27-36 224,20-7-224,15-10 79,23-1-191,20-6-1642,8 8 1,0 2-2348,-2-2 3989,-6 7 0,-15 2 0,-43-1 0,-3 5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08.1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74 21891,'11'3'-34,"-2"-1"-5570,54-17 5604,-17-1-1396,17 2 0,1 2-1843,-8-3-1289,3 9 4528,-51 16 0,-9-6 0,-3 6 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08.3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0 15807,'-45'28'3193,"9"-5"-3193,114 4-1692,-2-37 841,-10 11 1,-1-1 0,1-24 0,-27 2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08.9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6 140 17196,'0'-4'1334,"-5"100"-752,9-25-908,-2 6 1,3 3 414,4-29 1,4-2 67,17 16 0,2-5-157,1-2 446,23 5-446,-34-91-1605,3-20 0,0-9 1571,-4 4 1,0-4-778,8-25 1,-1-1 664,-9 19 0,-2 3 222,-2 7 0,-1 3-479,11-32-3213,-1 29 1218,-6 29-526,-6 19 3357,-4 21 0,-8-5 0,1 4 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21.2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16524,'74'10'3541,"-7"-2"-3133,-10-5 1,2-2 118,33 1-404,-4 0-123,-7-1-224,-8-1-1109,-8 0-1312,-6 0-3114,-25 0 5759,-7 0 0,-24 0 0,-1 0 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09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403 294 11686,'12'7'2016,"-2"-1"-590,-10-6-1370,0 0 448,7-67 299,-5 35-500,5-53 151,-7 53 487,-14-11-739,0 22 620,-17-4-800,-3 24-1471,-29 45 0,-4 16 1594,-1 4-67,0 8 1,10 4-79,35 1 67,27-24 0,10-4-156,12-4-68,33 15-246,-3-70-1449,-3-26 1,-2-9 1559,11-19 202,-16 5 1,-6-3 2357,-17-11-777,-8 1-1189,-8 35-302,-3 7 11,-4 41 516,1 38-347,21 30-158,0 7-22,22 0-246,-7-38-3513,17-4 2526,-14-23 1261,10-4-3211,-20-30-1635,-12-1 4818,-6-13 0,-10 13 0,-2 2 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10.0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1 210 15291,'35'48'3911,"-8"-12"-3811,-11 43-55,-8-30-22,-5-13 224,0-8 10,-2-16 12,-1-5 78,3-7-112,-3 0-22,2-10-168,-1 6-45,0-8 101,-1 7-89,0-6-12,0 1-34,-3-10-101,-2 5 157,-9-8 181,0 0-192,1 1-11,4 2 0,7 6 0,1-3 22,1-15-22,0 4 0,0-10-11,5 12 22,0 6 112,4 2-111,-4 8-1,-1 4-22,-4 2-752,8-24 416,-1 10-202,7-18-314,-5 21-7249,1 4 8112,-4 5 0,-1 3 0,-3 3 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10.2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17476,'5'5'919,"0"-1"-616,11 78-135,-6-29-152,1 6 1,0 5-4769,-6-8 1,-2-5 4751,1 1 0,-3 15 0,-1-65 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10.4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 12 18653,'-1'-6'-3242,"1"0"0,0 6 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11.3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266 356 8896,'36'11'3775,"9"-71"-1886,-41 23-1503,-10-19 1,-9 2-480,-11 26 260,-35-9 370,17 49-414,-6 16 185,11 38 0,6 12-240,-3 5-12,10-3 0,11-5-56,32-27-2364,9-14 2106,15-17-2143,4-8 1696,1-20-154,-1-14-127,-9-19-1501,-11-47 2789,-13-6 741,-9 7 1606,-8 25-1888,1 49 1810,0 10-2515,3 15 213,1 10-134,0 18 55,6 10 3337,6 2-3909,37 14 80,-14-34 10,24 6-469,-23-40-640,14-29 98,-9-7 1449,-3-7-68,-17 14-67,-14 23 863,4 16-661,-4 8-168,4 9 34,-4 1-651,-4-1 269,-1-11 834,-2-9-1439,4-23-811,15-32 1,7-7 1718,13-13 190,-3 8 1,4 5 202,14 19-45,-3 22 1265,-6 39 1,-2 13-1245,1 17-162,-7 1 1,-6 5-96,-18 22-2134,-10-15 1,-1-3-1284,3 1 3305,-4 19 0,1-72 0,-2-8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11.7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77 18709,'0'6'1736,"0"-1"-1624,0-5 112,0 0-100,-13 50 55,2 3 1,-1 5 10,-5 38-45,4-31 1,7-6 145,19-14 34,9-7-3492,19-10 3525,54-12-358,-11-20-166,-22-5 1,1-7 165,-15-1 0,0-8-1139,25-38 0,-4-10 1043,-30 28 1,-2-3-79,15-27 0,-10 1 62,-29 1 112,-40 26 124,-9 21 66,-35 30 135,5 26-177,4 27-25,16 18 353,53 17 0,19 2-476,-6-46 0,6-2-12,26 36 1,12-14-191,-14-49 1,6-17-3351,37-24 1,-3-9 3551,-42 14 0,-2-1 0,24-14 0,-15 0 0,-43 12 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20.2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5 113 8680,'-2'-8'3709,"0"1"-2655,2 7 570,0 0-1209,69-45-359,-25 33 16,7-16 1,1 15-1168,-2 88 0,-12 27 1274,-16-51 1,-4 3-94,0 23 0,-3 11 0,-10-10 456,-13-18 0,-12-6-380,-25 22 0,-4-7-5,6-3-157,2-15 0,10-21-101,30-43-839,13-67-1385,11-9 2313,-5 17 1,3-3 11,1 13 0,1 2 1185,-1 2 0,0 1-676,0-10 1,-3 6-241,3 0-191,-5 2 69,-17 83-1945,-6 20 2010,1 12 1,1 7 484,0-13 1,0 2-648,-1 20 1,3-1-170,12 24-4,10-9-2024,24-32 1,8-6-566,17-1 863,-8-13 0,-3-13-1645,-13-29 3494,-8-9 0,-29 5 0,-3-3 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20.4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14753,'9'7'2661,"3"52"1,-5 14-2662,-4-16-4916,9 27 1,1-4 4234,-8-48 1,8-1 0,-10-31 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20.5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62 17644,'-7'-34'-90,"1"7"-6330,6 27 6420,0 0 0,0 0 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20.7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16099,'53'0'-1082,"0"0"1,23 0 509,-24-10 0,-5-2 1,-11 2-1,-17 9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21.9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187 8 17241,'-8'-4'2252,"1"0"-1445,7 4-11,-34 61 55,13 12-1023,-4-7 0,1 5 363,9-5 0,5 0-46,-1-2 1,2-1-113,2-4 1,1-2-34,2-6 0,2-1-11,-2 37-449,4-15-1132,0-15-626,0-17-863,1-18-6589,2-12 9670,0-20 0,0 7 0,-2-8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20.8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45 19101,'-7'-3'112,"2"1"-1502,83 9-4425,-28-17 5815,7 6 0,-1-1 0,-20-10 0,-9 2 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21.9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0 163 20781,'31'1'3687,"-6"-1"-3519,-25 0-22,32-11 44,-24 9 1211,24-10-1054,-32 12-67,0-1-66,0-1-147,0-4-190,0 0 123,0 0 22,0 4-1501,0 1 1479,3 4-56,-2 0 34,3 1-24,-2-1-77,-1-1-45,-1 2-56,0-1 11,0 1-89,0-3-1,0 0-481,4 0 537,-2 2-55,2 0-45,-1 0-3463,10 15 3810,-8-11 33,8 9 23,-13-16 56,3 0-89,-2 0-1,1 0-145,-1 0-135,0 0-1187,1 0 402,0 0-357,0 0 123,0 0-337,-1 0-2565,5 0 3629,-3 0 550,3 0 740,-4-4 3720,-4-15-3183,-3 1-168,0-9 23,-3 9 213,4 2-1345,1 21 380,17 25 271,10 38-1304,2 5 1,6 16-1,-3-8 720,-6-18 0,0-1-45,3 13 1,2 8 0,-6-21-1317,-7-23 1249,8-26 123,-2-37-78,4-23 0,0-9-90,-7 6 1,-2-8-292,5-31 0,1-17 0,-4 15 172,-5 33 1,-2 3-73,4-48 1,-3 20-1513,-9 69 1793,-3 45 0,0-22 0,0 25 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22.6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318 1011 14238,'3'10'470,"-1"-2"746,-2-8-802,0 0-4607,24-57 4306,-18 22 1255,8-58-572,-26 57-2438,-28 2 1664,2 35-566,-23 24 869,8 20 1483,-3 20-1550,9 8-57,23-9 1,6-2-549,1-6-225,21 27 427,27-90-1547,49-52 3259,-20 2-1690,-16-2 0,-6-2 123,-6-4 1626,-5-6-1234,-21 62 874,1 20-908,1 27-2754,33 44 2396,-8-38-33,25 15 637,-13-52-525,7-20-1284,-6-17 1,-1-10 952,-11 5 0,-2-6-232,11-22 1,-4-6 404,-18 10 1,-6-1 874,-4-4 0,-4-6-838,-7-6 1,-4-6 0,-1 7-436,0 10 0,-3 3 858,-3-32 0,-3 17 1931,2 54-2234,2 20-1414,6 30 1728,-1 19 0,0 8-679,3-3 1,1 3 409,-3 27 1,3 2 743,4-16 1,4-1-840,0 1 0,4-1-977,2-2 1,8 0 85,22 19 0,6-6-61,-20-35 0,3-3 17,17 17 1,0-21 906,-13-54 0,-14 13 0,-14-20 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23.0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 16804,'14'50'1126,"0"1"0,7-1-1104,-5 9 1,0-4-23,5-19-728,10-13-371,7-25 719,-1-21 268,5-27-79,-10-12 796,-8 14 0,-3 1-369,0 2-68,6-13 67,-27 59 1222,17 51-1222,-2-17-56,20 42-101,-4-33-78,23 6-4234,14-20 737,-13-3 3497,-2-22 0,-43-5 0,-3 0 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23.4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154 315 11571,'8'4'1412,"-2"-2"-1244,30-76-56,-26 35-1739,10-19 0,-4 1 2983,-18 17 501,-8 0-1174,-4 30-392,-9 7 689,-12 33 1,-1 12-449,-5 8-179,3 4 1,5 4-108,16 15-330,16-17 0,7-2-768,16 8-1053,23 14-1299,-5-63 3204,8-16 0,-30 1 0,-1-3 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24.1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458 351 16355,'12'6'1659,"-3"0"-1535,-9-6-1,0 0 11,-41-40 68,2 38-1355,-20 1 1,-4 8 1622,-18 40-409,25-9 1,4 3 106,-2 21 101,21 0-2758,59 24 2242,16-41 73,1-14 1,4-7-316,33-19-72,-4-12 63,-28-21 0,-6-7 351,2-20-15,-16 4 0,-7-5 302,-17-28-179,8 1 0,4 0 1126,8-12-992,-3 23 1,5 8 150,7 32-113,-1 16-133,-1 9 755,2 13-755,7 21 17,-8 21 0,-3 11-251,-6-5 1,-3 5 311,5 26 1,-3 12-200,-13-26 0,-3 8 0,-2-1 0,1-6 227,3 24 1,0-1-85,-2 1 1,0 7-1,2-13 28,1-24 1,1-6 167,4 9 1,1-6 704,0 1-845,4-6 421,-18-90-622,0-25-322,-24-16 1,-16-19-1,4 9 445,12 17 0,-1 0 1014,-14-16 0,-7-8 0,6 20-296,-1 11 334,12 15-1488,21 20-158,29-4-336,32 4 535,20 0 1,2 1 0,-7 0 0,-13 6 0,1 1-1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24.9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 18014,'6'9'672,"-2"-1"337,-4-8-415,-11 108-113,1-23-2411,2 1 1,1 8 2181,1-7 0,4-4-118,4-23 1,2-2-129,2 12 0,5-6-6,18-7-863,57-27-1095,-25-43 1560,-12-5 0,-2-9-185,3-58 1430,-29 37 0,-6-8-638,-4-19 0,-6-10 1,0 9 249,0 23 0,-1 2 155,-3-50 1,-3 25-615,0 70-831,-6 45 1,1 23 1054,3 18-163,-3 3 1,1 5 565,5-27 0,3 0-1154,13 33 1,3-2-2053,-4 5 2142,4-30 0,2-14-325,-8-39 224,2-34 348,8-25 0,1-6 716,5-13-297,-4 7 1,1 6 196,-3 24-336,-4 14 613,22 42-300,-12 3-224,21 31-11,-9-11-34,8-14 1,4-4 898,18 0-910,-12-9 0,1-8 13,6-27-136,-2-16-79,-26-11 0,-5-9 554,-10-8 1,-4-3-476,2 2 0,-4 1 67,-8-38 325,-16 60-77,-16 17-21,-1 33 512,-12 19-256,13 33-192,9 14-134,7 7-1670,21 0 1373,12-38 0,6-6-565,26 11-90,-14-27 0,3-10-1973,17-24 2466,-22-40 0,-14 22 1,-22-19-1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25.1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20 114 23202,'-11'-8'-1792,"2"2"2487,9 6-763,87-10-354,-17 0 0,12-4 0,-6 2 0,-7 2 0,0 1 0,0-2 1,-1-1-1,0 1 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26.0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363 108 13745,'3'11'3664,"-1"-3"-3239,-2-8-54,-75-17-1802,33 50 0,-2 8 1688,-9-26 1,1 4-51,6 36 0,13 7 568,18 5-775,8-8-953,48-25 1,13-10-1,9-11 656,6-10 1,1-11 27,4-45-958,-39-13 1,-9-6 1349,-6-19-22,-18 20 0,-11 5 123,-35 11 280,-28 18 263,10 21-1159,8 25-1545,26 15-1458,22 6 3395,6-3 0,0-16 0,0-5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26.4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17409,'6'2'358,"-1"-1"-5637,-5 74 5515,0-4-207,2-8 0,2 12 1,-1-5 82,2 2 0,0 0 272,4 24 1,1-1-368,-2-32 0,1-2-848,4 9 1,0-4 595,0 1 157,5 2 1604,-17-67-2972,0-95 589,9 20 285,-1-3 1,4-2 246,4 24 0,4 5 511,1 2 0,6 5 217,13 5 1,5 10 1798,45 12-1327,0 37-170,-23 42-99,-44 16 15,-30-3 1,-13 2 174,3-30 0,-6-2-796,-12 26 0,-8-8-157,-25-19 157,-24-38 0,49-1 0,-10-24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22.2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0 112 18194,'10'-39'773,"29"4"0,10 8-504,24 22-816,3-1 1,4 7 641,-13 17 0,-1 9-205,2 10 0,-1 6 379,-3 4 0,-3 4-129,-8 2 0,-5 4 6,-8-3 0,-5 2 143,-11-3 0,-5 1-132,-6-4 0,-5 0 303,-18 45-24,-27-7-279,7-44 0,-6-4-500,-10-1 0,-5-3 376,-5-2 1,-2-2-6,-4-4 0,-2-4 28,1-3 0,0-3-56,5-6 0,2-3-325,-34 2 12,28-9-1256,30-13-924,18-11-2561,27-7 5139,11-6 1,-5 18 0,1 4 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26.8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388 40 17454,'11'2'1736,"-3"-1"-1601,-8-1-158,-91-36-1199,49 43 1132,-15-17 1,4 6 44,23 42-257,13 1-3129,11 19 3431,23-14-46,11 15 337,18-17 729,3 0-168,-1 32-1476,-22-29 971,-16 23 2740,-40-36-3087,-18-7-1041,-47-8-7744,25-19 8805,3-10 0,43-2 1,24 2-1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27.1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1 312 14137,'8'11'1726,"-2"-3"-1065,-6-8-6198,78-31 5638,-41 11-68,14-3 1,-2-2 1476,-13-7-1477,-7-5-1442,-11-1 1420,-8-1 561,-8 5 22,-4 8 56,-8 8 1920,-3 11-1908,-32 17-623,19 9 342,-13 17 2982,30 5-3161,8 5-521,52 5 0,15-3-769,-3-4-246,17-3 1,-3-9-3306,-28-27 3889,-12-7 1,-28 2-1,-6-1 1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27.4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28 186 14641,'6'12'2129,"-1"-3"-1982,11 40 0,0 10 88,-8-7-196,10 15 1,-6-1 533,-24-22 368,-24-15-941,13-34-266,-9-22 8,27-38-71,29 6 1,16-11-1,-2 8 346,-11 15 0,2 0-261,13-11 0,7-5 0,-3 17 109,13 24 292,7 21 0,-35 0 0,2 9 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27.6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1 275 10907,'17'74'1561,"-1"0"1,0-13-1,1-6-1516,15 7 11,-7-35 1749,-8-36-1884,4-19-1339,10-56 1,1-15 397,-14 47 1,-1-1 784,4-15 1,1-6 0,-3 13 234,0 4 0,-10 24 0,-2 23 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28.1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410 25 14003,'2'6'3238,"-83"-9"-2734,27 21-258,-6-10 1,-1 4-23,-5 34-196,33 4 0,5 1-375,2-2-583,24 29 44,40-69-3377,30-36 0,4-12 4263,-2-5 476,-3-3 0,-9-5 1642,-36 0-621,-7 6-1105,-8 22 736,-3 6-1117,-4 19 1424,0 78-1301,2-35-89,2 9 0,5 1-45,15-7-751,23-22 0,8-5-2763,21 3 1015,-21-16 1,-2-7 3271,-2-16 1,-35 1 0,-4 2-1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28.3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45 117 16756,'3'-66'929,"0"15"-5813,-5 75 5780,-7 65 1,-2 20-741,8-32 1,-1 3 444,-3 13 1,0 11-1,1-9-506,5-2 1,1-7-796,0-1 0,0-2 633,0-7 0,1-1-3166,3 7 0,0-8 3236,-1-1 0,4-1 0,-7-75 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28.6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0 176 18317,'80'-24'-127,"0"1"1,0-1 0,10 13 0,2 0-1769,1-13 1,6-6 0,-10 8 1883,-12 16 0,-17 8 1420,-25 8-938,-14 9-591,-6 42 635,-9 28-515,-1 5-501,-6-43 0,-4-1-1998,-10 14 2499,-11-24 0,9-15 0,1-21 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28.7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19829,'3'1'-324,"0"0"-864,-3-1 1188,47 26 0,-36-19 0,36 19 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29.3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399 48 13903,'30'3'3440,"-7"0"-5623,-74-24 0,-27 0 2362,23 28-129,-25-21 1,4 10 1328,31 49-1233,12 3-1554,10 27 1184,13-22 2,11 13-92,16-36 2394,11-11-2236,11-11 167,16-18 160,-3-19 8,-2 0 3419,-14-7-3520,1 21-78,-15 8 146,12 14 368,-19 9-200,-3 11 179,-4 9-358,-3-19-113,3 3 124,8-33-3527,44-31 3459,-3 4 365,2 8 0,3 5 150,12 7-111,23 7-2369,-40 27 2413,17 30-447,-26 0-137,10 19-917,-30-25 975,-5-5 0,-11-16 0,-5-6 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30.4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31 289 15038,'-17'-11'897,"3"2"-160,14 9-692,75-27-3667,2 60 3874,-16-10 1,-2 6-181,-20 12 1,-9 7 350,-10 5 0,-8-1-323,-9 9 12,-16-3-269,9-29-899,-9-21-1263,20-45 1774,11-28 1,8-22-1,-3 8 1173,-5 18 0,0 1-352,7-20 0,4-9 0,-7 20 2468,-6 19-929,-8 91-1222,-6 15-414,-5 3 1,-1 5 117,1-13 1,0 1-158,2 23 0,3-1-286,13 7-56,-2-25 0,7-11-850,25-29-943,10-9 1995,-4-37 0,-17 23 0,-14-23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22.4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 1 20557,'6'2'2589,"-2"-1"-1368,-4-1-885,10 80-190,-10-27-124,4 6 1,-1 2-23,-8 9-504,0-5-606,1-11-996,-2-12-662,1-18 12,-2-11-4718,1-21 7474,-2-13 0,5 6 0,-1-4 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30.7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12 180 18138,'-11'-4'470,"52"-58"-436,18 33-260,-7-7 1,3 3 225,38 17-3163,-38 17 1,-5 5-199,-1 4 3582,2 9 0,-51-11 0,0-4 1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31.0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 18586,'15'22'-3485,"82"-23"-1437,-58-9 4922,14 0 0,-3 1 0,-30 4 0,-8 5 0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31.1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51 17398,'-11'-2'-77,"71"-8"0,25-2 1,-46 6-1,38-4 1,1-1-1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33.0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37 14663,'-7'-4'1032,"2"1"99,5 3-604,0 67-2272,13-18 1,1 2 1777,-9 2 1,2-2-18,9 3 1,1-9 899,-9-23-938,5-11-528,-2-25 438,6-16 112,5-28-90,6-10 174,2 21 0,2 4-72,2-2 3480,25 7-3088,-35 59-3325,25 55 2954,-22-31 1,11 25-34,-29-55 22,-5-8-78,0-4-2683,10-50 2739,1 3 0,15-40 0,2 22 392,34 7-280,-24 28 168,23 19 68,-32 32-91,2 17-431,-4 2 1,0 2-1575,11 6-3607,8 15 5355,-30-53 0,-15-12 0,-1-1 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33.9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1 397 16737,'7'8'1468,"-1"-2"-1412,-6-6 145,56 11-33,-10-10-45,19-9 1,5-7-1725,-15-9 0,-4-6 1668,2-2 1,-4-4-35,-10-1 1,-8-2-34,-10-17 493,-61-24-459,-3 43 44,-49 9 23,22 56-50,21 39 0,6 11-51,1 8 0,9-6 0,20-1-140,37-32 0,16-10-583,20-10 0,8-6-175,4 6 1,4-9 146,12-17 0,-1-12 101,-27 1 0,-1-7-1019,20-29 0,-6-8 1669,-31 20 0,-4-2 34,15-20 0,-11 0 435,-28-6 449,-8 8 1660,-51 6-2422,5 29 525,-42 21-232,17 29 27,17 26 0,5 7-756,0 0 151,12-5 0,15-7-656,40-29-3966,33-34 1,7-14 3752,2-9 998,-2-2 0,-9-5 2690,-33-10 2318,-14 4-2968,-4 20-1895,-4 7-133,0 29 1288,11 46-942,15 30-329,4 7 16,10-8 2182,-13-44-3157,6-21 795,-10-29-324,6-23 336,-7-25 3341,1-3-2893,9-17 130,-14 38-377,4 0-78,-13 36 202,30 0-2558,-3-2 2367,33-5 101,-12-1-112,3-1-2425,32 4 2548,-36 13 90,23 15-56,-44 17-34,1 10-823,6 33-5776,-13-15 6476,-3-3 0,-18-33 0,-8-26 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34.6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326 339 15885,'-78'-14'2421,"34"28"-4551,-21 25 0,5 13 2365,28 30 382,4-11 0,9 1-617,35 10 879,14-8-1204,19-32 0,7-8 269,1-4 45,38-24-213,-73-52-264,-7-39 1,-2-11 291,0 30 0,0-1 5,-1-5 1,1-7-1,1 7 325,5 6 0,4 6 129,12-4 0,1 7-1480,5-4 1217,13 30 516,-38 72 268,-1 39-317,-7-3 0,-2 17 0,0-4-367,2 0 1,0 3-82,-2-20 1,-1 8 0,1 0 0,1-9-248,6 16 1,2-9 249,-1-2 1,8-1-197,25 14 0,3-11-195,0-9 1088,32-17-2367,-99-131 1,-26-33 1312,20 55 1,-4 0 439,-7-15 0,-5-8 0,0 14 634,-29-7 3815,16-14-4554,56 39-168,36-16-398,5 45 0,10 7-3905,21-8 1,1 3 4470,-22 3 0,-3 2 0,2 1 0,-8 2 0,-20 5 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35.6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515 1238 13801,'-12'-3'1949,"-63"-50"-218,38 39-1339,-21-12 0,-6 11-155,20 35 0,2 11 346,-43 23-460,46-12 0,8 5-123,3 26-1620,30-14 0,10-2 971,18 5 217,-1-18 1,7-10-655,32-26-304,-9-55 1,-5-15 1107,1-3 445,-11-10 0,-11-3 654,-29 5-429,-3 4 743,-1 35 1039,0 7-2215,0 30 45,3 14 269,19 36 0,8 10-269,7 4 132,-2 4 0,13-9-564,25-42 1,2-18 2897,7-12-2691,-5-7 1,-8-13-145,-23-48-1196,-30 11 0,-5-14 1,-2 4 1435,1-5 0,-3-2 129,-2-7 0,-1-9 0,-2 8-229,-1 1 0,-2 4 616,-1 3 0,-3-1-177,-3-4 1,-1 8-211,-3-4-22,-4 11 22,13 93 348,0 26-150,2 22 0,1 21 0,0-5-192,0 3 0,1 2 44,1-15 0,1 7 1,1 1-1,1-9 45,2 14 1,7-4-48,8-8 1,7 3-1,-2-9-87,-2-9 0,3-4-314,14 19 0,6-17-241,7-42-369,3-34-158,-15-16 0,-4-13 465,-3-22 1,-6-10 588,4-2 0,-5-3 411,-9-8 1,-5-1 966,-6 11 0,-2 5 1076,0-20-1860,0 11-527,-7 70 56,0 28 537,0 81-492,0-23-84,-1-3 0,2 0-17,5 9-90,3-12-649,10-15 190,1-25 549,-1-22 90,0-18 302,-6-5-639,-3 8 169,-2 17 78,-2 20 2291,5 19-4023,5 7 1,0 1-5821,-2-3 7552,11 27 0,-23-71 0,-2-3 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36.5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365 161 17230,'-71'3'773,"23"20"-415,0-3 1,1 6-5347,-4 40 5257,24-13 0,4 2-1212,-4 21 943,5 17 842,28-50-1111,20-15-1291,35-32 0,10-15 1353,-25 1 0,0-4 207,34-15 0,-8-8 1432,-19-37-1343,-26-3 611,-62 5 1,-16 4-600,3 6-73,-11 8 0,-3 15-106,10 47-3418,24 30-1468,4-10 4964,26 14 0,-1-26 0,4-4 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36.9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42 19594,'11'-41'-11,"0"94"269,-12 34-1133,2-3 0,1 5 914,-3-14 0,0 4-1048,3 7 0,1 9 1,0-9 963,-1-10 0,0-1-56,1-4 0,0 5 1,0-17 801,0-10-701,-2-28 0,-1-14-56,-7-28-729,-17-59 494,10-8 322,-2 23 0,9-6-82,31-13 1,10 5 550,7-4-444,2 24 0,5 15 146,6 40 257,-5 26 224,-26 26 1,-9 9-505,-6 22-56,-11-9 1,-11-2 33,-36 5-157,-15-6-4916,17-29 1,0-4 4642,2-2 1,-11 3-1,57-39 1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37.1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212 29 17935,'2'-16'1099,"0"3"-1099,-66 20-90,47 13-2243,15 32 0,12 7 2423,34 7-85,5-2 1,1-4 1077,-7-17 16,-30 19-999,-33-26-100,-32 12-627,-24-36-426,-3-6 485,17-18 1,24 9 0,23-9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22.8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0 440 17554,'12'6'3037,"-3"-1"-2532,-9-5 1567,0 0-1601,78 71-377,-25-18 175,6 1 0,1 3-135,11 10-89,-7-16-45,-10-15-1091,5-78 1,12-43 0,-11 6 1090,-21 25 0,-3-4-212,7-8 0,8-12 0,-3-1 0,-14 13 553,-17 7 1,-8 9 644,9-22-324,-8 34-595,-4 24-33,2 25 537,7 27 247,10 37-533,-8-22 1,0 4-132,1 10 1,-1 3 52,-1 1 1,-2 2-152,0 0 0,-2-1-56,-3-3 0,-2 0-258,-1-4 0,-1 0-336,-3-5 1,0-1-96,-2-6 0,1-3-3659,-1 32-1770,0-39 6118,-4-21 0,3-23 0,-3-3 0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37.4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1 386 17084,'0'9'22,"0"-1"-5604,64-84 5683,-29 34 525,10-19 0,-2-4-615,-20 12 1293,-3-9 141,-39 28-1917,-2 24 674,-22 20 3191,3 26-2912,3 17-1969,22 3 0,9 2 1052,13 10 38,3-14 0,8-7-1451,31-16-829,5-15 2238,7-26 0,-28 5 0,-1-11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37.7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1 255 13958,'49'45'1374,"-1"0"1,-4 9 0,-12-1-737,-23 8-179,-9 4 46,-7-45 492,-4-11-4804,-8-59 3583,9 1-79,7 0 1,6-3 22,23-37-213,21 19 0,8 3-1392,-22 28 0,3 3 383,22-15 1,-2 12-3877,-21 26 5378,-6 11 0,-24 2 0,-1 0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38.0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0 243 18619,'25'67'1390,"9"26"-1852,-2-6 495,-3-7-33,-19-68 92,-3-6-394,3-13 54,19-47-229,2-3 393,-9 7 0,1-3-397,14-35-1839,-7 20 1,-1 3 1489,2 2-850,11-20 547,-35 95-1321,-5 6 1916,1 15 1,-3-15 0,0-4-1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38.2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291 131 14809,'12'-56'3653,"-16"41"-3093,-32-44-44,-8 70-180,-22 10-179,16 18-45,7 7-448,4 40-225,21-36-648,16 14-35,29-52 1244,45-51 0,-34 29 0,16-31 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38.4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0 198 5659,'24'-55'2101,"0"1"0,14-34 848,-38 100-2378,0 11 586,3 32 0,6 7-1169,32 10 12,33-38 0,6-12 0,-9-7 0,-5-41 0,-1 1 0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38.6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1 117 17050,'10'-65'2936,"-2"13"-7933,-8 52 5770,0 0 1016,4 68-1532,-3 10-533,3-6 1,4 21 0,0 4 0,-2-12-397,-2 7 0,1-1 36,1-13 0,1 11 0,-1-4 1,-1-16-2637,-1 23 3272,-3-49 0,-1-20 0,0-30 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38.8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1 242 17812,'57'-44'19,"1"-1"1,-1 1 0,2 10-1,6 8-1831,24 2 0,14 5 1,-14 14 2107,-24 16 1,-11 14 56,-4 11 0,-13 8 1482,-20 23-1812,-10 3-2609,-4 18-4395,-11-32 6981,3-5 0,-4-38 0,6-13 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39.0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21 14587,'6'12'2016,"-2"-3"-424,-4-9-2679,0 0-4123,-5-22 5362,4 23 1,-4-21 0,5 26-1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39.7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353 338 16658,'2'-18'997,"-46"2"1,-15 11-886,8 27-17,-16-12 0,3 7 387,20 46-3189,27-2 0,8 1 2775,11 9-68,4-16 0,8-8 1375,25-25-1375,4-11-1230,25-32 1387,3-29-157,0-5 0,-11-8 123,-23 32 79,-2 11-113,-2 11-642,-1 6 956,-3 17 2561,5 40-2371,-15 41-593,-2-17-89,-14-2-23,-3-64 67,0-7-1187,17-51 1007,42-26 225,-30 30 0,3 0 467,12-2 0,2 7-52,14 6-2123,-8 15 2963,11 31-650,-16 11-291,14 20 89,-13 1-73,7-16 1,4-6-118,21 4-213,-15-14 0,0-9-166,10-29-24,-4-18-230,-18-29 0,-6-12 234,-17 30 1,-4-3 6,13-35 0,-8 2 156,-18-4 135,-11 16 1190,-26 36-1313,5 18-53,-11 44-126,18 19 50,26 30 0,10 7 145,-6-29 1,1 1 167,16 33 1,2-1 250,5 0 58,-17-3-570,-25-25 0,-13 2 194,-29 0 1,-12-3-695,6 1 0,-7-4-1295,-24-5 1,-4-12 1882,25-17 0,5-6 0,-15 3 0,28-13 0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41.8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 5 10193,'-9'-2'3765,"1"0"-3104,8 2 2218,-4 0-2396,2 0-315,-2 0-23,2 0 12,2 40-1047,-2 46 1170,4 11-190,-1-38 0,0-3 44,2 10-134,8-7-449,-2-33-592,9-16-412,12-48 1,2-19 1508,11-10 511,-6 5 0,1 2-499,-2 11-68,-6 20-23,14 30-54,-14 20 268,15 22 3025,-19 9-3283,-1 1-9764,16 30 9664,-22-43 1,8 12 0,-24-49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1:54.304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314 4 10260,'1'10'1625,"-1"-1"1221,0-9-2622,3-10-11,-4 7 22,-4-7-190,-10 10-22,-10 6 89,-8 14-34,-9 18 146,-4 26 179,-2 18-577,26-34 1,2 2 391,2 2 1,3 0 61,4 1 0,3 0-161,-1 46-18,11-10-90,14-16 23,10-15-23,19-16-11,7-17-45,9-14-78,-8-13 0,1-6-1121,31-11 819,-26 2 0,-2-4-2209,16-20-469,-6-4 158,-28 11 2945,-12 5 0,-23 19 0,-3 3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28.8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633 8 15706,'-5'-7'930,"-36"35"0,-10 21-269,-2 25-1279,13-24 1,-6 7-1,5 0 769,5 15 1,6 1 21,-4 9 1,2 2-1405,0 2 1,2 2 1543,2-1 1,1-1 56,3-2 0,2-1 67,4-3 1,3-1-298,4-5 0,4-1-45,1-3 0,3-3-73,5-5 1,4-3-277,6-6 1,5-2 236,6-7 0,6-3 173,6-4 0,6-4-548,4-4 0,2-5-420,2-2 0,2-5-544,1-3 0,-1-4 2018,35-7 1,-33-2 0,-26-9-1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42.0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49 18922,'1'12'515,"65"-25"-10346,25-1 7481,-1-11 1,-13 17-1,-71 8 1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42.2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19 139 19347,'-10'-8'-560,"2"2"560,8 6-997,116-30 997,-32-3 0,-17 15 0,-4 0 0,-9-8 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43.1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 17 17185,'-2'-9'560,"1"2"-370,1 7 181,0 0 334,-13 60-503,7-7-56,-7 23 0,1 3-3482,5-7 3392,-4 22-56,9-79 0,2-10-3300,13-48 3300,8-6-17,-2 4 1,4-4-16,28-33 44,7 6 245,-10 40 1,2 10-57,5 9 2210,26 23-2210,-50 44 1,-8 10-2432,12 14 1764,-7-12 1,-1-2-1540,4-5-370,-10-23 2375,-2-11 0,-14-19 0,-2-2 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44.6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98 192 14079,'7'1'2700,"-1"0"-2223,-6-1 364,-44 81-483,28-38-112,-8 11 1,3 1-155,16-7-171,44 25-78,-17-41 175,32 14-40,-23-56-509,-16-10 206,1-15 325,-20-13 56,-8-9-493,3-31 0,4-4 414,11 4 29,-4 1 0,12 12-18,28 50-2771,42 66 3534,-31 22-432,-11-4 0,-4 7-134,-18-5 0,-5 8-13,2 13 0,-1 11 0,-1-6-1049,0-4 0,-1-1 895,0-1 1,1 6 0,-2-13 26,8 20-45,-3-29 0,0-26 2167,-11-34-2290,0-28-11,-7-30 134,-11-18 84,-16-14 0,-2-3 39,1 4-123,-3 8 0,8 4-112,28 27-739,60-10-943,7 5 125,-10 22-1,2 4-4201,18 0 5871,-7 4 0,-49 15 0,-8 1 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45.1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404 3 16165,'-10'-3'1277,"-71"5"-6141,36 16 5413,-27 21 0,2 10-291,20 17 432,12-10 1,9 0-691,21 4-1501,73 8 1130,-19-40 141,5-12 1,2-17-657,-10-45 0,-8-15 886,4-9 34,-19 4 0,-13 2 55,-32 9-55,-13 7 2193,-23 15-2608,25 20-1235,-7 24-2294,33 8 3910,5 10 0,5-17 0,0-3 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45.6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18507,'11'9'-101,"-3"-1"656,-5 52 0,-6 18-466,11 8-1284,-5 12 0,1 2 1223,1-46 0,1-3-22,-3 21 1,-1-4-30,1-4 578,-6 18-813,-5-94-1120,1-49 348,-1-1 817,24-36 213,16 31-842,20 34 0,9 9 954,14 2 303,-14 19 0,-5 12 658,-8 32-344,-16 20 335,-43 17 0,-15 2-1064,-13 8-67,-2-10 0,-9-8-9764,-32-30 8272,43-30 0,-6-4 0,45-17 0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45.9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224 43 17532,'11'11'1188,"-2"-2"-1994,-79-55 817,31 52-11,-50-28 751,61 70-858,34 10 1,14 4-1095,18 18 1212,0-14 0,3-3 225,21-1 246,-11-10 985,-17 12-65,-29-28-1402,-30 6-1143,-31-30 1143,2-11 0,1-2 0,-2 2 0,-14-7 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5:46.0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17543,'11'10'0,"-3"-2"0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21.3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587 312 13566,'11'4'2834,"-1"0"-1848,-10-4-974,0 0 44,13-47 168,-7-11-191,8-18 68,-11 8 11,-10 32-3436,-81 1 3391,24 42-22,-4 2 0,0 11-45,25 13 0,4 13-30,-3 14 0,0 10 0,5-1-397,4 11 1,4 0 426,1-14 0,-1 3 0,11-7 5,9-5 1,21-12 1,49-20 1,33-15-1,-8 1 4,-18 7 1,2-1-12,22-6 0,11-3 0,-18 11 39,-26 15 0,-17 10 572,-17 5 0,-19 7-508,-28 8 1,-19 8-1,0-6 76,4-1 1,-7-5-104,-14-5 1,-10-2 0,5-11 35,12-17 1,2-8-631,-7 0 1,2-3 584,-22 2-448,13-9 878,38-20-1953,20-8-8375,35-68 9722,-15 47 1,17-31 0,-24 66 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21.8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120 0 11986,'3'5'4134,"-1"-1"-3024,-2-4-258,-3-4-136,-3 47-21,-7 22-297,5-9 0,0 11-1014,-2 20 1,-2 12 0,2-6 615,1-4 0,0 0-45,-1 1 0,0 7 0,3-12-459,3-23 0,2-5-2718,0 3 1,0-5-3844,2 0 7065,0-12 0,0-45 0,0-7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29.2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450 14 16916,'-54'-7'728,"-1"0"0,2 8 1,4 10-12,-11 57-1520,30-24 0,2 3 1055,0 4 0,4 2-56,4 1 0,3 0 174,5-2 0,3-1-202,-1 41-168,12-11-34,19-14 183,12-13-1393,22-15-381,12-15-1859,6-13-1458,-17-7 4942,-7-17 0,-35 9 0,-4-8 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22.0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19 300 15975,'-10'-2'1523,"2"1"-4157,58-25 0,31-8 2634,-34 17 0,3 0-427,16-10 1,9-4 0,-6 4-605,3 3 1,-6 4 1245,-12 0 1,-5 1-1,15-3 1,-38 9-1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24.3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498 180 8428,'2'11'2398,"0"-1"-1589,-2-10 513,3-3-751,-2 2-279,4-2 202,-4 2 896,2-2-817,-2 1-360,3-3-33,-4 4 44,2 0 56,0 0-101,-1-2-22,1-2 167,-2-5-324,0 3 68,0-4-68,0 4 56,-5-9-112,-8-3 56,-2-2-45,-7-1-11,-1 3-168,-52-4 235,28 11 0,-41 7 157,20 53-1679,34-8 1,2 5 1638,-1 1 1,3 4 56,4 15 0,10 0-107,21 19-1442,14-18 1230,27-30-337,5-39 23,7-16 56,20-37 347,-45 15 0,-3-4 45,1 1 0,-5 0 11,2-40 1177,-22 27 523,-4 30-1688,-2 3-23,0 33 173,0 37 1,3 10-140,8-1-34,-4 9 0,5-5 0,20-20-639,25-14-1860,17-29 1042,-2-21-33,-7-26 1905,-42-5 0,-8-2 862,2 6-358,-4-32-819,-13 81 629,3 33 414,6 35-896,2 9-68,3 17-123,-4-32 22,-3 0-89,-2-27 3347,0-5-3414,-1-31-3796,36-84 3863,9 12 22,-20 20 0,1 4 124,19 0 660,-10 62-1325,-15 16 709,11 30-33,-17 37-2404,-4-31 1,-1-2-3648,4 21 6666,9-6 1,-19-76-1,0-3 1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25.3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557 519 17297,'10'11'2577,"-103"-23"-2409,34 24-101,-11-14 1,-3 11 380,10 40 0,10 14-741,19-12 0,3 1 293,-11 12 0,7 0 0,21 17-2958,37-31 3014,25-25-269,13-11-95,20-42-62,-17-24-1217,-20-8 1,-6-13 1186,-16 12 1,-5-5 0,0 0 216,1 1 0,-1 0 1,-4-2 182,-4-2 0,-4-1 0,-3 6 313,-1 2 1,-4 6 1490,-18-29-1687,7 45 62,-26 73-106,25 37 0,9 16-79,-5-16 1,1 2 50,7-5 1,3 5 0,3-7-46,5-5 0,4-6-34,2-1 1,7-1-79,14 7 0,5-4 15,26 13-239,14-31 0,8-18-23,-24-29 0,-1-13 381,27-8 1,-6-10 205,-31-1 0,-10-9-144,-8-16 0,-11 0 74,-9-8 547,-18-14 0,-34 52-419,-10 36 0,-6 16-129,0 11 0,3 11-118,-10 16 0,8 6-45,22-7 1,9 0-6,4 34-1166,60-41 438,-9-27 301,39-24 349,-2-60 111,-42 25 0,-1-2 896,1-1 1,-3 3-370,-1-12-100,-18 38-371,15 61 2386,-5-11-2452,21 41-12,-11-26-4930,13 8 1478,-14-36 3731,2-15-884,-14-47 199,-4-8 1,-1-2 1784,7-7-718,10-21 381,-6 66-336,6 9 414,10 44 1,0 13-751,-5-8-191,1 12 1,-7-1 212,-22-24 807,-3-12-1199,-3-17-695,2-55-1269,26-3 1,8-4 1761,-12 9 1,3 2-231,20-12 1,9 12-1491,38 24 1922,-37 21 0,3 2 0,-46 7 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25.8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399 945 14227,'1'11'4773,"-1"-3"-4605,0-8-146,19-33 46,-29 15 111,3-26 454,-54 35 0,-16 14-151,2 8-365,1-2 1,7 15 100,37 38 1,16 7-654,11 1 429,4-3 0,12-9 6,40-36-235,-2-20 0,5-13-1914,2-24 1,0-12 1980,1 6 0,-4-10-187,-18-13 0,-5-14 0,-9-2-578,-7-1 1,-9-2 0,-3-3 1148,-3-13 1,-5-3 0,-1 5 169,1 18 0,-2 4 1,-2 5-18,-7-14 1,-6 30-1782,-1 59 1720,9 44 1,7 21 323,-1-8 0,2 8-617,0 16 0,1 12 0,2-3-142,2-10 0,2-2 0,0-1-377,0 0 0,0-1 0,-1-3-267,2-5 1,-1-1-1,0-13 771,2 16 0,-2-28 0,-2-47 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26.7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168 1 17958,'-9'88'420,"0"0"0,0 0 0,0 0 1,-2 4-1,0-4 0,4-4-1842,6 17 0,2-14 716,-1-8 595,0-1-1525,0-66 605,-11-31 1006,-5-32 14,-13-33-85,14 35 1,2-10-592,4-11 1,4-14 0,1-2 0,4 12 820,5 2 1,3 2-120,-3-25 0,3-9 0,18 48 727,38 87 0,21 55 0,-10-6-451,-22-26 0,-3 4-120,4 4 0,8 12 0,-5 3 0,-19-5 977,-22 28 1,-22-8-1909,-2-34 1,-7-1 809,-12 25 1,-10-10-51,-3-39 0,-4-10 1384,-43 16-2448,35-24 0,2-10-4731,-9-36 5795,7 1 0,43-15 0,11 25 0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27.1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90 481 15965,'4'8'874,"0"-1"-835,-4-7-2426,112-145-260,-81 74 2647,6 13 0,9-9 0,-16 10 694,-28-3-1708,-41 23 2258,-33 60-662,-10 15-521,35 1 0,6 7 454,-6 32-940,28-10 1,11 1 491,16 13-50,3-21 0,10-7 661,45-16-4953,22-31 0,3-10 4275,-9-2 0,-2-2 0,-15-4 0,-54-1 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27.4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0 131 18082,'10'11'1736,"46"62"-1277,-16-19-241,-1-1 1,2 5-62,-6-5 0,-2-1-2655,16 27 2520,-8-11 969,-25-38-622,-12-102-1602,4 6 992,-2-1 0,2-3 151,2 17 1,6 1-1111,16-19 1,4 5 392,7 1-73,-7 21 1,2 11-623,5 31 1502,1 7 0,-14-3 0,-11 3 0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27.7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19493,'2'95'3362,"-2"-25"-3318,0-1 1,0 3-45,-1 19-1602,1-23 0,0-3-2540,0 1-4676,0 18 8864,0-84 0,0-2 0,0-6 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27.8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20221,'20'25'0,"-3"-5"0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28.3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341 119 17666,'-29'-50'1883,"19"42"-1782,-35-52-101,21 62-3960,-34 42 4509,-9 27-437,33-31 0,4 3 340,-3 13 0,22-6-1181,55-23 1,16-22-96,-13-48 1,2-13 1008,20 31 1,-3-3 178,-19-51 0,-20 8 779,-21 57-987,-4 16-100,1 19 56,3 14 3325,7 16-3426,19 22-1502,20-15 393,11-9-1457,18-29 1789,-16-46 1,-22 18 0,-16-19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29.5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0 129 16277,'8'2'1277,"-3"-1"-615,-5-1-326,78 82-4386,-43-34 4117,13 8 0,-3 1 1,-20-6 814,-10-12-882,-9-14 0,-3-12 112,-3-8-56,-4-6-56,-4-17 3033,-1-14-4030,0-29 571,11-13 90,21-9 325,6 32 0,5 3-146,26-13-863,20 1-1243,-33 47-3250,-20 7 5513,-10 6 0,-16 0 0,-1 0 0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28.5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51 19505,'6'-50'2005,"-3"117"-1703,-4 28-257,-1-6 0,2 16-1852,6-16 0,3 12 0,1-2 1,-2-15-1276,-4-12 1,0-3 2372,8 37 1,2 9-1,-6-60 1,-8-58-1,0-8 1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28.6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1 186 19246,'3'5'78,"35"-32"1,17-13-2579,-1 22 1,4 0 2661,18-21 1,2 4 659,-8 21 0,-4 17-419,-9 20 1,-8 19-825,-18 17 0,-9 16 0,1-4-420,10 0 1,-5 2-176,-15 1 0,-7 5 0,-6-18-6715,-9-19 7731,-9-18 0,8-24 0,2 0 0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28.8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14978,'41'58'-2309,"-9"-24"1,-31-11 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29.3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275 33 16804,'12'5'3619,"-3"0"-8764,-101-41 5235,44 53-85,-11-22 1,2 7 1392,18 56-1695,49 2 0,15-1 1414,13-12-1078,-3 2 0,3-11-2307,2-38 2268,-24 0 45,7 0 2055,3 7-2044,14-27-67,-3-5-34,11-35 45,5-7 196,-9 27 1,7 3-667,-1 11 0,3 3 638,-2 0 0,0 6 180,37 22 2672,-33 22-2858,-15 20 1,-5 8-1883,3 13 913,-12-11 1,-7-2-2499,-15-4 2803,-29-20 1,19-10-1,-19-18 1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30.1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0 800 11045,'99'7'1551,"-46"-5"1,6-1-3099,5 1 0,9 1 1,11-4 1979,0-2 0,13-3 0,8-3 0,4 1 1,-4-1-1,-7 1-559,-9 2 0,-4 0 1,-3 0-1,5-1 0,6-1 169,-7 1 0,7-2 1,4 0-1,3-1 1,0 0-1,-2 0 1,-3 0-1,-7 0 121,15-1 0,-9 0 0,-1 0 0,4-1 0,12-2-137,-28 4 1,7-1-1,6 0 1,3-2-1,3 0 1,2 0 0,-1 0-1,0 1 1,-4-1-1,-4 2 1,-5 0-211,16-1 1,-6 0 0,-4 1 0,-2 1 0,2-1-1,4 0 1,7-2 180,-15 3 0,5-1 0,5-1 0,3-1 0,1 1 0,1-1 0,-2 1 0,-2 1 0,-4 0 0,-6 1 0,-5 1 173,13-1 1,-8 2 0,-5 0 0,-2 1 0,4 0 0,8-1-164,-10 2 1,6-2 0,3 1 0,2 0-1,2-1 1,-1 1 0,-2 0 0,-3 0-1,-5 1 0,3-1 0,-3 0 0,-4 1 0,0-1 0,-1 1 0,2 0 0,2-1 35,10 0 0,5 0 1,2-1-1,-2 1 1,-3 0-1,-6 0 0,-9 0 41,4 0 0,-6 1 0,-9 0 0,-8-1-5,7-1 0,-14 1 22,2-2 1308,-20 1-2171,-40 6-6253,-12 2 7015,-3-2 0,-1 2 0,4 0 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31.4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23 148 15683,'-6'-4'2129,"0"0"-829,6 4 56,-11 4-964,29-10 45,7-1-235,43-15-242,8 0 1,3-1-4303,16-2 2936,-19 6 0,-10 4-3983,-34 11 5389,-11 5 0,-21-1 0,0 1 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31.6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 13173,'94'6'-1819,"1"0"0,-21 1 0,-5-5 2325,-13-10 0,-9-3 0,-11 3 1,-11 2-1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32.8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1547 16502,'8'4'537,"-2"-1"427,-6-3-941,0 0-23,24-29 89,-4-2 196,20-23 1,3-4 207,-7 7-263,-4 6 0,-3 8 128,-19 27-279,-3 7-34,5 8 358,29 45-319,-5-12 0,5 4-1696,28 27 0,2 2 1651,-19-22 0,0-2-39,6 2 0,-4-9-33,-9-18-2359,-17-11 2280,-2-14-684,-6-72 381,-10-1 1,-2-10 206,2-5 1,-2-13 182,-4 27 1,0-11-1,-2-5 1,1 3-1,0 12 32,-1 2 1,1 9-1,-1-6-26,1-8 1,0-8 0,1 3 0,-1 17 421,5-24 1076,1 22-1232,-6 43-247,0 4-59,14 24 165,55 2 1,20 1-51,-18-2 0,6 0 26,13 0 0,10 2 1,-3-2-68,-17-1 0,-2-1 0,0 0 178,4-1 1,1-1 0,5-1-172,-5-1 0,6-1 1,-1 0-1,-5-1-11,-2 0 0,-5 0 1,2-1-5,13-1 1,1-1-1,-12 0-2,-16 1 1,-12 1-763,5-4 253,-32 5 768,-45 10-3077,-17 18 2355,-15 12 0,20-7 0,2-4 0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33.3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4 404 17364,'-2'-10'852,"0"2"257,2 8-257,128 120-2597,-87-66 0,1 3 1831,9-2 0,6 3 0,-8-1 37,-7 11 0,-9-10 865,-1-9-405,-5-32-642,-8-52-65,3-50-1049,5-4 1,6-10 1049,-7 26 0,2-1 0,0 1 123,0 0 0,-1 2 0,1 2 1015,10-22 1,-2 15-2641,0 21-1061,-13 40 624,4 31 2074,-7 30 0,-4-19 0,-6 3 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33.6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0 100 18765,'2'10'705,"68"-56"-6051,-25 33 5374,5-16 0,2 8-1016,4 51 1033,-11 21 973,-17 33-917,-13 15-23,-14 0-476,-19-29 1,-3-4 430,6 4 46,-24 12 1399,35-73-1410,80-34-192,-13 5 1,5-1-645,10-4 1,4 0-600,8-1 0,-6 4 953,0 3 1,-31 8-1,-37 8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29.8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86 205 15650,'-9'-4'1669,"2"0"-1579,-24 68-90,23-26-459,-23 52 179,44-50-214,6-10-536,17-15-999,6-8 943,5-24 391,-1-8 695,-3-21 527,-11-7 481,-14-8-11,-9-1 79,-10-3 1389,-26-5-1781,10 28-382,-20 8-302,18 28 0,0 7-561,2 13-1567,0 8-942,7 4 3070,3 2 0,6-17 0,1-3 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34.5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91 18317,'10'13'1300,"-2"-2"-6815,79-19 5453,-13-7 1,8-3-2674,-13 9 1,3 0 0,-3 0 2734,17-9 0,-9 2 0,14 4 0,-85 12 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34.7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110 134 12751,'-61'46'347,"12"-9"-825,111-46 0,35-18-2167,-23-1 0,3-1 2785,-7 9 0,4 0 0,-8-1 0,1-6 0,-16 4 0,-28 11 1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35.1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1 431 18552,'4'12'1382,"25"33"0,19 23 0,-7-5-3871,-13-12 1,-1 4 2658,9 11 1,9 13 0,-1 2 0,-10-12-659,-8-1 0,-5-5 499,5 13 0,-2-8 1179,3-12-317,38-125-1637,-36 27 0,-1-7 734,3-14 0,2-10 1,-2 1-24,-5 7 1,-1 0 0,-1-1 509,1-1 0,-1 0 0,1-3-603,4-10 1,0-2-1,0 4-843,8-8 0,-2 7-1185,-7 4 1,0 14 2173,9 20 0,-33 42 0,2 6 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39.6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0 281 17330,'42'70'549,"0"1"0,-3-3 1,-6-3-276,-13-17 1,-4-1-5487,10 44 5480,-7-11-1121,-6-15 931,-3-20 1190,1-19 245,28-101-1956,-10 2 365,-4-6 0,-1-5 973,-9 18 1,-4-2-1003,2-22 1,-2-2 117,-4 21 0,0 3-6,-2 2 1,-1 7-6,1 3-369,-3 47-8633,36 16 9002,-12 5 0,14 0 0,-25-3 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39.8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76 21420,'77'-32'-2969,"-35"26"-2734,42-32 5703,-61 38 0,-17 1 0,-5 0 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39.9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17 196 16358,'-9'-12'1927,"2"3"-1281,46 8 1,28 0-3258,-6-16 0,6-8 0,-2 4 2437,20 6 0,-3-1 0,15-17 1,-21 1-1,-57 19 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42.7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946 632 15963,'1'4'1390,"0"-1"548,-1-3-1904,9-49-34,-5 13-230,4-31 1,0-7-3253,-4-4 3476,-1 16 1,0 0 5,-3-6 22,0 11 247,0 9-403,0 24 100,0 10 34,0 50-11,0-6-2314,-5 26 2023,-9-19 2615,-33 8-2235,-40-16 1,-12-5-389,37-4 1,-2-3 320,-8-2 0,-7-3 0,10-2 1,-25-2-854,31-3 1,3-1 1177,-3 2-145,-11 0 1940,64-3-2064,7-2-235,6 14 224,15 0-11,15 20-34,19 3-786,3 12 1,2 5 796,-20-19 1,-2 0 1122,21 22 1,-3 4-1124,-20-15 1,-7 3 33,-6 20 0,-7 2-23,-3-19 1,-6 0 33,-8 14 0,-10-7 101,-29-3-52,4-10 0,-8 8 0,3-4-83,7-6 1,-1 1 18,-7 6 0,-4 5 1,7-4-14,8-6 1,7-6-2194,-7 17 1951,4 3 2366,68-46-2186,38-27 1,11-10-1160,-21 11 0,1 0 1159,3-6 1,4-3 0,-8 4 22,31 3-79,-21 7 1,-3 7 1855,-16 15-1710,-7-3-67,-14 7 12,-19-10-12,-3-5 224,-6-3 4236,0-16-4449,7-59-1737,0 3 0,1-5 1592,-2-1 0,1-1 134,3-11 0,1 5 332,5-14-635,-3 24-649,-10 37-1099,-2 15-7780,6 37 9470,0-8 1,2 9 0,-7-13 0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44.2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261 1 14540,'4'11'2936,"-1"-2"-2734,-3-9 571,-75 77-90,35-2-1663,6 2 0,-6 17 0,10-7 1153,13-16 1,7-1 13,-1 2 0,3 5 0,6-10-75,21 18-2248,13-11 2153,6-30 0,9-6-1128,7-12 1,5-6-2739,8 2 0,-1-9 3849,29-22 0,-40-3 0,-46-3 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44.6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11 297 14339,'-6'-1'896,"2"0"-5996,16-63 5201,9 37 1711,37-47-1106,4 72 960,-2 24-1218,-35 32 1,-10 10-1506,-3 15 1191,-13-12 1,-4-5-1,-6-16 68,-7-12-78,10-18-124,1-13-617,7-28 303,10-22-575,2-10 1,3-8 899,3-2 1,1 0 510,0 0 1,-2 4-30,8-28 2211,-18 66-1740,-5 68-672,-4 9-231,1-2 1,0 5-1095,-1 9 0,1-1 1033,4 28 0,2-34 0,5-5-235,15-1-2363,44-19 2598,19-53 0,-23 17 0,-7-33 0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46.4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93 1 13723,'3'8'1680,"-1"-2"-66,-2-6-3035,-22 98 1869,11-45-353,-4 11 1,1 1 1029,2-9-2380,-1 17-1221,7-40-2260,1 10 4736,15-48 0,-6 4 0,6-5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30.1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188 0 16423,'12'11'3888,"-3"-2"-3036,-9-9-292,0 0-560,-80 12-179,49 10-225,-54 13-134,73 6 247,14-2-146,21-4 303,14-5 134,19-6 112,4-6-101,-2-2-11,-8-1-90,-10 1-213,-9 5 236,-12 2 34,-7 4 33,-8 2-3246,-3 2 3515,-8-1 67,-11-1 11,-11-3-112,-7-7-235,1-6-291,7-7-392,7-3 2640,8-3-5318,6-7-3273,5-1 6634,2-8 0,0 7 0,0 1 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46.6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0 132 19352,'5'7'796,"0"-1"-4139,50-25 0,20-13 1181,3 10-634,1-7 0,-2 2 3152,-15 15 1,-44 10 0,-6 1 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47.0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1 361 17151,'61'40'515,"0"-1"1,1 0-1,22 15 1,-26 6-3257,-62 14 1,-19 0 2740,-3 6-236,1-24 1,-2-10 1588,-1-32-4177,22-92 1259,25 6 1425,-1-2 0,6-4 140,5 15 0,1 2 0,0-1 0,0-4 1255,5-25 0,-4 5 1005,2-6-1829,-14 32 1,-6 14-208,-13 39-157,0 18 1356,-14 58-1233,10-14 1,0 5-169,-4 6 1,1 3-12,3 4 0,7-1-190,11-2 0,9-5-2167,4-15 0,4-3 480,-5 0 0,3-9 1866,28-13 0,-47-27 0,-1-4 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48.0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1 124 10899,'9'0'3350,"-1"0"-3025,-8 0 325,5-16 325,-4 13 1087,4-13-1390,-5 16 6443,0 0-7070,0-2 89,0 1-55,0-1 290,0 1-346,-2 1 22,1-1-68,-1 1-78,0 0-537,-1 0 481,1 0-11,0 0-247,35-14-1646,11 0 2038,39-11-22,-2 6-22,-6 9-762,-3 37 409,-39 17 431,-7 39-11,-55 9-1309,-25-15 0,-9-2 1314,25-30 1,-2-3 628,-24 19 0,6-9-723,28-29-2759,78-20 2658,20-12-79,-1-2 0,7-2-596,-6-1 0,0-1-272,0 0 0,-1 0-3418,-6 0 0,-6 0 4555,8-1 0,-22 4 0,-41 10 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48.8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1 145 14182,'0'-67'2050,"25"47"-1859,26-37 448,37 83-1742,-15 14 0,11 15 1,-6 0 1343,-5 3 0,-2 4-89,-14-12 1,6 6 0,-3 1 0,-11-3-52,-5 14 0,-13-1 428,-4-2 0,-13 7-1199,-19 1 1,-12 13-1,-6 0 1,4-10-1096,-4 10 1,-2-2-877,-7 7 1,-5 5 0,3-23 2640,-5-25 0,25-44 0,6-4 0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49.5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75 15639,'1'11'2745,"1"-2"-2465,-2-9-123,0 0-45,55-24-112,-9 10 56,11-4 0,4 1-787,8 6 753,-5 1-22,-40 9 23,-22 1-225,-4 0 202,-13 10 135,-15 5-1,-20 15-2683,-14 0 2605,-22 16-213,28-17-336,0 6-348,43-20-5713,31-2 6554,6-7 0,4-1 0,-10-5 0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51.4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230 31 13566,'-5'-2'2498,"2"1"-1814,3 1-438,122-8-246,-85 5 6,32-1 0,-9-1 83,-50 3-55,-4 0 67,-4 1-1,-1 1-458,-10 0 470,-11 0 22,-19 4-33,-49 12-90,13-2 303,-4 0 0,3-1-314,20-4 0,-29 1 0,84-10 157,72-4-1686,-11-6 1529,-1 3 0,4 0 44,22-10-2903,7 1 2848,-37 5-348,-9 3-459,-38 6 818,-49 13 0,29-8 0,-29 8 0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52.4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0 706 11661,'3'11'1871,"-1"-3"-695,-2-8-290,64-7-427,-1-2-308,-1 0 0,14-3-1359,0-1 0,14-2 1,2-2-1,-6 2 1282,-3 0 1,-3 1 0,7-2-94,-5 2 0,8-2 0,3-1 0,-1 1 0,-7 1 52,14-2 1,-6 2 0,8-2-129,-26 5 1,5-1-1,4-1 1,2 0-1,1 0 1,0 0 118,6 0 0,3 1 1,1-1-1,0 1 0,1-1 1,-1 1-206,-1-1 0,1 0 0,0 0 0,0 1 0,-1-1 0,-1 2 192,-3 0 0,0 0 1,0 1-1,-2 1 0,-5 0 1,-4 0 304,2 1 0,-8 1 0,0 0 0,5 0-260,3-1 0,8-1 0,0 1 0,-5-1 0,-10 2 232,26-4 0,-5 1-273,1 0 0,5 0 0,-36 2 355,-49 6 2053,-12 1-1963,-6-1 2751,0 0-3054,0 1-919,0 1-785,-8 1-1590,-2 0 3417,-14 2 0,11-1 0,-1 1 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53.1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0 160 18216,'3'7'-134,"0"-1"313,-3-6 22,8 108-189,-5-77-1,-1 30 0,3-11-11,-1-45-4065,28-74 3953,0 9 112,-2 1 0,2-2 0,18-21 291,-14 42 1,1 7 56,6 10 77,11 25-257,-33 49-123,-4 15 0,0 6-392,7 21-471,-6-18 0,0-6-4314,-4-21 5132,1-16 0,-11-27 0,0-5 0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53.3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1 139 18754,'68'-20'156,"-8"4"-134,-6-4 1,7-1-3823,11 3 1,-2 4 1772,11-1-1223,15 1 3602,-78 14 0,-18 0 0,0 0 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53.5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19280,'4'82'73,"0"0"0,0 0 0,-1-23 0,0 1-540,0 34 0,-2 15 0,0-17-665,0-34 0,-2-11 0,1 10 0,0-17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30.5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17028,'12'11'3025,"-2"-2"-2745,-10-9-672,0 0 202,3-9 190,-4 21 45,0 0-45,-3 26-45,0 3-112,11 5 157,20 1 11,17 0 135,17-2-34,3-4-11,-10-6 0,-12-10 100,-18-5-100,-12-10 291,-8-2 135,-12-2-236,-17 3-291,-16 1-112,-21 1-751,2-2-1041,6-4-1514,20-3-2655,15-2 6073,15 0 0,4 0 0,0 0 0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6:55.8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5882 16994,'2'10'572,"-1"-1"-23,-1-9 773,12-28-1356,7-12-33,20-39-1448,-13 11 1,2-11 0,-2 7 1531,-4 15 0,-2 0 57,3-10 1,1-6 0,-7 17 1278,-10 17-289,-2 20-1031,4 10 23,10 15 315,20 15-58,24 15-1363,-2 2 0,7 5 1123,7 2 0,1 2-17,0-1 0,-2 0 1078,-9-4 0,-4-4-1089,18 12-2280,-31-20 2369,-3-6-66,-34-30-46,-2-30-187,-5-29 1,-4-24 0,-1 3-60,0 20 0,-1 2 0,-1-7-245,-1-17 0,0-11 1,-3-2-1,-1 6 301,-3-5 0,-2 3 0,-3 0 67,4 19 0,-2 2 1,-1-5-1,-4-10 60,1 10 0,-4-10 1,-2-7-1,-1-4 0,-1 0 1,0 2-1,2 6 0,1 9 57,0-3 0,2 8 0,1 3 1,-2-2-1,-2-8-25,1 6 1,-3-8-1,-1-5 1,-1-2 0,1 1-1,0 6 1,2 9 0,2 11-388,-7-13 1,3 14-1,1 2 407,-11-24 1,2 6-7,8 19 1,2 5-6,-8-23 878,14 30-934,11 29-22,5 12 22,3 11 2237,0 1-1711,3 0 1866,1 0-2325,2-3 3392,4-4-3369,4-12 78,2-13-79,-2-4-33,-5-7 12,-6 9 21,-2-23-513,-1 23 480,0-14 0,0 30-34,-2-15-2746,-2 9 2813,-6-14-22,5 23-11,-1 1 132,6 11-177,0-1 0,6-2 23,25-5-442,34-6 464,-13 5 0,11 0-757,22 0 1,14 0 0,-1 0 771,-12 3 0,-2 1 0,6-1-74,-17 3 0,3 0 0,3 0 0,6 0 0,6-1 66,-6 2 0,6-1 0,5 1 0,4-1 0,2 1 0,0-2 0,-1 0 0,-2 0-175,-1-1 1,-1-1 0,-1 0 0,1-1 0,0 0 0,1 0 0,2 0 0,3 0 167,-10 1 0,4 1 0,1-1 0,1 1 0,1-1 0,0 0 0,-1 0 0,-1-1 0,-1 0 0,-3 0 95,-3-1 0,-2 0 0,-2 0 1,-1-1-1,-1 0 0,1 0 1,2-1-1,1 0 0,3 0-90,-4 1 0,3-2 0,3 1 0,1-1 0,1-1 0,-1 1 1,0 0-1,-2 0 0,-2 0 0,-4 1 0,-4 1-5,13-2 0,-7 0 0,-3 1 0,-2 1 0,1-1 0,3 0 0,6-1 1,-7 1 0,5-1 0,4 0 0,2-1 0,1 1 1,-1-1-1,-3 1 0,-4 1 0,-6 0 0,-8 1-262,34-4 1,-12 2 0,-6 0 0,0 0 268,-4 0 1,0-1-1,-2 1 1,-2 1-9,-7 0 0,-1 1 0,-1 1 0,-2-1 0,16-2 0,-3 1 0,-2 0-205,-10 3 0,-1 0 0,-3 0 205,21-1 0,-3 1 541,0 2 0,-4 1-429,-27 2 0,-5 1 1820,32-4-1753,-55 4 2280,-30 2-2157,2-5 3146,0 6-3403,9-4-22,9 4 128,36-1 0,12-1-2124,23 1 1973,-9-1 0,0 0 22,7 0-2727,-7 2 2672,-42 0-247,-7 1-1322,-45 0 1144,-75 9 0,54-7 0,-51 7 0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7:02.4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15448,'9'7'459,"-1"0"147,-8 55-3796,1-6 3264,3 4 1,3 13 0,-1-6-70,-1-15 1,1 1-2320,3 18 0,2 8 0,-2-16-1137,-1-10 3706,3 20 1,-11-74 0,0-4 0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7:02.8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17 423 14735,'-9'-1'-538,"1"1"-2644,25 71 3316,18-7-201,-16-16 0,1-2 1482,25 9-1269,-12-39-56,0-34-57,-3-18 129,-6-37-162,-13-17 50,-7 16 0,-2-5 62,-4 7 0,-1 1 219,2 3 0,-1 6 218,-6-17 549,18 102 450,10 13-1346,18 44-101,9-9-1779,-1-8 1,2-1 231,12 10 1731,-15-18 0,-3-6-4073,-7-14 1144,-16-16 2644,-8-8 0,-11-10 0,0 0 0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7:03.5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25 411 14417,'-3'-8'1434,"0"1"-2128,3 7 694,0 0 314,32-43-2227,30-19 0,6-6 1980,-32 25 0,0 1-67,33-27 0,-14 13 893,-45 43-759,-40 50 1,-17 24-1135,20-21 1,-1 4 1085,-10 11 0,-6 6 0,5-1 48,-1 5 0,6 3-437,10-1 0,4 6 1,7-9 302,11 27 1014,11-24 1,15-19-1245,53-84 0,13-32-785,-41 37 1,-3-1 1019,32-30 1,-12 4-6,-40 28 1906,-13 16-1486,-38 53 1,-13 21-197,4-1 266,-8 8 0,3 3-894,11 10-1702,71-49-2174,-14-9 4280,57-50 0,-59 10 0,-4 0 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7:04.1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17 15706,'1'5'2432,"-1"-1"-2343,-62-30 594,-24 72-683,2-44-22,13 67-146,73-41 185,51 0 0,13-3-228,-6 5 222,12-5 0,-3 0 1,-29 1-3114,-16 25 3808,-38 21-415,-20 2-269,5-34 1,-7-4 5,-12-3 0,-2-5-2267,-21 11 1701,-13 2-624,46-24-1057,18-3 409,10-5 1810,25-4 0,-11-3 0,10-2 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7:04.6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94 1 18205,'-14'75'-1953,"-1"1"1,0 0-1,-2 6 1,3-6 1952,5-6 0,4-10 0,1-18 0,4-40 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7:07.7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189 45 11986,'7'0'1692,"-1"1"-572,-6-1 79,0 0-650,0-20-33,0 15-259,0-15-257,-2 20 11,-7 0 45,-8 5 68,-10 6 44,-40 55-213,39-31 34,-23 37-57,121-19 180,-26-28-95,7-1 0,1-4 39,2-11-190,3 9 134,-30-5 235,-6 10 270,-64 12-3483,-27 10 3124,-12 1-68,-1-6-78,36-20-4493,10-4 2588,39-18-2297,5-6 4202,35-19 0,-24 13 0,1-1 0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7:08.1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1 17084,'11'3'213,"-2"0"-157,-9-3 33,0 0-2425,13 141 2527,-2-54-105,-4-24 0,0 8 0,0-3-1023,3 5 0,0-6 970,0-11 1,-1-2-212,7 41 212,-4-46 89,-8-40 381,-3-10-481,0-18 1235,-18-14-1292,-8-15 34,-18-1 532,-3 25 1,-2 9-432,-9 16 3267,-36 23-3486,55 55 1,17 11-242,14-18 129,2 7 0,19-16-3160,51-66 1,16-26 3389,-21 3 0,-1-3 0,8 4 0,-6-2 0,-9-17 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7:09.9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978 3288 14148,'-2'-10'1681,"0"3"-874,2 7-729,0 0-616,-46 0 796,64-1 45,-10-8-1292,37-4 0,29 0 0,4-3 1053,-9-3 1,6-2-1,1-1 1,1 0-552,1 0 0,2 0 0,0-1 0,2-1 512,7-2 0,2-2 0,0 0 1,-5 3 15,1 0 0,-4 2 0,10 0-28,-6 4 0,10 0 1,4 1-1,-3 1 1,-9 2-544,8-1 0,-7 3 0,5-1 532,-15 3 0,8 0 1,0 0-1,-5 2 1,-14 3 2,7 3 1,-12 3-12,-9-1 1,-3 2 66,1-1 1,-4 0 431,0 0 1444,11-6-1702,9-36 1558,-32 19-1793,38-25 3282,-53 35-3260,6-12-3348,-6-2 3180,10-18-412,-8 0 0,0-6 463,-4 6 0,-1-5-660,2-18 1,0-12 0,-3-2 466,-7-6 1,-3-4-1,-1 0-161,2-3 1,0-1 0,-4 0 391,-4 22 1,-1 0 0,-3-2 0,-5-4 253,-6-8 0,-6-7 1,-2-2-1,-1 6 0,3 10-48,2 6 1,0 10-1,-2-7-23,-5-18 0,-4-12 1,-2 6-1,-2 24-345,-2 29 1,0 13 241,-11-5 1213,-23-1-1203,28 33-21,-3 3-52,-33 6 1,-8 2-40,29-1 1,-3 0 327,-7 1 0,-8 1 1,-10 2-457,-1 3 1,-12 2 0,-4 2 0,2 0 0,9-2 191,-6 2 0,8-2 0,-10 3 15,17-3 0,-10 1 0,-4 1 0,0 1 0,6 0 0,10-2-8,-7 4 1,11-1 0,-7 4 9,3 0 0,-7 4 0,-3 1 1,3 0-1,7-3 9,-9 4 0,8-3 0,-6 3-147,-5 2 1,-8 4 0,3-1 0,14-5 157,2 2 1,11-4 38,6-1 1,0 3-36,0 8 0,-3 6 1,7-4-39,9-4 1,1 0-12,-26 23 1,5 9-787,28-2 1,12 6 808,9 12 0,4 5 33,0-20 1,0 2 0,5 1 456,8-1 1,5 1 0,4 7-368,1 0 0,5 10 0,1 4 0,0-4 1,-1-9 215,0 2 1,-1-9-1,2 8-310,0-3 0,2 11 0,0 1 1,0-6-1,-2-15 326,3 2 0,-1-7-299,6 25 0,0-2 562,-8-35 0,-2-3-590,5 18 0,-3-6-16,-8-15 32,-1 5 1409,-1-14-1442,3 3-44,1-14 22,20 32-851,-6-16 851,15 28-207,-13-34 140,1-7-2093,45-9 2473,-2-20-229,-7-8 0,5-7-91,-4-8 0,11-10-307,-7 4 0,18-8 0,10-5 0,5-2 1,-2 0-1,-7 4 0,-14 6-655,7-4 0,-11 5 0,10-5 980,5 0 0,18-9 0,7-3 0,-6 4 0,-19 8 0,-31 15 0,-24 11 0,-11 6 0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8:11.1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 20 12143,'-22'-11'1748,"5"3"-740,17 8-975,0 0 334,-5 0-289,4 0 126,-4 6-69,5 9 628,0 18-379,6 36 1,3 26 0,0-5-200,-3-8 0,0 4-135,0-6 1,2 9-1,-1 4 1,-1-4 55,-3-10 0,-1-2 1,-1-1-1,0-3-1129,0 9 1,0-4 0,0 8 1080,1-9 0,-1 9 1,1 1-1,-1-1 0,1-8-32,1 8 0,-1-6 1,1 2-8,0-6 1,0 3-1,1 1 1,0-1-18,0-2 1,0 0 0,0 1 0,0-1-556,-1 0 0,-1 1 0,0-1 0,0 0 553,2 24 0,0 0 0,-1-4 11,-2-10 1,0-4-1,-1-7-753,0-6 1,-2-3 836,-4 12 0,-2 1 327,1-11 1,1-2-423,-3-3 0,1-2 11,-1 32 11,6-29 1,1-4-23,0-1 954,0-4 0,0-6-898,1-28 0,-1-11 2814,-1-3-2848,2-6 1667,0-2-1689,1 3-22,0-1 0,-2 3-1,2-2 68,-5 2-45,3-3 0,-2 2 22,3-3-10,1 1-12,5 2 134,27 2 180,36-3-90,-12 0 0,15-3-162,2-3 1,17-3 0,9-1 0,-1-1 0,-9 1-900,-7 2 0,-6-1 0,1 0 1,8-1 839,1 0 1,8-1 0,5-1 0,0 0-1,-4 0 1,-9 1-20,2-1 0,-8 0 0,-1 0 1,6 1-24,4-1 1,5 0 0,2 1 0,1-2 0,-1 1-460,1-1 0,-1 0 0,1 0 0,-1 0 0,0 0 482,-1 0 0,0 1 0,0-1 1,-2 1-1,-1-1-232,-9 1 1,1-1 0,-3 0-1,-3 0 1,-4 1 202,11-1 0,-6 0 1,5-1 41,5-1 0,7-3 0,-1 1 0,-10 1 3,-14 2 0,-7 1 0,4 0-69,26-5 1,4-1 0,-20 1 79,-12-1 0,-25 6 0,-21 4 1753,-12 3-1484,-5 0 1177,-2 0-1401,3 0 3467,44-1-3400,-20 3 769,37-2-326,-1 3 0,3 0-808,19 0 387,-4 0 1,2 0-57,-34 0 1,1 0-1502,38 1 1,2-1 1461,-35 2 1,-2-1-12,30 1 1,-6 0 16,-15 3 11,27 5-45,-16-1-1065,-23-2 0,1 1 1222,37 6-101,-18 0 1,7 2-717,14 5 1,1 2 637,-15-5 0,-4 0 744,3 3 0,-11-2-744,-22-6 0,-7-4 56,22-4 0,6-3-368,18 4 345,-5-3 1,5 1 22,-17 0 0,-4 2 45,25 2 940,-32-4 0,-7 0-1019,-15 1 48,-8-4-1201,-22 1-4,-2-2-1285,-9 0 2255,-4 0 165,-14 0 0,12 0 0,0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30.8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 62 20905,'26'-34'4605,"-5"7"-4425,-21 27-91,0 0 68,-1 55-90,-7 11 0,3-8 1,-2 3-68,0-2 0,-1-1-499,-1-1 0,1-1 168,2-1 0,1-1-1260,-5 45-826,6-16-564,2-19-3137,2-32 6118,1-14 0,-1-18 0,2-1 0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8:24.1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 19 15247,'-3'-10'761,"0"2"-402,3 8 268,0 0-391,-26 96-141,21-45 0,4 15-555,2-2 0,2 18 0,2 13 0,1 9 0,0 3 0,0-2 0,0-7 0,-1-12 507,1 18 1,-1-12 0,1 0 0,2 14 3,-2-29 1,2 8 0,0 4-1,1 4 1,1 2 0,-2 1-1,1-2 1,-2-3 0,-1-4 60,-1 8 0,-2-2 0,-1 0 0,0-3 0,0-2 0,0-3 0,0-3-512,1 4 0,0-7 0,0-1 0,1 2 0,-1 5 409,0 0 1,-1 5-1,1 5 1,0 0 0,0-2-1,0-6 1,0-7-8,2 8 1,1-9 0,0-3 0,0 1 34,1 22 1,1-2-1,0 5-12,-1-11 1,0 3-1,-1 2 1,0-2-1,0-7 0,-1-1 0,0 0 0,0-1-126,-1-1 1,0-1-1,0-1 1,-1-2 126,0 9 0,-1-3 0,-1-1 11,-1-3 1,-1-1-1,-2-6 13,-4 3 1,-2-4-29,4 15 1,-3-10-12,-10-24 34,11-39 1705,4-10-1784,2-4 1507,1-2-1372,145-25-73,-89 14 0,4 0 1113,18-3 1,12-1 0,4-1-1134,-14 4 1,3 0-1,3 0 1,2 0-672,-6 2 0,3 0 1,2 1-1,1-1 0,-1 1 663,3-1 0,0 1 0,0-1 0,2 1 0,-1 0 4,5 0 1,1 0-1,1 1 1,-3 0 0,-3 1-11,2 0 0,-7 0 1,3 0-1,12 0-268,-18 0 0,10-1 1,6 0-1,3-1 0,1 1 1,-1-1-1,-5 1 0,-6 0 277,-1 1 1,-7 0 0,-2 1 0,-1-1 0,4 0 0,7-1-172,-9 1 1,6 0 0,4-1-1,2 0 1,1-1 0,-2 1 0,-3 0-1,-5 1 1,-6 0 164,13-1 1,-6 1 0,-5-1 0,-2 2 0,3-1-199,-1 0 0,0 0 1,0 0-1,-1 1 1,0-1 214,17-1 0,0 0 0,-1 0 0,0 1-14,-7 0 0,0 0 0,0 1 0,4-1-9,-2 0 0,5-1 0,1 0 0,-2 1 0,-5 0 9,-3 0 0,-6 0 0,0 0 0,3 0-3,-5 0 1,2 0 0,1 0 0,0-1 0,-2 0-12,15-3 0,0-1 0,-3 1 0,-5 0 36,-1 0 0,-5 1 1,1-1 246,15-3 0,1 0 0,-13 2-264,-20 3 1,-7 1 353,7-2 0,-5 1-202,16 0-96,-14 1 1,-2 1 1325,1 4-1298,-10 3 1,0-1 1835,11 1-1779,31 5-23,-45-1 0,47 8 23,-11-5-123,-3-1 1,3 0-13,14-2-11,-36-1 0,-4-1-996,2-1-2853,-36-12-5474,-22-2 10083,-37-16 1,11 15 0,-1-1 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7:50.1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35 306 16344,'-6'-12'2398,"2"3"-1647,4 9-370,0 0-314,-23-8-78,28-8 22,-11-15 23,38-13 56,37-26-3482,-12 21 3347,21-3 45,-30 38 22,-7 22 247,-28 51 0,-15 35 0,-2-10-225,1-26 1,-3 1-45,-3 32 0,-4 13 0,-5-15-751,-7-25 1,-1-12-505,1 0 1255,18 1 45,41-74 33,25-12 1,7-2-45,12-3-6,-14 6 0,-4 7 408,-18 22 2097,-1 90-1704,-33-36-515,-7 12 0,-12 1 279,-41 3-1363,-21-3 0,-7-3 820,33-25 1,1-2-29,-31 20 1,7-7-23,28-21-280,17-14 847,47-66 0,-15 39 0,23-44 0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7:50.3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6 21174,'8'1'1310,"-2"0"-1310,-6-1-3574,0 0-3440,-41-3 7014,22 2 0,-23-2 0,33 3 0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7:53.6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559 167 10874,'19'-5'2869,"-4"0"-1109,-15 5 536,3-67-1504,-19 48-747,-10-49 278,-28 65-228,0 14 0,-6 8-1227,-3 13 0,0 6 1154,-2-2 1,4 4-18,8 8 1,9 0-6,7 10-885,44 7 153,28-35 720,41 4-133,18-32-1006,2-3 0,6 1 932,-28 0 1,0 2 179,18 2 0,-8 3 1870,-5 12-1573,-54 47-1211,-31-19 1659,-21 33-134,-33-32 518,-15 0-547,-3-14 0,-3-2 81,34-13 1,1-2-564,-26 8 1,7-5-6,26-10-56,18-6-862,11-2-2622,9-2 4003,15-10-3476,9-6 2260,20-13 0,-19 12 0,1 2 0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7:53.9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93 0 14663,'2'9'4023,"0"-2"-2891,-2-7-34,6 8-347,-4 33-236,-1 25-459,-12 13 0,-6 21 0,2-11-465,5-21 0,1-2-62,-9 19 1,-2 8 0,15-24-7329,30-27 2835,-9-36 4964,26-29 0,-29-1 0,-2 1 0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7:54.2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480 0 15347,'2'7'4415,"0"-1"-4124,-52 30-156,-4 3-2870,-13 7 0,-4 5 2740,19-11 1,3-1 698,0-2 1,6-2-1187,0 12 1263,37-26-467,76 23-1361,-17-14 1215,5-5 0,3 0 134,22 5-112,9 7 1,0 2-841,-6-3-50,-7-1 0,-10-5-4432,-42-16 5132,-14-10 0,-2 0 0,-11-6 0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7:54.5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 17958,'6'11'1076,"-1"-2"-113,-5-9-3629,8 69 3103,-7-10-235,1-1 0,-2 4 994,-7 30-967,-1-12 1,0-1-197,1 2-11,0-17 1,5-8 100,11-34-55,6-8-2294,16-4 2170,46-6-314,-7-10-39,-19 1 1,4-5-3688,27-19 0,-4-4 232,-12 4 3864,-1-2 0,-21 6 0,-45 20 0,-2 1 0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7:54.7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111 214 9553,'-61'-18'1199,"11"5"-393,50 13-806,72-32-322,-25 11-367,4-2 0,1-2-2112,-1-5-1547,-23 9 4348,-13 1 0,-15 14 0,0 2 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7:54.8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13 196 16591,'-7'-2'1423,"2"0"-1389,5 2 33,139-67-4991,-59 39 4020,-17 2 0,9-3 0,-10 7-4944,10 9 6062,-13 6 1,-42 7 0,-9 0 0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7:55.3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0 114 21387,'8'70'369,"-1"-1"1,0 1 0,2 24 0,-1-7-3133,-4-30 0,1-7 2718,1 13 882,10-1-1442,-5-48 1151,8-10-860,15-36 0,2-10-2004,12-1 2273,-5-4 1,-1 3-68,-3 15 2035,-8 14-1363,20 52-997,-17-3 583,19 38-102,-22-24-32,13 1-244,-17-25 332,7-3 181,-17-21 78,-3-17 391,1-15-689,-7-35 1,-5-12-1196,0 25 0,-3-1 1066,-1-39 1,-5 1 67,-1 38 0,-2 4 2336,-10-37-3031,1 27-1288,9 29-1849,3 24-23,6 20 3855,0 9 0,0-7 0,0-2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31.1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20804,'18'86'2510,"-7"-51"-2835,6 47-370,-9-73-89,-2-5 235,4-4 425,7-10 124,8-10 79,9-13 67,6-4 201,-4 5-33,-6 11-1,-9 11-223,-6 6-34,-3 11 291,4 10-77,4 12-147,5 13 11,3 2-134,2-1-650,7-5-885,6-9-851,12-14-931,10-7-1165,-13-10 4482,-2-9 0,-34 6 0,-3-5 0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7:55.8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1 398 18326,'26'-2'1647,"-5"0"-975,-10 81 1,-9 24-640,1-33-33,2-3 0,1 12 0,-3-24-92,-3-35-468,0-35 314,0-41 156,0-25-1941,1 19 0,1 0 2413,7-26-337,-1 10 898,8 52-293,22 65-1516,-6-1 0,2 5 877,2 1 0,0 3 28,5 10 1,-2-2 16,14 12 56,1-6 440,-19-31-238,-2-14-236,-21-41-78,-4-26-134,0-30-1,-5 33 1,-1-6-961,1-38 0,-3-2 1095,-4 24 0,-1 1 679,1-22 0,-2 5-646,-11-2-615,9 46 156,3 37 1630,12 42-1204,20 25 0,3 2 0,-9-11 0,7-3 0,0-1 0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7:56.1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16535,'9'7'4773,"-2"-2"-4179,2 77-482,-11-22-236,6 3 0,0 3 304,-8 17-6,16-16 0,7-3-74,13-2-66,-1-13 0,6-10-3986,30-31 3498,-13-11 0,2-6-669,-3-7 0,-2-3 204,-1 0 0,-6-3-3226,10-38 4145,-64 18 0,5 16 0,-14 10 0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7:56.3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10 186 16602,'-5'-7'3239,"0"3"-3049,56-32-627,-2 14 39,-4-3 0,2-1-1017,25-7 0,-33 17 0,-12-1 0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7:56.4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10 147 18709,'-5'-11'1804,"0"3"-1704,5 8-77,0 0-818,90-48-964,-23 30 908,19-10 1,0 4 0,-24 17-1,9 5 1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7:56.8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343 11 19347,'1'4'2745,"-1"-1"-2588,0-3-146,-53-17-2126,5 42 1,-4 7 1969,-34-13-35,33 21 1,13 8 848,29 1-714,42-4 1,14-1-2112,14 14 2178,1-13 0,3-2 79,12-1 56,-17-2 481,-14 17 1391,-24-22-1525,-26 11-180,-23-26-189,-24-2-662,1-11 1,-1-2-1334,-3 3-1580,-20-10-2869,68-7 6309,16-9 0,-5 8 0,5 0 0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7:57.1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774 1 20367,'5'4'1737,"-70"-3"-1536,7 25-900,3-10 0,-2 4 688,-15 46-2216,40-2 1,10 3 1732,11 11 393,16-15 0,14-6 990,50-9-676,-13-13 0,10 4 0,-8-1 100,-13-7 1,-3 2 84,36 24 0,-19 2 576,-59-2-1311,-58 3 1,-20-1 336,30-21 0,-4-1 0,-12 4 0,-9 3 0,4-8-415,2-7 0,2-7 415,-18-2 0,6-3 0,-6 3 0,-4-12 0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8:14.2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3736 8952,'54'-59'471,"2"-4"2145,-8-4-2560,3-13-619,-26 38 0,-2-6 630,6-27 0,-3-5-67,-7 16 0,-3-1 521,5-26 0,-5-1-645,-9 19 1,-4-2-222,0-2 0,-1-6 1,-1-1 280,0-1 0,-2-1 1,1 0-132,1 0 0,1 1 1,0 2 197,0 12 1,0 1 0,2 2 18,3-1 1,1 0-1,0 5-28,-1 0 1,0 0-253,5-32 1,-2 4 245,-5 39 1,-1 5 864,-1-1 1,1-3-854,3-33 0,1-1 2,-4 35 0,1 0 4,2-26 0,-1 5 61,1 10 157,-4 3-145,8-31-12,-4 31 0,6-26 2611,-6 38-2532,0 3-1890,0-3 1789,-1 21-45,0 3 11,2 17 12,2-1-1290,34-17 1267,-14 6 11,25-11-11,-22 14 0,3 6-33,19 3-23,6 33-23,0 2 68,-8 29 67,-25-3 0,-5 2-56,9 17 28,-9-15 0,-1-1-5,2 4 21,1 3-5,-7-19 1,1 3 531,0 2 0,0 1-560,1-1 0,-1 0 79,16 42-45,-10-29 55,10 29 915,-19-42 1,0 0-972,1 0 1,0-2-34,7 42-2325,1-11 2471,0 2 925,4-2-1038,2-8 35,-7-21-40,7 17 0,2 3-16,-1 6-187,-1-6 0,-2-3 176,-10-15-1363,19 31 1351,-14-31-34,15 25 2155,-18-42-2043,24 29-1468,-15-27 1390,15 20 296,-21-33-296,-2-2 56,28 27-56,-19-22 2601,22 20-2624,-24-28-61,18-2 0,4 0 95,10 3-11,-6-4 0,4-2-1306,-3-4 1,-3-4 1226,21 3 45,-17-3 1,-1-1 1529,7-1-1540,-1 0-2281,26-1 2319,-38-2 1,1-1-29,0-1 1,-1 1-58,1-1 0,-2 0 69,22 0-1,7-2 1,2 1 22,8-1-23,-13 0 1,4 0-62,-10 0 0,-4 0-141,24-1-78,-17 0 0,-1 1 157,7-3 1956,-5 2-1850,1-1 1,1 0 73,9-1-171,-11 1 1,-2-1 169,-5 0-5,26-4 0,5-1-28,-42 7 0,-1 0 0,47-6 0,-3 2 0,-16 5 11,-3 1-1563,17 1 1608,-27 0 45,14 0-1,-30 0-529,2-2 1,2-1 529,20 0-62,-15 0 0,1 0 1371,16 2-1298,0 1 213,-12 0 0,0 0-67,12 0-158,-21 0 1,-4 0-34,-11 0 203,11 0 899,-6 0-956,-6 0 240,-16 0-240,-21 0 1740,-2 0-3981,-12-1-5625,-1-2 7653,-12-5 0,10 3 0,1 0 0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8:15.5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113 215 11806,'-24'-51'2768,"4"11"-1143,-8-19-1614,21 44 22,-22-34-33,25 87 300,4 24 0,2 30 1,3 16-1,-1-1 1,0-15-1144,-1-3 0,0-8 0,1 11 880,0-5 0,0 11 1,1 6-1,0 3 1,0-4-1,-1-9 52,1 9 1,-1-6 0,0-3 0,0 3-555,-2-14 0,0 1 0,0 0 1,-1 0-1,0 0 471,1-1 1,-1 0 0,0 0 0,0-2 0,-1 0-5,0 13 1,0-1 0,0-3 0,-1-7-7,0-8 0,0-7 1,0 8-45,0 14 0,1 10 1,-1 0-1,1-12-400,2 8 1,1-2 447,-2 7 0,0 7 0,5-21-97,20-1 187,-9-41 1921,9 1-1955,-7-34-23,7 0-10,37 6-724,-13-8 1,3-1 683,5 0 0,3-2-17,14 0 1,4-2 1117,-8-3 0,8-3-1147,-9-2 0,11-1 0,7-1 1,-2 0-1,-8 1-693,14 1 0,-6 0 0,7 0 767,-8-1 0,9-1 0,2 0 1,-3 1-1,-10 0 11,3 2 0,-9 1 1,4 1-383,-1 0 0,4 0 1,2 1-1,-1 0 368,0 2 1,0 2-1,1-1 1,-2 0-4,1 0 1,-1-1 0,-1 0-1,-1 1-1,18 4 0,-3 1 0,-7-1 7,3 0 0,-3-2-19,-13 0 1,2 1 0,-8-2-66,-13-1 0,-3 0-101,18 1 1,-19-1 1656,-46-3-1730,-17-1-5209,-25-3 5456,3-4 0,-5 3 0,21-2 0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8:17.3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3821 13115,'66'-11'482,"-18"5"102,3-9 1,8-6-559,10-5 0,8-5 1,-7 3-389,-9 3 0,0-2 373,13-5 1,7-5-1,-12 2 11,14-19-1157,-25-1 1,-2-3 1167,7-18-27,-18 14 0,-6-1 425,-10-14-435,-4 8 0,6-12 1,-3 8-402,-4 9 0,1 1 408,5-13 1,4-8 0,-3 12 7,-7 21 1,-1 4-695,9-25 1,0 0 721,-8 18 1,0-3 669,13-34 0,-1-1-687,-17 40 1,-1 1-12,5-13 0,0-2 11,-3-1 1,-1 1-614,-3 15 1,-1-2 590,6-18 0,-1-1 11,-5 20 0,0 2 998,0 0 0,3-4-942,14-36 0,4-5-66,-4 14 1,1-1 5,-7 18 1,0-2-1,-1 3 4,4-9 1,-1 1-955,3-17 1,-4 4 964,-9 35 1,-2 1 986,7-23 1,-2 9-943,-7 29 34,-5 16-56,23 8-1,-5 12 935,26 11-923,-11 11 22,18 26 1,-1 16-340,0 0 307,-9 5-46,-13-19 56,-4 6 0,1 4-1355,11 22 1321,-10-15 1,-1 1 55,4 15 2526,-2-1-2498,-7 6 1,0 2-96,-14-42 0,0 1 181,9 34 1,-5 3-76,-13-24 1,-3-4-261,-1-8 1,0-1 158,-1 12 1,-1-1 95,0 22-1256,0 1 1200,0 2-118,0 3 62,0-11 56,0-27 100,0 33-77,0-35 254,0 25-277,0-44 12,0 14-1,0 8 10,-1 3-66,-1 4 34,-1-10-17,0 5 0,0 2-28,-1 7 0,1-10 0,1-4 3392,1-14-3392,1 18 0,0-20 0,0 15 22,0-25 1,0 18-23,0-24 33,0 12 12,0-26-45,0-1 11,0 2 0,0-1 1,0 12-12,0-6-23,0 11-66,0-6 66,1 5 23,2-3 0,2 2 11,1-6 1,22 20-1937,-6-11 1925,23 14 0,-7-16 0,8-2 0,8-4 0,3 0 0,3 0-6,-7-3 1,-5-2-85,-18-7-538,-15-1-346,-3-1-809,-12 0 2258,-3-1 1,2 1 0,-1-1 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7:58.8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326 0 13667,'2'7'2947,"0"-2"-4028,-14 52 1,-14 39 0,1-11 1169,10-31 1,-1 0-59,-3 13 0,-3 14 0,0-1 0,2-16 679,2-13 0,0-7-598,-9 9 0,1-4 793,-1 1-905,-7 2-348,32-50-907,18-36 1131,11-1 124,30-27-266,19 12 283,-31 28 0,2 3 33,2 1 1,6 1-1096,42-5 0,1 2 1033,-47 9 1,-2 0 0,34-6 0,-10 2-382,-38 2 371,-5-51 89,-15 23 2461,-12-39-1542,-23 45-686,3 44 92,-4 35 1444,16 1 0,4 13-1728,-2 21 1,1 13-1,0-6-1877,0 2 0,1 0 1179,2 4 0,0 7 0,2-15-5640,5 11 6230,8-24 0,-8-55 0,0-11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31.4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413 602 17610,'11'2'3665,"-3"0"-2713,-47 35 1,-45 30-1,16-10-1311,20-1 86,-20 2 1,-15 9 0,42-20-827,56-30-324,12-19-627,23-24 106,11-27 1300,-27 16 0,-2-4-492,-1-9 1,-2-4 1135,-2-6 0,-3-3 61,-3-8 1,-2-2 784,-2-1 0,-2 1 252,-1 3 0,-2 4 129,-3 13 0,0 5 476,0-14-549,-5 35-414,-4 19-628,0 33 521,4 22 0,2 9-471,-1-1 1,2 4-680,5 28 1,2 3 516,0-17 0,1-2-28,2-1 0,1-1-497,1 0 1,1-2-1521,0-4 1,0-5-4018,9 19 6062,-4-27 0,-18-43 0,-2-7 0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7:58.9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 22249,'6'2'269,"-1"-1"-2879,-5-1-2937,0 0 5547,5-8 0,-4 6 0,4-5 0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8:00.2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168 169 12524,'-7'-9'2420,"1"2"-6960,6 7 5179,-44-59 559,27 36 537,-30-38-1612,41 52-905,4 102 1174,2-15-331,0 0 1,0 4 56,1-24 0,-2 2-73,-5 32 0,-1-2-656,4-39 0,0-2-420,-5 24 1,1-11-2209,4-37 1222,2-12 0,1-13 0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8:00.5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557 1 14294,'10'10'1356,"-46"37"0,-23 9-6994,-14-4 5664,22-11 0,-6 5 0,3-7 7,3-10 1,3-6 1398,-37 15-2352,33-11 920,51-11 1129,42 3-967,17-3 1,10 4-1051,0 7 1,1 3 999,1-2 0,-2 2 22,-11 0 0,-6 0 2382,6 9-2415,5-1-1337,-33-20-355,6 0-2039,-27-18-2925,-4-1 6555,0-7 0,-4 5 0,0-5 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8:00.8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83 149 17095,'0'12'392,"0"-4"236,0-8-1511,-37 104 1141,28-36-90,-12 6 0,5 7-1638,25-6 1,13-6 1469,4-24 0,5-2 0,3 11 0,7-10 944,53-23-1398,-14-67 0,-3-20-627,-31 29 1,-2-5 1050,4-11 0,2-7 1,-13 1-27,-18 4 0,-9 1 176,0 2 1,-6-1-9,-13-17 0,-4 6-112,6 1 2033,-17-10-9417,23 124 7384,1-27 0,0 29 0,0-41 0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8:01.4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136 16 18317,'11'68'806,"-5"-15"-717,-6 3 1,-2 3 0,-1 27-28,0-16 0,-1-1-1875,0 6 1813,-4 24 515,6-86-235,-3-7-774,-2-61 1,3-30 236,2-2 212,3-11 0,10-2 45,16 35 0,10 11-1345,3 17 1,4 6 1360,0-2 1,0 8 62,26 25 875,-35 22-809,-34 76-1998,-29-24 1853,-1-11 0,-9-3-23,-3-26 1,-3-6 5,0-1 1,0-4-152,-34 11-426,15-18 2127,30-14-1622,12-13 89,40-2 436,74-4 820,-40 21 0,2 5-1038,15-2 0,-1 4-95,-14 7 1,-2 7-1433,4 11 1,-3 1 1308,11 5-129,-20-10 0,-3-5-1002,-11-15-1391,-3-6 2026,-10-13 1,-6 5-1,-9-5 1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8:01.6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17180,'19'62'982,"-1"-1"1,-1-2-1,-3 3-3170,-10 33 1,-5 1 1425,2-38 0,-1 0-448,2 32 0,0-10-2583,-2-37 3793,-8-19 0,7-24 0,-7 0 0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8:01.8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19 150 18104,'-10'0'773,"2"0"-6322,51-58 5583,8 36-510,22-11 1,8 4-523,-22 22 1,-2 7-1045,9-1 1,-5 4 2041,0 6 0,-45-3 0,-9 2 0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8:02.1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72 227 20154,'11'5'1502,"-48"69"-1368,21-17-39,-5 38 0,12 7-1054,30-47 1,9-3 722,-2 16 1,7-10-370,9-29 0,5-20-1536,5-33 1,-5-18 1865,-7-9 1,-6-7-164,2-8 1,-7-5 246,-11-6 1,-12 2 184,-12 22 1,-9 1-349,-16-16 0,-6 6 455,-14-1-101,10 21 0,-1 16 401,5 45-401,-3 70 0,18-50 0,1 44 0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8:02.4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477 20 17398,'10'5'3283,"-96"-29"-4130,32 34 875,-10-15 0,1 6-28,13 43-4351,18 27 4227,53-19 1,12 2 123,15 33 462,4-37 1,4 1-144,-8 5 0,-7-2-17,2 9 96,-15-10 0,-22 1-159,-61-14 0,-37-7 0,15-14-182,9-16 0,-8 19 1,-14 8-1,35-23 1,55-42-1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8:02.6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20669,'33'-9'852,"-7"1"-2660,-15 98 1897,-12-26-89,6 7 0,-1 4 549,-7-24 0,0 2-549,-1 38 0,1-2 0,-1-8 0,2-20 0,-1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31.6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53 23684,'13'0'1064,"-3"0"-1523,66-16-2130,-10 8 2589,-3-2 0,-2 0 0,-6 5 0,-19 1 0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8:02.9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792 1 19263,'-71'0'791,"1"0"1,-7 21 0,14 15-2200,18 52 1368,22-33 1,9 2 39,40 39-1246,5-44 1,7 1 1452,3 6 1,0 1 403,1-1 1,-4 0-265,-10-3 1,-6-2 78,-8 17-676,-29-22 1,-9-2 551,-31 22-541,5-22 1,-7-4 238,0-13 0,-3-6 447,-2 1 0,-2-3-447,-14-2 0,5-5 0,-4 3 0,-1-8 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8:29.8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7346 13902,'1'4'112,"-1"0"1165,0-4-1265,0-12 32,4 7 46,4-10 168,7 8-2738,5 1 2905,21-5-245,-6 2 22,20-3-2478,17-7 2365,-15 4-101,-6-1 1,0-2 56,8-7 1778,17-9-1700,-9-4-1403,-6 1 1280,-5 0 2747,-4-4-2612,-5-8-35,-10 7-21,9-8 239,-24 24-16,29-24-291,-25 22 45,19-20-45,-29 27 1,23-24 849,-13 14-805,17-18-56,-20 21 11,2 1 68,26-54-68,-21 32-6,-5 3 1,-3-1 28,-8-4-2937,-1-29 2869,-4 17 864,-1-19-763,-5 11-2044,0-6 2089,-3 14-45,1 4-11,-1 29 33,0-2-33,1-14-11,0-5-22,1 2 21,-2 5-21,2 14 11,-1 0 22,0-8 0,5-11-56,-3-4 1519,2-10-1519,-1 20-11,0-3-11,3 14 22,0-3 22,0-3-1994,0-4 1972,-4-3 520,0-29-542,-3-25-522,-8 5 1,0-3 543,4 28 0,0 1 11,-7-17 1,-1 0-24,5 11 1,1 5-22,-2-20 49,4 23 1,1 2 1707,3-4-1724,0-4-1769,0-4 1786,2 14 0,2-1 535,4-32-558,-2 31 1,0 2 2042,7-18-2054,-8 28 0,0-1-996,-2 2 1,-1 0 1012,1-1 0,-2-2 1018,0-13 1,-2-2-1014,0 6 1,-2-2-808,0-18 0,-1 1 802,1 17 0,0 3 11,-1 4 1,0 4-12,1-20 22,2-6 0,1-4 693,-1 29 1,1 0-722,-1-34 1,2 2-18,0-10-961,6 37 0,1 0 995,4-26 195,10-11-206,-9 43 0,1-17 17,-2 4 0,1-4-537,-3 14 1,1-1 513,3-23 0,1-2 764,-1 13 1,0 2-799,-1 9 1,0 1 819,3-6 1,0 3-781,5-10 0,-3 22-45,14-1 1,3 0-12,2 1 44,0-1 1,5 3-67,23 12 55,-29 20 3114,19-3-3180,-38 17-23,8 9 56,9 27 11,1 2 45,5 24 11,0 16-395,-12-14 0,0 3 389,-6-11 1,0 0 22,3 14 0,0 6-1375,0 18 0,-3-1 1363,-7-29 1,-1 1-219,1 2 0,1 6 0,-3-7 207,-2-4 1,-3-5 27,1 1 1,0 5 7,1 4 0,0 7 1,-1-5-39,0-1 1,1 0-4,-1 0 0,1 4 0,-1-7 0,-1-8 0,0-5 28,1 4 0,1-1-17,-1-2 1,1 3-642,6 19 0,0 1 635,-4-21 1,0 1 16,8 31 1,1 7 10,-6-23 1,-1 2-1,0-3 114,3 8 1,-1 0-141,-3-11 0,0 2 1,-1-4 31,-2 1 0,-1-3-39,2 5 0,0 1 412,1 2 1,0-2-402,0-6 1,0-3-12,9 23 0,1-9 0,2 4-160,-5-13 0,1 0 176,4 13 1,0-1 5,-8-22 1,0-4-23,-1-1 0,0-2 11,17 46-11,0-3 1205,-2-19-1071,3-13 0,2-1-10,6 6 27,-4-7 0,5 5-90,8 1 1,-1-4 350,9 12-412,-6-6 0,-3-1 0,-9-5 28,-6-8 0,0 1 5,9 14-28,-9-17 1,-1-2 6,6 2 83,25 10 1,6 1-74,1 4-22,-4-8 0,8 5 33,1 3 1,-5-5 0,5 4 278,-3-2 0,1 2-189,-20-18 0,-6-5 879,18 13-929,-13-11 0,-1-3 39,7-3-1243,-12-15 1,2-1 1231,27 8-100,-28-12 0,5-4 21,13-3 1,-1-3-1730,18 0 1673,-21-2 0,0-3-948,9-8 108,-29 0-4431,-5-14 5305,-49 6 0,7 2 0,-14 8 0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8:31.2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61 129 16737,'-17'-46'549,"9"34"33,-15-51-582,16 56 0,2 76 0,6 41-1219,-2-37 0,1 5 1227,0-6 1,0 10-1,0 3 1,1-6 186,0 2 1,-1-4 0,2 5-157,-1 0 0,1 5 1,-1 2-1,1 1-701,1 3 0,-1 1 0,1 2 0,-1-1 662,1-1 0,-1 0 0,0 2 0,1 4-3,1-3 1,0 6 0,0 1 0,1-3 0,-1-9-618,1 12 1,1-9 0,0 5 619,0-4 0,1 5 0,0 0 0,1-8-203,1-7 1,0-5-1,1-1 218,0-4 0,0 0 0,2 3-15,3 17 0,3 3 0,-1 0 33,1-6 1,1-1 0,0 5 80,-1-5 1,0 6 0,0-1 0,-1-7-74,-1-8 0,0-5 0,-2-1-15,-1 2 0,0-1 1,-3-8-11,-2-7 1,-2-8-17,3 17 1517,3-2-1427,-3-50 258,-1-10-326,0-7-11,6-2 34,11 0-40,41-5 1,13-2 16,-19 2 1,3-1 442,8-1 0,7-1 1,4 0-463,9-2 1,4 0 0,8 0-386,-12 2 0,8-1 1,4 0-1,0 1 1,-5-1 381,-11 2 0,-3 0 0,-1 0 0,1 0 0,5-1-153,-3 2 1,4-1 0,2 0-1,1 0 1,-2 1 0,-1 0 147,6 0 1,-3 0-1,0 1 1,4 0-1,9-1 3,-21 1 1,7 1 0,4-1 0,3 0 0,2 0-1,-1 0 1,-1 0 0,-4 1 0,-4-1 1,2 1 0,-4-1 0,-2 1 0,-2 0 0,1 0 0,3 0 0,3-1 40,-5 1 0,4 0 1,4 0-1,0 0 1,1-1-1,-2 1 0,-4 0 1,-4 0-1,-7 0-40,16-1 0,-8 1 0,-4-1 0,-3 1 0,1-1 2,14-2 1,-3 0 0,-1-1 0,0 1 8,-4 0 0,0 0 1,-2 0-1,-3-1 15,13-4 0,-3-1 1,-11-1-133,-12-1 0,-6 0 167,-3 1 1,-5 0 1408,10-10-3857,-49-2 2043,-49 8 0,19-1 0,-28 11 1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8:33.2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6222 13719,'11'5'314,"-3"-2"254,-8-3-377,107-40-3022,-60 20 2915,18-5 0,4-4 838,-1-13-687,-18 4 0,0-2-573,-8 7 0,-1-2 444,8-10 0,-3 0-27,5-13-2159,-1-6 2091,0-1-309,-2-6 359,-17 18 1,1-7-57,0-6 1,2-8 94,-1-2 1,2-7 0,-2 4-423,2-7 1,-1 2 380,-7 18 1,0-1 0,-1 2 47,3-8 0,-3-4-66,-3-7 0,-2-9 0,-1 5-34,-3 21 1,-1 4-1,-1-4 485,1-17 1,-2-5 0,1-1-471,-1-7 1,0-2-1,-2 10-284,-2 14 1,0 1 261,2-13 0,1-10 0,0 9-6,-3 10 1,-1 3 10,5-18 1,0-4 728,1 1 1,1-4-747,0 16 1,1-4 0,1 1-616,0 5 1,2 1 0,-2 2 600,-2 9 0,0 3 0,0 0 94,0-3 1,1 0 0,-2 8-13,6-32-40,-5 33 1,5-4 1,6 4 1,4-2 0,0 1-55,5-16 1,3 1 35,-4 14 0,4-2 0,-1 3 0,13-16 0,-2 5 0,-12 19 0,0 1 139,8-12 0,2 1-134,-3 8 1,1 2 44,9-1 1,2 2-51,-1 0 0,2 3 39,7 3 0,0 6 211,-15 16 0,3 3-211,30-5 0,3 5-11,-23 6 0,1 4 45,34-4 0,3 9 50,-31 16 0,1 8-558,0 0 0,5 5 0,-2 2 487,-6 3 0,-1 3 1,-1 1 209,1 0 0,-1 1 0,-2 0-217,14 8 0,-2 3-412,-13-2 1,2 4 0,-7-2 405,-1 0 0,-3 2-13,1 0 0,4 3 1,-10-2 662,-14-7 1,-1 4-571,22 29 1,9 15-1,-6-10 528,-14-16 0,1 0-621,10 15 0,7 8 0,-7-9-438,-10-14 0,-3-3 535,3 9 0,-1 0 909,2-1 0,-1 3-870,6 14 1,-1 3-617,-14-22 1,-1 2-1,-1-2 543,8 16 1,-2 0-49,-7-16 0,0 2 1,-4-7 341,-7-9 0,-1 0-197,7 15 1,4 8 0,-4-7 472,-3-9 0,-1 0-648,3 6 0,2 6 1,-4-9 44,10 16-1815,-2-1 1804,-8-24 0,0 1 1905,10 26-1799,1 4 1,4 10-726,-11-25 0,0 3 0,0-3 602,10 22 0,-1-2-17,-9-22 0,0 0 1,0-3-312,11 15 1,0-5 388,-5-10 1,0 1 584,6 13 0,0-1-646,-12-24 0,-1-2-675,11 13 0,-1-1 703,11 18-22,-11-19 0,2-1 1481,13 25-1392,5-6 488,-4-3-555,-4-18 249,2-10-249,7-5 0,4 0-45,15 14 1265,-19-16 1,4-1-1283,-4-11 0,-4-6-5,15 4-290,-5-6 1,-1-5 199,6-9-590,-2-5 0,0 0 445,9 0 111,-18-1 0,-7 0-391,-24 0-6331,-23-19 6857,-21 1 0,3-4 0,-5 9 0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8:34.2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275 1 13117,'1'7'2029,"0"-1"-1928,-1-6 1075,-53 35-985,15-11 178,-41 27-22,24-17-840,28-12-34,3 6 527,26-6 67,16 10 337,33 31-208,-14-27 0,2 0-101,0 1 0,0-1-39,36 31-2062,-30-35 1,-4-3-1794,-5-1 3799,23 10 0,-59-38 0,0 0 0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8:34.5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1 180 15639,'50'-12'442,"0"0"1,38 0-410,-2-6 1,16-2-1374,-15 9 1,11 2 0,2 0-1,-12 2 1381,-15 0 0,-8 2 0,7-1-38,17-1 0,12-2 0,-3 1 0,-16 3 718,-10 2 0,-4 2-710,10-2 0,7 1 1,-10 1 292,-15 1 1,-3-1-294,39 0 1,-17 0 548,-57 1-336,-9 0-247,1 0 46,10 0 50,32 0 0,5 0-95,-3 0-12,2 0 0,-7 0-369,-35 0-827,-12 0-5436,-10-1 6666,-3-2 0,1 1 0,-1-2 0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8:34.8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 21 18115,'-1'-12'504,"0"3"-89,1 9-247,40 10 89,2 9 18,22 13 0,6 6-701,-24-7 1,-1 1 475,12 7 0,-5 0 130,-4 10-3078,-30-9 3155,-12-12 539,-28 13-583,-15-13 0,-10 1-2510,-16 11 0,0 1 2177,12-9 0,3-1 0,-1 0 0,14-5 0,32-20 1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8:36.3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503 26 15863,'-4'-14'2107,"1"3"-1883,-1 11 78,-27 19-3299,-5 3 3008,-31 23 12,3-5-1243,-3 0 0,0-2 1029,8-6-33,3-2 0,14-6-806,40-22 884,2 2-1117,5 4 1812,24 23 1161,24 15-1559,-5-6 0,2 2 1699,20 15-1973,3 1-706,-51-42-8459,-7-9 9288,-8-4 0,-3-3 0,-4 0 0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8:36.6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42 15336,'3'-6'487,"40"-5"1,19 4-2614,-5 5 0,2 1 2165,16-5 0,-1 1-6,-13 5 1,-7 2-1852,1 1 876,-8 0-16,-6-2 958,-16-7 0,-17 5 0,-8-5 0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8:36.8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20 16849,'65'-19'1109,"6"19"-3870,-9 4 0,1 4 2761,17 12 1091,-36-6-2783,-33-10 1170,-6-2-2245,-14-2-1771,-3 0 4538,-10-4 0,10 3 0,0-4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1:41.248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5 10776,'5'6'2196,"-1"-1"168,-4-7-2039,0-3 67,0 2 45,0-2-437,0 26 247,4 15 22,3 36-146,6 16-167,-5-37 1,0 1 88,1 0 0,0 0-1,1-1 1,1-1-34,9 40-11,0-13-302,0-14-662,-4-15-929,1-14-774,-10-17 2667,0-9 0,-7-8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1:54.63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0 121 10305,'43'-34'7608,"-9"23"-7126,-34 66-269,0 11 33,0 3-234,1-1-12,11-11-426,8-11 0,13-14-67,7-16 34,8-16-382,3-25-133,3-19 323,-6-20 382,-15-7 79,-14-1 156,-18 5 34,-23 10 740,-13 14-124,-16 17-33,-3 14-11,4 9-382,5 10-190,9 6-101,11 11-963,11 5-304,8 2 80,12-3-1614,14-4-1356,3-11 4258,10-5 0,-18-8 0,-4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32.2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279 1 16602,'4'1'2028,"-1"1"-1770,-3-2-68,-68 21-55,27 12 11,-6-6 0,2 5 66,2 38-88,17 8-102,12 5 101,16 2-421,24-1 488,14-6 247,17-8-22,-4-11-180,-11-13-4082,-16-15 4071,-14-8 816,-8-9-838,-10-1-202,-18-1-34,-14-3-264,-17-3-822,0-4-1121,9-11-26,20-5 2267,13-15 0,13 13 0,0-1 0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8:37.0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124 11 11325,'-7'-5'2712,"1"0"-2230,6 5 940,42 10-200,-12 10-472,36 35-4129,-41-1 3626,-20-3 0,-9 3 618,-28 17-2625,-8-5 1,-7-5 1283,-18-8 0,-3 9 0,45-57 0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18:37.9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 6 11246,'-1'-3'0,"0"1"0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05.449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0 11123,'9'11'740,"-1"-2"-315,-8-9-346,0 0 178,0 30-77,0-13 189,0 28 382,0 23-482,0-13 134,2 42-433,4-22 266,2 9-3338,4 10 3533,-5-18 0,1 4-712,-1-14 0,0 2 337,1 25 0,0 2 123,-2-19 1,-1-1-141,0-1 1,-1 5 38,-1 12 0,0 8 1,0-6-300,-1-6 1,0 0 294,0 2 1,0 5 0,0-10 1346,-1-20 0,-1 1-1246,1 27 1,-1 13-1,1-10-85,-1-14 0,1 0-82,-1 12 0,1 10 0,-1-14 25,0-29 1,1-4-1278,0 29 0,0 0 1328,0-23 0,0 0 143,0 18 1,0-2-161,3 17-45,1-7 23,-1-9-12,-2-25 1,0-3 0,-1 8-23,1 13-11,-2-55-1181,0-8-1945,-6-48 219,-3 9 2907,-8-43 0,7 46 0,2 1 0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07.619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401 228 10047,'-3'-12'2353,"1"2"-1781,2 10-281,-2 8 583,5 1-583,9 8-33,11-2-45,16-4-1629,20-6 0,6-1 1573,28-1-135,-11-5 1,2-3-151,-23-1 1,-3-2 177,5-3 0,7-3-730,13-1 1,9-1 0,-6 1 690,-3 0 0,-1 1 0,1 0 0,4 0 1,-9 1-152,-19 3 1,-7 2 150,-2 0 1,0 1 922,13-4 1,-4 0-935,5-2 451,8-1-428,-62 8 246,-5 1-269,-2 1 3045,0-1-3022,-2 3 791,-1 0-826,0-2 212,0 2-32,0-1-146,-3 10-11,-2 4-11,-2 10 45,0 5-34,3 5 146,1 69-23,2-22-380,1-10 1,0 3 306,0-18 1,0 6-978,0 28 0,1 14 0,0-5 916,0 1 0,-1 2 11,0-21 0,1 7 1,0-1-1,-1-7-385,1 19 1,0-8 373,0-2 0,2 5-463,0-20 1,2 8 0,0-1 0,0-6 467,2 20 1,1-2-10,-1 0 1,1 6-1,0-11-80,-1-18 1,-1-6 83,-1 0 0,0 3 6,-1 35 0,-1 1 27,-1-38 1,0-1 11,-1 29 0,-1-4 567,0-7-568,0-22 1,0 2 574,0 1 1,0 1-604,0 1 1,0 0 16,0-4 1,0-4 641,1 24-658,3-24 0,0 1 5,4 27-11,-1-28 0,0-2 1,4 18-135,0-2 168,-3-6-1290,4 19 1278,-7-23 1,4 12 33,-6-24-45,1-2 90,3 36-22,-2-31 92,3 26-171,-4-39 2269,0-3-2157,-1 19-45,-2-23-78,0 10 23,-1-27 3380,0-7-3100,0-3-270,-14-6-33,-1 1-11,-14-3 34,2 0-35,-5 1-44,-56-7-174,22 5 196,11 1 1,-2 1-34,-18 0-57,-3 3 57,1 1 0,-1 1 27,27-1 1,0 2-254,-30-1 0,1 1 259,-11 3-1557,8 6 1,-1 1 1590,32-3 0,0 0 0,-27 5 0,4 1 22,6 1-11,1-1-1992,-20 5 1992,26-6 263,-9 3-274,37-6 2269,9-1-2269,4 1 11,-23 5-11,14-4 0,-22 5 0,22-8 3470,-18 2-3470,26-6 23,-11 0-23,30-4 0,-13 0 56,5 0-56,-10 0 11,9 0 0,-1 0 112,-3-4-111,5-6-12,-3-5-79,5-10 0,-3-29 1,0-10 0,-1-22-494,-1 1 1,1-2 409,7 27 0,1-4-1130,-3-20 0,-1-11 0,0 8 1292,1 7 0,1 2 0,-1-3 0,-2-5 0,2 16-18,-3 1-60,1 27-2331,3 19-2364,3 13 4913,1 5 0,3 5 0,0 0 0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10.07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1 11605,'6'55'1154,"2"4"-5817,7 31 5021,-3-7-173,-3-21 0,0 3 384,-3-5 1,0 2-447,0 8 1,0 4 262,0 6 1,0 9-177,-1-14 0,2 9 0,-1 1 1,0-7-167,1 22 1,0-2 62,0-1 1,1 6 0,-2-15-86,-2-30 1,-1-5-909,1 13 1,0-2 885,-1 8 1861,3 16-1850,-4-59 511,0-6-466,0 5 721,0-14-732,-1 1 3358,-1-14-3403,0-1-2958,-1-32-1692,-7 9 4650,-1-32 0,0 35 0,3 1 0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10.699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182 0 10731,'0'10'1725,"1"-2"-6287,-1-8 5593,-42 72-605,23-34 407,-7 10 1,1 0-566,8-8 827,2-7-793,-2 0-201,8-18-34,-1-1 3482,10-14-4187,-1-44 425,1 4 213,-2-39 45,12 19 44,6 8 281,35 9-191,-13 22 191,23 22-134,-22 24-1714,-3 18 0,0 6 1478,7 9-224,-11-10 0,-2-2-1232,-7-6-1614,-10-17 2502,-2-6 1,-11-14 0,1-2 0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12.415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1 12759,'14'13'2992,"-2"-3"-2612,71 22 214,-26-14 0,3 0-555,11 6 1,0 0-448,-1-3 0,-6-3 329,1 4 277,-10 1-624,18 21-146,-34-20-380,11 12-370,-38-30-1401,-7-2-773,-3-7 1659,-8-5 1837,-4-5 0,1 3 0,1 1 0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12.577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516 1 12759,'-35'52'1494,"-1"1"0,1-1 0,-1 1-4347,-7 14 1,0 1 2263,8-15 1,-1 0-291,-13 18 0,1-4-3368,-2-2 4482,6-8 0,30-42 1,3-4-1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14.62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15 27 6113,'9'10'2420,"-1"-2"-96,-8-8-565,0 0-1345,-10-17 495,7 11-551,-9-13 296,11 18-576,-2 0 644,2 14-722,-1 18-1287,4 45 0,2 13 1393,2-31 1,1 1-29,-1 9 0,0 7 1,2-7-187,5-7 0,0-4 108,-1-1 0,1 3-1093,5 23 0,0-1 1155,-5-21 0,-1-1-166,4 19 1,-2-2 103,1 21 0,-2-4 359,-3-3-326,-3-27 1,0-1 44,2 8 1989,4 19-2022,-8-62-1888,6 6 1866,-5-11 2177,5 8-2200,-5-15 273,-1-2-598,-2 2-134,-2-8-169,-1 0 3202,0-7-3392,0 2-425,0 20 1097,0-6 67,0 15 79,0-11 23,0 7-12,0-10 68,0 2-79,0-15 90,0-3-1245,-8-11 292,-2-4 494,-10-14 122,0-1 247,-2-1 683,-8-7-55,9 11 111,-3-4 125,12 15-137,5 5 148,3 4-674,2 3 415,4 13-77,11 9-181,7 13 17,13 10 0,4 4-38,12 12-337,-9-9 0,0-2-78,7 2-696,0-6-4923,22-3 3848,-29-19-560,13-20 403,-35-32 1358,-7-27 0,-3-8 3382,2-13-1558,-4 13 1,-2 4 784,-3 20-628,-1 17 510,-7 25-1372,-11 24-225,-18 28-89,-12 18-157,21-30 0,-3 5-1586,-20 40 1,3-1-2091,1-1 4354,7-10 1,8-14-1,27-46 1,0-5-1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17.05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245 46 12199,'9'2'1188,"-1"-1"-281,-8-1-896,-37-27 247,15 20 66,-46-8-38,25 55-73,1 7-202,10 22 146,21-12-3391,5 0 3368,8 17 1,11-22-113,6 10 68,9-31-90,0-6 22,3-2 174,-8-11-196,-2 0-124,-10-8 124,-3-2 90,7 4-79,-2-1 3381,7 5-3403,-3 3 11,1 7 191,2 11-3045,0 13 3638,7 49-448,-11-9-545,-6-22 0,-2 1 253,-5-11 1,-2 0-23,1 1 1,-1 5-1,-6 36 1,-1 1-23,2-39 0,-1-2-123,-4 25 0,-1-9-326,-1-31 169,2-17 45,5-14-355,3-13 567,1-6 23,6-6 247,8 2 705,49 12-593,-15 16-348,34 13 101,-37 12-79,-5-2-469,11 12-674,-15-26 2788,16 5-4681,-12-38 2155,-6-17 0,-10 10 0,-11-7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32.4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17465,'15'74'1822,"0"1"1,1-1 0,-1 0-1538,-6 0 1,0 0-208,3-3 1,1 0-79,2-5 0,0-1-1219,0-4 1,-1-2 52,-1-6 1,0-2-2163,0 32-3076,-4-38 6404,-9-24 0,0-22 0,0-4 0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17.90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1 173 4276,'45'-83'2409,"-3"15"122,-6 54-2418,-1 6-788,6 50 1011,-15 6-202,-12-1 1,-4 4 859,-5 46-803,-10-44 0,-4 0 937,0-3 0,-5 2-887,-17 18 0,-5-4-174,-3 6-17,10-25 1,4-9 38,16-27-111,13-6 100,15-15 3325,18-4-3291,18-9 622,10 1-723,-1 11 1,3 2-449,15-1-23,-19 5 1,-3 1-1625,-4-1-1479,-24-2 2715,-8-1 0,-21 3 0,-2 1 0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18.25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61 20 16064,'12'-11'449,"-2"2"-1,-10 9-247,0 0-156,-32 28-45,20-9 0,-22 21-168,30-15-78,3-10 156,2-1 23,12-8 67,8-2 146,17 3 128,9 6 0,2 3 96,11 10-275,-10-2 0,-3 4 242,-11 15-90,-11 9-545,-22-3 1,-9 2-1058,-17 13-12,0-15 0,-6-7-5681,-19-18 7048,-3-10 0,31-14 0,4 0 0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18.36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0 257 14103,'4'-34'274,"24"-11"1,12 2-6573,26 7 4880,-16-1 1,0 2 1417,10 14 0,-37 15 0,-19 6 0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18.574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63 15963,'12'-6'1513,"-1"2"-952,-11 4-561,0 0-1670,16-19-2453,0 11-471,4-11 4594,-5 14 0,-13 5 0,1-1 0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18.917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87 12 14978,'4'6'2151,"-1"0"-2017,-3-6-313,5-12-34,-4 8 213,4-3 291,-5 35-634,0 5 444,0 25 81,0-1-70,0 7-1644,-3 6 1,0 3 1621,0 21-68,-1-18 1,-1-1-23,1 7 0,-4 1-1339,0-23 1,-2 1-477,-8 30-2163,-2-1 3978,8-53 0,8-30 0,1-6 0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19.150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25 19067,'28'-14'583,"-4"3"-751,-24 11-269,18 7-269,-13 4-616,13 4-976,-18 2-1746,0-9 4044,0-1 0,0-7 0,0 0 0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20.85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594 80 3839,'-56'-40'610,"-5"14"1,2 13 2436,16 26-2510,-30 22 1,-1 12 472,15 27-859,15-10 0,3 2 62,7 16 898,9-5-1005,15-21 1,3-2-63,-1 6 3031,10 15-3199,8-62 124,11-7 448,64-44-189,-27 15 130,-7-2 0,-2 1-389,2 6-2713,29 42 3273,-32 17-465,-11-1 1,-4 5-88,-16 3 1,-5 2 125,2 3 1,-2 7-713,-1 26 1,-2 14 0,-2-5 625,-2-27 1,0-4 0,-2 6-33,2 11 1,-1 9 0,-1 0 0,-1-7-219,-3-3 0,-1-4 0,-1 0 202,0 5 0,-1 0 0,-1 9 0,1-8 0,-2 10 0,0 2 0,0-3 0,0-8 11,0 7 0,1-8 0,-1 6-6,0 4 1,0 8 0,0-4 0,1-17 62,3-14 0,-1-7-85,-9 11 0,-3-5-207,0-3 1449,-20 10-2077,14-87-764,-4-9 809,4-40 807,8 15 2381,8-14-2224,21 34-45,11 10 190,24 13 1,7 6-158,16 4-89,-12 1 0,0 2 45,4 8-78,21-3 2464,-4-9-3081,-8-16-605,-19-10-1546,-35-15 1940,-9-2 0,-8 16 1,-4 5-1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21.60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0 12636,'10'9'1781,"-1"-2"-895,-9-7-315,1 70-4599,-1-30 4230,2 60 733,-2-48-778,0-4-68,0 3-593,12-24 504,7-2 156,19-29 47,13-7 3355,11-6-3183,5 7 1,4 6 162,18 14-364,-19 0 1,-5 8 295,-7 37-1647,-32 5 1,-7 5 1176,5 15-34,-21-17 1,-10-4-808,-22-5-739,-27-13 1580,8-26 0,-1-4 0,2 2 0,-18-10 0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21.750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0 313 5138,'61'-44'-586,"-1"-1"1,0 0 0,-4 7 0,-1 2-654,20-14 0,-8 10 1239,-24 26 0,-35 14 0,-2 0 0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22.028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177 9 14473,'-5'-9'3564,"-56"86"-8194,34-25 4960,-8 8 1,3 6 476,21-12 0,7-1-627,3 23 740,20 14-1032,16-49-605,21-33 0,7-12 291,12-14 353,-12-3 1,-6-9 60,-14-32-10,-20-3-23,-28 6 0,-9 0 281,-13-8-3452,-21 15 0,-3 9 3216,14 26 0,-25 8 0,62 11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32.5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0 105 13790,'63'-17'1002,"-1"0"1,27 6-1003,-2-13 0,3 1-1146,-34 17 0,-7 3-2372,17 0 3594,-19 3 1,-38 0-1,-4 0 1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22.166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52 19112,'9'2'594,"-2"-1"-4650,-3-20-1637,-3 12 5693,4-15 0,-5 19 0,2-1 0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22.400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66 1 18507,'10'7'835,"0"36"0,-6 18-4013,-10 0 0,-2 4 2326,4 24 1,-1 5 39,-8 0 0,-2-6-1513,6-36 0,0-4 2325,-3 48 0,6-66 0,4-7 0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22.639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191 0 21521,'0'7'1569,"-60"56"-1457,30-30-112,-7 6 0,2 1-5795,17-6 5246,9-6-90,7-11 1555,2-7-1263,0-7-93,0-3 440,31-72 0,-23 54 0,23-54 0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24.21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235 75 9798,'-24'-31'1636,"5"6"350,-53 6-1516,41 66-2016,-44-18 1737,62 66 33,15-18 732,15-1-889,10-2 241,13-15 0,3-1-308,5 11 16,-9-19 1,-4-3 1044,-17-9-870,-8-2 56,-6-15 22,-2-4 2140,0-15-2409,1-2-56,2 0-157,2 8 124,1 7 89,5 19 347,4 17-123,-1 23-38,-10-4 1,-1 14 0,-1-5-159,-2 0 0,-1 1-384,-1 7 0,-2 8 0,-2-10 362,-2-16 0,-2-3-79,-3 35 0,1-5-353,-1-7 90,3-18 0,6-18 336,8-47 146,40-24-2189,2-4 2043,35-18-68,-15 1-324,-4 2-560,-7 1-5037,-2-11 1507,-28 18 4482,-2-10 0,-25 30 0,0 1 0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25.45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6 118 9513,'-3'-11'2409,"0"2"-1692,3 9-403,25-32 1282,-4 16-1304,19-21 517,-9 28-428,2 6-211,-5 15 233,2 12 833,-8 19-911,-6 15-79,-4 8-201,-8-5 0,-3 2-527,3 10-78,-3-17 0,0-4-1121,4-17-4482,8-11 6163,-2-16 0,2-6 0,-8-7 0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25.652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0 10751,'16'58'362,"0"-1"0,1-3 0,3-6-681,25-1 419,0-2 1397,-6-4-1743,-13-4 647,-11-3-1847,-9-4 1337,-31-13 1,18-5-1,-19-10 1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25.807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0 216 15370,'36'-48'-243,"0"1"1,3 4 0,29-29 0,-52 67 0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25.95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1 175 16748,'32'-86'-1454,"-6"19"0,-13 51 0,-6 11 1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26.124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68 0 15403,'-7'94'0,"-1"-1"0,1 1 0,-1-1 0,0 1 0,1-1 0,-1 1 0,1-1 0,-1 1 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26.254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50 19773,'7'-27'0,"-2"5"0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34.4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376 1025 17913,'2'-9'2174,"-63"-24"-1065,28 27-717,-52-20-268,47 34-80,0 12 158,1 13-180,6 11-44,5 0-79,9-4-168,9-10-78,4-9-381,4-11-191,8-6-3403,12-4 3481,13-10 203,10-8 190,-2-14 448,-8-5 11,-10 1 459,-10 8 247,-5 9-134,-7 11 3437,0 4-3460,-1 4-313,0 8 391,0 12-358,5 12-213,5 11-67,8-2-11,7-4-112,6-9-224,5-12-449,6-8-235,33-24 785,-16-7 246,16-18 34,-34 6 436,-11 7 214,-13 11-147,-7 9-492,-8 6 34,-2 2 402,4 6 293,3 9-539,4 9-157,3 2 23,-3-4-90,1-7-11,-4-7-179,6-5 157,3-11 22,31-20-12,-8 4-32,20-11 10,-21 23 34,0 6 34,-2 5-12,2 2 0,1 10-10,0 5 21,0 10 23,-1 1-56,1-6-313,25-4 77,-13-9 12,20-6 201,-20-12-10,-3-9-1,-5-12-3358,-7-10 3280,-12-9-123,-11-30 325,-14 22 616,-16-10-572,-14 40 157,-9 13 57,-7 8-203,2 6-33,1 9 3303,4 6-3415,7 10-325,2 21-34,16-12-55,2 9-259,12-23-424,9-9 111,12-6-1211,42-44 1626,-9 3 554,-16 0 0,-4-5-464,4-32 783,-12-10-22,-13-10 314,-6-1 291,-6 8 1726,-9 17-2297,3 34-314,-7 15 0,2 40 89,-3 18-55,-9 35 0,1 24-335,11-40 0,2 2 301,2 4 0,2 0 0,1-3 0,3 2-219,6 14 1,3-3-365,11 19-76,18 0-136,7-67-449,6-15 258,3-27 818,-1-8 168,-7-19 683,-11-2 348,-11 5 348,-11 9 576,-7 13-331,-4 10-1624,-2 7 0,0 6 0,0 12 0,0 10 0,0 9-302,0 6-57,0-16-593,8-4 223,8-17-21,15-3 66,10-9 460,5-5 213,-1-8 11,-9 1 561,-11 6 211,-12 6 35,-7 5-235,-5 3 134,-1 1-886,3 0-134,3 1 247,20 28 67,-2 1 157,15 24-23,-8-9-89,0-5-34,0-8 12,-1-12-1,4-9-22,6-9-101,7-17-78,10-9-123,3-19 100,2-5 202,-2-4 135,-8 6 133,-12 5 91,-14 13 123,-14 11 224,-7 10-56,-12 5-650,-2 2-134,-7 1-46,1 10 180,3 8-90,-1 13-257,6 1 78,2-3 34,3-10-415,6-9 134,12-7 24,7-20-674,24-54 258,-18-11-448,-11 14 0,-5-5 813,-8 7 0,-3-2 543,-1-9 0,-1-2 54,0-2 1,0-1 858,0-16 1,0 4-264,0 35 0,0 4-404,-4-45-190,-1 116 975,-10 47-650,4-5 0,1 7-1485,-3 13 1,0 5 1321,0 8 1,0 1-40,3 1 0,1-1 33,3-7 1,0-2-208,4-9 1,0-3-145,2-11 1,-1-4-52,1 26-516,8-33-571,37-41 839,5-36 438,-8 1 0,2-3 2633,29-39-1586,-30 29 1,-2 3-107,11-5 408,-4 6-1181,-29 37 871,-4 15-781,6 12-258,-1 14 0,-6 5-2487,-25 22-1514,-12-31 4001,-31 8 0,27-40 0,-3-5 0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27.900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572 107 12904,'10'-10'3710,"-2"1"-3128,-8 9-145,0 0 728,-20-21-997,15 14-168,-14-16-336,19 21 168,10-5 224,3 1-33,12-4-23,-2 3-191,-5 4-291,-9 2 0,-85 39 292,5-8-134,-1 0 1,-3 0 323,19-11 0,2-1 145,-10 0 1,5-1-146,1-1-392,0-1-11,71-16 403,52-21 0,11-5 79,-7 8-216,12-8 0,-9 2 92,-46 19 45,-16 4-11,-7 2-606,-37 5-1354,-1 5-1838,-20 3 3809,12-2 0,26-7 0,4-2 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29.25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460 16 14271,'-29'4'3026,"5"-1"-2914,23-3-34,-1 0 281,54-1-2051,-13-3 1905,43-1 308,-31 0-454,-8 0-56,-13 4-89,-14-1 123,-25 2-23,-27 8-11,-33 7 95,3 1 1,-5 2-915,16-5 1,-1 0 997,-16 3 0,3-2 102,-13-2-1,21-4 56,20-4-2615,20-2 1831,13-1 325,42-11 112,7-4-157,10 0 0,6 0-986,30-5 493,-1 2-459,-37 13-718,-25 4 1827,15 0 0,-20 0 0,8 0 0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29.61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24 1 17050,'5'4'2623,"0"-1"-2187,-5-3-167,-8 33-929,0-4 660,-2 27-28,4-18-218,4-7-68,17-11 314,10-3-736,50 0 770,-11-3-23,23 7 68,-32 0 290,-7 37 273,-24-14-642,-24 28-426,-36-29-4490,-34-18 1,-8-10 4254,5-7 1,5 2 0,13-9 0,42-14 0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29.717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1 305 15101,'81'-48'-1149,"1"0"1,-1 0-1,-16 6 1,-2 4 1148,35-6 0,-15 15 0,-59 25 0,-7 0 0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30.01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598 382 9027,'-28'89'1277,"0"-1"1,5-5-1,6-6 1467,9 10-2800,45-31 0,12-6-303,14 3 570,3-23 0,4-16-985,19-46-13,-36-29 1,-10-12 735,-16 23 1,-7-4 44,-6-34 1,-17 1 676,-18 31 0,-12 5-705,-7 0 1,-16 1-1934,-7 15 1,-18-1 0,-8 1 0,4 2 0,15 3 1616,-2-7 0,1 3 1,-14 2-1,-18-1 1,10 3-1,41 13 0,45 14 1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30.55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16 108 15706,'-9'-1'1994,"2"0"-1657,7 1-35,92-11-4453,-28-8 4173,4 6 1,1-2 44,6-11 793,-18 11-860,-19 8-1193,-14 75 1597,-14-12-287,-5 2 1,-4 3-40,-3 25-1109,-2-1 1,0-1-1279,1-3 90,-1-14 1,6-13 2785,8-40 0,-4-14 0,2 0 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30.80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1 17386,'5'5'1603,"-1"0"-1469,-4-5-55,16 76-3613,40-10 4021,-18 0 0,2 2-341,1-26 0,-1-5 803,24 34-748,-42-27-1344,-36 26-638,-22-33-2119,-15 11 3900,-2-41 0,31-7 0,6 0 0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30.922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1 317 19381,'70'-34'-706,"0"-1"0,0 1 0,1 0 0,11 0 0,-16 1 0,19-13 1,-8 5-1,-34 18 0,-37 21 0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34.608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5 280 15840,'-2'60'664,"-1"-1"1,3 4 0,3-1-3148,3-2 1,2-1 2616,3 1 1,2 0-119,2-3 1,0-1 663,-2-6 0,3-1-759,7 11 1,0-5-101,-2-2 928,9 8-760,-29-69-2708,-13-50 2646,-2 2 0,-1-6 34,0-6 0,0-4 1069,-4-17 0,2-1-1103,7 18 1,6-3-655,8-5 1,5-6 0,5 8 871,3 12 1,5 4 45,12-29 0,9 18-79,27 55-28,-28 58 0,-6 16 1850,3 14-1895,-18 5 0,-11 4 0,-17-26 1,-7-4-40,-17 42-1236,3-39 0,-1-6 1068,2 0 1732,-5 1-2326,39-51-1463,18-9 2270,57-13-584,-5 8 612,-22 6 0,1 4 1863,18 17-1242,-7 16-811,-28 24 1,-6 8 576,1 19-180,-16-12 0,-11 0 1992,-35 3-1980,-18-6-649,-11-21 0,-5-4 144,-7 2-92,16-14 0,7-6-894,24-15-851,13-8-4718,30-25 6768,3 4 0,4-7 0,-9 20 0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34.905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269 18 15179,'20'-18'4852,"-86"65"-9840,22 5 5320,5 0 1,-5 12-1,9-6 951,4 29-1356,12-21 0,9-6 838,21-22-1202,79-40-988,-18-25 1066,-5 0 1,-2-8 145,-26 0 0,-6-3 2484,22-36-3134,-34 19 1,-10 1 790,-11-5-96,-17-15 67,-21 60-6566,-6 12 7004,22 6 0,0-1 0,22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36.1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726 145 16288,'5'7'3329,"-1"-2"-2120,-4-5 977,0 0-1738,7-10 22,-5 7-33,5-9-67,-7 10-90,0-2-67,2 2-68,-1-2-89,3 3 0,-1-2-44,0 2 32,-1 0-32,-1-1 112,0 1-136,1 1-145,2-1-90,0 1 68,-1 0 34,-2 1 111,-1 3-100,0 0-34,0 3 33,0-1-89,0 2 56,0-2-23,0 0 113,0-1 44,-3-1 34,0 0 0,0-3-11,0 0 11,2-1-974,0 0 895,1 2 46,-1-1 10,0 2-347,0-2-235,0 0 336,1 0-56,-2 5 235,-1 5 79,-2 11 11,-3 12-11,-3 11 11,-8 38 0,-2-14-146,-13 23-156,-6-30-45,-10-4-191,-11-7 179,-5-8-190,-3-9 303,1-12 78,2-9 168,1-8 101,6-4-12,8-3 34,15-8-123,15-5-268,12-11 156,15-9 112,18-7 0,23-12 44,9 11 1,8-1-17,-12 7 0,2 2-417,21-11 0,1 1 395,-21 14 0,-4 2-6,-2 2 0,-2 0-12,30-23-100,-20 6-11,-19 5-11,-20 6-80,-9 1 214,-9 6 12,-12 1 190,-6 6 33,-10 9 879,-16 31-722,13 28-23,-9 41-257,29-35 1,4 5-18,-1 32 0,5 2-589,5-20 1,3-1 493,2 22 0,4-3-124,3-28 1,2-5-415,0-1 0,-1-2-375,-1-3 0,-1-4-3940,1 12 4853,-7-21 0,-7-36 0,0-4 0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35.10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0 15387,'10'9'515,"-2"-1"1224,55 49-1963,-23-28 0,2 1-538,8 9 0,1-1-589,-2-9 1,-6-8-4144,-12-11 5494,-11-7 0,-16-3 0,-4 0 0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35.252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378 11 17879,'-6'-11'538,"-35"33"0,-9 18-5145,1 24 4977,7-11 0,-8 8 0,9-2-731,15-2 0,6 0-65,-5 15 0,6 0-492,10 21-2544,14-13 3058,20-35 1,-13-17 0,11-28 0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35.702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373 375 18059,'-11'67'1087,"-15"-17"-931,3-3 1,-4 0-78,-34 17-79,0-3-208,20-26 1,3-3 84,0 0-762,-7-3-292,44-48-1442,12-25 1,6-9 2606,7-21-89,0 8 1,0-1 205,6-11-319,-7-3-1024,-16 26 0,-2-2 2045,-5-38-12,-10 8-111,-3 39 145,-2 37-291,6 8 123,5 23 2051,3 16-2409,1 31 171,0 15-227,14 9-186,4-24 1,5-1-309,-2-15 1,2 0-303,10 12 0,1-2-1458,15 14-940,1-17 2384,-15-26 1,-11-14 0,-16-18 0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36.30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1 178 11975,'6'-17'3014,"-2"3"-729,-4 14-1332,-4-63-1,4 45-89,-5-45-628,4 60-134,0 12-1066,7 71 1828,8 6-634,-4-12 1,2 4-96,0-13 1,2 3-199,2 11 1,1 8-1,-2-10-278,-3-19 0,1-3-134,6 42 0,0-21-331,-11-64-672,15-61 1434,-9 17 45,13-35 0,-12 44 2098,1 12-2165,4 9 56,30 25-101,-5-5-202,25 17-224,-14-18 224,-4-25 0,-2-9 617,-2-17-68,-8 0 1,-8-5 178,-27-37-1432,-22-13 0,-6-4 1236,10 34 1,-2 2 50,-13-37 0,-3 7 302,-2 20-347,12 24-224,8 22-280,9 13-2644,3 7 660,1 25-2744,0-5 5008,3 22 0,-2-24 0,3-4 0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36.775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0 19224,'8'10'852,"12"83"-2526,-5-26 0,3 9 0,-1-2 1758,3 22 0,2 1-81,-2-9 1,3 5 0,-2-13 603,-4-23 1,0-7-844,15 31-2670,7-28 2212,-10-28 671,8-33-246,-8-25 269,7-25 218,-11 14 1,1-1 95,29-27-180,-4 12 113,-6 33-1,-14 27-33,22 34-78,7 9-449,2 8-325,-6-14-202,-22-28-525,8-33 1344,-12-9 22,1-30 134,-19 1 370,-6 3 2560,-5 12-1125,-1 16-1928,0 31 280,0 29 3392,2 30-6003,18 20 1,3 0-2644,-8-12 4963,7 4 0,-2-21 0,-17-50 0,-3 0 0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36.902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0 12725,'0'0'0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37.20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146 1 20121,'-76'29'-1132,"51"-6"807,-19 38-190,92-11 145,-7-28 0,5 7 1344,19 34 1,5 20 0,-29-5-572,-52-7 1,-6 1-625,42 1 1,13 3 0,-29-14-632,-71-11 1,-9-32-8192,39-58 8195,14 9 0,9-13 0,9 23 0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37.510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1 17879,'5'6'2533,"-2"-1"-7947,-3-5 6747,15 94-1187,-6-46 0,2 6 319,5 39 0,3 7-337,-3-15 1,3 4-1003,3 3 1,4 7 0,-3-8-321,-2-9 1,1-3 20,0-3 0,3 3 1,-5-17 1172,-3-17 0,-4-21 0,-13-24 0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38.208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415 1 20703,'4'9'594,"-1"-1"-5694,-58 65 5150,-1-22 1,-4 3 241,9 4 0,-1-2-651,-12 0 0,8-10 826,29-22-1755,29-17 1545,18-10 69,26-4-125,11 2 3239,11 4-3227,9 18-1414,-17 8 0,0 5 1257,-13-3 0,-1 2-28,14 12 0,-2-1-341,16 12 313,-8-11-403,-16-26 0,0-7 179,13-13-68,-12-52 1,3-32-1,-11 9 292,-21 31 0,-4-1 123,13-33 1,0-13-1,-25 25 942,-57 30-729,12 35-100,-28 30-12,39 35-191,10 14 12,9 10-51,17-25 1,6 1-74,19 22 167,-6-31 1,7-7-89,36-9-27,-9-41 1,10-15 0,-7-1 54,-12 3 0,-1-5-102,12-7 1,5-6 0,-15-2 219,-5-39-844,-28 5 0,-6-1 1281,-1-9-415,-13 20 0,-10 9 2046,-17 33-2102,-15 14-56,-9 25-637,23 5-58,1 20 525,34 4 13,23 5 336,24 5 0,8 2 29,-22-21 0,1 1 16,27 23 0,-4-1 116,-7 2-183,-5-4-1272,-3-29 1,2-6 150,19 2-39,-15-19 1,-1-11-1463,11-29-706,-10-22-4370,-23 7 7485,-13 3 0,-19 28 0,0 5 0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38.80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32 1552 14574,'-1'-10'773,"1"2"1054,0 8-1783,-31 27 719,47-15 99,3 19-1341,37-27 1,34-16 0,12-7 0,-9 2 511,-19 3 1,-4-1 0,3-1 0,8-2-411,3 0 1,8-2 0,6 0 0,1-2 0,-1-1-1,-5 1 377,4-4 0,-3-1 0,-1 0 0,1-1 0,2 1-151,-11 3 1,-1 0 0,2 1-1,2-1 1,5-1 0,7 0 127,-17 4 1,6-1-1,5-1 1,4 0 0,2-1-1,2 0 1,-1 0-1,-2 1 1,-3 0 0,-4 2-1,-5 0-159,10-2 0,-6 1 0,-4 1 0,-1 0 0,0 1 0,4-1 0,5-2 182,-7 2 0,6 0 0,4-2 0,3 0 0,0 0 0,-2 0 0,-2 1 0,-6 0 0,-7 2 0,-9 2 283,21-5 1,-13 2 0,-5 1 0,3-4-323,11-6 0,1-4 0,-2 1 0,-11 2 576,15-5 0,-8-1-422,-15 4 1,0-3 0,-19 5 164,-20-2 904,-17 10-2652,-9 6-78,-5 9-677,-2 2 1,0 6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36.6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220 1 15392,'12'11'2454,"-3"-2"-2106,-9-9 44,0 0 425,-20 66-301,9 12-1145,-3-9 1,0 5 824,5-5 0,1-1-39,0 0 0,-1-1-118,0-2 0,1-1-39,-1-4 0,1-2-79,1-6 1,0-2-3231,-5 29 2693,4-25-236,4-25 404,3-17 822,0-10-2223,-3-22-488,-4-18 499,-9-34-1187,4 5 3873,-6-6 0,13 42 0,0 7 0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42.40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228 164 9229,'15'1'2308,"-3"0"-1377,-12-1-237,0 0 684,2-6-985,-2 5 245,1-5-100,-27 12-244,-16 43 288,-11 7-285,22-7 0,3 6-84,8-7 0,3 4-1481,-1 37 1,6 1 1267,5-36 0,4-1-6,5 24 1,11-8-236,26-26 95,25-16-1574,20-34 1,6-13 1467,-34 1 0,0-6 102,6-3 1,3-4 0,-10-4 44,-13-12 1,-11-7-20,-2-23 1,-13-6 571,-22 0 0,-12 1-448,2 1 0,-9 5 61,-17 11 1,-6 11 214,-27 4-265,-10 19 1943,43 24-3209,-1 22-1736,58 18 2991,2 3 0,1-10 0,-4-12 0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42.90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0 14428,'11'4'695,"-2"0"-4898,-9-4 4886,3 65-1469,0-11 937,0 1 0,2 2 1363,6 24-1268,4-4-190,5-11-100,14-3 1551,3-27-1900,4-7 3394,-4-39-3348,-7-18-1266,-5-31 1,-4-10 1657,3-19 33,-7 14 1,-4 2 123,-10 8 1322,-2 15-1524,-1 25-180,0 11 600,10 60 0,4 24-352,0-13-226,4 17 1,2-2 157,5-19-1132,31 3 191,-17-30 2787,22 0-4232,-22-37 1585,-5-15 0,-11 9 1,-11-7-1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43.515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0 7686,'1'76'1098,"0"-1"0,0 1 0,0-1 523,-1-6 1,1 1-1023,6 25 1,2-2-1183,-1-25 0,1-1 583,5 14 0,3-4-112,12 9 410,1-17-6797,26-14 2623,-31-28 3876,12-19 0,-36-11 0,-1-8 0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43.70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0 349 8411,'76'-62'-8,"0"0"1,-1 4-1,-1 8 368,-14 24 1,-2 6-1527,0 0 1,-4 2 942,17-3 1,-26 9-1,-38 12 1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44.20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0 16457,'0'8'1400,"0"-2"-3272,7 75 0,1 27 2107,-4-52 0,1 2-90,2 27 1,1 12 0,0-9 419,-1-12 0,-1-7-565,1-2 0,1 2-1474,6 20 1,2-5-29,7 5 421,-6-32 0,5-14-1440,11-39-4235,-7-25 6756,1-11 0,-19 8 0,0 2 0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44.35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1 16389,'23'47'568,"-1"1"1,3 19 0,1 9 0,-5-8-2228,-8-14 1,-1-3-1423,10 39 1,-1-15 3080,-10-53 0,-9-22 0,-2 0 0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44.470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0 16770,'7'8'-1333,"-1"-1"-677,-6-7 1,0 0 0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44.762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0 314 16042,'14'39'885,"-3"-8"-1299,64-88 32,-44 16 253,13 0 1,-5-7 531,-33-41-10,-15 43-80,-12-10 102,-8 50-203,-7 88-503,20-35-208,11 10 1,10 0-913,30-6-6363,41-8 5040,-30-22 2734,8-10 0,-45-12 0,-6-1 0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45.010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1 529 14059,'20'-9'1501,"-5"2"639,47 70-1669,-31-11 0,1 7-371,11 11 1,-1-1 207,-14-15 0,-6-9-308,-11-20-201,-11-78-3326,11-31 3252,-1 29 1,3-4-249,7-8 1,5-5 25,2 4 0,4-4 0,1 4 497,12-13 0,0 4 0,-6 2 0,-2 9 0,7 13 0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45.905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248 296 11246,'9'-9'1065,"-3"2"403,-6 7 1041,-1-87-2195,-13 59-146,-5-60 56,-15 82 247,-20 31 235,0 37-459,6 7-91,17 20-156,25-32-44,5-11-3482,10-12 3066,9-14 91,14-11-102,9-13-66,4-20-253,-10-38 0,-5-11 823,1-8 90,-8 4 1,-8 4 458,-20 28 819,-2 16-1110,0 16-78,1 18 213,6 18 3044,1 15-3420,21 7 0,7 1-363,8 6-57,3-12 0,3-7-1008,15-19-4976,9-24 5506,-26-8 0,-6-1 0,-29 4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36.8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0 297 12781,'45'-59'722,"0"1"1,0-1 0,18-16 0,-3 29-577,10 78-12,-11 22-33,-15 2 157,-17 1-79,-14 0-111,-14-3-68,-25-1-908,-17-4-1446,-26-3-3012,11-19 5366,8-9 0,31-15 0,9-3 0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46.204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0 15359,'38'88'2442,"-18"-38"-2431,2 5 0,-1-1 0,-8-11-11,-3-11-750,-3-16 190,-3-26 358,4-23 168,2-24 68,7-9 509,16 22 1,4 4-376,4-1 123,40 3 12,-43 59-146,2 17 0,0 5-504,10 13-242,-11-10 1,-1-4-1519,-1-11 1259,1-15 0,-17-8 0,-1-8 0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47.454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293 924 11874,'2'11'5837,"1"-2"-7866,-65-52 2566,27 50 578,-50-25-790,45 64-2761,0 24 1977,20-5-246,4-7-573,30-25 191,9-27-1457,18-42 1,1-14 2543,0 6 325,-3-10 0,-7 1 628,-21 18 1761,-4 16-1951,1 22 121,6 20-256,6 20-157,33 37-449,10-11-526,7-7-101,-7-31 157,-21-41-3277,4-57 3657,-30 9 1,-4-7 89,4-8 1,-5-3-376,-7-12 0,-6-1 397,-3 16 1,-4-2 631,-2-1 0,-2-6 0,0 9-99,1 11 0,0 4-465,-6-26 0,2 18-112,12 54 494,4 110 129,15-18-551,-4 5 1,3 4 44,5-20 1,3-4 345,0 3 0,6 2-392,7-3 0,6 4 0,-2-7 790,-4-9 0,2-4-1371,20 21 0,0-15-532,-9-41-112,-5-36-302,1-52 1531,-20 2 87,-10 19 1,-4 1 868,-6-6 134,-3 18-358,-1 19-449,1 20 554,7 21-698,7 17-80,11 15-134,10 3-1273,26 6 176,6-29 570,-1-7 123,-10-47 225,-25-18-922,-16-24 1,-6-6 1615,4-8-89,-9 13 0,-2 7 201,-3 26-492,0 16-79,0 19 314,10 26 201,8 26-347,16 36-236,-13-36 0,0 3 264,1 5 1,0 9-161,-6-2 0,-1 11 1,-1 3-1,-2-8-148,-2-9 0,-1-4 0,-1 5 45,1 9 0,0 7 0,-2-2 0,-6-12-164,-8 0 0,-6-10 175,-18 32 728,-40-46-582,16-57-146,-10-39 37,33-41-116,21 39 1,7-8-135,13-8 0,9-11 0,3-2 1,-2 8 184,2-12 0,3 0 386,-1 13 0,4-9 1,1 2-1,-2 12-308,0 9 1,-3 5-717,1-11 1,-3 1 1023,5-27-111,-7 13 1828,-16 44-2075,-3 28-347,11 27 381,5 7 258,16 30-292,3 4-826,-13-15 0,-2 3 736,4 36-89,-3-6 2369,-20-39-2190,-2-35-1451,-5-60 0,3-30 1182,12-4-155,-5-11 1,6-1 848,6 43 1,5 5 1232,10-5 1,2 4-852,2 0-438,12 4 80,-33 51 145,25 47-639,-16-17-919,15 35-885,-23-40-638,-9-10-4151,-2-9 6638,-5-19 0,0 5 0,0-8 0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47.572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1 14462,'7'5'-1244,"-2"-2"422,-5-3 1,0 0-1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47.814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0 18474,'11'6'291,"13"41"0,6 11-190,25-7-611,-6 15 1,6-1 553,-7-35 1,4-5-1707,7 8 1,-1 1 1706,17 21-67,-12-5 347,-60-24-1849,-35-19-5691,-63-29 1893,31 2 5374,14-2 0,7-2 0,24 5 0,5 0 0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2:28:47.95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373 0 17498,'-27'93'1257,"1"1"1,0-1 0,4-28 0,0 2-1827,-1 16 1,-2 16-1,-1 1 1,2-17-1275,-1-6 0,0-11 1843,0-10 0,1-5 0,-6 17 0,7-41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37.0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92 15515,'11'6'1182,"21"52"0,-5 12-1182,-25-37 17,16 38 0,-9-18-17,-28-68-605,-2-13 235,16-22 202,21-9-33,17-3-337,26 5-538,19 9-818,8 12-2106,-23 18 4000,-8 8 0,-39 10 0,-5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37.3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56 1 17857,'5'19'2510,"-1"-3"-2028,-33 57-482,22-38-23,-21 57-178,28-63-147,12-11-424,7-8-103,16-8 226,8-19 301,0-7 348,-1-22 11,-12-4-11,-14-6-56,-10 2-645,-52 38 1,-7 8-2672,26-3 3372,-27 14 0,8 10 0,45 0 0,1-6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37.8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213 1 19583,'9'7'1299,"-1"-2"-749,-8-5-438,0 0 11,-63 58-112,30-15 39,-7 1 1,1 4-29,11 14 1,12-2-12,8-5-22,5-5-1,7-10-55,12-8-22,9-11 89,23-9-135,13-7-636,0-25 1,18-16 0,2-5 0,-11 4 725,-4-1 0,0-1-48,-1 2 1,11-5 0,-5 0 0,-22 6 943,-16-17 79,-33 39-750,-18 9 167,-12 7 68,-28 14 66,-10 12-66,-2 17-359,12 11-56,18 3-392,19 22 201,35-25-212,19 4-225,37-40-21,18-11 94,-35-8 0,2-2-336,4-4 1,1-2-287,2 0 0,-1-3-341,-1-3 0,-2-3-2459,20-8 4122,-22 0 1,-43 14-1,-8 2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1:54.90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1 14731,'7'5'740,"-1"-1"-315,-6-4-402,52 68 279,-7-26-401,-1 6 0,3 1 290,22 6 0,-9-6 44,-13-3-146,-18-4 195,-15-4 186,-9-2-212,-19-5-157,-10-5-101,-15-10-134,-5-8 104,2-4-486,7-8-873,11-11-1323,12-10-907,9-6 3619,15-2 0,-9 19 0,9 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38.4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180 532 14876,'11'5'4034,"-3"-1"-3182,-8-4 67,-70-3-751,15 67-594,-8-51-481,52 52-135,60-79-102,8-11 316,3-23-147,-6-14 145,-9-12-168,-15-12 998,-15-4 426,-7-1 695,-8 14 1445,-6 15-1872,2 31-346,-4 12-68,2 26 78,1 18 539,-2 20-684,0 24-123,2 17-378,3 8 389,9 1-101,10-7 0,10-11-67,10-19-180,2-16-548,4-21-359,4-11 313,4-19-66,3-13 582,0-13 784,5-25 516,-24 23 78,-3 0-683,-25 29 7,-4 7-377,-3 2 303,3 12 134,4 9-280,7 17 0,4 4-90,4 1-22,5-7 11,1-6 67,6-12-336,23-8-45,-9-13 202,15-12 56,-24-4 202,-1-9 235,-17 13-56,-4 1-258,-12 12-123,-5 1-112,4 0 112,2 0 135,8 7 55,11 1-55,9 6-35,47-4-963,-12-4-784,29-6-918,-32-8-3631,-22 0 6196,-15-6 0,-22 9 0,-4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39.2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301 1 16502,'29'54'1389,"-1"0"0,-3-4 0,1 3-982,2 10 0,1 6 1,-2 0-499,4 14 0,-6-1 320,-5 0 1,-4-1-549,-3-3 0,-7 0 319,-11-2 0,-7-1-224,-9-1 0,-8-2-684,-14 0 0,-9-2-1030,-13 3 0,-3-6-2978,11-19 1,-1-6 4604,-3-3 1,6-9-1,12-16 1,8-7-1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43.6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240 0 12524,'6'4'2857,"0"-1"-1781,-6-3 167,0 0-997,0-3 91,0 2-214,-3 17 359,-2 14-68,-4 28-133,-4 14-68,-3 8 67,-2 6-101,-5 2-452,-1 3 295,-6 2-22,2-1-482,-2-10-3518,3 0-392,12-42 4392,4-8 0,11-33 0,0-2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44.1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1 221 15605,'23'-49'1591,"13"23"-1805,18-50 439,15 45-180,8 8-45,-5 12 129,-8 7-386,-17 12 588,-17 44-162,-15 6-57,-17 41 0,-21-15-56,-13-4-56,-11-11-34,6-18-224,10-17-78,13-17-45,10-10 536,7-6-692,10-1 537,11 0 134,18 5-123,14 5-22,6 13 67,3 9 112,-5 9 370,-6 10 1053,-9 31-1064,-20-17 111,-8 22-111,-33-30-123,-13-2-158,-26-6-11,-12-7-100,-11-7-222,-3-9 143,-1-9-56,7-8-224,14-6-404,16-3-145,22 0-1333,13-7-517,12-5-413,22-9-1468,-2 5 4504,17 0 0,-19 11 0,-4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44.6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0 148 13387,'10'-13'3193,"-2"3"-2924,-8 10 817,0 0-312,1 18-113,-1 10-3448,1 22 3134,-1 4-78,0 3-101,0-6-90,0-5-55,7-7-23,3-11-112,9-10 3381,6-9-3986,9-6-337,5-13 158,11-14-68,-1-18-78,0-19 45,-8-12 661,-22 18 0,-3-2 571,3-19 1300,-7-10-549,-10 59-269,-2 15-67,0 10 112,0 26-179,0 6-202,0 28-68,1 3 79,3 5-224,3 3-77,4-1-91,1-7-371,4-7-4185,1-14 2549,5-13-2115,9-13-2579,-7-9 6701,2-11 0,-17 4 0,-1-5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45.0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195 1 17151,'7'1'2443,"-1"-1"-1782,-6 0-605,0 0-101,-51 11-67,30 9-246,-32 13-1,45 5-3268,11 2 3481,16 1 146,9 1 34,17 1 44,0 0 315,-4-1 43,-8-3-10,-12-2 247,-10-3 32,-8-2-167,-9 0 3179,-11-3-3526,-14-2-79,-13-5-112,-5-5-370,-17-4-381,20-7-582,0-2-1009,33-4 2342,8-1 0,5 1 0,0-2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45.4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 15134,'4'-1'3395,"-1"0"-2594,-3 1-297,0 6 735,0 15-343,0 15-440,0 18-220,0 5-236,0 0-101,0-7-1184,0-7-1326,0-10-2039,0-17 4650,0-7 0,0-11 0,0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45.6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0 18026,'-6'0'-192,"1"0"-1152,5 0-23,0 0 0,0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46.5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70 17442,'-5'-2'1883,"1"1"-1087,4 1-539,0 37-100,0-8-34,0 29-123,0-22-145,0-10-326,0-11 146,0-8-302,0-6-337,8-12 549,9-15 225,13-17 190,11-14 22,3 4 68,4 10 100,-4 14-67,14 16 169,-17 17 347,9 20-180,-19 18-134,-2 17-179,-5 8-146,-4-1-34,-2-4-1534,1-10-2444,-6-23 4012,2-12 0,-11-17 0,0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47.3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0 436 16389,'7'11'1726,"-2"-2"-1244,-5-9-684,0 0 202,4 0 202,3-10-135,5-8-33,6-18-34,1-8 11,0-10 0,-5 2 0,-3 5-3235,-7 12 3381,-1 10 471,-3 15-303,0 5-325,0 5-45,-3 0 45,-5 12 33,-5 11 46,-4 18 3414,3 13-3493,6 6 33,4 1-66,7-2 33,8-9-101,6-12-67,8-13 134,1-13 236,25-13-202,-7-21-45,3-8 0,0-6 45,8-28 11,-17 19 1,-3 0 44,0-13 145,-9 15 225,-11 16-78,-8 14-348,-5 9-23,-2 4-45,0 0 68,0 7 34,0 10 146,1 14-35,5 12 1,2 5-34,7-4-34,17-1-78,-4-22 348,39-7-348,-17-33-101,21-10-134,-15-22-79,-9-8-179,-4-10 0,-13 2 493,-9 7 0,-7 15 201,-10 22-201,0 11-224,1 11 213,11 17 11,12 15 370,16 27-146,9 18-145,-25-33 0,0 1 285,-2 1 0,-2 2 85,10 46-203,-23-29 1,-9-1-247,-25 28-314,3-35 0,-8-5-2442,-51 2-4046,11-24 6802,2-13 0,40-16 0,8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1:55.100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1 17028,'1'74'997,"0"1"0,0 0 1,0-2-858,0-8 0,2-1-742,3 1 0,2 0 512,3 0 1,1-2-539,4 1 1,2-2-830,-1-3 0,-1-3-2734,6 15 4287,-8-25 0,-11-39 1,-3-7-1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48.0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20 12311,'-4'-11'-79,"2"2"-548,2 9-270,0 0 1,0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49.0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17095,'57'57'694,"0"0"1,6 1 0,3-3-73,1-7 0,3-1-2005,5 5 0,0 1 1529,-1 3 0,-2 1-34,-5 0 0,-4 1-1246,-5 0 0,-4 0 1168,-6-2 0,-2 0 27,-5 1 1,-3 0 276,-3-1 0,-3 2-299,-2-1 0,-2 0-39,-3 0 0,-1 0 17,-2-4 0,-2 0-6,-1-3 0,-2-2 12,15 38-1,-6-10-11,-4-10 12,-2-10-23,-5-6 1176,6 11-1164,-6-21 3168,3 4-3191,-10-25 515,-4-11-1098,-2-3-302,-2-4-1490,0-1-606,-14 0-684,-7-6-391,-6 0 4067,0-4 0,15 5 0,5 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49.2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6 628 13678,'-1'-11'5939,"1"2"-5738,0 9 12,-5-18 213,26 14 213,14-5-236,39 25-190,18 12-68,-43-12 1,1 1-12,-2-1 1,0-1 100,36 10-66,-15-7 21,-16-10 68,-14-4 78,-8-19-23,3-46-313,-9-7-337,-11 12 1,-3-2 11,-3 7 0,-2 2-280,-2-4 0,0 0-269,0 2 0,1 1-1614,10-38-2957,-5 37 5445,4 19 0,-11 28 0,1 4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49.9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18922,'0'82'530,"0"0"0,1-1 1,-1-4-442,-1-17 1,1-3-455,0 1 0,0-1 359,-1-4 1,2-1-1126,2 41-404,7-15-212,7-18-3127,-2-28 4904,-1-17 0,-9-15 1,-3-3-1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50.2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16019,'5'7'998,"-2"-1"-718,72-48-168,-6 41-595,1-9 0,5 6 752,-11 25 0,-3 10-1600,3 4 0,-2 5 1656,-2 4 0,-5 3-118,-6 1 0,-6 1 488,-9-2 0,-7 2-347,4 43 257,-25-10 56,-35-6-325,-21-6-212,-28-10-208,33-32 1,-1-3 83,-1-3 0,-1-4-101,0-2 1,0-3-450,-42 2-424,11-8-649,20-6-1761,22-9-9,20-2 3393,18-7 0,0 7 0,6 3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50.9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291 1021 14540,'6'2'1939,"21"-67"-1670,-19 31-224,15-51 168,-21 56 615,-2 7-43,0 11-370,-9 5-169,-10 5 113,-18 19 302,-13 8-56,-9 24-112,1 4-336,6 1-157,15-5-101,15-11-493,11-10-112,9-13-56,16-9-347,13-8-135,24-21 325,10-14 202,2-22 471,-7-9 246,-14 1 122,-14 7 561,-10 14 169,-11 20-426,-4 12-78,-3 11 44,0 2-90,0 15 984,0 10-759,0 25-236,5 11-33,8 6-90,9 0-19,7-6-116,19 3-33,-13-30-358,28-4-247,-24-48-101,16-21 56,-14-34 10,-20 25 1,-4-5 196,0-8 0,-3-5 196,-3-8 1,-3-4-644,-2-6 1,-3-1 889,0 2 0,-2 1 370,0 6 0,-2 5 38,0 15 0,-2 5 870,-4-13-696,0 36-571,-2 24 1087,1 76-728,4 6-198,1-8 0,1 5-55,3-7 1,2-1-836,3 3 0,2 1 718,1 0 0,3-1-101,2-2 1,2-2-604,-2-7 0,-1-2-1649,6 36-1199,-8-28-2622,-7-32 6174,-14-28 0,8-7 0,-8-8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51.0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1 216 18541,'51'-50'504,"0"1"0,19-2-740,-10 27 1,13 2 0,-6 7-1406,-3 11 1,-5 5 424,-4-2 0,-1 1-2426,37 0-492,-37 0 4134,-22 0 0,-28 0 0,-4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51.5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213 631 14103,'8'2'2656,"-2"-1"-1356,-6-1-79,0 0-201,-74 73 89,31 10-1109,0-24 0,4 0-78,14 37-360,22-46-413,13-17-460,13-16-806,19-22-315,17-25 479,6-24 1101,-32 16 1,-3-2 374,0-4 1,-3 0 476,18-39 1782,-9 14 159,-9 23-529,-9 23-1255,-9 14 2481,15 81 1,3 30-2572,0-44-28,4 41 1,5-12 139,0-70 34,5-9-213,7-28-348,7-15-77,4-34-59,-29 26 1,-1-4 247,-2-8 1,-1-4-85,-3-4 1,-2-2 319,-3-6 0,-2 0 0,-2-1 0,-3 2 201,-2 4 1,-3 4 229,-1 9 1,-2 5 934,0-14 606,-3 31-795,0 120-561,1-1-1161,2-1 1,2 4 678,0-18 1,1-2-79,5 0 0,0-2-56,0-1 0,1-1-336,1-7 0,0-1-1547,7 38-1232,-7-27-560,-7-32-2650,-14-20 6325,-9-30 0,5 8 0,-4-12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51.7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9 339 19874,'-8'-10'1513,"40"-63"-1513,21 39-236,-4-10 1,6 0-253,3 21 1,3 6-441,4-3 0,2 2-378,3 2 1,-3 2-6471,30-3 7832,-18 8 1,-57 9-1,-7 0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52.0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0 135 13443,'5'4'3652,"-2"-57"-2834,-3 33-89,0-38-80,0 52-537,0 5 236,0 14 1142,0 20-406,3 38 0,3 37 0,2 6 0,-2-23-1179,1-27 0,1-1-196,-3 28 0,1 23 0,2-11 0,9-46-202,13-54-124,10-29-323,12-21 88,5-34 375,-29 33 1,-3-3-348,-2-5 0,-4-2 342,-3-2 0,-4 0 84,-4 1 1,-2 1 363,-2 6 0,-2 3-89,0-30-538,-2 39-1565,0 25-3444,0 30 5670,0 9 0,0-7 0,0-3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1:55.255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18 543 18720,'-17'-33'313,"22"-15"1,13-1 34,30 2-934,-4-7 0,6-2 586,0 20 0,4 4-95,2-1 0,1 0-942,1 1 1,-1 4-2486,22-6 3522,-16 10 0,-47 22 0,-5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52.8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0 840 10797,'19'48'364,"0"-1"1,4-2 1583,6 40-2754,-17-72 1934,-2-19-1128,6-12 994,5-9-702,4-9 3469,-1 4-3257,-1 8-78,-4 12-269,2 6-56,-2 5 67,7 10 34,3 10 44,5 14-33,4 9-112,1 1-90,4-3 0,5-10-11,7-11-403,-2-12 0,5-5-337,38-12 734,-27 4 1,0-4 5,-16-4 0,-3-3 28,-1 0 0,-1-2-28,35-19 0,-18-4 45,-18 5 817,-19-4 13,-15 18 10,-35-2-806,-12 20 21,-34 0 1,-6 8-67,-8 8-34,0 12 0,6 17 45,12 15-45,14 11-56,17 6-202,17-2 459,8-14-504,28-15-133,16-21-562,10-25 1,6-12 482,31-27 481,-28 5 0,-4-8 34,-17 2 0,-8-7-78,3-37 0,-6-5-547,-7 19 0,-3-2 625,-4 6 0,-2-4 0,-2 3 28,-2-9 0,-2 5 134,0 3 1,-2 4 391,0 12 1,-2 5-17,-2-15-270,-2 36-212,1 33 56,2 41 336,0 38-375,2-19 0,1 6-177,-1 9 0,1 4 238,1 9 0,0 2-140,0 5 0,0 1 28,0-31 1,0 1-1,0 0-22,0 2 0,0 0 0,0 0-295,0-2 0,0 0 0,0-1-1089,0 29 1,0-6-1676,-1-30 1,0-6 3058,-4 19 0,2-63 0,-1-10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53.7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933 39 9386,'10'9'3608,"-2"-2"-2275,-8-7 1906,0 0-2331,49-24-259,-36 18-649,36-18-33,-49 24 33,0 11 482,-3 25 156,-8 35-280,0-15 1,-2 5-596,-6 12 0,-4 3 494,-4 11 1,-5 1-176,8-25 0,-2 0 0,-1-1-440,-3 2 1,0-1 0,-2-1 375,-2 1 1,-1-1 0,-1-1 11,0-3 0,-1-1 0,-1-1 31,-19 20 1,0-2 55,2-8 1,0-5-40,4-9 1,1-4-18,8-9 1,2-3-6,-22 12-56,22-21-616,21-16-650,10-13-765,13-34-154,4 4 609,6-23-1808,0 19 3384,-4 10 0,-4 10 0,-5 11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54.0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608 131 11358,'24'-53'5793,"-10"37"-4829,-1-41-695,-11 52 739,-4 37 79,-17 14-561,-18 42-981,7-39 0,-5 0 611,-6 3 1,-3-1-90,-3 0 1,-2-3 16,0-3 0,0-2-34,4-5 1,2-1 38,-29 25-55,21-15-12,19-9-22,17-8-56,17-5 56,36-2 168,35-4-495,-17-10 1,4-3 320,9-1 0,3-2-268,2-1 0,0-1-360,-4-1 1,0 0-1603,11-1 1,-5-1-2784,-1-1 5315,4-3 1,-78 3 0,-1 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54.6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 17095,'11'-5'818,"-3"1"-286,-5 47 1,-6 23 274,3 25-3408,0 2 0,0 6 2707,0-24 1,0-3-68,0 2 1,0-2 436,0-3 1,0-2-556,1-5 1,1-4-1188,4 38-370,8-25-2562,6-32-3690,-4-20 7888,0-35 0,-12 10 0,0-13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54.9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51 16614,'-3'-4'302,"0"1"0,83-40-22,-12 56-892,3-17 0,4 7 853,-16 29 1,-4 12 122,4 2 0,-1 3-484,-4 3 0,-3 2 417,-5 1 0,-4 2-113,-7 0 1,-5 1-9,-8-2 0,-6 0 76,-4-1 0,-5 0 11,-5-3 1,-5-1 151,-25 45-57,-24-12-126,14-46 1,-6-5-177,-5-4 0,-3-5-56,-3-2 0,-1-4-6,2-5 0,-1-3-459,-9-3 0,4-1-644,-15-3 320,4-2-2247,55-6-847,10-3 3883,19-5 0,-10 5 0,11 3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55.2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14697,'1'9'1166,"-1"-2"-5505,0-7 5034,65 82-482,-31-29 438,9 7 0,-1 2-573,-11 6 999,-6-9-920,-13-10 100,-5-17-66,-6-11 3408,-1-12-3139,-10-6-18,-8-4-442,-13-16-3367,-4-11 2964,8-20-46,10-10 259,11-4-202,16-1-259,11 6-278,16 10-2920,7 15 1418,4 16-1083,-18 9 3514,-6 7 0,-19 0 0,-2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55.9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477 1078 16860,'21'-83'1311,"-9"9"-829,-25 45 212,-9 2-10,-11 10-214,-6 7-290,-6 9 66,-8 23 147,-4 16 111,-1 31-174,19-7 0,3 5-279,10-17 0,3 0 16,-4 15 0,5-3-67,9 4-247,10-19-156,7-19-247,14-16-336,10-14 11,18-23 337,2-18 335,-2-25 135,-8-9 157,-21 25 0,-2 0 448,4-15 145,-5-2-279,-10 52-124,-3 11-134,-1 6 694,9 22-122,4 9-203,13 27-89,10 6-146,8 0-33,9-7-79,7-12-67,2-18 0,4-11-33,3-20-404,3-23-101,1-23 62,-27-11 0,-4-10 106,-11 11 0,-4-2-428,5-29 0,-6-3 624,-15 15 0,-4 1 174,-3-7 0,-1 0 22,-1 1 1,-3 1 324,-6-8 0,-3 6 617,1-14-494,-12 18-223,14 71-191,5 34 762,0 27 11,2 48-493,0-34 0,0 5 58,4 9 1,1 3-221,2 4 0,2 0-107,4 2 0,2 0-67,0-4 0,2 2-1042,4 13 0,-2-3-79,-7-35 1,-1-4-533,2 2 0,-5-10-1023,-13-27 2676,-10-37 0,4 11 0,-2-14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56.4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78 219 17409,'-43'-51'2005,"9"10"-1977,70 13 0,20 5-28,25 9-4,-13-2 1,12-5-1,-6 7-2,-4 11 1,-3 5-1062,19-2 0,-4 0 563,7 0-146,-22 0 763,-22 0 100,-19-3 495,-14 1 9,-8-2-34,-6 3-324,-14 11 1122,-9 18-618,-19 26-79,-4 24-761,24-33 0,2 2-23,-14 43-68,18-11-279,10-22-1020,37-24 594,12-45 449,34-29 324,-36 7 0,0-5 84,-2 0 0,0 1 285,24-28 539,-10 16-897,-25 26 503,-5 10-268,-12 21 416,4 11-416,8 13-178,3 13-68,4 2-45,5 2-638,12-4-393,16-5-2241,23-7 3317,7-16 0,-33-7 0,-16-9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56.8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51 468 20233,'12'4'1288,"-4"-1"-1008,-8-3 224,0 0-33,31 101 392,-11-22-2597,2 4 1,0 5 1962,-10-26 1,-2-2-163,-1 2 1,-1-1 288,-2-5 0,-1-2-356,1 38-101,-3-28-190,-2-31 56,-1-18-102,0-24-201,-14-22 90,-10-27-44,-18-32 206,20 36 0,0-7-69,3-5 0,2-7 0,2 1 1194,0-15 0,3-1-940,3 10 1,0-3-1,4 4 101,5-3 0,5 6 112,3 8 0,5 5 454,23-30-319,15 36-68,7 30 101,3 18 78,0 28 258,0 11-77,-6 25-47,-11 7-111,-15 6-44,-14 1-91,-10 1-246,-22 1-336,-11-3-1300,-20-3-8195,-14-12 9622,23-25 0,4-11 0,29-19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57.1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66 16714,'42'44'2409,"0"-1"0,13 29-1899,-29-20 0,-6 2-207,-9 22-79,-9-7-79,-12-14-77,-2-16-68,-10-20-314,1-11-370,4-27-134,6-17-370,10-17 1,6-6 755,5 10 1,5 0 144,4-19 1,5 3 275,37-14-135,2 21-605,-2 22-1636,-5 18-1837,-22 11 4224,-6 7 0,-23 0 0,-1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1:56.070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115 524 15807,'11'0'661,"-1"1"313,-10-1-940,-36 11 56,16 12-1,-28 20-55,31 16 123,6 7-135,7 5-22,7-2-134,10-5-236,5-13-33,7-12 44,-2-19 68,-5-10 190,-3-23-515,-1-19 201,-6-28 371,-2-22-325,-5-14 217,-2 41 1,-2-2-888,0-3 0,-1-1 1039,2-3 0,-1 0 117,-1 2 1,2 1 107,6 7 0,3 2-68,18-30-45,16 27-101,15 27 102,2 15 201,4 39 526,-1 25-560,-29-7 0,-4 11 74,-4 10 1,-1 10 0,-3-2-661,5 19 1,-3 2 383,-4-9 0,-1 5 1,-1-4-40,1 9 0,-1-2-21,1-15 1,2 2 0,0-5 54,1 3 0,1-4 213,5 12 1,0-10-455,0-17 71,-11-30-217,-7-23-347,-5-38-23,-22-27-190,3 14 0,-5-3 192,-11-4 1,-5 0 681,-5 0 0,-4 2 924,2 6 0,-3 4 667,-7 4 0,2 4-145,-12-6-371,5 10-671,47 16-404,9 0-672,22-10-96,19-9 1,9-3-1290,0 2 1,3 0-1968,11-7 0,-1 2 4024,23-17 0,-53 36 0,-11 5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57.7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77 563 17857,'1'5'1188,"1"-1"-1255,67-34-101,-41 5-45,47-29-56,-63 11 269,-8 3 605,-19 1-258,-6 20-66,-17 5 245,-5 28 247,-2 14-101,3 23-151,21-1 1,5 5-332,-3 29-279,11-25 0,8-1 89,26 15-89,21-12 89,28-20-146,17-20-123,-40-20 0,2-7-319,4-6 0,1-5 285,2-7 1,-1-4 16,0-6 0,-2-5-230,-5 0 1,-2-6-152,6-25 1,-5-3 666,-16 22 0,-4-1 224,4-15 1,-6 3 1287,-7 6-66,-12 24-180,-7 20-840,-4 23-1,0 25-10,0 30 0,0 32-454,0-38 1,0 3 250,-1 6 1,2 3-107,2 4 1,2 1-34,2 3 0,2 1-17,2 0 1,1-1-57,1-8 0,-1-2-18,-3-9 1,-1-4 307,1 18-771,-5-48 201,-4-45 213,0-45-40,-2 17 1,-1-5-511,-1-12 1,0-3 431,-2-8 0,0-7-73,2-3 1,1-8 0,1 4 144,1 21 1,1 4 0,2-3 25,3-18 1,3-3 0,3 10 294,6 12 0,6 10 262,36-24-145,7 44 123,5 34 258,1 39-328,-4 27-92,-38-20 0,-5 5-85,-7 4 1,-5 1-17,-2 0 0,-11 1-157,-33 21 0,-14-3-583,10-19 1,-8-5-676,-6-6 0,-7-2 1,2-7-2542,1-10 1,0-9 3770,-5-2 0,6-6 0,12-7 0,8-2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58.9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1777 54 9924,'68'4'729,"-46"2"-841,46-12 67,-63 6 45,0 0 11,-4-1 23,5 0 1052,2-6-469,-2 1-461,6-5 292,-6 3 79,3 1 22,-2 2 673,2-1-528,-5 4-167,0-1 1120,-4 3-795,-4 15 67,-10 8-359,-14 23 11,-22 6-78,-20 12-112,-8-11 0,-9 0-1074,13-9 1,-3-1 744,3-3 0,-7 1 1,3-3-8,12-9 0,3-2 0,-3 0 3,-4 1 1,-1-1-1,0-1 12,-1-1 0,0-1 0,-2 1 10,-17 2 1,-3 1 0,7-3-71,-1 0 0,5-3-73,-10 2 1,14-5-545,37-10 124,25-7-167,14-2-887,3 0-77,10-9-248,4-5 714,11-13-2137,-4 6 3295,-2 1 0,-10 13 0,-4 3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5:59.2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535 1 15627,'8'6'3227,"-3"-1"-2442,-5-5 581,0 0-939,-35 32-103,-12 12-268,6-7 0,-6 4 28,-18 14 0,1 0-84,19-16 0,1-1-233,-10 8 1,7-1 8,11 5 0,20-2 67,10 1 90,62 34 123,5-19-407,-2-20 0,6-4 373,-5-11 0,1-5-22,2-1 0,2-3-28,-2 0 0,0-3-420,-5-2 0,-1-1-1244,38 10-718,-21-6-2262,-37-8 4672,-14-4 0,-23-6 0,0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6:01.0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88 400 15415,'-13'-8'1736,"2"2"-783,11 6-57,0 0-4531,-17 86 4117,7-18-141,-2 2 1,1 3 799,3 26-738,4-12-156,3-16-135,1-19-68,0-15-279,0-20 2566,1-7-3262,9-30 715,8-19-479,13-38 583,-12 26 0,0-2-51,0-7 1,-2-2-183,0-2 1,-2-1 439,-2 6 0,-2 1 398,5-38 123,-6 30 157,-4 30-717,0 25 0,2 28 807,3 18-403,8 22 420,6 10-600,17 23-280,-7-30-56,5 1-460,-14-43-761,0-12 436,4-30 57,9-19 325,3-39 121,-21 32 1,-1-3 337,-3-2 0,-1-2 50,-4 2 1,-2 1 767,3-31 974,-7 23-1556,-4 33-180,-2 28 359,0 37 548,3 34-655,0-21 1,1 7 206,4 36 1,2 5-635,-1-21 0,1 1 119,3 22 0,0-2-101,-2-34 0,-1-6-532,2-6 0,0-3-1777,11 25-626,6-32-2892,-9-21 5928,1-32 0,-15 8 0,-1-11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6:01.3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81 18630,'8'-11'3037,"-2"2"-2880,-4 90-45,-1-27-112,3 5 0,3 2-236,10 4-324,10-16-135,4-18-448,3-17 236,1-21 605,1-19 391,-1-51-10,-16 5 66,-10 21 1,-7 1 11,-20-18 392,-8 12 56,-12 16 45,-13 19-684,17 15-280,-8 22-974,22 13-595,6 15-425,8 1-3676,5-13 5984,11-9 0,-8-17 0,8-4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6:02.0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253 1113 18563,'4'12'2913,"0"-3"-2397,-78 8-203,39 5-184,-11-3 1,1 5 26,17 22-156,9 8-44,9 1-148,7-2-32,9-7-3571,9-14 2966,10-14 22,13-12-179,3-30 124,6-18-1,-2-33 566,-23 30 0,-4-6 162,2-36 1,-5-4-315,-6 16 0,-2-2 486,-2 10 1,0-4-1,-3 5 254,-1-3 1,-2 5 285,2 8 0,-2 4 521,-2-17 2824,-1 34-3428,-1 22-483,1 24 269,1 23 89,2 30 12,-1 34-95,3-9 0,2 5-157,5-21 0,2 1-166,2 26 1,6-4 47,5-33 0,4-5-11,0-5 0,3-3-123,1-9 0,4-6-1088,16-7 1,2-10-594,28-11 1064,-27-15 1,-4-11-605,7-42-210,-16-19 882,-21-9 672,-13 2 784,-19 10 1402,-6 21-696,-11 25-504,-3 17 1374,4 30-377,-6 53-1411,18 3-741,5-17 1,4 2 325,11 25 37,21-12-183,15-15-6,12-34 1,8-11-308,39-16-405,-27-7 0,0-10 309,-15-10 1,-5-7 178,2-6 1,-4-4-398,-2-4 0,-5-5 184,-4-6 1,-5-3 78,-5-8 0,-4-3-513,-5-6 0,-3-3 866,-4-4 0,-3-1 67,-3 5 0,-3 2 746,0 11 0,-3 4 1030,-3 14 0,-2 8-1081,-1-4-664,-6 34 406,2 57 225,-2 36-511,4-19 1,1 8-264,1 8 1,-1 8 0,2-2 44,-1 15 0,1 1-127,0-10 0,1 4 1,0-4-782,-1 9 1,0-5-976,-4 2 0,-2-6-2190,2-23 1,-3-7 4330,-19 24 1,17-62-1,-1-13 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6:02.7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185 65 17330,'-10'-3'1894,"-19"64"-1042,21 0-662,-3-3 1,1 4-402,7-10 1,2-1 216,1 0 0,0-1-6,0 44-157,2-16-616,3-18-314,0-21 476,2-21-61,-5-12-612,0-27 511,-6-15 817,-10-16 1,-3-8 11,5 10 0,0-2-462,-10-25 1,1-1 606,10 20 1,3 2 95,1 0 0,3 3 375,0-31-134,50 29-258,1 41 191,49 40-606,-51 2 0,-2 7 572,3 6 0,-2 3-79,-2 3 1,-3 1-23,-6-2 1,-3 2 413,8 41-88,-19-4-556,-24-8-106,-23-7-460,-20-11-1417,2-36 1,-2-5-2124,-8 5 4237,-12-27 0,57 1 0,8-10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6:03.0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1 243 15650,'2'12'3092,"-1"-2"-8573,-1-10 5526,64-52-45,-39 22 1409,43-41-1443,-58 37 939,-8 5-614,-3 7-1999,-6 7 2358,1 7 1976,-2 5-2558,4 3 179,1 11 346,3 14-234,-1 20-180,1 13-157,10 4-22,10-9 3247,16-11-3886,13-21-963,7-8-1121,-9-26 0,1-7-739,22-18-1770,4-19 5232,-47 10 0,-22 28 0,-5 5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6:03.2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1 315 14955,'39'56'2286,"1"-1"0,0 1 0,16 18 0,-7-5-2141,-8 7-134,-3-25-22,-3-25-202,16-41 112,-9-27 34,15-39-402,-35 33 1,-4-3 372,-1-5 1,-2-2-151,-4 1 0,-2-1-408,-3-12 0,-2 2-265,-1-15-1064,-11 8-2096,-8 60-4391,-4 23 8470,-6 8 0,15-3 0,1 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6:04.1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1527 2555 15079,'5'9'1792,"-1"-1"-156,-4-8-190,0 0-1446,-32-21 0,-4-11-3359,-38-30 3370,34 25 1,-1-2-1,-6-6 0,-3-1-600,-7-6 0,-3-1 589,-7-6 0,-2-1-409,-4-5 1,-1-1 437,23 19 1,0 0 0,-2-5 12,2 0 0,-3-5 0,1-1 0,4 2-20,-1-2 1,4 1 0,-1-3-23,-10-15 0,0-4 0,9 4-112,7-7 0,10 2 22,5-2 0,6-1 45,7 0 1,5-2 10,2 3 1,3 1 33,2 3 0,2 2 72,1 9 1,1 4-73,0 10 0,0 5 34,6-18 2364,-4 31-2667,-2 20 1790,-3 12-1543,0 3 1535,3 5-1491,1-2-33,4 3-112,-4-4 123,3 0-68,-5-1 57,0 0-863,-2 2-314,0 0-705,0 0-1659,0 3-1256,0-3 4808,-4 1 0,4-2 0,-4-1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1:56.735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454 55 13375,'-54'-15'568,"-1"0"0,4-1 0,3 7-132,-10 23-133,1 8-68,4 14-190,12 3-45,17-1-146,12-2-335,24-2 189,26-3 292,29-1 168,22-1-835,4-2 823,-10 2 80,-21 2 290,-25 3 102,-19 10-68,-15 4-157,-24 11-268,-11 1-135,-21-1-90,-3-10-694,8-15-531,12-17-7369,18-19 8684,10-23 0,8 11 0,0-8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6:04.5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140 382 13790,'-1'-7'1356,"1"2"-247,0 5-112,0 0-482,-35 83-234,18-32-113,-5 5 0,0 0-11,7-5-79,2-17 68,5-16-3314,4-10 3168,1-6 0,3-20-795,0-22 615,4-40-44,4 26 0,2-3 280,2-7 0,6-2 370,17-15 0,6 5-208,-11 26 0,2 5-134,11-2 1,2 11 19,21 21 367,5 27-146,5 16-169,6 19-139,-40-18 0,0 1-17,2 0 0,1 0-196,-1 0 0,0-2-874,1 0 0,-2-3-1242,11 9 2312,-13-9 0,-34-19 0,-4-3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6:05.0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15885,'3'7'829,"4"41"0,0 15 191,9 23-690,-3 1 1,3 6-113,-2-26 1,2-3-557,0-1 1,1-2 337,0-2 0,1-3-186,-1-6 1,1-1-1002,14 32-460,-5-22-1268,-12-28 2915,-5-18 0,-10-13 0,0-4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6:05.2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7 279 13611,'-3'-80'974,"0"-1"1,29 11 0,16 23-942,5 52 1,8 17-520,23 0 0,1 7 957,-17 6 0,-4 6 21,-2 3 1,-3 4 6,-8-1 0,-6 3-96,-8 2 0,-6 1-162,-8-3 0,-7 1 33,-6 1 1,-8-1-148,-11 0 0,-7-1-77,-8 1 1,-6-1-51,-11 0 0,-7-3-964,-25 9 0,-4-5 34,24-20 1,2-3-803,-5 5 1,7-13 1825,17-31 0,32 7 0,6-12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6:05.9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0 915 17028,'48'-55'-38,"0"1"1,-3 2 0,-4 2-265,2-24 324,-22 23 0,-3-1 370,5-16-89,-8-7 952,-21 51-628,-7 14-537,-11 13 246,-8 17 191,-1 15-158,7 14-156,11 3-213,9-2-11,19-8 0,45-8 56,4-17-45,-12-14 0,3-8-946,36-26 621,-43 6 0,-2-5 112,3-7 0,-2-3 39,-4-2 1,-3-3 173,-3-2 0,-5-1-323,-5 1 1,-5 0 906,7-37 244,-15 18-88,-7 25-381,-2 22 363,13 57 1,5 27-805,-4-17 0,1 4 175,4 11 0,2 8 1,-1-3 57,4 11 0,0 2-28,-3-7 1,1 6 0,-3-5-124,1 11 0,-2-1-368,-3-14 1,-1 2-1,-3-6 300,-6-6 1,-4-6-224,2 23 78,-6-38-425,-36-59 167,-3-34 437,2 6 0,-1-7-417,4-8 1,2-4 75,0-8 0,2-5 251,1-7 0,4-3 79,3-5 1,3-1-12,6 2 0,4 1 44,1 8 1,5 5 11,6 16 0,5 6 593,14-18-537,16 41 292,33 55 291,-18 22-410,-19-6 1,-5 6 27,1 40-133,-13 2-124,-9-6-728,-6 6-1837,-9-36-853,1-6 3418,-6-40 0,8-4 0,0-4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6:06.6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18003,'42'48'1680,"0"0"1,2 3 0,-4 6-1625,-6 14 0,-2 4-11,2-4 0,2 3-23,-5-13 0,0 2 1,-1-4-23,1 4 0,0-3-191,6 10 1,-3-7-807,-5-12-538,-5-27 11,-4-14-2619,-5-30 3437,3-15 538,-7-27-2,-1-10 316,-6 3 459,-3 14 112,-1 20 415,0 18-785,0 11 3353,0 21-3207,0 8 41,0 22-511,0 5-2056,4 2 2010,9-8-134,9-12 57,13-13-125,8-11-268,6-16-2662,2-14 2875,-3-15 55,-10-10 1585,-10 1-1315,-11 10 258,-9 11 145,-4 11 33,-4 10-458,0 3 3537,2 11-3369,6 4-135,6 10-56,8 0 11,7-7 11,10-8 34,10-5-56,15-15-56,9-9-112,2-14 168,-3-7 124,0-14 167,-27 20 190,-7 0-380,-28 26-67,-2 9 952,19 59-672,4 2-634,-7-4 1,1 3 638,-3-6 1,-1-1-1,0 3 1,0 0-152,-3 0 0,-1-1 0,-2 0 0,-3-1-101,4 41 1,-9-21-68,-5-23-12,-2-27-178,0-13-673,-30-20-1894,-4-11-952,-32-20-6122,18 1 9616,5-5 1,27 26-1,6 2 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6:07.2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 2525 14887,'-26'-5'1502,"4"2"-1098,7-63-404,34-2 11,-7-2 0,7-7-1049,22 1 0,9-2 1049,-8 16 0,2-3 0,3-2-450,7-8 0,3-3 0,3-1 467,-11 15 0,2-1 0,1 0 0,1-1-20,2-2 1,2-1-1,1 1 1,1 1-505,0 1 1,2 1 0,1 1 0,0 2 528,-2 3 1,1 2 0,1 2-1,0 2-15,17-9 1,1 3 0,1 6-237,-5 8 1,1 5 0,0 3 269,-6 7 1,0 3-1,0 3 137,-5 5 0,0 2 0,2 1 5,10 0 0,2 1 1,-4 2-11,5-1 1,-2 0-67,15-1 0,-7 0 117,6-1 23,-17 0 1237,-19 1-1372,-17 1 2748,-18 3-2871,-12 1 1460,-7 4-2861,-3 0-534,-8 1 1935,-14-1 0,9 3 0,-8-1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6:07.5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124 120 16266,'-69'-33'4728,"14"7"-4615,55 26-113,0 0 157,7-32 201,52 26-190,34-16-653,-22 26 1,6 8 528,1 0 1,4 4-15,-12 3 0,2 6 0,-4 1 20,6 7 1,-5 6 117,16 15 0,-10 7 56,-38-7 0,-11 3-84,-5 4 0,-9 3-96,-8 4 1,-10 1-12,-13 3 1,-9 0-932,-10 4 1,-7-3 717,-15 4 1,-5-3-598,18-21 0,-1-1 0,0-4-1991,-9 6 0,1-4 2768,4-1 0,6-8 0,13-19 0,10-5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6:11.9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12902,'4'11'392,"-1"-1"1043,-3-10-1323,0 0 477,7 79-509,0-29-2,-1 10 0,2 3 135,4 15-2876,3 13 2809,-6-41 0,0 2 10,2 3 1,1 1-181,2 4 0,0 0 181,1 1 1,0 1-222,0 0 1,1 1 186,0-2 1,0 3 77,7 23 1,2-1-152,-6-22 1,1-2 16,8 18 0,2-3-39,-7-29 0,2-5 39,4 2 0,1-3-61,3-2 0,2-3 27,3 1 1,2-2-12,1-2 1,2-2-18,1 0 1,1-2 28,1-2 0,1-1-114,-1-2 0,0-1 97,0-3 0,3 1 16,16 3 1,0-2-29,-16-5 1,0-2-6,11 5 0,-1-1 2775,15 4-2775,-7-2 935,-4-2-957,30 4 33,-19-9 0,-23-4 0,1-2 45,25 4-33,2 1-23,-5 3 11,-7 0 11,-12 2-22,-11-1 584,-12-5-573,-8-3 311,-11-2-299,-2-6-12,-8 2-11,-1-4 45,-2 1-6724,1-1 5873,-6-8-248,-4 2-380,-7-8 359,-3 1 357,1 0-593,5 2 1311,0 1 0,9 6 0,1 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6:12.3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62 72 10058,'-5'-10'3889,"1"1"-2780,4 9 269,0 0-862,-23-23 100,17 17-67,-18-17-157,24 23-806,0 0-2208,3 0 2622,1 0 0,0 0 0,-1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6:13.2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1 9456,'4'8'1008,"0"-1"1735,-4-7-2463,0 0 1010,-30 73-1010,7-18-85,0 4 1,-1 3 118,-9 22-123,4-2-68,3-7 11,3-11 1746,8-16-1790,4-15-23,7-15-67,2-11-56,2-5 34,6-17 22,12-12 89,10-12 1,4-4-45,25-28-156,-15 21 1,1 1 233,18-13 34,0 10 168,-8 20-34,9 29 448,-19 33 1,12 35-370,-16 24-553,-18-39 1,0 0 198,1 2 1,1 0-17,-1-3 0,3-1-213,0-2 1,3-2-2108,34 29-2095,-15-33 4415,1-16 0,-34-24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1:56.914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1 17028,'11'12'1064,"6"40"1,-2 13-124,0 25-1762,3 2 1,3 6 820,-7-23 0,0-2-84,2 2 0,2 0-555,1 0 1,0-2-265,0-4 0,-2-4-2626,5 19 3628,-7-30 1,-13-47 0,-2-7-1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6:16.2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2330 11369,'3'3'1435,"-1"-1"-1223,-2-2-1567,0 3 1388,2-2-10,-2 2 851,1-2 34,0-1-516,1 0-90,1 0 0,-2 0 282,0 0 65,1 0-470,-1 0 113,2 0 235,8 0-315,-1 0 46,10-2-202,0-4 11,4-4 23,7-3-57,7-2-21,6-3 21,7-1-22,3-5-22,3-2 0,4-5 28,-10 3 0,3-1 5,-10 4 0,2 0-568,18-11 1,0-2 567,-13 8 1,-1-1-23,2-1 0,0-2 0,-1 1 0,2-2 5,16-16 1,0-1-6,-18 13 0,0-1-199,12-13 0,-3-1 199,-19 17 0,-3 0 0,0-1 0,0 0 16,-1 2 1,1-1-23,-1 1 1,0 1 22,1 1 0,0 2 16,38-30-22,2 6-11,1 0 90,2 2-90,-19 14 0,2-1 33,-12 10 1,0 1-519,18-12 1,-1 0 512,-16 12 0,-3 2-22,1-3 0,-1-1 450,-3 1 1,1-4-418,12-13 1,-2-3-29,-15 12 0,-3 0-107,11-11 1,-2 1 106,9-14 409,-8 8-375,-9 12 44,-10 10 23,-11 12 1003,-6 9-1115,-7 6-11,-1 4-1,-2 0 114,1 2-383,-3 0-2236,0 0 0,-2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6:16.5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62 9 16120,'-23'-5'2051,"5"1"-1491,18 4-369,0 0-337,-15 9 124,13-7 22,-1 7 145,24-9-22,15 0-33,0 0-79,0 0 101,-12 0-67,-8 0 45,-9 0-135,-5 0-190,-2 0 235,0 17 168,0 14 11,-8 31-89,-6 21-90,-2-7 0,-2 3-521,5-16 0,1 1-798,-3 21 1,3-4-5864,4-3 7182,5-17 0,3-46 0,0-6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6:18.3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1216 10933,'7'5'2184,"-1"-1"-1052,-6-4 728,0 0-1277,6-28-45,-3 5-135,7-26-179,9-15-224,9 9-23,24-24-468,15 15 491,-25 31 0,7 1-1620,37-11 0,5 3 1636,-19 8 1,2 2 20,-8 5 1,5 1-1,-5 2-277,7-1 1,-3 4 239,0 3 0,-1 2-11,-3 1 0,1 4-23,19 2 0,0 4 34,-23 2 0,-1 2 39,17 2 1,-1 2 5,-20 1 0,-3-1 11,9 1 0,2-2-34,6-1 1,3-1-947,11-2 0,3-2 952,7-4 0,3-2 20,-27 2 1,0 0 0,1-1-156,2-2 0,0-1 1,-1 1 106,-1 2 0,-1-1 0,-1 2 11,28-2 0,-1 1 7,-26 3 1,2 2 0,-6 0-13,3 0 0,-4 1-6,11 0 0,-6 0 314,4-3-291,-6-3 33,-1-6 134,-10-3 1,4-3-68,-9 5 0,2-1 715,22-8 0,3 1-832,-13 6 0,0 3-1,-1 0 1,1 2-6,-3 1 0,0 1 325,7 3 0,-3 0-314,16-2 3016,-6 3-2903,-61 2-76,-10 1 153,1-5 790,6-3-846,17-3 379,12-5-446,15 2-78,6-2 11,18 2-11,-28 8 11,3 2-11,-38 6 0,-5 0-44,-5 0 44,-1 0 22,6 0-22,6-2 0,11 0-11,5-4 22,6-1-11,10-4-78,-19 6-102,0-1-212,-26 5-135,-4 1-895,-4 0-2287,-4-1 11,-9-2 326,-2 0 3372,-9 0 0,13 1 0,1 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6:18.6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261 213 11515,'-73'-59'2174,"1"0"0,-2 0 0,32 23-1928,50 39 863,49 35-582,2 0-607,-7-4 0,1 2 299,-10-5 0,-2 0-57,0 2 1,-3 0 83,26 35-145,-17-4-45,-19-5 56,-15-6 519,-18-5-474,-21-3-18,-24-2-637,-1-14 0,-5-2-970,-28 12 72,30-16 0,3 0-1875,-4 3-1822,27-12 5093,11-3 0,17-11 0,0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6:20.6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8406 13375,'-10'-7'2958,"3"2"-2532,7 5-123,0 0-57,47-22 79,6 11-264,-5-4 1,6-2 73,18-1 0,2 0-124,-16 0 0,1-3-568,22-8 0,0-4 635,-17 2 1,-2-3 5,7-3 0,2-2-79,5-4 1,2-3 50,6-4 0,0-1-679,-25 14 0,1-1 1,1-2 651,3-1 1,0-2 0,0-1-19,2-2 0,0 0 1,0-2-421,2-3 1,0 0 0,-1-1 408,-2 1 0,-1-2 0,4-3-467,-5 3 0,4-3 0,-1-1 0,-4 4 470,0-1 1,-4 3 0,2-1 14,13-11 1,2-1 0,-7 5 11,-6 4 1,-5 3 36,-4 2 1,-1-1 614,-6 2 1,0-4-498,14-24 1,-1-4-86,-13 19 1,0-1 88,-6 6 1,1-3 0,-1 4-179,9-10 1,-1 3 10,6-3 0,1 0 12,1 2 0,1 2-23,0 3 0,-1 4-6,-6 6 1,-2 3 44,-7 8 1,-4 2 2830,19-21-2725,-21 11 924,-16 6-788,-7-28-292,-5 8-415,3-32 527,4 7 11,4-12-90,-7 43 1,0-5 5,6-33 0,0-5-33,-5 20 0,-2-2-10,0 8 1,-1-3 0,-1 3 165,-4-10 1,-1 3-23,-1-6 0,-1 0-84,-3-1 0,-3-2-28,-3-2 0,-3-1-806,-3-3 1,-4 0 822,-3-4 0,-3 1-23,8 28 1,-1 1-1,0-1-307,-1-1 0,-1 1 0,1-1 292,-1 0 1,0-1-1,-3-3-414,0 2 1,-2-5 0,-1 0 0,1 4 409,-3-4 1,1 3 0,-2-2 18,1 5 1,-2-4-1,0 1 1,0 6-49,-1 2 0,0 5 0,-1 1 48,-1-1 0,-1 0 1,-1 2-1,-15-25 1,-4-1 33,5 13 0,-3-2 0,2 4-45,-7-8 0,-1 2-8,11 14 1,-2-2 0,4 7 248,-1 2 0,4 5-224,5 5 0,1 1 715,-25-26-732,14 16 11,12 17 2640,11 13-2662,11 12 1197,7 4-1297,4 5 278,1 1-211,0 6-1,0 4 12,0 7-12,0 10-11,0-7 34,0 2-34,0-12-67,0-3-112,0-2-33,0-3-180,0 0-292,0 3-144,0 1 43,0 10-727,0 8-4807,0 24 6364,0-12 0,0-1 0,0-22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6:21.3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1007 15527,'1'5'246,"12"-63"213,-4 10-459,1-4 0,0-3 45,4-28 28,-2 17 0,0-1 50,-3 17 1,0 0-314,4-13 0,1 2 571,7-9 280,0 16-223,2 10 379,11-1-402,-8 14 179,7-2-45,-11 13-123,1 4-68,2 1-66,5 2-80,10 3 537,15 4-447,23 4-190,-27 4 1,3 2 60,9 4 1,5 6 27,1 7 1,5 5 0,-4 1-1261,9 6 0,-2 4 1088,-12-5 1,2 3 0,-8-1-30,-9-1 0,-6-1 0,26 22-1075,-20-14-5995,-16-13 7070,-17-15 0,-7-5 0,-10-7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6:24.0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56 4098 11269,'-29'7'3720,"5"-2"-3059,24-5-448,0 0-12,-3 18 606,20-1-213,10 19-247,32-6-89,0-8 0,7-4-135,-10-6 0,3-3-698,25 4 0,2-5 653,-12-10 1,-1-6-23,7-3 0,2-5-363,3-4 1,6-7 380,-2-4 1,8-6 0,-4 0-45,-18 8 0,-2 0 0,3-2-427,-2 1 0,5-2 0,-1 0 0,-5 1 397,4-2 0,-4 1 0,-1-1 7,2 1 1,1-1-1,3-3-7,-1-2 0,4-3 0,0-2 0,-5 3-709,4-3 1,-4 2-1,3-2 692,-7 2 0,4-3 1,-1 0-1,-6 3 28,-4-1 0,-5 3 1,0-1-9,-1-1 1,-1 0 0,0-1 22,-1 0 0,-1 0 1,4-4-25,0-1 1,4-4 0,0-1 0,-2 3 4,4-3 1,-2 2-1,3-2-238,-3 2 0,2-2 0,1 0 0,-4 4 238,-1 1 1,-3 3 0,0 1-5,-2 0 1,0 0 0,-2 1 365,20-16 1,0-3-393,-18 9 1,0-2 0,-5 1-23,2-5 0,-4 0 28,8-14 0,-9 0 17,-9-17 2102,-16 4-2080,-11 30 1,-1-1 22,8-30-45,-8 34 0,1 1 0,9-18 1036,-1 6-1002,-2 4-1,-1-17-33,-8 22 2581,0-14-2581,-7 23 414,-1-1-403,2-2-33,8-26 22,0 14 0,10-21 11,-5 24 67,1 2 34,-2-3-11,-7 21-90,0 0 12,-7 24-23,-1 4-12,-1 5-10,1 0 11,0 2-56,0-2 67,-1 3-12,0-1-7551,0 2 7563,-5-2 0,4 2 0,-4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6:24.4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72 144 5744,'-40'6'2588,"8"-1"694,32-5-3282,0 0 1409,5 6-490,31-8-426,25-7-398,-11-1 0,4-4 214,7-3 1,1-1-237,1-2 0,2 2-34,12 0 0,-2 2-28,19-2-11,-2 21 3756,-66 36-2591,-14 33-868,-9-22 0,-2 5-101,0 34 0,-2 3-644,-2-18 1,-1 0-7,2 22 0,-2-2-756,-1-25 0,-1-7-3160,-2 24 3645,0-14 0,3-53 1,1-7-1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6:26.0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1191 35 0,'-25'-5'948,"4"0"2412,21 5-2877,-67-5 345,31 2-233,-41-4 1441,55 5-1398,15 1 738,5-2-1085,0 2 2899,2 0-3279,5 0 44,10 6-281,9 5 326,13 5 0,0 1-616,-1-3-437,-17-4 482,-30 2-12,-44-1 476,9-3 1,-10 2-808,-13 1 0,-10 2 0,3 0 1328,-13 4 1,-1 0-184,11-1 1,-3 0 0,6 0-212,5 2 0,8 1 277,10-3 0,6 1-297,-16 13-807,69-3 471,54-14-197,4-4 1,9-5-320,17-9 0,5-4 668,-23 3 1,2 0 0,0-1 15,2-3 0,0-2 0,3 0 153,14 1 0,2 0 0,-7 1 110,2 0 1,-5 1-96,8 2 0,-13 2 2628,-28 5-2359,-28 3 2252,-16 22-1478,-19 0 432,-5 20-1016,-7-8-358,8-2-101,6-1-236,43 6 214,1-11 774,29 3-2119,-18-16-953,-20-7 2320,-11-2 0,-15-5 0,0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6:27.7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496 145 13723,'0'11'1153,"0"-2"-547,0-9 346,0 0-582,64-53 44,-42 34 371,51-42-471,-62 49-113,0 2-66,-5 4-46,-2 4-89,-1 1-22,-3 1 22,0 7 202,-10 13 66,-11 17-88,-20 18-96,-5-6 0,-5 2-62,9-9 1,-3-1-244,-16 14 0,-2-2 221,15-15 0,3-3 17,2-3 0,2-3-17,-27 19-247,25-15-11,21-14 258,30-5 79,27-3 122,32 4 23,9-1 1,7 1-386,-15-3 1,2 2 230,-6-3 1,5 1 0,-5 0-26,8 2 0,-3 0-28,-3-1 0,-1 1-1,-8-1 1,-1 0-73,-1-1 0,-3 0-817,13 4-371,-6-3-1098,-31-9-1233,-15-3 3575,1-1 0,-14 0 0,1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1:57.302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0 447 14663,'71'-53'-168,"1"-1"0,-13 16 0,3 3 157,21-12 0,1 5-755,-17 18 0,-3 6-142,-1 1 1,-1 3 206,-3 3 1,-2 2 117,40 0 782,-26 4-199,-25 10 1317,-25 12 1002,-13 13-313,-16 28 0,-12 21 0,4-10-2006,5 19-102,-5-20 0,-4 9 1,13-20-347,21-29 707,9-13-460,17-27-786,9-25 271,-1-24 480,-8-20-521,-17-6 73,-12-4-145,-31 3 829,-11 8 571,-21 19-66,-6 21-147,4 21-358,3 14-493,13 22-1648,10 8-3259,16 8 5400,7-3 0,5-17 0,0-5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7:45.6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394 237 13187,'3'11'684,"-1"-3"1031,-1-65-1513,-1 26 483,2-44-651,-2 43 364,-4 8-5,-2 5 648,-5 8-940,-7 6-45,-9 3-11,-13 11 235,-46 33-168,21-2-96,21-8 1,5 2-17,3 12-22,18-1-12,11-2-100,18-2-34,16 0 157,22-1-56,22 0 67,12-1 33,9 0-16,-28-11 0,-1 0-17,24 15-12,-36-17 1,-5 1 11,-9 7 12,-15-2 212,-13-3 313,-5 12-200,-23-10-46,-10 11-89,-24-12 10,-11 0-156,-7-3 45,-3-4-45,-1-4-56,8-4 11,9-4-22,13-6-157,13-2-1389,14-3-494,9-1-683,6-10-4874,3-1 7608,7-8 0,-5 10 0,6 2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7:45.9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16322,'7'5'885,"-2"-1"-10,-5-4-181,0 0-4486,8 84 4341,-4-22-409,4 6 0,3 3 602,1 22-742,12 2-45,0-6-807,4-8-1041,-3-7-1637,-3-17-3216,-10-23 6746,-5-15 0,-7-19 0,0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7:46.1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0 148 15807,'88'-40'56,"0"0"0,-6 5 0,-5 9-1849,20 19 1793,-25 14 0,-26-6 0,-27 6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7:47.3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280 421 12535,'9'0'2296,"-2"0"-2138,-7 0 77,0 0-100,15-38 122,-14 15 102,1-30 21,-24 26 663,-27 4-359,7 10-192,-14 5 57,16 18-145,-1 11-169,2 13-555,19 17 1,16 2-476,36-12 448,-6 26 66,41-86 91,-36-15 156,-5 3 101,-6 1 0,-8 14 68,-3 5 66,-6 10-88,1 4 190,3 10-247,4 9-34,6 11-22,6 3 34,6 1-34,6-4-90,8-2 0,37-10 23,-12-8-22,24-6 66,-21-16 23,-5-8 11,-2-12 34,6-28 22,-25 10-11,1-17 23,-30 21 324,-8 7 516,-4 10-303,-4 10-190,-6 9-135,-7 4-123,-8 7 23,-7 10-90,-1 9-34,0 30-67,13-12-67,3 11-180,13-23-112,5-5 113,5-9-3437,6-6 3559,5-4 102,1-3 0,5 2 10,1 5-77,4 8 55,3 15 23,0 13 0,1 16 22,-4 10 11,-8 6 68,-10-2 3537,-8-7-3022,-27 11-336,-4-28 112,-23 5-78,5-34-35,-1-9-111,8-8-179,6-28-225,15-4-77,6-27-1,25-1-11,8-8-34,21-6-3302,11-5 3638,-25 34 0,1 0-11,4-1 1,0 1-121,1-2 0,-1 1 165,0 1 0,-1 1 22,26-35 0,-30 28 1,-3 0 44,6-14-44,-7-5 122,-22 37 438,-5 12-336,-3 6 3406,-8 6-3586,-2 3 259,-5 13-303,5 8 10,5 16-10,3 7 22,4 3 33,8-2 23,10-5 22,11-11 23,8-11-1,4-9 80,26-28-225,-11-9-11,16-24-45,-23-8-113,-14-6-257,-11-4 68,-13-10 504,-13 34-57,-3 5-89,0 36-123,1 6 78,5 9 45,4 14 0,14 19 56,13 17 123,18 8-134,4 2 101,-2-2 538,-6 19-281,-22-25-291,-8 15-112,-35-29-146,-12-3-1131,-25-4-8554,-24-12 8994,27-12 1,3-8-1,40-8 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7:48.4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178 286 9542,'26'-20'930,"-6"4"2453,-20 16-3103,0 0-898,-34 62 1223,1 2-286,3-4 1,-1 4 335,8-11 1,3 0-589,4-1 0,2-2-67,-1 38 34,7-16-23,8-20 11,0-18 2146,4-16-2157,0-11 0,4-5-22,0-24-191,-3-17-257,0-37-595,-4-5 1,0-6 243,-1 16 0,0-1 653,-1-28 1,2 2 150,2 33 1,4 4 5,8 3 0,6 6 56,15-5 201,23 16 494,-15 56-247,3 29 157,-1 39-246,-24-25 0,-2 5-135,0 10 0,-3 2-40,-1 7 1,-3 2 134,0 2 1,-2 0-236,-2 2 0,-2 0-73,1-7 1,0 2 27,6 17 0,1-3-22,-2-32 0,2-3-34,4 8 0,1-7-17,8-13-22,-6-23-89,-8-16-426,-7-51-606,-11-16 6,-7 5 0,-6-4 1521,-6 0 1,-5 2-553,-10-1 1,-4 2 680,-1 5 1,-1 3-178,4 9 1,0 4 806,-20-10 23,26 20-683,18 12-460,16 6 11,27-1-34,22-2 0,10-1-370,-2-2 1,5-1-629,29-6 1,3-3-95,-14 1 0,-6-1-1905,-16 3 0,-5 0 2975,38-16 0,-64 21 0,-11 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7:49.1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19 681 13577,'-10'-9'1210,"2"2"-302,8 7 78,117-17-2438,-44 8 0,9-1 1625,-10 0 1,8-1-1,5-1 1,0 0-51,7-1 0,2 0 1,3 0-1,2-1-486,-9 2 1,2-1-1,1-1 1,3 1 0,0-1 451,-10 2 1,1 0-1,1 0 1,1-1 0,0 1-1,0 0-166,4 0 1,1 0-1,0 0 1,1-1 0,-1 1-1,1 1 140,0-1 1,0 1-1,1-1 1,0 1-1,-1 0 1,-1 1-231,-2-1 1,0 2 0,-1-1 0,0 0 0,-1 1 0,0 0 197,9-1 1,0 1-1,-2-1 1,1 1-1,1 0-92,-12 1 1,3 0 0,1-1 0,-3 1 0,-2 1 0,-7 0 68,6-1 1,-5 2-1,-4-1 1,2 0 172,3 0 0,3-1 0,-6 0 0,-13 2-176,-9 0 1,-11 0 1367,11-3-1351,-28 2 2032,-16 1-2122,-8 2 2858,-2 1-3843,-2 1-613,0 1 0,0 1 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22.8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 11 15728,'0'-6'2958,"-1"2"-1635,1 4-618,-15 16 69,8 35-248,-13 32-1880,15-26 0,2 3 1735,1 2 0,0 0-118,-1-2 0,2-1-312,0-4 1,2-2 160,9 41-110,8-21-2,14-17-112,7-24-147,4-15-166,4-19-191,3-28-382,4-23-111,-2-31 27,-30 4 1,-5-6 784,-3 19 1,-4 0 1625,-5-25 1,-5 4-1330,-5 34 0,-3 5 952,-8-22 306,-3 32-1258,7 24-235,6 11-496,5 10-244,1 13-1568,0 15-1457,0 5 4134,0 1 0,0-23 0,0-5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23.5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0 778 14854,'2'4'3059,"0"-1"-1602,17 54-639,-7-19-493,19 48-34,-16-34-157,0-6-111,-5-7-23,-3-11-45,-4-12-112,-2-8 56,-1-9-548,0-20-349,1-16 774,6-22 123,5-4 79,10 6 22,5 15 67,2 17 247,1 15 392,0 10-280,4 18 201,15 42-482,-9 0-139,-15-15 0,-2 0-6,9 18-650,-4-7-605,2-10-415,1-18-33,7-13-1647,6-16-684,6-22 2051,2-14 3277,-18-4 1,-3-6 1125,13-23-1429,-20 23 1,-5 0 1081,-5-9-34,-9 10-672,-8 14-347,-10 13-326,-12 10 24,-15 6-69,-14 15-100,-9 11 12,-1 22-259,2 13-22,10 10-156,17 4-57,16-3 0,12-8-33,23-13-12,14-15-280,57-27-290,-9-35-298,-24 2 1,-2-9 475,-14-9 1,-7-7-119,-1-7 1,-4-4-203,-3-8 1,-6-4 145,-5-10 1,-4-3-261,-1-4 0,-5-1 804,-6 2 0,-4 3 852,0 12 0,-4 5-230,-2 18 1,-2 7 139,-15-2 276,6 44-803,4 47 62,7 30 1,5 11-647,2-11 1,2 4 348,1-3 0,-1 5 0,3-3-34,5 11 0,3 1-844,-2-5 1,1 4-1,0-8-1038,1-8 0,0-3 1916,1 25 0,-2-17 0,-5-52 0,0-12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17.8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 24 15896,'-12'-13'2039,"3"4"-1332,9 7-427,0 2-224,0 14 369,0 16 169,-4 24-246,1 19-57,-4 9-67,4 1-33,1-3-79,2-7-101,0-11-11,0-13-314,0-13-795,0-14-4762,6-9 5871,-1-8 0,2-4 0,-3-1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18.0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18440,'10'5'1087,"-2"-2"-1087,-8-3-1793,0 0-1602,6-1-3474,-3 1 6869,4-1 0,-5 1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1:57.559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1 116 14619,'54'83'750,"1"1"1,-1 0 0,-3-9 0,-2-1 0,-19-11-774,-29 10-111,-1-21 134,0-25-168,-7-14-124,-5-37-44,-6-24-34,1-41-22,11 35 0,2-2 208,1-4 0,3 1 167,8 1 0,5 3-61,15-38-471,19 23-1277,3 25-2466,-14 23 4292,0 12 0,-25 10 0,-1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19.2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56 130 17801,'-5'11'1009,"2"17"-718,4 40-11,2 14 45,1 8-78,0 0-379,0-5 166,-2-9 37,0-14-396,0-13-3880,1-16 3017,-2-13-111,0-10 413,-1-7 101,0-34 46,-7-12-1698,-6-40 2348,-6-9 89,9 43 0,1 0 2483,-1-48-1632,4 7-369,7 11 67,15 10 90,8 14 279,20 13-77,6 11-247,6 15-79,0 8-223,-3 6 3487,0 31-3398,-22 1-235,-7 32-1,-23-4 160,-18 3-305,-10 2-3403,-15-5 3314,3-7-225,7-11-112,10-14-55,12-11 122,5-9-268,5-5 515,15-1 3470,47-7-3358,4 6 5,-14-3 1,1 1 207,29 11 84,-32 9 0,-3 5 84,14 19 257,-4 25-212,-44-13-11,-10-1-68,-22-1-3347,-14-1 3235,-23-4-201,-12-5 35,-3-4-69,3-9-45,8-6-436,15-11-562,12-6-4267,12-25-1279,11 4 7430,5-16 0,5 18 0,0 4 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19.9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1 135 6138,'8'2'3877,"-1"0"-1009,-7-2-1333,0 0-301,1-37-842,-1 27 482,2-27-695,-2 37 1186,0 8-637,0 16-3581,3 20 3133,3 17 224,6 13-338,2 1 14,6-4-35,-1-7-133,2-14-2217,1-12 2205,-2-13 1868,-1-10-2137,0-9 338,2-5-159,2-22-268,7-18-225,1-36-78,-9 4 0,-3-3 2124,-6 20 0,-2-1-1463,2-14 0,-2 6 236,-7 10 884,-1 27-974,-3 16 11,0 12 257,0 14-246,0 14 645,3 18-263,6 14-270,4 5 123,6 5-235,0-3-157,5-5-11,-1-8-11,2-11-605,-1-9-1917,7-12 1144,-6-12-1390,6-10-4750,-14-12 7529,-2-8 0,-11 5 0,-1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20.2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140 0 17476,'4'12'2365,"-1"-3"-1850,-3-9-336,0 0-4464,-45 60 4207,33-21-90,-33 49 809,59-36-832,14-5 191,18-3 11,10-4-2169,-1-8 2225,-7-2 2304,-10-6-2147,-13-4 185,-12-3-27,-7-1 122,-6 2 78,-14 3 3292,-11 3-3650,-21 0-56,-10 0-22,-3-4-146,5-6-3515,10-6 3067,9-3-427,13-4-424,10 1-539,7-2-1131,3 0 847,2 0 1,0 0-1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20.5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18933,'11'7'2174,"-2"-1"-1805,-9-6 1010,0 0-1021,15 85-111,-7-33-197,3 9 0,-2 0-50,-2 2-302,-2-8-931,-3-9-1389,-1-12-1680,-1-16 4302,0-8 0,0-10 0,0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20.6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26 19684,'-3'-10'974,"1"2"-974,2 8-4314,0 0-10,1-8 4324,6 14 0,-4-12 0,3 14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21.3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26 155 13924,'-13'-16'2487,"2"3"-2441,11 13 480,0 0 169,-1 26-34,9 1-146,-1 25-279,8-8-68,-5-5-12,-4-7-100,-4-10 68,-2-9 33,0-8 145,0-3-358,0-23-380,0-15 200,6-26 79,9-10 146,12 2-45,10 13 56,5 16 168,0 21 404,0 11 100,1 15 11,2 21 180,-1 19-269,-17 4 0,-4 5-348,8 28-246,-13-29 0,-4-2-493,-2 10-1210,0-12-1210,-2-12-1368,2-18-1400,-4-10 5681,0-15 0,-6 3 0,1-5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22.1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54 535 14361,'1'9'3048,"0"-3"-2522,-1-6-66,0 0 123,9-6-270,-4-1-122,7-10-191,-2-7-23,3-12-178,3-13-113,0-7 23,-2-5-79,-7 3 325,-4 8 45,-3 11 180,-4 15-46,-6 9-22,-7 9 213,-15 9-236,7 15 35,-7 13-24,14 16 57,5 9 34,6 9-3460,5 4 3415,2 1-34,7-5-78,6-10 167,8-12-55,4-13-90,2-10 89,0-11 3471,23-9-3571,-8-18-11,17-13-68,-15-21-3403,-2-13 3303,1-15-56,-4-7-289,-2 0 479,-5 12 22,-7 19 79,-10 20 168,-6 16 762,-6 12 2174,-2 5-3272,-1 3 755,0 14-699,0 4-12,0 18 23,2 4 56,8 6-33,5 6-12,9 3 67,12 20-55,-12-23 10,4 6-33,-16-33 0,-3-10 0,-4-8 101,0-5-23,0-2 12,4-8-90,7-16-45,8-22-224,12-25-156,4-14 100,3-5 286,-21 39 0,-1 2 50,2-13 11,-4 5 370,-18 44-291,-1 9-202,0 5 45,0 13 56,0 8 0,0 14 34,17 9 11,11 4 67,23 5-68,6 3 248,-2 1 44,-9-4-33,-13-3 22,-11-7 44,-12-7-33,-5 5-336,-14-15-89,-8 2-908,-12-19-5917,-17-5 6914,16-16 0,1 7 0,23-9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24.5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142 159 11022,'7'9'1737,"-1"-1"-1008,-6-8-371,40-61-89,-14 36 33,39-45 449,-25 57-45,2 6-471,-2 20 102,-7 20 133,-5 27-56,-10 22-3649,-8 10 3437,-7 4-79,-14-6-361,-11-6 249,-19-13-52,-13-13-117,-5-12-2178,-4-16 2078,2-14 2225,3-10-2460,5-26 516,14-8-23,13-19 44,14 4-100,12 13 3482,41 13-3056,-2 19-236,34 19 12,-16 12-124,-15 0 1,-1 3-494,21 18-2229,-2 1 2700,-32-29 0,-22-20 0,-3-4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24.7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19975,'11'8'1311,"-3"-3"-1311,-8-5-5435,0 0 24,22-6 5411,-10 8 0,12-8 0,-18 9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25.0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 15135,'15'-3'1848,"-2"0"-873,-13 3 0,0 0-4790,1 78 4029,-1-26-130,1 7 0,-1 1 786,0 13-870,0-5-538,0-7-1098,0-11-1882,2-16-2342,0-15 5860,4-17 0,-3-3 0,1-4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1:58.47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310 561 16636,'11'9'1804,"-58"-71"-1535,17 44-90,-49-42 56,39 81 34,-2 19-134,6 16 22,9 8-157,13 2-225,8-8-301,9-11 11,14-20-371,14-13-1803,19-34-381,8-19-785,0-28 1549,-7-6 2306,-16 4 2532,-14 18 1401,-13 17-1748,-5 19-1624,-3 9-505,0 6 694,0 15 156,0 7-727,7 19-179,10 4-403,16-1 391,16-8-189,12-14-572,11-11-337,5-13 124,4-19 829,-5-12 45,-9-17 62,-39 5 0,-6-3 50,5-22 1781,-15-21 1,-26 45-326,-4 18-447,-13 15-370,-4 10-359,0 11-168,-1 7-112,8 10-1199,9 13 269,9-11 325,19 2 538,13-13 67,18 5 0,11 7 44,5 18-10,5 22-87,-29-16 1,1 11 0,-3-2 108,8 17 0,-3 3-56,-4-5 0,1 6 0,-5-3 0,-1 9 0,-7-4-45,-5-3 0,-4-3 28,-1-9 1,-5-2-50,-8-12 0,-6-3 749,-17 26-156,-23-33-247,-13-22-33,-8-29-113,-1-25-313,31-14 0,6-10-6,12 9 0,5-3-31,-5-20 1,10-2 192,18 17 1,9 1 22,2-2 0,6-1 5,7-1 1,9-1 31,5 1 0,8-2 1,-2 2-21,9-12 0,3 1-45,-6 10 1,4-3-1,-4 3 39,5-6 0,-4 2 0,-3 1 1,-2-1-109,-9 3 0,-5 0 97,-7 7 0,-5 1-87,3-31 87,-16 26 454,-27 23-421,-18 19 1770,-25 17-1416,6 27 0,1 10-107,14-6 0,5 5-313,-10 22 1,9 5 82,19-14 1,8-2-51,19 41-86,28-17-318,17-44 1,11-12-611,-8-10 0,3-9-1460,27-12 1,-4-11-844,-34-1 1,-7-7 3316,-1-7 0,-9 1 0,-11 2 0,-11 7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25.3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16938,'1'5'616,"0"-1"124,-1-4-661,102 35 89,-29 4 372,-16 11 1,15 21-1,-6 6 1,-22-10-127,-32-5 1,-9 1-552,26 20 1,6 9 0,-30-23 192,-54-37 0,-15-16-45,-25-4-11,8-6-1687,0-29 73,35 1-279,9-18-2578,31 15 4471,18 5 0,-9 12 0,9 4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26.2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181 869 13577,'12'8'1569,"-3"-2"-1536,-9-6 1,0 0 11,32-21-34,-20 7 67,21-19 2253,-65-19-2074,8 33 394,-51 9-293,36 39-89,-14 29-79,26-9-111,9-1-79,10-4-45,6-9 45,4-9-370,10-11 90,6-8-56,15-10-225,4-19 91,3-12 156,-4-18 236,-5-4 56,-10 3 44,-9 8 180,-6 14 335,-4 14 360,-1 10-886,-1 6 12,3 11-12,5 8 34,6 15 11,9 7-3404,6 3 3360,9-3 10,5-4-44,6-6 10,5-9-55,7-8 56,4-7 11,5-5-190,0-3-57,-2-8 12,-7-3 3504,-9-8-3304,-12 1 115,-16-10 132,-11 7 124,-14-6-89,-15 9 134,-8 3-191,-8 5-123,2 6 79,1 2-34,1 4 0,3 0-11,3 7-101,7 3-78,5 8-57,6 1-414,4-4 392,9-6 68,7-5-124,10-18-718,27-42 125,-14-9-107,-12 14 0,-3-4-62,-12 4 1,-5-1 229,0-7 0,-3-1 492,-4-2 1,-4 0-1366,-4 4 0,-3 1 3713,-13-33-952,-4 32-202,9 29-750,11 18-147,4 17 618,4 17-370,0 20 273,0 12 1,0 6-241,0-9 0,1 1 1062,3 24 1,2 0-1052,1-18 1,2 1 195,9 22 0,2-1-420,-6-20 1,1-2-214,4 13 1,-1-2 133,5 13-33,-5-15-168,-2-14-784,-6-16-628,-2-16-975,-5-13-3888,-2-5 6760,-1-15 1,0 8 0,0-8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26.6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22 140 16311,'-12'-9'1232,"3"1"-862,71-10-269,11 3-101,-4-2 0,6 1-838,-4 4 1,0 1 361,4 1 0,-1 1-2567,-2 3 1,-5 2-2314,19 0 5591,-27 8 1,-50-3 0,-7 4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27.0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259 223 6988,'10'12'3250,"-2"-3"-28,-8-9-2819,0 0-2391,24-7 2000,-16-9 1026,17-11-1038,-24-10 1439,-5-4-1439,-11 1 45,-8 4 482,-10 13-57,0 10 3102,-1 9-3080,-4 23-222,1 9 55,-1 24-68,6 8-100,9 3-135,8-2 1,8-7-135,4-8-67,16-22-90,35-31 112,2-21 123,25-20-10,-27 9 66,-11 12-22,-15 14 269,-6 7 190,-3 6 56,5 13-178,8 9-214,4 16-123,3 6-190,0-1-1177,0-5-8464,8-8 9700,-16-13 0,-1-8 1,-20-9-1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27.7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15336,'20'0'3451,"-3"0"-2442,-17 0 1007,0 0-5707,17 49 4184,-9-18 625,14 39-984,-15-35-89,-1-8-45,-1-8 0,0-10-202,0-5 3213,3-4-3123,2-10-146,4-11 112,7-14 124,2-3 22,4 6 370,-11 15-45,5 12 190,-6 24-78,10 14-370,6 18-67,1 7-716,1-1-2276,-6-2-4538,-10-21 7530,-7-10 0,-9-20 0,-1-4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28.9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1 151 14350,'9'1'1994,"-2"-1"-1848,-7 0-101,0 0 11,29-62 90,-4 41 78,26-42 168,-15 58-67,-1 6-213,-8 18-90,-4 12 315,-12 24-3584,-5 11 3303,-13 4 45,-12-1-101,-7-9-101,-4-15-303,10-15-290,10-17-135,6-7 638,15-8 3583,13-8-3358,17-3-34,11-2 45,3 4 112,-3 6 470,-6 6 539,0 31-337,-20-3-45,-4 29-11,-18-10 695,-48 26-1043,1-19-423,2-19 0,-4-3 143,-26 7-122,6-11-23,13-8-224,18-11-460,17-5-3137,11-4-336,27-8 4157,-2-2 0,5 0 0,-10 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29.1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19583,'9'8'2252,"-2"-2"-1860,-7-6-1243,0 0-628,0-5-785,0 3-1131,4-2-5098,-2 5 8493,3 2 0,-3-2 0,-1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30.1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 54 16849,'-9'-11'616,"3"3"-78,6 8-515,0 0 10,-4-11-33,3 7 56,-3-7 11,4 10 1984,0 1-1850,0-3-111,0 2-79,0-2-45,0 2-55,0 14 89,0 14 56,0 26-45,0 20 258,0 18-152,0-40 1,0 1 11,2 3 0,0 2 140,3 20 0,2 0-225,0-20 1,0-3-39,2 13 0,0-6 5,3 1-22,-3-18-12,-3-20-380,-2-10-337,0-11-402,-3-2-607,1-16-2284,-2-2 4033,0-21 0,0 20 0,0-1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30.4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15863,'7'8'380,"-2"-1"427,-5-7-370,65 4-269,-6 15-423,0-5 1,3 5 371,-15 5 1,-2 3 17,-2 3 0,-2 2 66,27 34-33,-18 1 135,-21-2 98,-14-3-76,-14-5 169,-24-3-3314,-13-3 3324,-28-7-201,-10-5-320,-7-8 163,1-8-146,7-8 247,13-6-853,18-6-2385,16-2 10,16-1-713,10-3 3694,12 0 0,-6-1 0,5 2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31.1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230 1087 14215,'8'3'1748,"-2"0"-1030,-6-3-505,19-63 179,-14 37 594,5-47-348,-22 55-134,-10 7-257,-2 5 11,-3 3-12,-5 11 46,-5 12-91,-2 13-201,-4 31 0,21-15-101,2 10-582,20-31-34,14-11-90,8-9-1680,43-36 291,-13-6-281,16-29 124,-31 4 2353,-11 6 706,-9 11 1266,-8 17-78,-5 12-1188,-2 10-415,-2 5 628,0 11-236,0 7-470,17 30-112,2-12 168,19 11-157,2-23-101,2-7-11,5-9-112,18-8-33,-14-16 55,12-6 67,-28-12 23,-7 0 67,-11 0 248,-7 5 43,-7-1 68,-3 4-57,0-1-110,-4-1-159,-4-2-156,-11-26 23,3 7-23,-7-27-56,5 8 10,-3-11 102,-1-12-17,6 19 1,0 0 116,-6-26 85,9 38 1,2 7 251,3 17-348,5 21-44,2 25 235,1 24 113,0 28-80,5 29-468,0-40 1,2 2 210,3 3 0,2 0 61,2 2 1,2-1-79,0 0 0,2-1-475,-1-2 0,1-1 441,0-3 1,-1 0 106,16 40-215,-3-15 92,-5-13 221,-6-17-2742,-3-14 1064,-8-18-2286,-2-15 4015,-6-16 0,0 5 0,0-4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1:41.772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0 280 15146,'45'-56'112,"0"-1"0,2 6 0,1 8-45,42 6-655,4 14 588,-2 11 0,-10 20-12,-11 21 24,-9 26 10,-6 27 56,-31-33 1,-1 3-496,0 4 1,-2 1 556,0 4 0,-1 1-39,-1-1 1,-1 1-23,-1-1 0,-2-1 44,-1-4 1,-2-1-46,-2-3 0,-3-2-55,2 40-40,-5-11 196,-5-9 56,-10-8 106,-9-9-206,-18-8-90,-12-7-45,-11-7-157,9-14 0,-3-2-257,-31 8 474,28-10 1,2-1-1272,-19 6-696,10-2-3448,29-6 5369,11-3 1,23-7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02.055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289 165 11269,'9'-81'3596,"-2"17"-2934,-7 52-293,-4 7-346,-3 3 44,-8 2 190,-9 20 136,-11 16 201,-10 36-219,20-26 1,0 4-574,0 5 1,3 3 415,1 3 1,3 1-68,4-1 0,3-2-190,3-2 1,4-2 295,2 42-133,24-18-124,14-18-68,26-16-66,17-21-225,13-11-39,-40-15 1,2-4-321,4-5 1,0-5-1048,5-4 0,-1-5 330,4-6 1,-4-2-997,-17 6 0,-4 1 2431,29-24 0,-52 31 0,-9 6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31.2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1 161 16311,'63'-35'-557,"1"1"1,31-2-1,-2 10-1169,-42 16 1,-1 4 1725,22-2 0,-13 3 0,-37 5 0,-11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31.6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425 209 14540,'4'10'1591,"-1"-3"-1164,-3-7-293,0 0-4385,-36-72 4486,12 38 1251,-29-51-891,21 63-35,0 12-314,-3 8-2089,-3 19 2079,-4 10-113,0 20 2146,3 4-2258,10-1-11,11-5-134,9-11-1626,6-10 1065,15-13 475,29-65 0,4-19 2305,-11 38-1492,13-42 1,-11 22 34,-34 72 403,5 12-292,4 24-280,7 11-301,7 5-102,1 1-56,6-5-561,1-9-3932,23-13-3832,-25-21 8325,15-24 0,-38-1 0,-1-10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32.1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247 424 15919,'4'50'1695,"-1"1"1,1-1-1,0 0-1392,-1 38-5862,1-1 5593,-3-5-34,0-14 1386,-1-16-1632,0-20 847,0-17-1542,-19-19 302,-6-22 202,-22-23 336,1-26 1204,23 28 0,1-3-1468,1-9 1,3-4-1381,2-6 0,4-2 1633,3-2 0,2-1 112,3 3 0,2 2-103,4 12 1,4 5 158,10-25 123,13 34 482,9 26 112,9 15-90,6 26-156,5 20-12,-1 27 91,-8 13 257,-13 4-762,-24-32 0,-4-1-168,1 21 2435,-8 11-4373,-11-45-1040,-4-9-5807,-6-17 8852,3-7 0,8-9 0,4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32.4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0 178 14529,'12'12'2712,"-3"-3"-1995,17 48-358,-20-37-225,20 42-111,-26-55 167,0-3-448,0-27-33,0-6-79,0-30-246,9-1 101,15-3 167,16 12 124,14 13-459,0 20-1458,-7 10-795,-9 17-1030,-17 3 3966,-7 8 0,-13-8 0,-1-3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33.0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28 292 3502,'1'32'2690,"-1"-7"659,0-25-2497,0 0 624,19 9-1443,-5-18 905,8-53-646,-26 34 3447,-9-41-3280,-12 73-201,6 11 67,5 30-123,6 0-34,8 21 23,17-17-12,12-3-123,22-8-56,10-13-23,9-11-279,5-14-192,0-20-357,-4-12 314,-10-17 189,-12-33 359,-24 20 684,-9-13 313,-16 38-257,0 16-325,0 12-202,0 46 23,0 10 190,0 44-45,5 1-280,-2-41 0,0 1-73,2 4 0,-1-1-222,-1 2 0,-1-1 205,0 0 0,-1-2-66,-1 39-111,-5-23 121,-4-27-190,-17-26 224,-1-33-112,-10-25-44,6-36-124,19 27 0,3-4 129,0-10 0,4-5-152,6-3 1,2-6-1,3 5-188,5-9 0,4 3 564,3-21 0,8 9 386,26 15 191,0 38 291,0 22-44,-5 24-203,-2 19-224,-14 20 136,-12 20-292,-21 9-314,-35 7-1356,-23-19 0,-9-5-1193,23-24 0,-1-4 2601,-32 14 1,8-11-1,32-26 1,7-7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34.0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 33 8668,'6'-18'695,"-1"4"1993,-5 14-1780,0 0-449,4 79-235,-2-15 529,0 1 1,1 3-373,-6 24-157,-6-10-168,-4-16 918,-8-16-974,9-26 3202,2-9-3291,8-15-415,2-14 234,5-9 326,36-43-134,3 15 61,-7 13 0,4 3 6,25-6 22,-3 3-11,-8 6 56,-12 6-22,-10 3 11,-11 0-45,-7 2-23,-6-2 23,-5-5 23,-3-15-23,-2 13 336,-6-6 314,1 26-493,-4 6-146,5 10 370,2 54-34,2 5-201,1-9 0,0 4-312,-1-6 1,2 0 165,1 2 0,2 1-269,2 2 0,2-1-986,2-2 0,3-4-5132,7 17 6387,-1-24 0,-14-38 0,-1-7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34.1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21353,'8'2'-56,"-1"-1"-1087,-7-1-310,0 0 0,0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35.9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0 198 15716,'5'7'1322,"-1"-3"-605,-4-4 45,0 0-157,0 62-223,0-11-894,1 0 0,0 1 859,0 23-213,3-10-67,-1-9-67,1-15-392,-2-15-1580,-1-14 818,-1-18 408,0-24 309,-1-26 437,-5-20 0,0-9 112,-1 8 830,3 18 10,3 22-459,1 20 347,0 12-368,0 8 468,16 29-682,4-3-168,17 23 11,-1-17-11,-1-6-90,-3-10-79,6-9 57,-7-17-136,5-22 46,-12-24-145,-5-19 178,-7-11 79,-5 4 0,-4 13 112,-3 23 236,0 22 156,0 13-425,0 8 335,7 45-67,5-1-268,9 43 10,2-10-705,2 4 560,-1 2-4028,-2-1 1977,-1-6-1915,-3-17-3900,-7-26 7922,1-15 0,-10-18 0,2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36.2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0 17767,'5'12'2040,"-10"56"-1749,-2-26-241,1 16 1,2 2-29,-1-2-22,11 8-347,8-41 11,10-14 56,9-11-112,3-21-34,2-11 258,-6-18 134,-12-6-44,-9 0 78,-17 1 605,-30 0-303,7 23-291,-20 6-11,24 23-268,3 6-528,5 12-5546,5 17 6342,5-3 0,4-2 0,3-19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37.1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105 885 17633,'11'1'1613,"-2"-1"-660,-9 0-718,0 0-134,-38-12-79,21 28-10,-30-1 10,35 32-44,4 2-12,6-3 23,2-8-112,0-11-538,4-12 470,6-10 158,8-27-393,10-16-314,4-33-156,2-17-169,-14 11 1,-4-4 722,-4 17 0,-2-1 109,-1-18 0,-1 2 1174,-5-18 79,-3 32 324,0 26-705,0 25-572,0 11-56,0 25 124,-2 17 66,-3 34 1,2 20 0,0-18 0,2 2-118,3-19 0,2 1 40,2 13 0,4-3-113,13 11-11,10-21-34,1-18-795,27-23-191,-13-30-471,17-21-469,-29-25 89,-11-8 1871,-13-1 67,-8 9 2376,-4 15-208,-4 19-1237,2 14-382,-5 10-437,4 12 684,-1 43-504,3 2-203,0 37-77,14-23-68,9-5-22,16-13-516,23-14 23,-14-17-280,12-23-819,-19-22-974,-3-18-471,-4-11 2634,-11 0 414,-7 5 1714,-9 9-324,-4 8-113,-2 9-168,0 5-33,0 4-908,0 5-23,0 3 12,0 5 1,0 1 99,0-3 57,0-2-202,0-7-90,0-9 102,0-12-124,0-17-12,-4-16-111,-5-18-302,-6-14 425,5 47 0,0 0 0,-9-45 89,3 20 774,3 21-717,8 30-90,1 21 34,4 41 234,0 31-268,0-16 0,0 7 56,0 38 0,0 5-688,1-22 1,0 1 575,1-11 0,-1 2 0,1-5-168,1 2 0,0-5-482,-1-4 0,1-3-1201,5 35-2911,-4-42 4762,6-23 0,-8-27 0,3-1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02.348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42 15 14350,'30'-14'4258,"-17"63"-3732,-24 3-420,3-1 1,0 2 16,-1 23-123,5-11-134,15-12-236,10-13 146,16-15-492,10-12 401,3-15-670,0-22 491,-8-16 438,-13-17 0,-14-7-235,-20 2-191,-22 6 482,-17 14 146,-16 18 11,0 12 11,-9 29-213,30 3-1401,3 17-335,30-3-3732,17-11 5513,4-5 0,-1-13 0,-2-3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38.5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112 1 13644,'3'6'2409,"-1"-2"-583,-2-4-1657,-28-4 469,14 26-178,-28 30-382,29 2-78,-1 12-78,10-42-494,3-11-44,2-9 616,20-3 45,16-7-11,33-6-34,13-5-630,9 0 630,-5 7 627,3 28-302,-37 8 325,-8 24-224,-36 4-79,-14 5-347,-19 4-527,-8-20 0,-5-2-1187,-29 12 375,18-22 1,2-7-4411,0-9 5749,8-19 0,26 3 0,5-6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38.6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1 200 13285,'74'-39'34,"0"0"0,0 3 0,-4 4-34,22 1 0,-32 11 0,-28 17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8:38.7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11391,'11'12'4022,"-2"-3"-1087,-9-9-3002,0 0-1908,3 11-2787,-2-8 4976,3 8 1,-4-11 0,0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29.8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 12197,'5'0'1536,"0"-1"861,-5 1-2352,1 0 153,-1 17-198,1 14 179,-1 34 34,0 25-90,0-36 0,0 3-50,0 5 0,0 1-76,0 2 0,0-1 98,0-3 0,0-2-33,0-3 0,0-3-51,-1 38 56,1-15-33,-1-6-68,1-31 34,0-6 0,0-27 0,0-5-100,0-1 694,6 0-549,8-1 22,15-5-34,11-3 1,11-6-23,8-1 28,10 1 1,3 0-40,3 0-28,-9 2 0,-6 3-914,-26 6 158,-16 3-706,-7-1-1480,-10-3-2128,-1-2 5098,-5-2 0,4 4 0,-4 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30.0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12 384 16031,'-6'-7'-191,"1"1"527,5 6-291,27-61 22,13 21-67,-6-6 0,5-3-1400,13 8 0,-1 5-5279,6-7 6679,4-6 0,-57 45 0,-4 3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30.2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0 196 14003,'83'-50'168,"-13"21"-297,-5-9 0,3 2-1967,24 10-3718,-36 13 5814,-19 9 0,-30 4 0,-6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30.5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12669,'29'60'2185,"-2"-12"-1855,-7 1 1,0 2 162,16 21-291,3-3-146,1-3 45,2-10-5762,-2-11 5650,-4-14-101,-8-16 1521,-8-8-1140,-10-19 602,-5-19-826,-3-29-146,-2-4 0,0-4 73,0 17 0,0-1 22,0-15 0,0 5-50,0 5-336,2 25-661,6 19 1901,16 28 0,-12-10 0,8 14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31.0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380 210 11280,'4'3'1512,"0"-1"-492,-4-2-1087,9-63-1242,-21 32 1287,1-48 259,-22 53 255,-2 10 965,-21 19-146,-10 54-908,-1 3-400,33-12 1,6 4-4,-2 24 0,13-4 682,10-12-1825,61-84 1,10-24 738,-27 5 77,27-27 0,-7-6 596,-50 11 639,-5 20-292,-2 21-156,0 14-118,0 8-152,0 13 213,0 10-257,0 17 841,7 12-685,6 8-22,9 3-56,22 18-224,-11-27-33,14 3-707,-1-38 437,-3-24-884,17-28-1256,-8-32 748,-26 18 0,-4-2-3537,9-34 4413,-14-5 0,-16 56 1,-1 5-1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31.2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5 13696,'-6'-5'2034,"2"75"0,8 34-1906,2-53 1,1 2-625,-2 25 0,0 13 1,2-9 573,4-15 0,2-6-78,-3-2 0,3 0-432,6 10 1,2-2-432,11 19 588,-10-38 1,2-6-1216,10-11 15,2-15-2637,-11-14 4112,-1-18 0,-18 9 0,-1-7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31.7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1 157 13835,'8'-20'2330,"-2"5"-2330,-6 15 359,0 0 324,-3 23-67,20 49 1,5 10-639,-6-11-304,11 15 1,6-16 101,-9-58 67,11-25-470,-8-23-236,0-29-302,-4-21-2373,-5-8 3538,-6 4 830,-5 19-203,-2 22-269,-3 25 35,-1 15 290,5 19-246,3 12-201,10 19 3313,4 11-3415,4 5-123,4 1-224,19 18-527,-9-23-515,18 6-33,-12-36-348,6-12-1232,5-6-819,-17-15 3687,-2-3 0,-28 1 0,-2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02.902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0 15011,'9'9'-191,"-2"-2"349,-7-7 603,0 0-761,59 69 34,-33-34-34,10 9 0,-1 0 34,-16-14 44,-7-10-78,-2-9 213,-6-7-157,-1-3-56,-2-14-23,0-11 23,4-19-33,8-6 33,5 3-23,7 13-89,0 14 0,1 11 112,2 14 863,1 16-392,3 17-281,0 16-89,-5 6-23,-4-3-78,-8-7 0,-3-12-22,-3-14 22,-5-13-45,-2-8-873,-2-51 918,0 2 0,4-44-11,11 19-1,8 11 1,13 14 0,1 17 11,2 15 179,18 16-33,-14 16-146,15 13-135,-20 10-918,-4 4-1098,-2-4-2499,-13-14 4650,-3-11 0,-13-14 0,0-3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32.2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255 723 11829,'-59'-25'6824,"31"46"-6533,-58-25-157,53 63-111,7 9-1,12 4-22,6-5-123,7-9-717,12-14-34,4-16 426,12-14 246,2-11-1490,13-53 1064,-12 0 365,-11 4 0,-4-4 263,-5-27 549,-6 10 493,-4 16 381,0 22-1333,0 16 66,0 23 393,0 18-145,0 23 55,4 19-3671,8 10 3436,9 2-202,10-4-75,6-10 143,3-12-68,3-17 1,27-18-169,-12-26-134,22-27-123,-20-28-89,-30 20 1,-4-5 161,0-5 0,-4-7-283,-8-7 1,-4-6-1,-1 1 500,1-15 1,-4-1 847,-3 10 1,-2-3 0,-3 6-53,-4-3 1,-3 7-6,-2 11 0,-3 4 526,-14-22-5,3 33-426,10 26-773,7 10 22,5 27 734,3 25-307,0 45-1000,4-28 0,3 9 0,0-2 635,3 17 0,2 2-84,1-8 0,1 5 0,1-5-636,6 9 1,1-4 97,-1 2 1,0-2-1172,-1-6 0,0 0-1204,-2 5 0,0-8-2477,1 4 5390,-4-29 0,-15-57 0,0-14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32.5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24 443 17498,'-9'-5'-593,"-5"-57"615,43 25 68,16-49-904,-2 58 1,8 6 841,5-2 0,2 2-34,4 0 1,1 1-42,1 3 0,0 1 58,-3 1 0,-2 3-11,-3-1 0,-3 3-11,37-3-79,-22 5 79,-9 7 33,-25 9 146,-1 7 213,-6 35-90,-5 2 158,6 29-46,-7-8-223,-4 3-113,-5-2-549,-7-21 1,-2-3-3453,0 3 4232,-4 13 0,0-57 1,-1-5-1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32.7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7 15146,'-1'-3'-2051,"-1"0"1,2 3-1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33.2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56 58 13341,'1'8'1850,"-1"-2"-271,0-6-750,0 0-806,-14-47-23,9 45 212,-15-21-76,11 63-125,1 11-258,28-2 0,13-10-33,16-34 280,36 24 90,-33-84-45,-21 20 123,-9 12 100,-6 9-200,-4 8 761,-1 14-157,3 14-190,4 17-314,0 13 0,0 1-168,2-1-123,-8-26 123,8-5 11,-1-31 1,13-9 10,10-11 583,31-4 112,-13 16-146,19 4-459,-25 14-112,-3 7-224,-4 2-986,-7 8-683,-6 2-1301,-14 0-3663,-9-3 6857,-13-4 0,0-8 0,-2-2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34.2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261 118 12423,'19'-12'2622,"-3"3"-1849,-16 9-123,0 0-4644,4-41 4140,-8 29 814,1-30-512,-8 40-325,-1 2 247,-6 12-179,-7 19-51,-2 23 0,-1 11-62,5-9 1,1 4 1285,-10 29 0,3 2-1258,12-20 1,3-2 44,2-5 1,2-1-152,5-8 0,1-3-3199,0 31 3109,19-22 23,30-14-90,8-24 146,22-10-34,-30-36 0,-2-9 23,16-19-6,-21 6 0,-6-4 621,-9-21-626,-11 8 3458,-9 18-3245,-26 20 44,-2 29-224,-23 22 0,5 21-975,6 7-1389,16 0-2018,10-21 4382,17-10 0,-4-20 0,4-4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34.4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86 10651,'14'-9'1009,"-2"2"1522,-12 7-5769,0 0-2409,26-27 5647,-10 16 0,12-16 0,-18 22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34.7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16614,'14'78'358,"-1"-1"0,6 16 1,1-5-897,-8-35 1,0-3-730,6 16 1,-2-4-4885,1 1 6151,-6-20 0,-9-33 0,-2-8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34.9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13 14350,'-1'-7'628,"0"1"-2680,41 16 1,18 15 2857,13 23-487,6-6 1,1 7 352,-28 0 0,-7 4-476,-2 0 0,-4 2-11,-7 0 0,-5 1 17,-6-5 0,-5 0 223,1 42 214,-10-14-135,-24-18 694,-14-11-1153,-28-19-45,-15-13 0,6-45 0,2-6 0,6 16 0,15-17 0,1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35.6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0 412 8029,'24'9'292,"-6"-1"2240,-18-8-2566,0 0 1386,54-73-2539,-8-1 1097,-10 19 1,-3-1 89,2-23 870,-27 38-410,-7 13 3503,-10 13-3481,-9 9-68,-12 4 102,-8 17-203,-3 7-178,2 23 11,9 6-161,43 7 0,21 13 0,7-18-904,6-34 0,5-4 78,23 49 1,-1-17-123,-17-74 0,-10-21-281,-7-29 1244,-11 0 404,-10 12 1243,-5 20-482,-7 19-851,-3 16 89,-2 14 247,5 19 336,22 66-572,1-1-890,-4-18 0,1 2 543,-6-16 1,0 0-35,0 3 1,0-1 238,-2-3 1,0 2-301,-1 10 0,-3-2-73,6 14 101,-7-1 0,-12-61-134,-19-19-460,-15-28-1753,-26-27 1977,22 13 1,0-6-29,-3-11 0,3-4-309,0-7 1,3-3 706,3-2 0,4 0 549,6 5 0,5 1-230,2 2 1,7 5-231,17-14 169,15 19 425,24 46 2841,7 16-3109,4 18-247,12 40-56,-26 3-101,-23-19 0,-5 1 247,-9 21-202,-7-3 1136,-12-10-1708,-8-12-996,-10-18-1435,-5-11 2947,8-16 0,9 1 0,9-3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35.8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18765,'10'12'235,"-2"-3"662,-8-9-573,19 84-268,-8-11-461,3 1 1,0 4 404,-5-16 0,-2-1-1760,2 2 0,1 0 846,0-2 1,1-1-605,0-4 0,1-3-2130,15 29-1327,-8-37 4975,-2-34 0,-13-14 0,0-7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03.29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70 16714,'30'68'653,"1"-1"1,0 2 0,0-4-497,-4-13 0,0 0-1357,4 7 0,-1 3 1200,2 4 0,-1 1-17,-1 0 0,0-1-141,-3-4 1,-2-3 62,-4-10 0,-1-4 468,7 18-552,-13-28 157,-9-21-382,-25-15 1566,-13-24-1252,-26-24-341,25 10 0,0-6-284,-2-10 0,1-6 295,1-8 0,3-4-1,1-7 1,4-3 36,5 0 0,4 1 888,5 7 1,4 3-259,3 10 0,5 5 225,18-21-123,10 34-1,19 25 662,6 14-237,5 26-111,-4 13-212,-6 27-259,-16 12-55,-16 5-135,-10 2-258,-10-8 413,-6-8-2777,-5-17-2268,-2-22 4890,5-16 0,6-10 0,4-3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36.1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39 17039,'20'-18'1703,"-4"4"-1109,-16 14 437,0 0-4980,5 84 4027,3-31-78,-1 7 0,2 1 801,12 2-1305,5-12 56,5-16 21,-1-18-1915,2-11 2096,-1-26 1838,-1-48-2248,-51-7 1,-11-4 319,12-13-78,-24 28 1,-3 26-2355,13 64 2768,9 19 0,11-17 0,10-4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36.6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0 186 17297,'2'-8'-56,"0"2"269,-2 6-23,0 0-56,29 56-134,-8-23 101,29 43-101,-13-47-213,5-13-2936,18-81 1,-1-21 4079,-16 33-30,13-36 1,-16 13-27,-40 63-618,2 32 460,11 25-156,9 36-666,-3-28 1,1 3 344,1 7 1,1 6-70,-1 3 1,1 7 0,-3-3-172,2 13 0,-2 1-384,-5-12 0,0 3 1,-3-5 383,-3 1 0,-6-6 129,-5-9 0,-5-5 375,-23 29-3009,-28-38 2639,-22-24 146,-13-26-226,4-25 47,12-21 255,24-25-603,35 7 1,10-5-62,12 15 0,7-1-326,5-22 0,9 2-739,11 21 1,3 6-4510,24-23 6597,-2 18 0,-38 40 0,-7 7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37.2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449 524 14282,'5'5'-1994,"-2"-1"3552,-99 12-674,38-8-766,-9 2 0,0-1-4349,3-5 4735,15-2 1536,18-2-1603,14 0 461,11 0-965,5-9 142,1-5-322,5-17-145,9-8-325,32-42 269,-7 13 369,-11 22 1,-2-2 112,0-39-1,-12 31 3650,-10-8-3167,-13 43-68,-1 8 0,-2 9-336,4 11-112,5 18 191,0 20-123,3 25-24,8 12-44,12 10-44,14 2-926,-11-47 1,1-1-135,3 0 1,-1-4-2023,11 11 3126,-6-18 0,-22-31 0,-4-4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37.7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1 323 18754,'9'53'33,"1"-1"1,8 44-191,-7-40-1916,0-1 134,-3-27 775,0-14-1537,-2-44 785,-1-27 1916,2-31 711,-2 13 0,0-1 482,-1 23 1,1 1-135,-1-12 0,1 8 297,2 15-1166,-4 23 796,-1 12-571,2 19 448,3 11-359,7 22-224,4 11-134,5 6-56,3-1-79,9 1-314,-11-25-324,1-7 280,-11-32 11,-3-26-57,3-22-123,-6-6 1,-1-5 515,2-26 151,-4 30 1,-2 4 273,-3 10-122,0 20-202,1 14 471,2 8-315,3 18 34,8 15-145,5 29-56,9 18-90,-13-35 0,0 5-504,4 27 0,1 1-1144,-5-19 1,-2-2-2863,0 5 0,-2-6 4510,0-12 0,-11-36 0,1-8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38.0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174 9 18205,'0'10'325,"1"-1"268,-1-9-324,0 0-112,-19 77-134,15-27-1,-6 5 1,1 1-23,9 2-68,11-13-201,7-13-190,11-17 302,6-7-246,0-26 112,-3-11 88,-8-21-290,-11-44-212,-25 24 705,-11-22 123,-19 46 23,0 21-146,-22 25-392,18 23-1581,-12 19-3360,33-6 5333,10-3 0,13-21 0,2-6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38.5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1 220 16355,'2'12'908,"-1"-3"-796,48 59-33,-29-33-79,9 7 0,-3 1-280,-15-15-415,-7-12-1457,-2-23 1009,-2-21 1121,0-18 22,2-10 292,9 3 167,8 7 45,9 11-347,4 14-146,-2 10 695,0 9 258,2 18-717,0 9-1,11 37-145,-11-14-90,4 10-11,-14-31-134,-4-14-146,1-7-1188,15-45 1030,-8-3 46,12-41 392,-18 8 336,-2 4 1300,-8 15-538,-4 20-111,-3 19-69,-2 13-772,-1 10 224,5 12-45,5 13-191,23 41-134,-4-15-605,12 17-1233,-16-37-1310,-4-16-1189,-11-11 4337,-4-17 0,-6 6 0,0-6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38.6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4 17442,'-5'-2'-795,"0"1"-42,5 1 1,0 0-1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38.8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20053,'5'1'370,"40"85"190,-17-17-1156,5 2 0,0 6 596,-10-20 0,-2-2-549,0 1 0,-1 3-2605,-1 14 0,-3-4-4768,3 1 8029,-12 8 0,-8-78 0,-2 0 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39.4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0 620 17622,'59'-66'471,"-2"36"-466,1-7 1,5 5 28,33 17-23,-12 6-34,-3 6-66,-36 1-102,-5 5 191,-32 7 280,-4 10 157,-4 15 134,0 10-313,0 7-56,-2 3-23,1-5-100,-1-4-79,4-10-303,33-10-44,1-12-169,34-18-235,-11-20 102,-2-18-786,-15-14-414,-27 8 1,-7-3 1467,-11-22 381,-25-19 1098,-19 49-504,-9 21-314,2 12-280,12 9-45,14 1-482,15 3 527,17 0 303,21 1 224,19 0 442,5 5 0,4 3 1048,30 21-1615,-27-7 0,-2 7 965,12 39-168,-14 11-336,-15 1 638,-17 11-1109,-10-38-112,-8-8 102,-2-39-382,0-27-23,0-24-2773,0-38 2146,5 24 1,2-5-461,4-11 1,4-3-810,6-5 1,5-1 125,5-3 1,2 5-1234,-8 21 1,0 5 3025,21-24 0,-31 56 0,-7 14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44.6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273 954 13712,'10'11'1389,"-2"-2"-661,-8-9 953,0 0-1446,-6-1 57,-3-6-214,-7-4-145,-17-22 0,6 2-225,-13-19 23,11 3 258,0-8-23,-10-37-55,15 17 61,9 25 0,3 1-17,5-18 45,3 5 0,11 3-67,31-19 55,-1 22 12,26-10-44,-16 31 10,-2 10 23,-6 10-168,-9 8 22,-14 4 134,-6 3-156,-10 5-404,0 3-2980,0 9 930,-7-3 2633,1-2 0,-2-8 0,4-4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03.810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0 794 17084,'5'9'1513,"10"70"-1054,-7-32-448,2 5 0,3 0-11,9 3-336,6-11-22,5-16-707,3-14-1299,3-20-101,2-24 583,-1-23-80,-6-23 1962,-9-4 90,-11 5 3328,-7 17-1312,-6 20-503,-1 18-908,0 13-46,0 6 46,2 26 101,9 6-404,7 28-213,13 1-101,5-2-22,8-5-56,2-11-11,5-13-90,3-14 90,5-9-605,4-27-191,3-13-22,-4-31-702,-12-19 1335,-32 34 0,-4-3 145,-4-8 1,-4-2-34,-8-7 0,-4-1 84,-4-4 0,-3 0 560,-4 3 1,-2 3 133,-2 10 1,0 5 673,-11-23-540,10 38-828,12 24 101,6 30 257,8 28 158,14 39-426,-4-26 0,4 4-68,5 7 0,5 3-71,0-4 1,4 5 0,-1-3-993,4 10 0,1-1 271,-5-14 1,1 2-1,-3-5-614,-1-3 1,-4-7 1383,5 11 0,-12-24 0,-17-35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44.9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7 157 13409,'-4'-8'1681,"2"1"-931,2 7-739,0 0 57,29-34-1,10 14 0,38-27-50,-18 34 0,2 5-40,30-4 23,-36 7 0,-3 2 90,-1 6-68,-18 10-22,-11 8 213,-11 31-89,-6-8 133,-4 20-10,-1-18-90,0 1-415,0 15-1490,0-20-2353,0-4 4101,0-24 0,0-14 0,0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46.0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344 1201 13723,'3'9'2218,"-1"0"-1254,-2-9-807,-9 1-45,-9-7-90,-15-7-22,-9-12-908,-28-42 673,22 4 77,15 16 1,4-2-78,-1-31 235,8-4 67,12 1-11,6 27 0,3 0 11,11-25-62,-2 29 1,3 3 39,17-16-45,9 3 0,-1 5 67,24-8-67,-14 17 68,17-2-57,-21 24 34,-7 8-12,-5 7-44,-17 6 11,-3 3-90,-10 2-390,0 0-3195,-3 0-583,-3 0 4258,-4 0 0,4 0 0,1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46.3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 69 13835,'-26'-19'2050,"5"3"-2039,21 16 34,0 0 179,34-16-78,7 12 22,37-10-34,-25 31 1,-1 9 111,21 19-184,-28-5 0,-8 6-386,-9 34 357,-15 7-1489,-18-28 1,-5 1 1455,-8 27-684,3-32 0,-2-6-3798,-4-10 4482,4-11 0,11-26 0,1-1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47.6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1540 4514 12658,'19'5'796,"-3"-1"324,-16-4 34,0 0-896,5 0 145,-14-4-358,-7-10-33,-21-14-24,-16-11-78,-12-11-235,-15-2 202,11 8 0,-2-1 128,16 10 1,-1 0-383,-18-15 1,2 0 393,23 13 0,5 0-17,2-1 0,2-1 44,3 2 1,1-3 56,-6-14 0,2-1-57,11 13 1,1 1-311,-7-13 0,4 0 266,-9-22-11,1-6-101,12 17 0,0-3 117,6 14 1,1-1 11,-5-18 0,1 1-17,7 20 0,1 3-91,0 0 0,0 1 147,-15-45 11,11 33 0,-1-1 79,-7-29-84,11 33 0,1 1-51,1-24 123,1-9 0,9 41 1,2-4-102,-1-30 1,1-2-45,1 21 0,1 1-3,0-19 0,1 4 14,2-7 23,5 20-23,11-2 22,1 19 23,7-13 559,0 11-604,4-6 33,6-12 17,-3 3 1,0-3-40,-7 13 1,-1-1-563,9-22 1,0 0 566,-14 25 1,-1 3 6,12-38 642,-10 21-620,-4 13 22,-9 25 45,-1 8-90,-5 15 34,0 0 45,8-14-79,3-6 1496,12-21-1496,6-9 23,8-7-45,6-3-45,12-2 45,-23 27-22,0 6 10,-28 28-55,-4 5-4628,-2 1 2556,-7 0-1571,1 1 3710,-8 2 0,8-1 0,0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47.9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 4 12378,'-20'-2'3037,"4"1"-2354,16 1-100,0 0-404,11 0 191,7 6 22,23 8-112,13 11-156,12 9 88,4 4-212,9 18-33,-33-9-23,-6 22-11,-34-7 67,-23 17-101,-11 12-1664,-2-20 0,-3 0-6952,-6 6 8717,15-24 0,5-10 0,14-31 0,4-7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48.8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574 1367 11739,'2'19'1995,"1"-3"-796,-3-16 1266,0 0-1860,2-6-470,-15-9 55,-6-11-190,-23-17-22,-9-12-146,-11-16-214,15 9 1,1-4 162,10 14 1,1-1-412,-8-17 1,3 1 483,15 21 0,3 2 146,-14-38-1481,17 28 0,4-1 1390,-1-28 40,8 30 1,3 2-28,7-19 67,15 8 11,9 9 22,36-1-33,-14 22 0,11 1 0,-31 23-157,-10 5 506,-10 4-932,-5 1 3705,-3 7-4466,-2 3-2085,-3 4 3440,-3-2 0,1-7 0,1-3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9:49.1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65 14978,'-5'-4'1804,"1"1"-1804,4 3-258,0 0 516,21-16 346,45 3-480,4-6 32,29 10-88,-35 16 100,-14 15 202,-14 20-297,-24 9 0,-6 6-73,-8 41-769,-9-28 1,-4-2-3456,-19 6 4224,-9-12 0,23-44 0,6-7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50:40.7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376 15 13812,'-31'-12'773,"-4"31"325,2 31-381,-6 40-1342,17-34 1,2 3 691,-1 4 1,2 1 27,0 1 0,2 0 79,2-3 0,0-2-118,2-8 0,1-2-2897,-6 27 2864,4-27 10,4-21 57,6-17-90,-1-8 817,3-23-1948,-3-20 1086,3-27 1,1-11 55,-1 10 0,1-3-137,2 4 1,1-5-1,2 4 165,4-8 1,3 5-29,1 7 0,4 7 0,20-22 314,0 39 145,4 33 3021,3 37-3289,6 24-113,-23-12 1,-1 3-34,1 4 0,-1 4-56,5 30 0,-3 3-118,-8-20 1,-3 1-903,2 22 0,-4 0-897,-9-26 1,-3-7-1904,-6 24 4029,-11-22 1,7-47-1,-6-6 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50:40.9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18 157 15392,'-10'-7'280,"2"2"-123,76-42-101,-4 27-481,-1-9 0,4 2 414,-11 19 0,-2 4-392,2-1 0,-2 2 471,25 1 1,-29 2 0,-33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50:41.2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429 0 14439,'-61'44'1621,"0"0"0,0 0 0,12 21-1591,-16-13 0,-15 6 0,28-2 172,57 29-56,27-27 89,27 6-134,21-34-1228,16-11 1127,-45-13 0,3-2-874,23-4 0,-1-5-241,-20-2 0,-3-3-1076,3 1 1,-7-4 2284,-11-15 1,-34 16-1,-3 2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04.036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1 335 17353,'28'-54'-123,"21"12"195,-14-6 1,5-1-381,6 16 1,3 6 318,2 3 1,1 4 10,-1 5 0,1 4-10,45 0 649,-9 23-34,-8 17 124,-13 23-269,-8 13-381,-15 6 55,-10 0-783,-13-2-774,-10-7-1800,-6-13 3201,-5-21 0,0-13 0,0-15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50:41.5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275 1 15515,'5'6'2499,"-2"-2"-1905,-3-4-191,-82 32 102,37 0-61,0 15 0,-5 15 1,14-3 115,25 34-448,-3-13 0,19-8-45,38-37 1,11-14-304,27-3-252,-24-8 1,2-4-1569,3-11 1,-4-3-2483,8-7 4538,13-12 0,-69 13 0,-5 4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50:42.1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1 110 13983,'2'-8'2376,"1"2"-1007,-3 6-562,0 0 33,0 101-594,0-49-49,0 14 1,3-1-209,6-15 182,4-12-530,3-10-145,2-13 213,4-8 571,7-14-828,7-17-1,7-21 257,0-22 1183,-10-2 0,0 6 106,6 32-605,12-29-246,-29 121-124,0-3-22,2 2-258,2-5-940,1-6-404,-2-9 44,-3-13 79,-7-12 246,-2-8-481,-1-17 1468,9-40 503,0 2 740,8-26 146,0 28-403,2 15-258,1 14 1512,16 16-997,-13 17-493,12 13-246,-19 11-67,-6-1-146,-9-4-45,-7-8 33,-5-8-21,-1-8 223,0-6 179,0-4-414,0-10-257,0-49 223,8-2-61,-1 9 0,4-1-29,21-26 102,11 10-68,5 18-67,15 21-369,-15 15-595,10 20-437,-15 15-537,-1 17-661,1 12-1883,-15-9 4639,-6-3 0,-17-24 0,-2-4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50:42.5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149 239 9599,'44'-43'3703,"0"0"1,13-18-2876,-76 6-65,-13 34-360,-3 10-168,1 7-33,-4 9-78,2 13-102,1 14-22,7 16-113,7 5 24,10 1-527,7 9 112,17-26 425,13-3-201,17-27-213,10-24 22,4-8 270,8-28 223,-23 18 180,-5 2 67,-27 26 302,-8 7 34,2 16-11,0 9-359,3 18-67,5 4-168,4-1-67,7-4-784,6-9-2499,33-11 3350,-26-12 0,10-8 0,-37-4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50:43.1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15 18978,'10'-8'1647,"-2"2"-1064,-8 6-281,0 0-4397,-13 59 4174,9-16-46,-9 52 849,20-34-882,15-6 0,16-10-336,21-15-364,-7-19 0,3-6-231,29-8 539,-27-5 0,-4-6-213,11-24 235,-11-12 370,-13-1 112,-14 3 325,-9 12 4020,-11 16-3941,-3 9 66,-3 10 0,0 36-481,0-12-78,3 27 55,6-25-67,7-9 45,9-8-246,28-21 55,-9-11 12,14-19 123,-23-3-11,-7 2 45,-8 13 100,-5 12-67,-7 11 68,1 17 492,5 22-123,8 30-336,10 29-1656,-4-9 0,0 4 1650,-7-19 0,-2 1 12,6 22 0,-4 0-394,-12-27 0,-4-2 220,0-3 0,-4 0-45,-6-5 0,-6-2 79,-8 2 0,-5-5 44,-27 9-33,-21-11 0,11-37 44,2-11-44,5-9-45,17-7-470,16-7 3269,13-1-3058,7 1-19,12 2-1593,3 4-6185,14 7 8056,-13 6 0,0 5 0,-15 2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50:43.5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8 17992,'-5'-4'-421,"44"1"1,28 3 913,-1 0 1,10 0-1507,-9 0 0,8 0 1,4 0-1,0 0 1133,7 0 1,2 0-1,2 0 1,2 0-92,-8 0 0,2 0 0,2 0 0,0 0 0,2 0-332,6 0 1,1 0-1,1 0 1,1 0-1,1 0 314,-16 0 0,1 0 1,0 0-1,1 0 1,-1 0-1,0 0-97,-1 0 0,0 0 0,0 0 0,0 0 0,-1 0 0,0 0 88,13 0 0,0 0 0,-1 0 1,-1 0-1,-1 0 2,-6 0 1,-1 0-1,0 0 1,-2 0-1,-2 0-65,10 1 1,-2 0-1,-2 0 1,0 0 76,0-1 1,1 1 0,-3 1 0,-8-1 5,23 1 1,-9 0-12,-1 0 0,-16-1 1104,-37-1-1115,-24 0-909,-10 0-3932,-29 0 5619,-2 0 1,-2 0-1,8 0 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51:33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2:26.4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12232,'3'9'2174,"0"-2"-1412,-3-7 101,0 0-448,3-3 44,-2 3-67,3-3 78,-4 2-21,0 0-460,4 10 33,0 13 34,6 21 0,1 16 67,3 14-78,0 6-12,-4-20 1,1 1 0,3 27-12,-3-32 1,-1-2-12,2 9-11,1-8 0,-2-8-246,0-4-248,-3-18-279,-2-5-1815,-2-16 2588,-2-20 0,0 13 0,-2-12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2:27.0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12 244 12154,'-6'-10'2330,"1"2"-1545,5 8-505,0 0-280,22-49 123,7 22-123,25-37 0,3 37 67,2 3-11,2 6 0,0 7 0,21 5 12,-25 16 10,13 12-11,-31 18-22,-3 15 101,-2 10-29,-10-11 1,-1 3-28,12 32-204,-12-30 1,-1-1 214,6 21 45,-3-3-124,-8-4 0,-7-1 90,-7-4 23,-3-3-79,-10-6 145,-7-4-66,-12-7 66,-27 6-122,9-16 0,-19 3-23,15-19-45,-2-6 34,3-2-45,-13-3 0,22-3-157,-3-3-225,27-3-119,8-1-1146,4 0-1445,3-2 3092,1-3 0,1 2 0,0-1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2:28.0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475 237 12546,'7'4'1759,"-2"-1"-1356,-5-3-313,0 0-34,0-34-11,0 19 157,0-28 56,0 30 89,0-1 168,-4 2-178,-2-2-214,-5 1 235,-15-9-223,2 5-57,-15-5 45,4 10 45,-3 4 235,-18 5-346,13 3 100,-11 10-90,18 6 34,5 13 22,4 7-3414,6 8 3515,5 6-78,4 3-46,8 1-88,0 0 21,4-3 1,0-4-12,16 6-22,-1-20 0,16 1 3336,-4-24-3369,0-4-147,3-5 1,2-15 22,6-12-100,-1-20-34,5-12 88,-3-6 91,-2-2-22,7-21 134,-17 26 89,2-8 46,-22 37 157,-4 7 122,-3 8-44,0 6-325,0 6-45,0 4-23,0 1 23,0 6 0,0 9 56,0 15 56,-2 9 67,0 11-44,-1 1-12,2 4 12,1 0 78,14 18-168,3-21-45,15 10-12,2-30 1,1-7 0,0-4-471,16-10-325,-11-5-257,12-4-326,-15-12-1097,-3-7-3552,-11-6 6039,-8-1 0,-12 13 0,-2 3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2:28.4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13958,'12'8'2689,"-2"-2"-2420,-10-6 201,0 0 57,3 41 437,-2 48-774,1-37 1,0 2-182,-2 14 0,-1-1 439,0 33 89,0-4-290,1-9-123,0-8-80,10-12-145,5-8 101,10-7-67,4-8-169,0-7-1074,10-3 178,-14-18-291,3-1-68,-19-14-650,-3-12-5007,-4-2 6332,0-14 0,-2 13 1,0 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04.185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59 85 19190,'-32'-47'0,"6"9"0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2:28.6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15 265 15527,'-8'-12'1299,"2"3"-1231,6 9-136,0 0-256,55-56-999,8 22 385,-6-5 0,5 0 126,-4 17 0,-2 6 820,39-6 1,-35 8 0,-30 12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2:29.3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350 281 11549,'7'2'3316,"-2"-1"-2878,-5-1-203,0 0-168,2-20 56,-1 5-11,2-18 247,-2 8-56,1-2 178,-2-2-55,-4-2-191,-7 2 79,-5 1 90,-8 7-169,-3 6 246,-13 8-189,7 3-79,-9 12 22,11 9 68,0 15-1,-1 12 247,-3 30-493,13-15-44,3 17-12,15-29 56,4-6-124,7-6-55,4-15-180,8-6-66,6-15 77,2-17-111,5-12-3348,1-19 3572,0-9 45,-3 1 134,-6 2 0,-5 11 190,-8 16 168,-5 12 13,-4 11-349,0 9 3426,2 13-3258,5 14-78,6 15-33,6 9-57,4 5-22,5 0-67,1-5-560,5-7-942,0-12-1535,2-14 3104,-6-16 0,-12-5 0,-9-5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51:37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51:38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2:30.1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 8 12305,'-6'-4'1591,"1"0"-154,5 4-698,0 0-3474,-10 108 3183,7-20-202,-2 2 1,0 5 111,5-25 1,0-3-264,0-1 1,0-3-7,0-4 1,0-3 558,0 42-625,-2-19-46,-1-18-469,-3-14 2509,3-24-3115,1-7 196,2-30-4320,0-3 5222,0-19 0,0 17 0,0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2:30.4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16 254 13969,'-9'-2'2308,"2"-1"-1691,7 3-1,0 0-180,92-53-1010,-13 22 691,0-6 1,6 0-18,-23 18 1,-1 4 0,-2 1 0,0 2-101,5 2 0,-3 2 0,15 0 75,-4 4-780,-50 4-91,-9 0-213,-5 2-929,0 3-1200,-4-1 3330,-1 5 1,-3-7-1,0 3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2:31.4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91 10507,'5'7'3149,"-1"0"-2108,-4-7 304,0 0-773,0-21-214,0 15 68,0-15-68,0 21-302,0 1 67,0 13 393,0 8 223,0 46-447,0-12-101,0 27-147,0-25 46,1-3-56,9-8-57,27 5 12,5-22-247,21-3-67,-7-22 90,-1-16-236,-1-12 1,-4-16 100,-9-13 146,-8-7 11,-13-6 157,-7 0 0,-8 1 213,-4-10 55,-1 27 147,0-1-56,0 32 55,0 7-78,0 6-67,0 3-202,0 10 1,0 12 32,0 21 46,0 19 67,0 15-3426,0 12 3426,0 11-118,-1-46 1,-1 1-147,-1 2 0,0 0 118,-1 2 0,-1-1-11,0-2 0,-1 2 5,-1 20 1,0 0 5,0-21 1,0 0-7,-1 13 1,-3-4-6,-9 10 45,-5-19 167,-8-17 57,-23-14-246,11-15-23,-11-19-202,21-23-313,11-25 133,10-22-66,8-10 168,23-3-22,14 3-70,-6 44 1,5 2 46,3 1 0,2 1-303,3 0 1,1 1-3368,4-3 1,-2 2 3994,9-9 0,-8 9 0,-37 34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2:32.0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106 139 12759,'2'7'3193,"1"-2"-2274,-3-5-292,0 0-447,1-30-57,-1 42 359,1-9 56,-1 61 78,0 20-426,0 15 190,0-43 1,0 0-1812,0 3 0,0 1 1509,0-1 1,0 0-97,0-2 1,0-1 62,0 43-23,0-18-44,0-21-34,0-22 230,0-16-207,0-14 3361,-1-14-3687,-8-18 68,-6-22-258,-8-23-3448,-1-19 3851,14 35 1,1-2-18,2-6 1,1-1-241,2-2 1,1-1 346,1 1 0,2 1 44,3 6 1,3 1-2202,14-39 2190,18 16 23,2 39 0,5 6 16,25-4 17,-21 17 1,0 8 2316,13 27-1375,12 48-695,-31 0-78,-20-12 0,-6 1 122,-8 25-212,-22-1-112,-14-3-1945,-16-8 1306,-13-12 1616,6-17-3487,6-18-4856,18-14 7366,11-18 0,12 8 0,3-7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2:32.4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0 415 15672,'3'10'1423,"0"-2"-1053,-3-8-180,0 0-190,54-13 0,-22-6 34,43-16-3381,-37-5 3369,-5-5-22,-8-4 11,-9-5-11,-9 0 34,-5 5 224,-5 10 11,-11 16-123,-9 11-23,-15 14 67,-5 20 3527,-1 18-3482,3 24-3257,7 11 3392,10 9-23,9 4-92,8-1 37,5-4-202,13-10-34,8-12-11,38-7-494,-6-27-257,27-6-885,-13-36-751,5-9-2431,-20-9 4773,-11-3 0,-28 20 0,-6 5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2:32.8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247 0 15571,'6'6'2308,"-1"-1"-1769,-5-5 32,0 0-414,-61 14-157,36 12 11,-43 19 34,55 7-1,10 24-32,19-22 32,13 15-21,14-25-12,5 1 67,-3-3 46,-6 2 268,-15-3 191,-11 1 11,-9-3-180,-23-1-179,-9-4-156,-44-2-326,16-14-167,-14-5-516,32-12-314,9-3-482,11-7-3910,6-10 5636,8 2 0,1 2 0,3 10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04.79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88 18294,'22'27'269,"-4"-6"-269,-18-21-33,0 0-449,63 58-516,-39-44-458,49 44-247,-51-73 246,6-9 1457,3-18 224,6-3 572,-1 8-91,0 12-458,0 14 33,2 8 572,5 14-113,7 9-190,14 11 0,2 2-347,-6-5-146,1-4 0,-6-15 56,-32-33-56,-1-22 11,-10-2-21,-4 4 581,-11 12 415,-11 15-728,-9 9-135,-14 9-112,-4 14-67,0 9-78,7 13-561,10 2-437,12-6-336,9-4 1009,12-4 258,15-1 133,19 7 24,17 13 301,14 23-64,-33-21 1,-1 6 478,5 12 0,-3 6-1146,1 12 0,-3 6 567,-14-24 0,-1 2 1,-3 0-94,-2 2 0,-2 1 0,-3 0 26,-2-2 0,-3-1 0,-2-1 127,3 24 0,-8-3 541,-20 5 1,-9-8-275,6-29 0,-6-7-201,-16 1 0,-7-12 363,-35-19-665,-8-47 27,46 6 0,2-9-448,-1-18 0,5-11-583,2-11 0,6-7-115,14 17 0,3-3 0,2-2 62,2-7 1,3-2 0,3 1 1083,4 2 0,2 1 0,0 5 0,0-4 0,1 9 0,8-18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2:33.2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72 15863,'-1'-5'3540,"0"1"-1187,1 4-2207,-16-27-146,12 20-34,-12-21-425,16 28-729,0 7-190,0 15-919,0 22-1591,-1 24-2163,0-10 6051,-1 1 0,1-39 0,1-4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2:33.3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14092,'8'10'-1770,"-1"-1"1770,-7-9 0,0 0 0,0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2:33.5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0 102 17846,'4'9'2028,"-1"-3"-1468,-3-6-560,0 0-347,89-27-2085,-24 7-1036,-7 1 1,0 0 3467,-3 0 0,-36 11 0,-9 3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2:59.2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6182,'9'2'392,"-1"-1"-191,-8-1 12,0 0-224,3 0-23,-2 0-22,4 0 12,-5 0-550,2 0 538,0 0-22,-1 0 22,2 0 33,-2 0 751,1 0-1086,-6 0 123,1 3-101,-4-2 336,2 3 0,3-3 0,0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02.9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134 49 5613,'12'-9'1457,"-2"2"1748,-10 7-2062,0 0 832,1-15-1516,-1 12 585,1-12-529,-1 15 2032,0 0-2547,0 20 45,-7 21 235,-8 37-191,2-26 1,-1 7 145,-2 22 0,-1 12 1,2-5-96,1-3 0,2 0-377,0 2 0,0 7 0,4-12 360,6-22 1,2-7-57,3 44-67,32-4 0,1-35 0,33-7-290,-4-37-92,7-8-3533,5-13-2483,5-26 6398,-34 6 0,-8-8 0,-36 22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04.0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14697,'4'8'2107,"-1"-1"-1513,-3-7 258,0 0-348,1 85-236,-1-23-50,2 19 1,0 4-129,0 2-272,-1-33 1,0-3 181,1 7-23,-2-6-2207,0 8 68,0-31-1435,0 3 3597,-2-34 0,2 1 0,-1-2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04.3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19 12317,'2'-10'942,"0"1"1384,-2 9-1026,0 0-808,114 98-178,-52-41-194,-13-13 1,7 6-1,-7-5-92,-11-7 0,-5-3-28,32 34 626,-9-6-1634,1 5-113,-25-28 1212,-1-4-1704,-24-28-942,-3-13 2555,-4-12 0,0 6 0,0-4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04.5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1 16849,'-2'33'3697,"0"5"-3507,2 23 1,0 7-494,0-13 1,0-1 363,0 1 1,0 2-1946,2 21 1,1 0 1535,-1-20 0,1-1-167,2 14 0,2-3 231,3 7-1655,2-18-1322,-2-20 3261,-1-24 0,-5-7 0,-2-12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05.0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0 333 13229,'1'5'1749,"0"-1"-237,-1-4-1187,1-31 1132,0 21-695,1-8-370,2 34-78,2 20-101,6 3 78,26 28-280,-11-30-11,18 13-101,-18-42-280,2-3-146,17-35-33,-9-7-145,10-40-114,-20-4-223,-9-8 1042,-9 7 852,-5 8-46,-3 34-133,-1 12-314,0 26-203,0 2 124,0 19 203,0 10-13,0 26-11,0 10-21,0 7-248,3 1 23,12 20-191,0-30-22,10 4-190,-3-41-505,2-13-818,6-7-2913,30-27-2767,-25 3 7193,16-18 0,-42 21 0,-5 4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05.5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17274,'3'8'707,"-1"-1"-674,-2-7 169,0 0-135,13 41-44,-4-11-3404,9 34 3470,-9-16-77,-4-20-24,0-2 24,-3-21-12,0-3-180,12-27-112,3-6 225,13-24 45,2 9 3391,0 11-3369,-3 14 101,3 15 438,-9 23-338,5 16 135,-7 25-157,-3 7 34,2 29-213,-9-31 11,-1 5 1,-7-43-1,-2-14-11,-1-7-482,0-47 370,0-3-89,3-42 111,8 12 90,7 10 22,8 16 449,18 14-292,-9 21-78,13 5 101,-12 17 0,2 15-1,-6 20 1,-1 8-180,7 15-22,-10-11 0,-2 0-392,-7-6-706,-3-12-4393,4-17 5491,-9-19 0,2-3 0,-11-5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05.60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56 531 12815,'-3'-73'1034,"-1"-1"1,2 21 0,-1 0-615,-3-19 0,-2 4 230,-2 0 90,2 23-483,2 23-201,2 20 180,3 37 750,12 33-650,-1-12 0,2 6-721,5 12 0,2 4 486,2 6 0,0 2-40,-1 2 1,0 0-62,-2-4 0,1-1-23,-1-5 1,1-3-709,0-6 1,1-3 130,-1-8 1,1-4-970,16 32-593,-9-31-2063,-12-27 4225,-9-33 0,-6 1 0,0-12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05.9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11144,'7'10'303,"-1"-2"2766,-6-8-2867,17 76-1145,-1-7 1060,-1 0 1,1 4 16,-4-15 1,-1-1 397,0 1 0,-1 0-493,-2-3 1,-1-2-18,2 43 23,-6-19 2100,-3-15-2302,0-32 101,0-10-583,-1-39 3331,-5-19-3074,-1-32-445,3 5 1,3-2 826,6 17 0,5 0 17,-1-13 0,7 7 344,28 6 8,2 26 639,27 45-615,-20 18-12,13 37 56,-38 2-45,-14 4-275,-18-27 1,-6 1-832,-11 21 366,-15 10 985,3-55-2385,3-15-2108,2-25 3856,8-28 0,8 15 0,8-12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06.5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1 406 15661,'27'6'2477,"-5"-1"-1873,-22-5-548,0 0-78,65-62-124,-35 22 28,10-6 1,-1-3-286,-15-9 381,-8 1 22,-7 11 571,-6 13-22,-6 15-146,-13 10-78,-6 8 67,-15 15 123,3 9 214,-4 41-606,19-9-33,3 21-12,27-24-67,12 0-78,37 5-392,-7-23-617,16-3 0,-23-26-156,-4-10-483,-3-15-3853,5-35 5568,-17 3 862,2-19 1593,-18 31-383,0 11-1052,-3 12 683,14 8-1020,2 18 169,18 13-90,0 22-381,0 14 28,-20 2 0,-5 2-241,2 9-90,-10-17 1,-4-7 123,-5-26 100,0-11-290,-5-45-427,3-14-146,-3-44-111,14-2 235,9-2-291,12 8-1306,-3 41 1,2 4-3895,3-1 5928,10 2 0,-34 42 0,-3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07.3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285 563 9777,'11'-25'3272,"-2"4"-340,-9 21-2305,0 0-2674,-70-25 2518,41 39 937,-54-10-1172,63 48 937,4 1-1106,8-4-11,4 1-33,4-22-12,0-5 23,0-20 3358,3-13-3516,5-15-313,11-63 157,0-4-595,-5 23 0,0-3 724,-2 12 0,1 2 134,2 2 0,2 1-1333,5 4 1,1 5 1718,8-5-178,5 16 100,-17 52 281,6 27-214,7 41-667,-15-23 0,-1 11 0,0-3 549,3 17 1,-1 3-137,-4-8 1,1 5 0,-2-4 1,-1 9 0,0-5-78,2-3 0,0-2-17,-1-9 0,3-2 0,6 0 1,0-7-113,8 8 1807,4-13-1874,-20-62-347,-7-29-1441,-32-45 1,-16-11 1523,9 29 1,-5 0 938,-5-9 1,-5-5 0,-1 10-279,-10 11 1,-1 10 139,4 4 1,0 6-193,-4 6 1,4 4 483,-7 0-516,9 9-145,46 12-235,20-2 201,23-1-1388,37-7 632,-18 0 0,4-1-370,14-3 1,-1-1-482,-11 1 0,-3 1 1641,-3-1 0,-7 1 0,-10 3 0,-18 4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08.7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12423,'8'-1'2801,"-1"1"-2263,-7 0-393,0 0 763,1 32-482,2-2-135,0 31 158,2-11-203,0 1 135,1 28-303,-2-36-22,-1 15-22,-3-47 67,0-6 56,2-5-157,-1-17-168,4-12 44,4-19 102,6-3 22,3 5 78,12 8-10,-10 21-35,6 5 68,-9 12-90,2 10-3145,15 27 3212,-7 1-78,8 19 34,-17-17-23,-6-9-22,-5-7-45,-4-11 67,-2-6 3403,-1-5-3414,0-16-112,0-8 79,0-18-23,3-23-34,9 17 90,10-6 67,11 29 101,7 10 124,38 13-135,-29 16 11,28 16-101,-43 14-67,-1 6-3403,0 24 3089,-10-22-773,1 9-1098,-11-32-2689,-6-15 4874,0-7 0,-7-9 0,2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09.3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359 344 10933,'3'11'1669,"-1"-1"-1411,-2-10 10,22-58-21,-15 29 45,15-47 357,-27 9-190,-8 26 57,-13-21 212,-11 42-301,-7 9 883,-32 16-828,19 16-146,-14 14-67,33 11 34,10 5-203,12 34-111,13-37-123,17 14-101,15-51-45,15-6-4256,28-42 3786,-17 0-359,13-34 335,-32 11 774,-9 5 337,-8 11 1814,-10 13-1703,-5 16-201,-4 9-180,0 9 3605,0 12-3011,0 43-426,0-2-67,0 32-112,0-23 1,2-4-57,3-6-292,8-7-492,2-23-863,11-6-639,4-30-4964,-3-5 7250,-1-13 0,-16 12 0,-4 3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09.5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34 18350,'5'-19'1132,"-1"5"-493,-4 14-393,14 102-5682,-5-27 5531,1 5 0,0 3-28,-3-27 0,-2-4 564,0 0 1,-1-1-1169,4 43-819,-5-11 1576,0-18 0,-3-29 0,0-16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10.0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1 532 17868,'68'-44'-636,"1"1"0,0 0 1,-27 6-1,2 1 382,35-2 0,17-1 0,-19 6-732,-11-8 22,-19-1 1177,-24-9 1434,-11 18-89,-21-1-348,-2 23-549,-7 6-515,0 4 313,-2 48 90,5 6-465,5-2 0,1 5-161,4-3 0,0 0 239,0 3 1,1 3-1569,-1 24 1,0 1 1427,2-24 0,0-2-16,0 15 0,1-5 25,0-1-31,1-21-56,0-20-168,1-17 144,0-27-245,0-20 3447,11-25-3144,5-8 59,14 5 288,13 8-134,-11 27 11,7 10 89,-12 24-45,0 17 258,26 64-504,-22-21-39,-6-10 0,-3-2-768,-6-1-1164,-2-9 1971,-7-18 0,-2-9 0,-5-14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10.4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63 380 17711,'15'7'931,"-3"0"-618,-12-7-358,0 0-44,64-49-169,-34 21 252,9-4 1,-2-6-612,-11-22 225,-15 12 291,-3-17 101,-13 24 224,-8 11 673,-53 27-471,16 21-113,-34 29 282,43 16-215,9 12-111,23-16 0,4 1 0,6 26-179,7-30 0,6-4 44,23 1 45,14-14-179,9-20-1636,33-19-784,-19-22-3048,0-6 5468,-38-7 0,-29 18 0,-2 5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11.8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 33 12860,'-14'-13'2611,"3"3"-1390,11 10-851,0 0-370,-12-10 627,9 24 1,-10 3-180,13 31 404,3 33-785,-3-20 11,3 13-11,-2-37-67,1-11-134,0-9 56,0-9-12,-1-15-179,-1-13 157,3-17-34,11-20 23,-1 17 123,11 3 145,-5 28 46,3 10 101,6 15 156,16 31-437,-11-3-22,9 17-68,-23-27-336,-5-9-638,-6-10 168,-3-24 224,0-20 381,2-27 246,5-10 146,15-19 68,-5 33 245,10 0 338,-12 41-416,1 7-78,-1 6 548,17 34-659,-10-2-114,11 31 1,-15-13-45,-3-3-2174,5 15 471,-10-34-717,8 5 1210,-6-34-1088,6-7-1253,23-19 3551,-11-1 605,13-14 437,-16 9 157,-4 0 56,-2 0 650,-2-15-639,-12 14 67,-2-7 11,-10 16-313,-2 9 404,-34 4-954,9 10 24,-30 13-113,19 12-168,3 11-101,-2 18-123,14-15-201,5 6-259,14-26-235,4-10-469,3-4-988,29-28 258,-4-5 919,23-23 359,-19 2 616,-9 7 1457,-5 6 156,-11 18-885,-2 6-459,-5 12-179,0 0 414,0 8 808,0 27-954,0 2-179,5 25-44,2-13 44,9-1-134,2-4-57,11-4-704,-2-20-58,9-5-402,0-22-1412,3-15 2588,-3-16 0,-14 11 0,-11 2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12.0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15997,'4'7'1759,"0"-2"-1456,-4-5 1064,0 0-885,9 54 22,-2 12-71,-2 3 0,2 16 1,-1-6-322,-3-7 0,0-1-529,1 3 1,-1 6-1,-1-11 417,1 27-638,1-17-6158,4-20 2348,-3-29 4448,2-25 0,-6-8 0,-1-9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05.867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12 475 16860,'-6'-2'829,"1"0"-829,5 2 460,33-5-124,17 26-146,38 8-413,-41-3 0,-1 5 402,-1 0 0,-2 1 101,31 27-212,-17-7 85,-15-14-64,-16-15-89,-11-12 34,-6-15-112,-2-27 100,2-25-44,4-40-171,-6 39 1,1-2-127,0-4 0,0 0 39,0 0 0,0 2-292,-1 6 1,2 2-6231,18-33 6802,-9 41 0,0 18 0,-13 27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12.3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1 193 18944,'89'-23'101,"-19"5"-701,5 6 1,4 1-720,-24 2 0,-2 0 299,-2-1 0,1 0-1984,9-5 0,-3 0 80,19-4 2924,3-4 2216,-52 13 765,-15 5 2789,-8 2-5042,-5 3 566,0 0-845,-1 13 955,-2 9-451,0 52-303,0-9-280,2 32-236,1-23-134,0-4-325,0-9-3507,-1-5-2207,-3-29 6039,-2-12 0,1-16 0,2-4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12.5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18642,'8'2'-314,"-3"-1"124,-5-1-9641,0 0 9406,31 0 0,-23 0 0,23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13.5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434 786 13734,'-10'-12'1333,"2"3"79,-63-3-594,34 10-594,-59 1 236,51 19-35,0 14-2635,4 9 2513,7 7 22,9 4-258,11 2-11,8 2-56,5-5 34,38 11-34,-4-24-527,39-1 258,-11-27 2670,6-7-2850,-16-13 1,0-5 68,25-7 380,-27 1 0,-2-3 11,8-12 23,-10 2 33,-11 0 146,-13 2 101,-10 5 167,-8 3 68,-3 9-223,-5 5-69,-8 7 202,-10 2 224,-26 33-437,12-4-178,-8 29-12,26-15-56,9-3-1367,16-4 728,13-18-10,13-16 88,7-24-122,0-18-147,9-30 875,-18 18 504,2-4 0,-23 35 46,-5 14-159,-3 4 1,-1 10-269,3 9-22,5 10-135,5 8-11,7 2 258,41-3-79,-16-14-179,32-14-78,-26-25-113,-2-16-156,-4-17 11,-8-14-633,-13-18 761,-16 34 1,-3-3 5,-1-8 1,-3-3-564,0-6 1,-2 0 764,-3 0 0,-2 0 561,-2-3 0,-2 5 224,-8-10-561,0 17-202,13 57 457,4 18 114,-2 72-128,3 8-426,-1-13 0,0 4 17,1-10 0,0-1 6,3 3 0,1-1-62,-1-1 0,1 1-1750,5 15 0,1-3 837,-4-27 0,-1-3-779,2-1 0,-2-8 1692,-2-17 0,-3-30 0,0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14.3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263 17 14798,'3'-9'1704,"0"2"-1021,-67 24-482,31 9-4228,-49 22 4431,49 10-46,8 7 670,7 5-939,8-4-66,7-5-34,38-2 11,-4-31 0,34-7 3324,-15-42-3424,-1-13-3494,-1-46 3336,-24 16-269,-3-25 337,-26 34 190,-12 5 123,-8 17 112,-18 14-235,15 11-235,-2 20 2753,22 9-4266,2 15 900,11-2 0,-3-13 0,4-10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14.6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215 0 18048,'2'70'526,"-10"-3"-3015,2-7 1,-1 7 2998,-5 19 0,-1 0-460,5-17 1,0 1 262,-1 23 1,1-2-387,2-29 1,2-4 316,0-3 1,1-3-1657,-3 43 291,4-45-168,-1-13-985,0-60 952,-6-18 975,-6-38-1794,0 17 1,-1-2 2140,-7-29 0,1 6 0,16 60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14.7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1 100 4836,'83'-44'2170,"1"0"0,-14 32 0,1 14-695,6 8 0,-8 15-1386,-24 20 1,-14 6 67,-18 18-157,-14-2-1431,-18-4-171,-7-11-1748,-13-13 3619,13-18 1,9-11 0,12-10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15.1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8 303 10327,'14'2'605,"-2"-1"1982,-12-1-2587,0 0-1958,61-68 1745,-35 34 56,12-11 1,-4-1 630,-20 6-1270,-6 1 2352,-7 6 1705,-77 40-2656,46 9-303,-17 18 1,6 9-236,28 15 3370,4 18-3426,22-27-11,8-7-1009,45-10-223,-8-16-1323,24-9-4515,-43-17 7070,-8-4 0,-24 3 0,-3 1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15.4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1 145 13861,'6'8'134,"0"-1"1843,-6-7-1069,0 0-3592,66 59 3031,-39 6-257,9-20 0,-3 0 1025,-24 25-1003,-9-41 331,0-86-1004,18 7 242,-7-8 0,5-4 263,17 8 0,4 6-23,15-16-100,12 3-695,-34 47 2563,-7 10-5746,9 27 57,-17-7 4000,6 18 0,-20-22 0,0-3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16.0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221 748 12300,'10'12'3227,"-3"-3"-2791,-7-9-268,0 0 908,4-55-863,-17 40 168,-2-41 644,-31 87 1,-5 22-1004,14-14-33,-7 14 0,9-1-56,34-20-628,14-9 347,6-11-10,17-17-147,5-16-245,4-17-152,-11-10 0,-3-4 902,4-12 185,-12 14 0,-5 4 1014,-12 11-225,-5 15-66,-1 10-762,0 8 22,0 14 235,0 9-212,0 19 55,1 11-167,4 10-243,5 5 276,4 0-112,3-8 0,1-12-101,0-16-1793,35-38 34,-15-18-694,28-37-1200,-28-10-604,-5-14 4934,-15 12 1,-3-4 594,-6 16 1,-1-2 161,1-21 1,-3 1 184,-4 27 0,-1 5 654,-1-32-637,0 31-391,0 27-1088,0 17 201,0 62 326,2 12-1757,-1-6 1,1 8 1526,2 28 0,0 3-191,-1-20 1,-1 0-396,1-10 1,-1 3-1,1-5 233,-1 3 0,0-5-431,0-5 0,2-3-2997,6 39-1099,-4-48 4527,1-28 0,-5-22 0,-2-10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16.4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36 228 18944,'-20'-16'224,"4"3"-5884,16 13 5660,86-47 99,-15 23-648,2-7 0,4 1 56,-22 16 0,-1 5 325,0-1 0,-1 2-516,41-6 34,1 7 650,-41 3 1148,-8 3-285,-38 1 235,-6 2 684,-2 26 2277,0 3-3263,0 29-12,0 4-279,0 11 330,0 7-1031,-2-23 0,0 0-1216,-6 26-818,-8 11-3115,2-64 5345,-4-13 0,12-19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1:42.70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472 967 12042,'7'3'3003,"-1"-1"-2622,-6-2-359,10-51 45,-8 25-67,7-42-33,-23 37-180,-9 2 67,-19 3 146,-8 9 12,-9 8-12,-5 9 224,0 18 78,3 12-134,11 21-22,12 9-102,14 6 91,13 2-34,6-5-12,11-8-89,10-11-89,9-13-113,10-13 23,5-10 100,5-15-963,5-17-33,0-17 38,-18-4 1,-2-4 1036,11-26 16,-18 24 1,-3 2 1205,-5-7 447,-9 14-526,-3 16-302,-3 12-841,0 10-113,0 2 113,2 14 135,5 8 100,6 20 157,5 10-67,5 10-157,4-1-112,3-3-112,19 0-45,-10-25 90,16-5-22,-13-28-35,7-22-368,-1-20 245,2-26-1157,-6-18 648,-26 37 0,-2-1 184,-4-7 1,-3-1-185,-2-4 0,-3-2 633,-2 1 0,-4-2 711,-11-19 0,-2 3-162,6 28 0,-2 3-45,-9-8 0,0 9 191,2 18-572,3 18-56,9 11 224,2 52 168,4 11 11,4-3 1,1 5-279,1-1 1,1 1 19,5 6 1,1 1-96,2 1 1,0 0-76,3 0 0,0 0-384,1-5 0,1-1-572,1-6 1,1-3-1507,16 31-4696,-13-39 7183,-10-27 0,-14-20 0,-1-5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07.469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19 10 10013,'-6'-5'2320,"2"1"1019,4 4-2229,-4 1-1110,4 3 156,-4 16 236,4 24 584,0 38-758,3-27 0,1 5-734,0 9 1,0 2 671,3 6 1,1 0-50,-1-1 0,0-1-325,1-3 0,-1-2 235,0-4 0,0-4-17,1-7 0,1-4-213,5 34-605,0-25-370,-5-21-459,-2-21 11,-4-10-4715,-2-19 6351,-1-12 0,0 7 0,0-4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16.5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13745,'0'0'0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17.5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299 164 6461,'29'7'2935,"-5"-1"799,-24-6-2401,0 0-638,-5-42-393,-17 32 1176,-16-32-1120,-18 52 23,-5 10-191,5 15-2166,9 11 2076,15 6-55,11 0 1409,12-1-1510,4-5 34,5-7-213,16-7-34,-2-16 235,17-5 3281,-6-17-3337,3-10 23,1-12-56,15-36 33,-7 12 68,13-17-1,-11 29 23,-2 11 45,1 13 448,10 9-336,-10 17 111,7 11 35,-13 20-101,-5 8-112,-2 33-90,-12-37-23,-4 13-78,-9-50 45,0-5-347,0-27 268,8-7-257,7-28 34,16-1 291,8 5 11,8 7 100,11 15 214,-15 16-45,3 8-34,-20 15 11,0 10-33,13 24-101,-7-5-22,9 8 33,-10-22 67,2-10 80,0-6 21,21-20-179,-14-5 22,10-17 1,-23-5-79,-8-3-101,-8-4 291,-6-4-44,-3 23-146,-7 2-22,-4 25 22,-4 2-112,1 4 11,2 12 0,6 11 23,1 16 55,6 8 1,11 7 22,6 3-3269,20 26 3437,-16-24 134,-1 13-33,-20-35 124,-5-7-180,-11-8-392,-23-9-427,0-7-660,-17-6 2585,12-10-5521,12 0 3354,2-8 0,19 8 0,2 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18.2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353 0 14044,'-5'8'3271,"0"-2"-2735,5-6-346,0 0-2540,47 152 2590,-30-95 1,1 3-84,5 18 0,1 11 1,-2-5 152,-4 5 0,-4-4-98,-3-1 1,-5 0-146,-5-6 1,-9 2-132,-9-17 1,-7 2-1,-2-5-183,-7 7 1,-6-4-494,-18 14 1,-7-8-572,12-28 0,1-8-4478,-23 6 5789,8-13 0,47-26 0,5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03.5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11 13000,'-3'-6'-2272,"1"2"0,2 4 0,0 0 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09.9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7 10002,'9'0'3754,"-2"0"-2521,-7 0 336,0 0-617,-1-6-874,0 15 483,0 13 156,1 31-303,-1 23-1992,-1-13 0,-1 3 1634,-2 32-40,1-35 1,1-3-17,0 10-303,2-15-481,1-13-2263,0-15 794,3-14 315,6-18 389,-2-13 1549,6-16 0,-10 14 0,1 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10.3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 14159,'62'-17'3765,"-36"21"-4254,40-12 568,-54 42-3,-6 23-278,-4 9-146,-8 4 1,-15 11-101,10-39 134,-9-1 314,20-38 325,7-7-292,38-16 69,0 5-91,31-9 268,-18 17-111,-5 5 201,-5 14 247,-1 32-32,-22 1 65,-4 26-257,-20-17 46,-16 1-164,-19-8 0,-9-2-195,-20 8-79,10-13 0,-1-7-34,-4-14-190,12-11-1266,9-4 44,20-16-693,7-10-1727,20-7 3866,5-5 0,-3 18 0,-1 4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10.5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25 14446,'22'-13'1143,"-4"2"936,-18 11-1899,7 77-102,-6-23 1,0 3-46,2 15 1,1 1-239,-1 0 0,-1-4 205,7 20-313,6-11-2634,10-26 0,3-5-2152,0-2 5225,27 8 0,-44-54 0,-1-1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11.1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311 261 14989,'21'-21'2969,"-10"12"-2957,1-36 66,-12 5 34,-8 7-11,-4-11-23,-11 16 113,-3 6-147,-3 9 438,-20 7-370,6 22 56,-14 10 1,17 20 21,7 8-129,20-4 1,3 2-62,-2 9-11,13 26-90,14-62-247,11-12-525,31-21 402,-13-15 101,16-19-33,-27-7 123,-8-2 280,-10 1 1165,-8 6-549,-4 19-313,-3 8-90,0 16-202,0 1 572,0 54-494,0-16-33,6 48-22,1-32-34,10-3-1154,14 1-829,2-25-1412,4-2 3395,-7-26 0,-19 0 0,-1-1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11.7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92 431 18328,'6'6'1457,"-1"-1"-1245,-5-5 124,0 0-56,-42 69-78,28-26-152,-8 6 1,2 4 5,16 25-56,6-22-23,10 8-21,8-35-46,13-14-1031,17-25 1,4-10-112,16-18 49,-9 2 0,-3-7-1103,-2-34 1154,-33 34 1,-3-5 268,-4-28 0,-6-3 1048,-3 20 0,-2 1 1338,-6-19 1,-4 4 952,-8 0-963,-7 25-471,4 22-7,5 15-1046,7 9 11,3 24 123,3 21 1051,10 31-1039,7 11 0,2 4-124,-8-34 0,1-1-196,8 32 1,-2-7 229,-7-17-90,-4-18 45,-3-13-78,0-18-136,1-12-189,6-23 358,3-16 45,4-16 123,12-29-33,-10 24 359,4-12-236,-12 37 514,-7 6-66,0 11-661,-6 8-90,1 5 90,-20 26 235,-8 19 1,-4 6-1,-10 20-235,8-9 0,4-3-11,17-7-11,5-5-34,36 1 56,9-20-258,36-1-582,6-20-483,5-11-3593,-23-3 1,-3-3 4745,0-3 0,13-7 1,-71 21-1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11.9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 0 15907,'6'3'2208,"-1"-1"-606,-5-2-784,0 0-257,11 74-349,-8-19-1874,0 25 0,-4 5 687,-12 11-297,3-32 0,-2-4-4711,-7-7 5983,3-19 0,10-28 0,2-6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07.845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362 276 18205,'-51'75'194,"0"-1"0,3-4 0,3-5-189,16-21 1,3-3 62,-20 26-35,13-22-22,13-19 12,11-16-23,6-6-23,2-19-941,1-21 763,9-38 201,1 23 0,3-4-262,5-7 1,4-1 266,5-1 1,2 1 33,1 5 1,2 2 55,-2 10 1,1 4 150,24-20 12,-5 28 100,-3 19 237,1 28 469,6 23-549,6 29-640,-27-24 0,0 2 169,1 2 1,0 1-45,0-1 0,-1-1-196,0-2 0,1-1-1518,33 33-774,1-12-6969,-21-27 9600,-9-13 0,-28-22 0,-5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12.7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88 289 14889,'3'3'370,"1"0"2024,-4-3-2193,-9 89-461,8-37 0,0 3 271,-4 19 0,1 2-11,4-9 0,0-5 621,0 14-980,0-15-732,0-15 362,0-23-1545,0-25-673,-5-31 3444,-6-28-1976,0-6 1,-1-7 274,3 13 1,2-2 1203,-3-23 0,3-1 1395,4 25 0,4 3-42,2 5 0,5 3-423,14-31-2454,46 11 2522,-8 37-427,26 6-224,-25 33 326,-8 21-449,-7 21-339,-28 11 0,-9 7 294,-7-15 0,-6 1-33,-6 21 0,-7-2-137,-7-24 1,-5-5 91,-27 30-224,-2-14 22,27-30 33,6-9-884,22-25 952,3-9 2436,0-9-2414,10-3 340,29-7-82,6 13 3358,31 0-3570,-4 15-1579,3 8 0,2 5 1667,12 8-5,-19-4 1,-9 7-107,-28 17 179,-16 6 101,-24 8 0,-9 2-527,-13 13-342,3-12 1,-4-4-1609,-21-8-2610,15-19 4762,2-9 0,23-11 0,2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12.9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0 209 13578,'10'3'1995,"61"-6"-1513,-35 17 112,48 4 586,-45 26-1024,-6 21 259,-15-17-415,-6 5 178,-12-31-88,-2-11 511,-2-7-792,-2-47-100,2-1-134,13-43 89,17 10 256,16 5-1780,4 27 1,3 5-2836,-2 2 4695,26-4 0,-66 42 0,-2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13.2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102 105 17118,'-45'77'2745,"29"-25"-5542,-7 4 1,5-2 2740,25-4-79,13 2 782,16-36-1140,10-9 894,2-20-581,3-29 23,-25-7-336,-4-27 34,-22 7 89,-13 1 370,-9 2 191,-29 15-405,9 24 3001,-8 20-5868,26 21 3081,8 8 0,11-7 0,3-4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13.7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0 140 17532,'10'7'-34,"-2"-2"-5132,-8-5 5681,21 82-448,-7-39 665,1 9 1,3 0-722,1-15 849,2-12-1152,8-13 158,-2-13-158,8-17 225,-2-11 3425,-2-8-3380,12-3 111,-21 21-77,5 2 268,-18 23-56,3 4-168,12 13-22,-5-7 44,9 1-10,-12-14 212,4-8-202,-5-9 202,0-29-134,-7-2-34,-3-22 11,-13 14-100,-2 3-146,-10 4-673,7 21-863,2 7-2240,9 15-3160,2 9 7059,0 3 0,0-1 0,0-1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14.0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20 18126,'26'14'695,"-5"-3"-993,-9 67 399,-6-40 430,9 57-508,-9-64 212,-1-11-448,5-9 101,0-8 22,8-22 753,7-14-674,11-22 22,9-6 45,-10 24 0,1 2 258,14-5-168,13 4-12,-30 31 157,2 24-44,10 31-1367,-8 4 0,7 18-1312,-15-26-4896,-11-18 7328,-3-10 0,-12-16 0,-1-2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14.2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0 18866,'18'87'3372,"-19"0"-4797,1-27 1,-5 0 796,-19 32-708,0-34-4345,5-26 5796,-1-9 0,14-22 0,0-1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14.9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 14718,'9'-3'1019,"-1"1"1358,-8 2-1637,6 73-3991,1-6 3341,4 20 0,2 6-90,-4-35 0,1-3 217,4 18 0,1-5-1293,4 11-1075,-5-17 1688,-6-18 1,-4-22 0,-4-12-1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15.3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1 652 18093,'3'5'190,"0"-2"-1824,59-24 0,23-14 1723,1 7-89,-22 6 0,10-5 0,-9 3 891,28-6-1014,-19-2-2631,-12-16 2586,-34 6-414,-5-14 470,-28 6 1452,-13-4-1206,-10-3 1099,-17-5-528,16 25-440,4 7-198,20 26 3325,5 15-2966,0 65-2033,8 7 1825,-4-11 1,3 4-12,4-10 1,0-1-417,1 4 0,0 0 209,1-4 0,2 3-1390,9 25 1,3-4-202,-10-41 0,1-2-2129,3 16 0,2-15 3720,-5-40 0,-14-9 0,0-3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15.7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169 369 14876,'6'7'471,"0"-2"313,-6-5 102,31-73-1022,-23 38 237,10-12 0,-4-2 335,-15 9-189,-9-1 89,-3 6 291,-17 2-370,7 18-21,-8 2-68,7 24 395,-6 12-283,-11 63-236,19-29-44,-3 33-100,24-55-102,1-10-1423,22-12 1491,-1-21 44,20-16 57,-6-18-1,-5-6 169,0-4 268,-13 23 202,-4 4-337,-12 23-177,4 10 312,22 41-1708,5 1 1293,23 34-560,-4-21-1269,5-7-2394,-16-22 3504,-3-13 1,-27-18 0,-2-3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16.5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41 793 16927,'5'10'1636,"-1"-1"-1479,-4-9-135,64-44-22,-46 42 68,47-20 200,-79 108-212,-2-28-56,-12 35-78,8-56-236,10-11 135,4-3 179,6-4 0,3 7 11,8 5 45,7 10 23,9 12-918,-4-7 1,1 3 894,10 32-40,-11-27 1,-3 1-267,-2 25 317,-10-8-2735,-5-8 2858,-41-6-111,4-28-12,-35-5 56,17-27 1112,2-16-1213,9-31 23,18-3-45,16-21-90,33 17 295,16-2-228,26 4 1,9-1 28,-29 18 0,1 1 1116,32-22 0,-2 1-1122,-38 24 0,-4 1 0,30-34-318,-37 11 0,-7-2 430,5-13-6,-21 18 1,-9 2-62,-20 6 112,-13 9 145,-24 14-291,17 11 1106,-11 29-1117,25 13 935,7 24-800,10 43-1570,15-26 1413,18 23 22,14-48 0,17-14-34,9-17-101,7-30 1,2-11-34,17-20-335,-15 1 1,-6-9 395,-34 6 1,-8-5-74,1-4 1,-5-8-992,-7-4 0,-4-7 1,-1 4 1170,1-11 0,-3 1 220,-2 11 0,-2-4 0,-2 9 674,-6 9 1,-1 6-66,-6-19-2138,-6 29 1342,7 25 297,6 29-319,4 29 0,1 38 0,-1-31 0,2 7 0,10 38 1,4 5-12,-7-22 0,2 1-15,2-8 0,2 4 0,-2-5-786,-1 6 0,0-3-180,-2-2 1,-1-2-477,1-8 1,0-6 1456,4 9 0,-3-25 0,-6-40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08.205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1 133 16502,'61'-5'287,"0"0"1,1 0-1,-1-3-197,35-16-90,-3 4-694,-15 4 694,-20 5 113,-13 3-1066,-18 2-831,-10 0-725,-10 1 2509,-5-2 0,-2 4 0,0-1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17.2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225 13 17992,'-11'-7'224,"2"1"616,9 6-806,-45 75-34,20-26-140,-6 5 0,0 1-746,3 7 886,4-3 0,11-28 0,6-5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19.2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0 11930,'0'4'561,"0"0"2777,0-4-4044,-6 5-212,12-3-1043,4 3-5100,10-5 7061,4-2 0,-13 2 0,-4-3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19.4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17286,'2'7'1255,"-1"-2"-269,-1-5-1020,0 0-425,38-2-763,-8 1 1222,32-3 0,-37 3 0,-5-1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24.2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7123,'2'11'-325,"-1"-1"0,-1-10 0,0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24.8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3 688 14944,'-1'-68'-109,"-1"0"1,3 6 0,6 6-217,26-14 67,2 20 258,20-10-100,-5 25 122,12 2 6,24 1 0,8 1 44,-31 11 1,3 2-714,5-1 1,6-2 0,-5 5 769,-2 5 0,-3 3 5,0 1 0,6 4 94,9 6 0,8 3 0,-7 1-122,-2 0 1,-1 3-85,2 0 1,5 2-1,-10 1-227,-12 0 0,-5 1 255,2-1 1,3 2-1238,23 6 0,-1 1 1282,-23-6 1,-1 2-12,14 6 0,-4 1 112,7 12-118,-17 0-991,1 7 936,-25-15-23,-1 5 563,-20-17-597,-7-1 2322,-3-4-2277,-1 0 34,-4-4-36,1 1-21,0-6 3371,-1 1-3359,0-3-79,-1 0-1176,-2-1 0,2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25.4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425 32 15079,'2'4'1871,"0"0"179,-2-4-1748,-11-18-88,8 14-136,-8-14-111,11 18 10,0 0 258,4 5-89,6 7 224,24 33-146,1 2-12,17 24-55,-5-12-78,3-1-1753,-12-20 0,1 0 1720,16 15-46,14 12-48,-35-28 48,-11-1 23,-12 0 229,-40 9 0,-16 2-252,-25 12-300,2-8 0,-7-4 104,18-20 0,1-5 1398,1-1 0,-1 0-2160,-14 7 1,1-1-277,21-7 1,1-1-538,-8 6 1,6-2 1770,14-4 0,14-6 0,21-11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27.2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1 875 9946,'9'11'280,"-1"-2"796,-8-9-370,0 0-638,6 0 66,-4 0 292,4 0-34,-6 0 168,0-5-560,1-2-11,2-7-123,2-6 123,4-7-12,3-7-3437,11-34 3460,-5 13 34,9-23 79,-13 27-46,2 4 459,-4 8 224,6-4-614,-4 14-47,7-5 46,-3 11 3335,6-1-3179,38-24-201,-18 18-45,28-14 44,-30 26 102,-3 4 33,6 1-157,-13 3 56,6 2-10,-13 1-46,7 2 90,3-1 33,31-4-156,-13 1 111,20-3-145,-18 5 90,0 0-57,2 2 1,4 0-23,17-1 6,-15 1 0,0 0 16,8 0-33,1 1-11,-3 1 0,2 1 11,24 0-261,-20-1 0,0 1 272,16 2 11,2-1-1632,-30 1 1,0 0 1609,29 0 0,-37 0 0,-1 0 0,13 0 45,-5 8 0,-1 6 0,2 5 0,16 8-226,-16-4 0,-1 0 193,2 6 383,-3 0-289,-14 0 1,0 3-107,11 6 1598,-16-7 1,-3-2-1577,-5 1-11,-4-5 12,-6-3 632,-4-4-655,-2-5-11,-4-3 11,-2-2 0,-3-4-2688,-5-2-2758,-4-2 5446,-10 0 0,5 0 0,-5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27.8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345 169 15347,'-10'-7'930,"1"1"-526,9 6-404,0 0-135,-14-59 35,10 39 65,-11-43 35,15 57 46,0 3 21,0 1 1401,0 0-1468,3 2 34,7 5 257,31 38-146,1 2-100,-10-7 0,1 2 22,20 27 34,-2-2-101,-2-3 56,7 12-34,-19-25 23,-1 6 45,-25-28 44,-6-3 752,-22 12-450,-14-6-324,-26 12-304,-22-13 192,-13 0-191,41-15 1,-1-1-1889,0-1 0,-1 2 281,-12 5 0,3 0-2718,-4 0 4516,-4 7 0,66-23 0,3-2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37.1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269 140 13801,'6'5'1580,"-1"-1"358,-5-4-1276,0 0-662,0-12-57,0 9-3032,0 28 3369,0 12-266,0 36 244,-5-8-157,-4-4-68,-4-3-10,-5 7-191,7-25-135,-2 0 169,10-30 3382,0-6-3696,3-44 280,0-7 134,0-43 23,0 4 11,8 2-1620,3 33 0,4 3 1642,14-15-67,15-1 112,-9 41 78,-2 12-10,-3 6 45,-6 23-136,-11 8-32,-11 25-12,-23 8-146,-12 4 45,-4-15 0,-2-2-538,-3 5 3203,-12 13-3125,47-51 158,4-6 381,12 8 67,7-2-34,12 10 45,4-2 123,0 3 168,-6 5 819,-6 21-774,-10-8 23,-5 15-169,-20-16-44,-14-1-398,-21-9 0,-8-3-1115,-13 2-107,12-8 1,5-5-5788,22-12 7205,12-11 0,17 5 0,3-5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37.4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65 14675,'9'7'807,"-2"-2"-348,-7-5-358,0 0-90,69-17 0,-36 11-22,57-12 22,-53 16 34,16-2-34,-17 1-11,10-1 0,-23 2-11,-4 0-11,-7 2 22,-5-2 0,-3 1-1176,-4 0-303,0 0-393,0-1-1042,0-2 2914,0 0 0,0 1 0,0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08.485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20 16423,'0'-6'2308,"-1"1"-2151,1 5-157,17-9 22,17 19 79,25-1-11,12 23-45,0 6 55,-8 4 113,-11 5-55,-12 4-80,-10 4-44,-15 0 22,-8 2-23,-8-4-33,-15 0-437,-10-5-482,-18-7-705,-3-8-1895,2-17 3519,18-7 0,9-9 0,15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37.9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71 6 15213,'-4'-3'2162,"1"0"-1647,3 3-368,-17 61-2,9-18-133,-13 52-685,16-37 1,1-3-1738,0 15-1881,0 17 4291,4-64 0,0-19 0,0-4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38.4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76 230 7996,'10'9'784,"-2"-2"2442,-8-7-3024,9 64-1213,-7-25 1011,7 48-22,-9-46 887,0-11-1381,0-12 2326,-2-10-1978,-3-6-1191,-6-44 1337,0-8 22,2-45-280,5 2 280,14 5 4235,31 1-3787,-16 44-212,18 6 268,-33 47-202,-6 11-56,-1 49-190,-14-6 0,-6 31-56,-8-32 165,4-8-1028,7-5 852,11-24 37,11 1 41,7-16-67,4 2 627,7 23-313,-14-7-45,1 17-123,-27-16-56,-10 3-842,-36 10-1443,14-13-2713,-1-3 4908,31-19 0,13-8 0,3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38.6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1 233 15885,'32'-5'1949,"-6"1"-1399,-26 4 55,0 0-572,51 32 1,-37-20-34,36 21-134,-46-42-314,0-17 268,7-21-88,6-9-24,5-1-3380,12 5 3067,-11 22-997,7 9-640,-11 18-3382,-4 10 5624,4 1 0,-14 1 0,1-3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38.9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69 17308,'10'10'2409,"-2"-1"-1322,-8-9-661,0 0-437,44-15-583,-10 2-639,41-11-5154,-17 5 6387,-27 11 0,-2 0 0,-29 8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39.1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 17 15683,'-4'-9'1155,"0"1"-1234,4 8-526,0 0-1837,37 27 2442,-9-23 0,13 22 0,-22-28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39.6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244 1 16031,'11'10'1904,"-2"-2"-693,-9-8-1312,0 0 101,0 12 684,0 31-444,-4 35 1,-1 9-247,0-27 1,-1 0-758,-3 38 0,-5-4-1052,-15-10-459,-9-16-7557,-23-19 9733,19-28 1,2-11 0,30-14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40.2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0 502 14529,'75'-46'1120,"-22"22"1,4-3-1071,-1-9 1,1-2-23,3 5 0,-8 0-5,-7-14-23,-15-5-5515,-12-16 6052,-10 25 1411,-6 0-1747,-2 34 659,0 6-1107,0 6 404,0 46-146,0 2-11,0 46-695,0-10-952,0-2-5098,10 10 6454,0-48 3683,10 0-3101,0-51 1748,2-4 1110,8-9-2129,-10 5 156,1-1-179,-14 10-548,-3 2-68,-2 1 111,4 5-301,-2 5-191,4 7 56,-2 6-56,2 3-359,14 18 169,0-17-101,15 13 134,-2-25 101,3 0 78,11-1-22,-17-3 146,3 0 56,-25-5 100,-4-1 12,-4-1-57,-1 0-257,-1-3-448,3 0-740,1-1-1164,5 0 2352,-2 0 0,-1 0 0,-4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42.3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1003 2199 12692,'22'2'3495,"26"-4"-5352,19-1 0,21-2 1,-1 0 1856,-15 1 0,-2-1 0,6 1 11,4-1 0,6-1 0,2 0 0,-5 1-299,12 0 1,-3 1 0,1 1 279,3 1 1,2 0 0,5 0-97,-22-1 0,6 1 1,1-1-1,-1 0 1,-4 0 105,0 0 1,-5 0 0,0 0 0,4-1-173,17 0 0,5-1 1,-2 0-1,-8 0 173,-9-2 1,-5 0 0,-3 0 246,-4 0 0,-2 0 0,-1 0-228,23-6 1,-1 0-36,-20 1 1,2 0 0,-5-1 112,4-1 1,-2 0 61,12-4 1,-5 1 1704,7-7-1632,-14 3-44,-8 1-57,23-4-55,-17 6-79,22-2 67,-22 6-44,3 2-324,-22 2 1,0 0 412,28-7-67,18-7 497,-29 2-531,-3-3 101,4-9 34,-3-5-129,-15-3 0,1-5-17,-12 8 0,0-1-157,15-19 1,-1-1 145,-14 13 0,-3 2-1,0 2 1,0 0 11,8-4 0,-2 3 168,14-13 2216,0 0-2093,-35 31 177,-13 2-400,-10-22 2365,-16 2-2422,-13-18 551,-11 9-551,-6 1 0,-5 0-1618,8 13 0,-3 1 1568,5 9 0,-2 0 5,-18-10 0,-5 1-334,7 11 0,-2 3 317,-8-2 1,-4 1 28,-6 1 0,-7 1-16,-2 2 1,-7 0 0,3 2-177,18 5 1,3 0 0,-3 1 213,3 1 0,-5 0 0,1 0 0,5 3 0,-1 0 0,5 2 0,0 0-19,0 2 0,1 0 1,-3 2-645,-21-1 0,-5 2 1,4 0 598,20 1 1,3-1-1,-2 2 335,-19-1 1,-2 2 0,5 0-412,-8 2 0,6 1-56,-3 0 1,1 2 105,6 2 1,-5 2 51,-4 2 1,-8 3 0,8 0-131,4 0 0,1 0 41,1 0 0,-5 2 0,11 0-13,15-2 0,7 1 492,-2-1 0,0 1-509,1 0 1,0 0 66,-1 0 0,0-1 90,-1 1 0,0-1 0,-1 0 0,-1-1 268,1 0 0,1 0-179,3-2 1,-4 1 252,-33 7 0,1 1-342,38-9 0,2 1 22,-27 7 0,7 0-22,11 2 790,6 0-801,-25 13 11,22-9 11,-18 10 45,29-11 3151,1-1-3207,4-1 11,-13 5-11,16-5 560,-12 2-572,20-5 35,2 0 66,-26 49 57,26-15-96,6-5 1,4 2-29,8 28-11,8 8-1634,5-17 0,1 2 1690,1-14 0,0 0 112,0 22 1,0 0-329,0-18 1,0-3 215,0 4 0,0 0-28,2-3 0,1 2-1033,3 15 1,1-1 999,0-23 0,1-2 44,1 10 0,0-5-27,2 1 55,-1-17 1954,3-10-2032,-3-17 410,0-4-388,-3-9 3438,-5 0-3147,0 0-313,1 0-33,2 0 33,31-1 0,1-4 11,31 1 11,-2-5 12,12 3-1173,-4 0 1,15-2 0,-3 0 1076,11 0 1,4 0 2,-18 0 0,8 0 1,2 0-1,-5 1-645,4-1 1,-4 0-1,1 1 248,7-1 1,1 0 0,0 0-597,1 0 0,0 1 0,-1 0 77,-1 0 0,-1-1 1,-6 2-1800,6-2 1,-9 1 2773,-11 1 0,-16-1 0,-31 3 0,-14 1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2:35.2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16658,'2'12'2264,"-1"-3"-1727,-1-9-155,0 0 189,5 57-190,-3-8-1391,6 49 1167,-4-29-22,2-7-124,-1-10 56,1-7-45,-1-7-33,-1 6-179,0-15 1009,-2 2-1659,-1-19-505,-1-6-325,3-3-1109,1-7 2779,2-5 0,-2 3 0,-1-3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2:36.0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805 189 3259,'3'-15'2700,"-1"3"555,-2 12-2673,0 0 225,-75-68-527,40 47-45,-14-16 0,-1 5 1425,3 29-1224,-6 3-21,-9 9-1762,-5 9 1706,-1 17-135,3 9 1806,7 11-1773,8 6-111,10 7-2199,6 7 2265,10 3-32,6 2-98,8-1 153,6 1-112,3-6 23,1 0 268,5 25-358,4-24 45,8 20 2095,6-33-2162,5-1 22,3-5-2087,5-1 2109,4-8 2046,7-3-2079,4-7 249,7-7-260,7-4 22,-15-14 0,2-3-45,28 3-6,-28-7 1,0-1 16,16-3-22,-5-2 62,-2-9 50,20-25-79,-17-2 1540,-22 8 1,-1-3-1552,20-21 46,2-9-46,0-7-3087,-3-8 3099,-9-6-29,-31 37 1,-3-2-116,-5-2 1,-3-2 137,-2-3 0,-5-2 16,-4-2 1,-8-2-1094,-17-22 1,-8 2 1126,7 24 1,-5 2-23,-15-12 0,-4 8-204,-20 8 2,-2 16 1969,4 12-4165,-9 9-806,28 7-5056,10 4 8204,27 9 0,14-5 0,-1 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08.857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91 123 17801,'6'4'3036,"0"0"-2408,-6-4-538,-15 21 55,-6 21-145,-10 31-112,8 17-346,10 3 121,14-3-211,17-8 156,13-17-337,18-21 247,12-22-616,9-32-347,3-29 706,-4-27 666,-40 25 0,-5-3 73,5-50 0,-15-3 22,-35 1 225,-15 4 392,-25 17 178,-8 20-278,4 26-133,6 15-406,12 17-381,11 17-1154,13 16-426,11 18-2364,7-8 4405,12-3 0,-5-27 0,5-5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2:37.2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16243,'11'12'2331,"-3"-2"-2028,-8-10-225,0 0 57,12 44-1,-4 4 45,12 46 84,-10-31 1,-2 0 50,5 34-524,-7-36 1,-1-2 400,-2 11-23,-2-10-45,2 0-112,-2-24-11,4 0-123,-4-27-314,0-4 396,1-4-2346,3-1-134,2-14-4638,2 0 7159,-1-16 0,-5 17 0,-1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2:37.5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19 16389,'-6'-10'2029,"0"1"-1525,6 9 202,0 0-23,39 46-235,-5-11 1,3 4-248,4 6 1,1 2-455,7 5 1,-3-3 408,15 16-32,-8-7-258,-15-17 0,-1-1-158,4 4-638,16 16-750,-37-42-192,0-7-7959,0-5 9855,-8-15 0,-2 7 0,-9-8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2:37.7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8 17566,'-3'-4'2174,"1"1"-897,2 3-1086,-16 94-113,12-24-385,-1 4 0,4 4 346,7-27 0,3-2-6,6 16 1,1-2-34,8 25-6,-11-35 1,-2-3-140,0 6-381,-3-9-1973,3 2-224,1-20-952,-4-5 3675,2-18 0,-9-6 0,3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2:38.1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 18 11800,'9'-9'2017,"-1"2"743,-8 7-2424,0 0 11,-26 46 1,13-9 963,-19 43-1076,22-20 374,5-1-542,2-6 1826,13 7-1949,2-24 56,13-2-11,1-26-292,7-5-459,27-43 538,-16 3 0,11-39-67,-36 11-135,-9-3 426,-29 3 101,-33 1-101,-2 30 0,-20 6-22,30 30-136,8 12-839,10 10-5300,12 20 6297,6-14 0,8-3 0,0-20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2:39.1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35 13061,'7'-2'863,"-2"0"-292,-5 2 371,0 0-315,5 65 1,-1-25-113,5 52-168,-5-43-89,1-4-3347,-5 12 3168,1-19-35,-1 3-32,0-25-12,0-6 89,0-6 225,0-3-314,0-14 3302,-4-13-3447,2-19-57,-2-14 68,3 0 55,18-12 79,-3 29 0,16 3 11,-7 29 34,1 7-22,1 1 66,11 33-66,-7-2 33,9 30 78,-10-9 12,0 0-57,-3 12-33,-10-22-56,-5 0-56,-9-28 56,-1-7-22,0-5-393,-6-43 146,3-3-134,-3-42 134,4 9 258,6 3-3269,22 0 3649,-2 31-99,18 9-57,-12 29-34,2 6 90,-3 12-1776,29 50 1709,-25-13-79,16 39 2246,-32-39-2335,-5-3-146,-2 3-493,-5-22-549,1-3-539,-1-19 2722,4-4-7327,12-9 6298,-5 0 0,0-2 0,-11 5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2:39.3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17274,'4'11'1334,"-1"-2"-437,-3-9-360,0 0-201,0 58 112,1-17-269,0 51-122,2-35-3449,0-1 3089,0-7-884,-2-8-1032,1-11-3809,-2-13 6028,0-10 0,0-7 0,0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2:39.5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 1 18283,'2'9'-3059,"-1"-1"3059,-5-3 0,2-3 0,-3 3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2:39.9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15650,'5'8'1064,"-1"-1"-67,12 73-649,-5-34-2396,1 10 1,0 1 2070,4-1 904,-6-3-894,-2-11-134,-6-11-291,0-36 280,-2-26-135,0-36 202,16-12 140,4 29 1,4 2 263,21-15 11,17 3-57,-19 45 3348,-2 9-2787,29 30-661,-18 4-90,16 25-11,-28 0 0,-9 5-67,-6-2-235,-3 15-438,-7-23-358,1 1-437,-6-30-908,2-10-492,3-6-426,-1-3 3249,3-5 0,-12 4 0,1-3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2:40.6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458 1106 14316,'5'12'4449,"-14"-63"-3923,-12 33-268,-16-42-11,-9 56 783,-33 29-525,16 3-12,-21 25-135,35 0-156,11 2-3392,14 26 3190,12-24-11,17 11-102,14-34-66,14-15-269,10-9-347,30-35 55,-20-7 437,17-29 46,-34 1 89,-13-1 145,-9 2 494,-9-2 122,-4 27 3214,-1 6-3717,0 26-68,0 2 79,5 30-22,7 1-57,11 29 34,11-8 22,7-3 1,5-7 145,23-10-23,-16-16-201,18-20-56,-22-26-44,-2-23-57,-7-23-168,-22 3 0,-6-6 33,-2 12 1,-4-2-410,-6 2 0,-4-3 0,-2 1 690,-5-16 0,-5 2 11,-5-2 0,-3 1-995,0 7 1,-1 5 1638,0 9 0,2 8-532,-3-6-89,6 27-23,19 67 213,1 33-135,6-6 1,4 11-1,0 0-50,1 18 0,1 2 79,2-7 1,2 5 0,-1-6-47,3 10 1,-1-4-62,-2-4 0,0-2 1313,-1-7 0,0-2-2350,2 8 0,0-6-834,6 17-1020,-1-8-5445,-14-66 8336,-5-25 0,-2 2 0,0-9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40.0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80 154 9565,'-11'-9'2140,"3"1"-1299,8 8 1344,0 0 336,-26-14-1838,19 10-55,-20-10-101,26 14 492,1 0-1007,4 0 167,21 0-90,23 0 12,34-2-68,-3-6 1,3-1-28,-18 3 0,1 0-216,22-5 0,-3 0 215,-29 7 1,-5 1-40,34-1-44,-3 3 33,-43 1 45,-2 0-11,-33 0-1804,-2 0 392,0-3-762,2-2-1110,3-5 3397,-2-1 0,0 5 1,-2 1-1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09.30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1 11011,'1'12'381,"0"-2"1808,-1-10-2189,13 17 515,12 33-145,18 39 147,-16-27 1,0 5-288,1 7 0,-1 4-230,0 5 0,-1 1-34,-2 3 0,-3 1-296,-2-1 0,-2-2-102,-3-4 1,-3-3 16,-4-12 1,-2-4-438,2 29 1219,-11-44-771,-15-27 2020,-14-43-1772,-20-23 60,23 5 1,2-7-747,-3-9 0,3-6 618,2-10 0,3-4-84,0-10 1,5-3 290,5-3 0,4 0 17,1 1 0,4 2 767,6 10 1,5 5-432,4 15 1,5 5 290,26-21-280,15 40 539,5 21 391,2 31-235,-1 15-381,-6 23-269,-14 11-280,-14 4-112,-16-1-145,-8-4-102,-12-7-2319,-10-11-2325,-4-22 4891,-3-9 0,12-15 0,5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40.4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22 14451,'-7'-7'3484,"1"2"-2867,6 5 201,0 0-359,-2-4 68,2 3-23,-1-4 280,1 5-873,7 0 178,31 11-89,10 4 12,35 13 21,3 1 1,8 2-85,-26-1 1,-3 3-241,4 10 66,-23-9 1,-12 2 213,-29 10 11,-25 3-392,-21-5 0,-8-2-661,-17 9 156,9-13 1,1-5-2398,6-12-4460,18-11 7754,11-4 0,17-6 0,3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41.6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442 6 10944,'14'11'3563,"-3"-2"-2476,-11-9 325,0 0-561,2 0-593,-1 0-90,1-4 79,-2-1-191,0-4-56,-2 1-68,-59 11 91,14 17-12,-3-2 0,-1 5-666,-17 43 694,33-26 1,3 2-1536,2 4 0,3 1 1568,5 2 1,4 1-17,-5 41 89,17-36 1,6-2-78,18 15 27,23-21 1,9-8-63,21-11-206,-10-12 1,2-5 172,9-7 439,-3-4-1308,-11-19 1,-1-5-746,11-4 477,-16-2 0,-7-3-866,-22 6 2003,-8 6 0,-15 14 0,0 4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42.5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407 84 10226,'2'-3'2589,"-1"0"-1245,-1 3-301,0-21-696,0 15 101,0-16-11,0 20-179,-3-1-45,-11-3-157,-1 4 112,-15-1-90,3 3 12,-7 0 268,-33 9-190,24 2-67,-20 13-11,35 5 146,5 8 111,6 9 0,3 4-123,0 11-140,4-11 0,3-1 17,7-6-11,0-8-112,24-5-13,0-16-99,24-2-168,-1-13-102,3-15-144,6-7-1127,14-45 1575,-22 11 66,3-28 34,-31 24 45,-8 0 1031,-7-7-640,-4 33 124,-1 0-392,0 32 835,0 3-891,0 5 235,0 14-112,0 13 34,0 21 100,0 10-117,3 2 1,1 2-253,8 14-79,-3-18 1,4-6-393,15-12-402,4-13-4137,53-23 1851,-28-28-2174,24-13 5333,-50-18 0,-22 27 0,-5 5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42.7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9952,'7'7'2566,"-1"-1"146,-6-6-1513,0 0 112,2 176-1177,-1-80-99,1-21 1,0 12-1,1-11-147,0-19 0,2-6-717,8 44-1849,9-5 101,-7-41-960,1-10 3537,-11-43 0,-5 2 0,0-7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42.9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61 109 9475,'-34'-25'908,"7"6"1701,27 19-2385,0 0-156,136-29-752,-56 22 251,14-8 0,2 1-2660,0 14 2792,-33 5 1,-22-4 0,-30 3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43.2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102 275 14787,'5'8'1748,"-1"-2"-964,-4-6-369,0 0-135,74-52-168,-47 22-56,16-6 0,-4-2 45,-28 1-22,-5 0 548,-20 1-493,-8 17 57,-20 16 134,-7 33 302,-5 22-50,19-2 0,3 4-185,-7 26-157,16-2 1,23-1-197,51-26 0,14-7-252,-27 3 1,4-6-562,39-10 1,3-17-684,0-21-3459,-25-9 1,-4-2 4571,0-2 1,14-13 0,-67 27-1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43.9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537 256 14271,'-5'-51'1619,"0"0"1,-10 18-1351,2-25 0,-7 5 403,-21 44-11,-12 10 392,-10 35 1,-3 11-718,-11 10-638,13 2 1,7 3 324,21 6-23,17-5-180,17 3-77,20-30-20,14-4-620,18-32 371,4-22-186,-12-19 1,-4-7 397,5-14 314,-15 11 0,-7 3 336,-16 16 269,-5 16-303,0 10-302,0 29 645,1 15-354,7 37 135,4 17-258,-3-39 0,2 5 78,5 31 1,-1 3-943,-3-21 1,-2-1 723,3 23 0,-3-4 0,-6-34 0,-2-5 297,-2 36 537,-65-16-761,20-40-101,-4-24 0,-2-12-89,-8-38-91,5-30-122,30-10 0,9-7 274,9 34 0,6-1-259,5-34 0,12 2 57,9 42 0,6 6-112,3-2 1,6 2-1581,26-16 0,1 4-2104,11-4 4026,-20 18 0,-8 9 0,-30 24 0,-6 1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44.2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13 16466,'7'1'2981,"-2"1"-2166,-5-2-334,0 0-290,-64 90-157,48-36-51,-18 9 0,4 0-39,34-3-22,9-12-1927,55-17 1344,-15-31 403,35-21-11,-40-29-157,-11-13-336,-22 4 0,-4-2 1536,2-4-359,-18-24-46,-8 76-231,-8 10-1180,-2 20-740,11 6-2038,0 8 3820,11-4 0,1-16 0,0-3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44.7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0 181 14809,'8'8'2488,"-2"-2"-1569,-6-6-561,0 0-313,12-13 11,-1 15 471,51 45-404,-29-2-73,0-1 1,-3 1-7,-12 7-44,-6-6-235,-8-3-34,-8-21-89,-4-8 56,-4-34 223,3-14-616,20-52 628,19 16-52,-7 21 1,5 2 118,34-16 0,4 11 67,-14 21 0,1 4-56,9-1 23,21-3 11,-60 29 78,-9 1 908,-2 11-672,-3 9 235,6 18 156,-2 14-313,3 14-325,-6-10 1,-1 2-124,4 31-483,-7-31 1,-1-1-1579,-2 10-1177,-3-20 3249,-3-20 0,3-15 0,-3-11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44.8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4 19157,'-3'-2'-112,"1"0"-2256,2 2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09.869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43 591 16770,'6'2'359,"-2"-1"-343,29-33 1,7-16-17,-6 0-366,12-8 1,-2-4-834,-20-7-157,-9-4 567,-13 3 789,-21 7 335,-7 17 471,-17 18 23,-2 14-11,4 16-46,2 19-201,6 17 12,9 20-280,10 10-1,8 5-66,12-3-214,14-4-22,12-13 0,15-14 78,1-17 46,3-13-68,-1-21-56,-1-17-202,-1-19 79,-3-11 123,-5 3 45,-7 11-45,-9 13 67,-7 13-67,-6 9 0,1 6 515,6 19 34,5 9 34,20 49-482,-11-17-101,9 17-34,-21-40-212,-4-15 22,-3-11 89,5-25-302,8-21 224,4-12 0,2-5 180,19-26 27,-15 26 0,-1 5 18,5 7 10,-7 22 68,-7 12 324,-1 13 203,0 15 245,13 45-795,-9-5-67,5 27-885,-17-28-1412,-5-5-2555,-6-21 4852,-3-11 0,-3-19 0,0-3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45.5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39 153 11852,'56'57'4313,"-26"-33"-3260,22 14-325,-24-47-514,-6-9-147,5-15-22,-15-10-45,-5-7 347,-14-9-156,-12 28-12,-14 2 101,-11 50 135,-4 13-35,15 22 1,5 9-235,-2 18-401,10-17 0,9-3 277,28-4 12,6-14 89,46-18-90,-9-12-10,26-28 10,-17-14-21,0-22-12,-10-12 0,-3-6 0,-23 27 0,-2-1-176,16-26 1,-8 3 411,-20 17 380,-11 17 90,-5 18-398,-3 10-341,0 17-247,6 11 56,8 20 179,36 36 45,-6-18 0,-12-22 0,1-2 112,9 10 586,-9-5 557,-10 21-998,-16-25-111,-19 16-34,-14-34-45,-15-3-660,-46-9-113,34-7-493,-29-15-942,52-7-906,12-11 3047,9 0 0,8 13 0,1 4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45.8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 17174,'1'9'3574,"0"-2"-1950,-1-7-648,0 0-976,3-14-336,-2 10-1323,3-10-1546,-4 14 0,0 0 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46.0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76 1 16849,'11'71'5737,"-3"-38"-5647,0 39-1794,-10-29-1355,-17-12-6398,0 6 9457,-16-23 0,21-12 0,0-1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52.3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69 10453,'1'7'1781,"-1"-1"-371,0-6 69,0 0-1167,2-2-99,-2-1 488,2 1-287,-1-2 2058,0 4-2449,-1 12-23,0 22 336,0 33-56,0 26-129,0-18 1,0 2-119,0-21 1,0-1-29,0 13 1,0-4 50,1 2-56,1-20-90,2-14 46,1-18 44,6-24-101,5-20 22,9-24 57,5 7 0,2 1-1,9-3 23,24-11 11,-29 56 68,7 20 10,36 28-55,-11 1-34,-24-14 0,-1-2 0,16 7 34,-11-11-46,10-9 46,-27-26-12,4-21 23,-28-34-45,-5-21-45,-16 22 0,-9-10 1,3 6 44,4 8 0,0 0-147,-19-36 0,-1 11 147,13 39-11,14 26-2533,5 13-414,27 37-3507,-7-10 6465,17 25 0,-21-30 0,-5-3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53.1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 12 9534,'-7'-6'2107,"2"0"407,5 6-2267,0 0 985,-7 78-952,5-12 206,-2 0 0,1 5-245,2-17 0,2-3-42,-1 1 1,0 0-99,2 43 5,1-42 1,0-2-96,2 12 1422,0-1-1366,-4-47 34,-1-8 212,1-6-52,0-15-407,1-9 627,2-19-537,6-11-56,34-27 157,-10 37 67,27-7-34,-18 46 23,6 7 325,33 38-392,-19-3-17,-21-5 0,-3 4-17,7 18 0,-10-5-2723,0 12 818,-19-31-1019,2 3-1783,-16-32 4707,-2-2 0,-1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54.1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402 263 10114,'10'2'2387,"-1"-1"-1423,-9-1 78,0 0-526,7-8-24,-5 3-223,5-8 146,-7 5 0,0-2 469,0-21-604,0 11-190,-3-14 34,-8 13 78,-6 0-113,-21-7 12,6 11 56,-11 0-112,9 14 33,-3 5 359,-38 57-258,30-15-251,9 1 0,6 3 184,9 13 67,11-2-11,5 20-190,10-39-68,6 6 90,11-41-33,12-14-102,32-41-22,-14 1 56,-16 8 0,-3-3-156,7-22 536,-8 1-246,0-25 158,-17 45 145,0-10-67,-15 51-247,0 4 258,2 48-179,6-10-78,7 42-12,7-23 22,4-4-66,17 9-169,-11-20-246,10 2-336,-18-26-416,2-9-7629,27-18 8829,-25-4 0,13-3 0,-35 6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54.7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 67 14059,'11'0'2767,"-3"0"-1826,-8 0 359,0 0-1020,5-46-280,-4 44 158,4-17 446,-5 72 24,-5 29-315,2-33 1,-2 6 67,-2 13 0,0 9 0,1-6-308,0-4 0,1-1-467,-3 35 1,2-8 404,6-21 34,3-16-202,32 0-45,-9-30-246,29 1-90,-16-26-180,0-4-1489,18-22 448,-19-1-1196,1-10 2955,-26 8 0,-11 18 0,-2 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54.9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95 18530,'-7'-6'336,"1"2"-45,6 4 34,0 0-325,95-30-79,-26 17-3003,26-5 1,1 3 3081,-28 9 0,17 3 0,-84 3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57.8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347 1 7111,'9'6'1838,"-3"-1"-1255,-6-5 4526,0 0-4302,0-2-549,0 1 235,0-1-493,-7 2 67,-41 13 0,6 10 79,-32 18-79,23 11 157,3 10 112,24-12 0,3 1-134,-5 29-85,11-31 1,10 2 22,31 4 1,9-6-141,4-5-11,7-6 0,4-11-90,10-37-348,6-9-2167,-6-16 0,-1-3-2270,-3-1 4886,-8 3 0,-12 5 0,-32 21 0,-1 4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58.2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258 22 13779,'2'3'2835,"0"-1"-1536,-2-2-1007,-14-27 111,-12 32-224,-12-9 135,-10 45 190,8 16-67,1 5-269,20-6 0,5 1-101,-4 11-67,13 28-44,24-60-180,14-13-471,16-19 0,4-10 370,10-16 151,-10 2 1,-6-6-164,-14-31-32,-16-6-382,-26-27 751,-17 30 236,-19-8 21,-6 48-66,2 11-371,-15 24-1108,34 2-1469,-6 14-1803,35-11 4560,9-6 0,-7-11 0,7-2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10.20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64 1 18026,'6'11'2050,"-1"-1"-2050,-5-10-23,0 0-77,-23 38-506,7-1 113,-10 35-89,16-13-46,19 1 438,17-2 190,15-4 0,15-5 201,2-7 326,-9-6-79,-9-8-33,-15-7 10,-13-9-110,-7-5 177,-5-5-391,-13-2-101,-10 0-997,-17 0-1042,-3 0-2511,11-2 4550,12-6 0,14 4 0,6-2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58.5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17510,'7'2'885,"-1"-1"-5638,-3 56 5078,-5-5 0,1 5-163,1 8 1,1 3 323,-3 13 1,1-1-487,0-20 0,2-4-39,-2 0 0,3 0-566,5 7 0,2-4-673,6 18-974,17-7-530,1-52 2782,-7-17 0,-5-2 0,-13-3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58.8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 27 11962,'5'11'4549,"-15"49"-2392,1-21-2045,-8 45 734,12-27-1070,9 20-180,7-39 464,7 8-787,4-42 2069,1-13-1735,13-37 236,-14-3-145,1-34 145,-18 15 157,-5 2 45,-6 13 593,-9 13-638,2 21-45,-7 9-604,12 13-1021,-2 11 1670,3 14 0,3-9 0,1 2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59.0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1 202 14540,'40'85'1475,"0"0"1,-2-8-1,-12-17-1239,-25-39-1,-1-11 157,0-7-369,0-16-23,2-17-303,6-26-63,8 0 1,3-2 208,17-30-95,-8 31 0,1 4-510,17-4-1031,1 15 1793,-10 22 0,-13 7 0,-12 13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59.4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40 18272,'-2'-22'515,"1"4"427,1 18-226,0 0-4709,-4 70 4060,2-21 119,-1 16 1,1 3-1083,6 0-908,3 9 1804,7-52 0,-6-10 0,1-16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59.6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16322,'4'1'-3171,"-1"-1"2857,-3 0 1,0 0-1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3:59.8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0 9288,'11'11'1267,"-2"-2"2322,-9-9-3230,0 0-236,-31 97-45,47-51-61,-17 16 0,6 0 39,58-14 1293,3 0-1635,-31 14 0,-24 0-9545,-75-21 9773,45 40 0,-76-88 0,92-10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00.0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255 1 17823,'8'5'3407,"-2"-1"-2455,-34 82-1740,6-8 911,-2-2 0,-1 6-117,6-18 0,0 2-1291,-1 10 0,-2 8 0,2-11-547,5-18 0,1-3 1832,-10 40 0,8-22 0,16-64 0,0-6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01.8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13296,'9'8'572,"-1"-1"212,-8-7-21,0 0-1094,50 83 768,-37-28-157,13 6 0,-2 2-22,-24 7 8,0-9-188,16 7-78,-2-37 34,18 5 0,0-42-34,7-17-236,24-50-44,-18 3 196,-17 22 0,-4 0 84,-2-8 759,-11 21 25,-6 16-761,-4 28 122,-1 20-55,0 27-12,6 24 12,7-15 0,4 12 0,-1-3-57,-3 0 1,1 2-463,3 4 1,2 7-1,-5-9 429,-6-12 0,-5-5 0,0-6 0,-2-2-2910,-7 29 3067,-35-18-191,-3-34-100,-35-13 78,10-40-958,23-10 0,4-7 946,-12-32 51,25 19 1,8 0 459,12-21-544,26 1 2282,17 3-2826,35 4 1,11 1 464,-29 23 1,3 2-43,3-2 0,5-2 0,-6 6 222,-9 8 0,-5 3 0,33-27 11,-3-8 280,-33 20 292,-6-3 3187,-27 24-3176,-6 4-146,0 6 280,-14 0-182,2 7-411,-12-1-1,0 5-67,-3 14-2633,-20 30 2566,14 4 22,-4 21 23,25-19-45,7-6-79,8-7-223,39-6-695,-1-15 470,36-7-101,-16-25 124,-1-8-908,-8-31 897,-23 10 414,-10-10 101,-26 21 538,-12 9 100,-9 7 954,-18 10-1110,19 4-437,2 4-45,20 0 3268,5-3-3458,11 1-91,41-11 281,-1 5-22,30-5 11,-28 9-1,-9 2 148,11 35-80,-22-5-12,13 31 12,-27-13-44,0-2 21,9 11-55,-12-28-157,9 3 21,-12-31 57,5-17-448,15-41 180,-8-1 279,10-27 90,-17 28 79,-4 12 145,-5 16 481,-5 17-638,-1 8-11,-3 13-44,2 10 32,5 16-20,27 47-48,-7-30 24,22 20 0,-15-54 0,4-7 24,28-21-2,-16-10 45,19-19-44,-27-6-23,-10-7-34,-13-28 269,-11 39-22,-12-11-213,-1 47-11,-3 6-707,5 0 349,5 9 335,13 4 34,10 9 34,14 6-23,3 5 762,6 38-257,-16-11 189,-2 26-279,-19-25 0,-4-9-224,16 1-169,1-27-33,25-4-515,2-40-762,11-14-8554,4-36 8488,-26 19 0,-9 2 0,-29 35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03.8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48 430 13588,'-11'-8'3059,"2"3"-2152,9 5-402,0 0-471,-11-3-34,8 3-79,-8-2-190,23-4 269,6-1-179,18-10 167,3-4 12,5-5 12,8-19-80,-19 14-100,-2-10 168,-25 17-123,-3 2-90,-29 4 482,2 9-67,-24 6-12,8 22-22,-1 12 79,15 20 0,4 5-46,-2 14-195,9-11 0,4-3 16,12-4-11,11-10-168,26-8-11,6-17-572,28-5 225,-8-23-337,7-10-3795,-4-15 1970,7-30 2520,-29 16 157,-5-13 773,-31 29 594,-6 8 1759,-3 7-2846,0 11-280,0 3 3392,0 7-3213,0 13 147,1 35-125,6-3-111,6 21-56,8-29-34,5-8-3471,4-12 2955,21-9 404,-9-21-280,16-14-123,-19-19-191,-7-11-45,-10-7 80,-11-30 907,-8 29 3964,-3-5-3628,0 46-572,-1 14 11,1 31 426,-1 18-1,9 37 35,5 20-236,-2-41 1,0 1-51,-1 7 0,-1 1-1524,-2 3 0,-1 2 1451,-2 1 0,-2 3-90,-1 23 0,-4-1-179,-3-31 0,-1-1 190,-1 11 1,-5-8-2034,-17-12 2168,-22-22-67,8-18-78,-18-16 21,16-17 2113,3-10-2314,6-36 427,18 6-382,5-24 0,26 14-79,12-4 124,10 19 0,5 1 50,-7 11 0,2 2-22,13-12 0,1 2-126,20-16 142,-3 6 23,-4 1 50,-12 5 1,0-1 16,12-15-50,-16 14 0,-4 1 28,-8-6-34,-8 1-2239,-9-16 2228,-7 24 2262,-4-6-2195,-5 32 155,0 7-256,-18 5 34,6 6 11,-19 2 3426,6 19-3403,-3 11 122,7 22 1,3 6-101,-1 14-39,6-12 0,4-2-17,9-4-11,7-8-3381,6-11 3392,11-11-34,9-10 34,7-6-22,12-12-68,8-14-28,1-20 1,0-9 55,-22 16 1,-2-1-36,20-22 0,-5 0 63,-14-2 3353,-19 12-3005,-9 13-180,-15 19 46,-5 7-180,-8 9-68,-2 11 156,-2 8-503,9 41 359,4-10 33,22 23 12,12-24 11,20-1 50,-5-9 1,-1-1-40,5 9 46,15 20-57,-51-39 45,-4-2 156,-46 19-346,11-19-237,-37 13-570,24-26-695,4-4-6768,10-4 8415,13-3 0,7-2 0,10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04.7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13980,'2'10'1681,"-1"-2"-6265,80-4 5446,-20-4-593,4 2 0,4 0 1189,27 1-1257,-3 3-1481,-1 5 1370,-9 0-90,-6 0-493,9-2-964,-31-3 1417,0-2 40,-38-3 0,-10-1 0,-7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10.529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111 132 19090,'4'8'1512,"0"-1"-850,-4-7-170,-49 66-469,33-26-23,-10 6 0,2 2-325,20-1-224,15-8-101,13-14-583,19-12-492,14-11-247,7-22 1422,-3-11 550,-11-19 0,-20-10 12,-14-5-12,-13-1 616,-20 2 852,-4 12-460,-16 17-156,2 15-348,0 13-313,3 4-191,0 6-392,0 11-908,2 8-1983,9 9-4012,9-5 7295,7-7 0,5-12 0,0-4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04.9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44 236 13657,'-24'9'-371,"4"-2"2658,20-7-1940,0 0-1344,165-55-180,-119 33 1,1 0-1104,16-2 1,9-2-1,-14 0 2280,5-21 0,-45 31 0,-10 3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06.0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280 174 11381,'10'2'3204,"-2"0"-2576,-8-2 66,0 0-414,-10-24-21,-1 18-114,-13-18 180,-2 24 414,-30 26-335,15 3-113,-18 28 1,28-4-270,9 2 124,10 7-90,7-21-56,10 0-79,11-30-201,14-6-381,13-9-247,29-37 539,-19 2 189,12-29-111,-36 17 201,-10 6 740,-10 0-190,-6 21-158,-3 4-179,0 19-123,0 1 34,0 4 156,0 41-134,3 0 11,6 34-67,5-15 0,9-7 23,1-9-46,20-8-33,-8-21 12,18-6 21,-11-32-33,7-10-67,13-48-260,-26 14 293,-2-20-134,-30 32 191,-5 11-270,-7 13 303,-1 11-582,-5 10 526,4 5 189,4 2-504,3 7 24,2 4 179,45 28 202,-15-12-1,36 17 1,-30-15-23,-7 5 459,12 36 241,-18-28-610,10 17-101,-17-42 78,2-10 325,24-8-257,-2-21-113,23-16-33,-6-22 0,5-13 0,1-6 28,-27 25 0,-3 0 17,4-20 134,-4-5-44,-35 49 314,-16 16 447,-50 69-269,23-6-736,9 1 0,6 5 355,17 23-100,15 2-1611,22-33 1,9-3 1498,30 12-34,-5-26 0,5-8-695,-5-14 0,-1-7-611,5-6 1,-2-5-6628,24-9 7431,-17-17 0,-50 17 0,-9 2 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07.1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37 171 17118,'-20'-4'1076,"4"0"-427,16 4-391,105 2 157,-14-10-934,2 3 0,5 0 653,-24-5 1,0-2-1400,24-1 1,-2 1 1264,-32 3 0,-2 1 28,11-1 0,-8 2-5,-14 2-12,-20 2 0,-16 1 79,-9 0 599,-4-1-846,-2-1 2889,0 2-4043,1-3-3306,4-7 863,-2 3 3754,1-4 0,-4 9 0,0 2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07.4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137 51 13812,'-9'-1'7956,"-26"-19"-7396,28 14-78,-20-14-157,27 18 78,0 1-392,6 0 34,9 1 45,16 0-34,13 11-378,35 23 480,-22-1-113,11 17 22,-46-16 78,-11 5-3293,-56 37 2151,-11-10-6,4-16 0,-3-4-3170,-22 4 4173,9-8 0,43-32 0,12-3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55.2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21 9241,'-6'-11'0,"2"1"0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4:57.6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39 17286,'8'-22'-9065,"-2"5"9065,48 62 0,-40-34 0,40 33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13.5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0 14350,'7'6'2600,"-2"-1"-1088,-5-5-1332,0 0-180,0 29 302,-1 23-5,-3 26 0,0 9-581,2-18 1,1 2 425,-2-5 0,1 4 0,0-4-109,1 2 1,2-5 27,0-3 1,2-2-1532,4 5 0,2-4 1470,7 14-67,7-5-68,-9-50-44,-3-11 45,2-7-393,41-79 449,-15 31 399,-4-3 0,1 1-366,3 13 3369,-3 19-3425,-3 11-2592,1 9 2682,4 13 11,5 10 67,2 12-67,2-1 56,26 2 11,-29-20-44,15-8 33,-35-36-33,-6-19 16,-11-13 0,-3-7 553,0 12 0,-2-1-615,-4-23 1,-4 0-6,-1 21 0,-2 4-100,-17-39 128,2 25-281,7 29-693,8 20-114,6 27-760,9 13-2993,3 9 4841,6 2 0,-6-18 0,-1-5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13.9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16479,'4'8'1008,"-1"63"-4897,-4-5 4051,0-3 1,1 5-57,-1-10 1,1-1 213,2 2 1,2-1-187,2-5 1,3 1-107,13 18 0,3-3-6,6 3-44,14 15 516,-31-77-494,-4-9-11,0-52-23,-2 2 23,6-43-23,-1 26-22,4 12 392,23 18-89,-9 20 2075,19 22-2199,-10 17 769,0 18-1536,4 4 0,1 3-1811,15 11 701,-11-12 1,-2-6-3132,-8-18 4885,-4-9 0,-26-14 0,-2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14.4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214 757 15403,'1'3'2006,"-1"-1"-269,0-2-1625,-72-26 269,43 42-280,-55-10-101,66 47-23,8 18-235,8-27-1019,19 1 616,9-33-22,18-15-1945,-1-34 0,-1-9 2191,5-7 437,-10-2 0,-7 0 852,-19 10 605,-4 13 380,-6 16-1377,2 18 548,2 16-481,5 17-393,9 9 213,20 25-291,-4-23-56,13 8 0,-12-37 23,-1-8-3348,19-38 3157,-15-11-79,13-38-90,-24-8 275,-17 37 0,-2-3 0,-3-2 1,-3-5 259,-6-8 0,-3-7 0,-1 7 222,2 11 0,-2 2-45,-5-29 1,-1 15-107,4 49-246,6 21-1855,11 68 1978,13 4-113,-6-8 1,3 3 878,4-10 1,1-1-1249,0 2 0,0 0 336,3 7 0,-2-4 0,2 6 0,-4-6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14.5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2 191 20210,'-1'-6'-201,"0"1"156,1 5-56,98-67-4378,-35 52 0,2 1 4479,7-23 0,-2 3 0,-10 24 0,-13 8 0,-30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10.919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0 114 20770,'29'61'328,"1"0"1,-3-4 0,-1-4-273,5 15-22,1-10-34,1-16-101,1-16-459,0-12 235,2-17-706,1-23 437,0-21-134,-11-23-12,-11-17 740,-10-1 236,-5 5 1209,-2 14-481,1 25-382,-1 19-167,2 16-280,0 6 335,4 24 0,10 8-211,9 25 10,12 4-113,0 3-100,0-3-56,-4-7-358,-2-11-707,-4-14-918,2-12-1592,-11-11 3575,3-15 0,-16 7 0,2-7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14.9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6 20445,'-2'-3'-190,"1"1"313,1 2-123,-4 82-123,10-35-3925,0 19 1,3-2-2609,4-26 6871,7 5 0,-17-42 0,0-1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15.0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37 16614,'2'-21'0,"-1"5"0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15.3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9 18944,'-4'-5'-347,"1"1"-5314,-11 63 5706,27-18 827,11 54-839,44-32 336,-23-29 1,4-2-269,1-1 0,0-1-34,-2-1 0,-1 0-984,-1 3 0,-5 0 905,5 9 1421,-11 1-2249,-46-30-1131,-26-6 1971,-13-25 0,-3-4 0,0 12 0,-28-31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15.4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308 1 15863,'-6'55'2728,"0"0"1,-13 37-4456,0-18 1,-6 12 0,0-6 1726,-1-4 0,-1-3-359,3-9 1,-1 3-1,3-5-351,-1 2 1,4-6-7684,-4 20 8060,8-24 1,12-44-1,2-8 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16.4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 1 10933,'-7'81'1654,"0"0"1,0-6-1,4-2-1301,4-2 0,3-5-341,-1 11 4,-1-23 1,-1-7 17,-1-25 134,0-14-112,0-12-56,0-19 11,4-17 56,5-16-33,10-2 246,38-9-45,-15 34 112,26 4-189,-27 46 77,1 12-185,-5 13 1,-2 3-51,5 9-45,17 21-112,-43-55 112,-6-12-1849,3-55 1637,-2-5 189,0 3 1,1-3 11,14-34-1506,6 36 1,5 4 2066,10-2 21,26 4-380,-31 66 89,-2 13 11,-2 22 1,-1 5-247,9 14-252,-11-16 0,1-3-992,3-12-694,5-19-1043,-11-12 3522,-1-14 0,-21 0 0,-1-4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16.8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213 4 15863,'5'8'1467,"-1"-2"-1269,-72 28 216,36 5-308,-10-5 1,2 4 335,17 31-442,11-2-2995,7-6 1752,35-2 522,2-30-590,29-4-174,-5-41-5227,10-43 2668,-29-2 4044,-2-32 380,-31 25 4782,-16 4-1923,-2 11 607,-14 12-3542,14 23 177,2 25 34,12 24 3038,0 24-3396,19 7 1,5 3-158,5 15-130,3-17 1,3-5-128,7-16-5197,17-16 3257,-16-24-3528,-2-15 5725,-23-19 0,-16 14 0,0 1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17.4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16 15874,'-1'-9'1882,"1"2"-1355,0 7 168,0 0-438,-5 82-83,15 1 0,3 8-583,-9-10 0,1 0 409,5-12 0,2 3 0,0-12-236,3 16-302,-4-20-941,7-36 471,-4-38-303,10-37 997,2-28 314,3-12 801,-4 19 0,0 2-117,1-6-303,-8 23 0,-3 11 179,-10 33 34,-18 36-527,-5 11 931,-17 35-954,4 1-32,2 4-136,18-13 1,8 0 123,15 10 67,-1-17 1,8-8-68,38-17 0,11-11-213,8-22 0,4-9 196,-30 1 0,0-4-167,29-8 1,-4-7 183,-9-29-1790,-31 2 0,-6-2 1935,1-8 303,-2-26-67,-30 75-111,-12 16 390,-24 55-885,4-4 320,12-3 1,4 4 60,5 27 2791,10 2-2902,24-5-471,25-23 1,11-8-405,27 1-50,-9-14 1,-2-12-4006,-6-32 4145,-9-11 0,-39 7 0,-7 1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18.0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402 188 14989,'-3'-6'1905,"1"1"-1043,2 5-424,-77-27-45,9 67-62,11-33 0,0 5-85,16 30 1,9 9-68,-9 31-1809,25-9 0,8 1 1562,12 10 57,1-20 0,8-8-34,18-25-89,-2-16-236,12-43 112,-19-13-100,9-42-146,-18-11 240,-7 40 1,2-3-29,10-26 1,2 0 207,-5 27 1,1 2 77,6-9 1,4 9 5,3 24 3696,1 31-2912,2 67 0,-4 26-1231,-9-33 0,0 4 600,2 16 0,1 9 0,-2-4-19,-3 2 1,-1-4-68,-2-1 1,2 4-117,4-6 0,3 6 1,-2-9-159,-3-12 0,1-4 41,9 27 0,0-17-685,-11-52 201,-9-27-1098,-12-22 842,-25-14 0,-11-5 463,6 5 0,-3-1 443,-25-17 0,-4 1 415,15 18 0,1 0 1893,-8-10 0,6 2-1759,-3-6-549,9-12 0,80 40-134,30-4-4782,3 10 1,3 2 4793,-18 5 0,-2 2 1,3-1-1,-7 4 1,-18 5-1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18.5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1 19078,'4'4'23,"-1"-1"515,-3-3-504,36 76 22,-10-37-56,2 10 0,2-3-449,11-15-1041,37-29 526,-33-19 628,22-23 336,-48-8 269,-8-4-527,-6 24 258,-4 4 0,2 41 146,10 24 112,10 36-1460,5 3 0,3 6 1510,-7-17 0,0 2-129,-3-7 0,1 4 1,-2-3-285,-3 9 1,-4-1 104,-3 1 0,-3 0-241,1 0 0,-11-2 392,-39 8 1,-14-8-152,23-30 0,-6-9 0,-37-4 0,-3-20 50,26-25 1,4-17-641,4-19 1,2-14 0,6 3 544,3 4 1,7-2-46,3-3 0,2-5 0,15 7-868,45-30 364,-9 50 0,8 3-2443,18 0 1,3 6 3036,20-8 0,-5 10 0,-55 28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18.8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102 175 6220,'2'-32'4325,"0"7"-1535,-2 25-2656,0 0 157,-47 36-313,35 6 1284,-34 32-1642,53-12 207,15-15-1204,61-34 558,-27-27 584,-8-4 0,-5-8 3454,-14-30-2547,-28-5 0,-11-1-66,-9 7-254,-2 3 1,-7 11-308,-16 35-3807,-11 41 2889,17-3-2096,4 20 2969,24-19 0,10-20 0,0-7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1:42.852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1 330 15941,'9'2'45,"39"-74"-45,6 25-929,-4-7 0,6 1-248,1 22 0,1 8-5445,32-8 6726,-9 11 0,-55 19 1,-9 1-1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11.189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1 172 15773,'33'70'1187,"0"1"1,-5-4 0,-4-5-1008,-8 19-23,-9-12-101,-5-15 112,-2-20 44,0-18 786,-2-9-416,-9-16-582,-6-17-67,-6-25-90,5-27-471,7-20 159,9 45 1,4-1 260,6 1 1,3 1-151,21-37-147,16 22-604,6 24-302,0 23-2825,-16 11 4236,-4 12 0,-25-2 0,-2 2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19.3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0 321 18742,'59'8'330,"0"-1"1,34 7 633,-87 53-886,4-20-44,10 47-34,3-47-11,6-13-773,27-15 246,-11-22-11,18-22 325,-24-21 45,-13-15 27,-17 12 0,-4-2-2205,-2-20 3174,-10-15 13,2 52-371,-2 16-459,5 13 0,10 41 101,9 5 100,12 37 46,4-7-68,-1-2-2704,3 4 2547,-13-31 1615,-3-5-1715,-12-30 22,-3-4-134,5-10 313,-2 2-45,3-5 3370,-4 1-3358,2-1 123,32-50-179,-5 10-143,-3 2 0,2-3 76,16-30-23,-24 38 0,2-2-970,9-14 1,-1 3-2012,5-4-6794,4-6 9739,-40 61 1,-5 5 0,0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20.2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360 5 16400,'-9'-5'992,"-36"13"0,-9 9-118,7 16-650,-14-2 0,2 5-22,17 31-157,13 8-5650,16 23 5605,14-29-45,23 7 1186,16-44-1512,27-16-1308,11-28 0,4-11 1572,-33 7 1,0-3 106,30-15 0,-8-5-58,-24-16 148,-17 5 1747,-17 5-1175,-6 22-304,-21 7-134,-5 27 2442,-16 14-2262,-2 17-2486,-5 39 2082,20-20 2089,3 13-2784,19-38-672,14-17-4078,65-42 2128,-18-9 2969,-9 2 1,-1-2 347,0-17 2028,-12 13 2825,-7 11-4327,-17 14 3247,-4 7-3516,-7 7-77,1 6-46,36 5-224,-9-4-402,29-8-348,-18-18-2107,-5-37 3025,-17 18 874,-8-14 191,-13 39-257,-1 5-136,0 9 158,-1 37-561,1-2-201,13 35-113,10-17-33,17-6-5569,33-5 5569,-35-24 0,12-6 0,-45-17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20.7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0 398 15571,'16'-84'-50,"9"39"0,2-3 223,-7-14 1,2 1-29,10 15 1,1 12 650,3 16 66,-8 41 438,-13 43 0,-6 14-1026,-1-27 1,-3 2-463,-2 43 1,-4 0 248,-3-48 1,-2-1-740,-2 25 0,1-2-1686,-3 11-4684,5 14 7094,9-77 0,-3-20 0,3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20.9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 0 20916,'-21'24'2140,"3"-5"-2599,18-19-1961,0 0-4113,-4-8 6533,2 1 0,-3-3 0,5 5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22.2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0 17879,'-7'3'45,"1"0"381,6-3 157,113 45-2412,-21-34 1,10-3 1884,-23 7 0,3 4 0,1-5-19,8-8 0,2-5 1,-6-1 120,8 1 0,-6-2-91,-6 0 0,-3-2-34,-10 0 1,0-1-29,4-2 1,-4-1-95,14-3-68,-3 1-101,-61 5 45,-12 3-2554,-6-2 391,-2 0 3141,-1-2 1,1 0-1,-1 2 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22.5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 0 15807,'-4'0'-380,"0"0"-2441,4 0 3460,128 93-437,-65-40 107,-13-13 1,8 7 0,-12-3-109,-4 26 1094,-21 4-1256,-33-16 0,-11 1-302,0-12 0,-7 0-449,-19 16 0,-5-5-3289,-25-1 4001,3-14 0,48-34 0,8-5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23.7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5 16210,'-11'-3'840,"2"1"-324,9 2 660,-11 92-806,14-46 0,3 8-230,1 15 0,1 14 0,1 2 0,1-9-123,7 13 0,2-3-352,0 1 0,2 4 0,-2-13-561,8 14-785,-4-16-3817,-9-20-3476,-6-22 8974,-7-28 0,-1-5 0,-1-12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24.1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55 647 16098,'-30'-36'639,"6"8"-247,24 28-146,97-15-123,-23 7-119,-4-1 0,14-4 0,-10 1-55,-19 4 1,-3-1-349,26-6 1,-9-5 62,-22-10-3434,-11-32 3434,-19 8 302,-9-25-208,-39-12 544,11 28 1132,-20-10-1434,27 51 34,6 22 100,7 30 419,8 25-503,6 3 1,4 3 1337,-3-13 1,2 1-1485,8 19 1,2-2-1070,14 18-1390,4-8 1877,-6-34 1,-14-15-1,-12-26 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24.4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60 0 9497,'-16'65'590,"0"0"0,2-4 0,4-4 1942,7 14-2543,30 14-774,0-33 785,31-1 548,23-46-1086,-19-24 398,-19-24 0,-8-8-28,-13-22 100,-18 12 1,-12 2 67,-29-7 2474,-17 8-2160,-33 12-392,38 23-315,-12 26-1758,47 27 2151,8 14 0,4-15 0,2-7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24.7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0 169 16759,'5'6'146,"-1"-2"-5616,2 57 5593,-4-31-123,5 35 1319,-4-50-1341,4-15 601,4-20-899,13-27 1,4-6 319,9-15 22,-4 8 1,1 7 280,3 19 380,-6 20-33,27 35-537,-19 9-113,26 26 3301,-21-2-3301,30-3 0,-39-21 0,15-9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11.588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129 0 20658,'4'12'1692,"-1"-3"-1490,-3-9 0,-35 62 0,14-13-96,-3 2 0,1 2-5,5 20 112,7-3-45,7-10-168,12-12-78,13-12 78,18-15 0,27-11-381,19-19-435,-34-3 1,2-4 272,5-6 0,-1-5-91,2-8 1,-2-3-157,-3-2 1,-3-2 284,-8 0 1,-6-2 331,11-34 1629,-25 20-941,-36 23 382,-19 18 414,-23 24 140,4 22 0,0 10-902,13-6 0,2 4-428,-11 22 1,6 5-27,20-14 0,7-1-73,-3 46 23,24-10-202,27-16-426,32-18-449,-19-35 1,5-6-336,12-2 1,0-6-870,-11-9 1,-2-4 2235,3-3 0,-7-1 0,-11-8 0,-12 2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25.1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383 791 9430,'-61'5'694,"0"0"1,5 3 0,5 7 2632,-13 43-3036,33 2 1,7 3-303,-3 10 5,19-14 1,13-6 1200,28-18-1945,32-16-1491,25-44 0,5-19 812,-38 14 0,-3-7 956,6-5 0,2-7 0,-14-2 226,-23-8 1,-13-3 246,1 0 0,-10-7 862,-25-17 1,-15-12 0,3 10 403,7 9 1,-2 3-640,-9-4 1,-7-5-1,5 19 595,-10 11-606,20 77-347,16 29-224,10 3 0,6 6-45,5-3 0,5 1 11,1 3 0,7 4-52,5-6 0,6 4 0,0-3-318,6 9 0,2-1-409,13 18 1,1-4-550,-15-29 1,-2-8-2807,13 8 4123,-10-18 0,-31-34 0,-3-1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25.6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569 201 13644,'4'2'1961,"-1"-1"-1244,-44-60-358,14 27-242,-1-8 1,-7 2 1350,-52 7-1054,25 28-106,11 9 0,2 9 320,-12 42-1915,24 12 0,5 5 1276,-3 11-29,13-19 1,13-8-353,31-27-280,13-17 162,23-39 0,6-15 477,7-3 16,-9-3 0,-6-2 51,-20 9 11,-8 17 1467,32 33-1389,-9 13-123,-6-1 0,3 1-1389,34 18 1389,-5-15 0,-28-10 0,-21-14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26.6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17 267 13633,'0'-6'1446,"-1"2"178,1 4-1624,-16-4 459,17 3 169,6-6 179,42 1-303,39-5-409,-28 2 0,4 0 12,7-1 0,9-1 10,-5 1 1,10 0-1,1-1 1,-7 1-1107,19-2 1,-2 1 988,3-1 0,7 0 0,-18 2-269,10 2-1636,-23 0 875,-41 5-158,-10-7-2308,-24-2-1648,0-3 5144,-4-4 0,3 11 0,-3 1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26.8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13 15235,'-3'-7'2700,"-2"2"-1971,23 23-225,7 8-123,24 22-101,-1 6 0,0 4-168,5 19-321,-13-15 0,-7 1 209,-19 10-672,-18 5-3732,-29-13 0,-7-3 4404,2-2 0,0-11 0,2-14 0,24-33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27.5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 49 11478,'-17'-27'807,"4"6"1844,13 21-1777,-13 69-1416,10 26 0,2 9 654,-6-20 0,1 2-112,4-4 0,2 4 0,2-10 213,1-19 0,1-6-1849,9 41 1867,18-23 1,-15-32 0,5-17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27.7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8 402 18474,'-4'-9'123,"1"2"67,3 7-855,69-78 665,-27 52 0,5 1-582,5-12 0,6-5 0,0 6 72,26 3 0,1 7-3775,8 1 0,-5 4 4285,-35 7 0,-5 4 0,33-3 0,-76 13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28.0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210 0 12218,'-38'55'1719,"18"-1"1,5 10-1033,4 17 0,5 2-782,1-11 0,8-7-622,31 23 1348,1-76-1853,27-72 1043,-30 10 95,-7-1 0,-6-3-320,-25-22 404,-21 6 291,-17 28 1,-6 5-292,-10-1 584,-33 6-832,66 53 891,9 16-643,21 35 0,-4-35 0,12 8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28.7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1 277 19874,'24'52'-348,"1"0"1,28 27-515,-5-74-405,0-42 1,-2-11 1255,4-8 11,-11-1 0,-8-1 785,-20 6 122,-8 18-55,-3 17-785,4 32 426,8 26 33,12 42-369,-7-30 0,1 4 5,2 5 1,-1 8 109,-3 19 1,-1 13 0,-2-9-1224,0-3 1,-4-2 983,-4 3 1,-4 6 0,-7-14 117,-7-25 1,-7-11-1959,-38 25 2093,7-48 0,-4-11-219,-26-16-196,16-28 0,6-14-129,8-39-808,21 19 0,13-6 545,33-11 0,16 2 235,-4 17 0,7 1 302,2 9 1,6-2-1,1 5-251,17-3 0,2 5-118,1 0 0,2 0 114,-10 5 0,1-1 0,-4 2 239,3-2 0,-3 1 11,8-10 0,-8 5 146,-15 8 1244,-20 18 2412,-18 19-3567,-15 20 838,-13 15-657,-6 17-237,0 8-190,11 32-45,10-23-100,24 11-237,15-44-256,23-15-35,12-17 80,5-28 153,-22-8 1,-3-7 383,6-34-28,-19 22 0,-10 1-17,-27-22 101,-27 6 375,-8 33 1,-6 6 106,-32-4-348,16 20 0,1 9-134,2 23-3462,-8 51-1513,51-34 4975,20 26 0,6-55 0,7-3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28.9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17319,'10'5'1939,"-2"-1"-1435,-8-4 538,0 0-978,46 88 42,-23-14 1,0 7-864,13 9 1,0 4 715,-17-27 0,-2 3 0,-3-2-2759,2 28 1,-5-10-1111,-1 1 3910,-9-26 0,-6-17 0,-2-41 0,-4-4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29.3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96 16075,'-7'-10'651,"1"2"301,6 8-927,93-31 42,-16 22-417,2-7 0,5 0 383,-23 13 1,1 4 16,37-2 1,-2 0-40,-42 1 0,-2-1 11,24 1 1,-11 0 311,-40 0 2389,-20 0-2611,-19 11 78,-18 12 112,-3 24 1,1 7-303,-2 13-39,8-11 0,6-3-43,21-15-804,20-19-582,23-41 1,5-17 1063,16-9 393,-8-1 0,-5-1 11,-15 0-705,-10 19 1411,-15 16-34,0 20 337,18 40-875,2-2-1384,7 2 0,3 0-722,16 0-1905,20 6-5401,-43-37 9278,-11-8 0,-19-6 0,-4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12.669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0 263 11235,'12'4'3989,"-2"-1"-2644,-10-3 100,0 0-1142,1-13-202,0 9 727,0 43 24,5 32-712,-1-5 0,0 7-1052,3 4 0,1 2 1035,1 7 1,1 1-96,-1 2 0,1-1-413,-1-4 0,0-1 217,2-8 0,-1-3-280,0-9 0,1-4-728,12 31-315,-2-33-144,-5-29-472,-8-28-1579,-4-36 1848,-5-30 1838,-6 14 0,-4-4 546,-1-11 1,-4-4-105,-6-10 0,-3-3 157,-1-8 0,0-2-84,9 29 1,0 0 0,2-1 335,-4-30 1,2 1-281,4 10 0,5 1-213,9-1 1,7 6-202,24-15 12,-6 48 0,6 10 817,43 18-415,8 13-88,0 27-91,-13 18-124,-20 31-117,-37-3 1,-13 5-152,-10-14 0,-8 0-381,-9 23 1,-8-2 55,-6-22 1,-3-4-607,2 1 1,1-5-2879,-13 16 3988,21-22 0,24-36 1,8-8-1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30.1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34 113 17622,'-19'-3'516,"4"0"133,15 3-402,0 0 436,78-2-151,-1 5 0,10 0-448,6-2 0,10-3 21,-29 1 1,9-1-1,4 0 1,-4 0-1,-9-2-952,27-3 0,-3-1 675,0-1 0,6-1 0,-18 0-825,3-9 3,-36 6-8837,-40 3 9776,-22 4 0,-4 1 0,-2 3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30.3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 6 17017,'-1'-3'840,"0"1"864,1 2-1234,89 62-4385,-40-24 4195,15 17 0,-4 5 101,-26 1 751,-8 26-908,-52-12-1562,-23 9 0,-10 1 699,23-35 0,-2-1-437,-25 32 1,6-11-2780,28-36 3855,15-14 0,14-20 0,0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31.0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588 63 16804,'6'11'605,"-2"-2"1120,-69-60-1624,24 43-45,-9-8 0,-2 8 370,-15 58-2137,31-11 0,-1 7 2344,-13 31 0,2 4-75,15-19 1,2 2-526,6 0 1,1 6 0,5-7-45,0 35-409,40-34 0,14-8-152,15-19 224,2-19 1,3-11-179,20-32-23,-4-18-826,-29 5 0,-4-2 1375,9-13 22,-1-6 124,-35 42 458,-4 10 707,9 37-828,4 9-248,17 37-11,3 5 2055,3 9-3680,-6-13 1,0-2-1659,8 4 28,-18-20 0,-1-15 3031,-10-42 0,-14-4 0,0-7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31.5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122 488 18978,'5'9'583,"-2"-1"-505,-3-8-78,10 86 0,-8-31 101,8 31 0,0 3-146,-5-19-449,5 24-357,-7-72-5197,-11-12 3696,-12-16 1813,-10-15 749,-22-52 193,21 7-1726,0-29 2354,24 35 123,6 15 79,2 19-416,11 14 1952,10 9-2545,25 13 0,7 3-213,12-1-11,-6 0 0,-2 0-425,-1-6-1649,-12-41 0,-2-12 1369,4-18 441,-11-2 1,-7-5 1073,-19 21 1,-6 3-811,3-47 992,-6 43 0,0 4-454,0-2-471,3 6 190,6 67 359,8 20-509,0 15 0,0 8 1183,-2-11 0,-1 1-1290,5 25 0,-1 1-169,-6-19 1,-2-2-600,0 1 1,-1-2 171,5 28 1,-6-31-1,-7-37 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31.8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274 0 19527,'1'11'862,"2"67"-5323,-18-1 4797,2-9 0,-1 14 1,-2-4-57,-6 8 1,-3-1-281,4-8 0,-1 4 0,1-5 0,0 4 0,2-4 260,2-8 1,2-2-3174,3-2 0,2-7-2387,-1-3 5300,7-29 0,4-35 0,2-10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32.1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144 1 19930,'-32'7'1300,"-2"23"-3589,4 57 2541,16-39 0,2 2 63,-2 45 477,6-7-758,21-11-2326,45-2 2000,6-36-274,-11-17 0,3-10-1245,39-29 746,-45 4 1,-1-10 1064,1-33 0,-5-4 0,8 6 0,-14-34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32.5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18294,'26'86'221,"-1"1"0,1-1 1,-4-30-1,-1 1-216,-1 13 1,3 14 0,-2-2 0,-2-18-29,10 11-2374,-2-38 974,-11-41 134,4-37 1121,-6-25 168,5-3 2285,20-12-1254,-10 43 79,15-3-516,-11 57-113,5 10-313,-2 8 1,2 4-450,20 20 348,-18-19 0,1-2-45,13 4-22,0-12-616,25-15-2525,-16-20 1853,22-20-1200,-46-9 0,-4-6 349,11-31 1416,-24-7 0,-11-1 3457,-25 8-1542,0 17 1,-6 10 253,-23 31-359,4 13-404,5 19 2436,12 46-2884,10 4-179,12-18 0,6 2-11,17 23-1452,19-34 1,5-5-2975,1 4 4605,33-15 1,-71-27 0,-4-7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32.8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0 240 13729,'16'-10'414,"-4"2"1800,-12 8-2147,46 80-1380,-17-40 1,2 1 1216,4 10 1,0-2-621,32 13 1275,-37-57-940,3-24 465,-6-27 0,-3-9 510,6-24 224,-8 10 1,-3 1 33,-8-2 100,-1 14 348,0 9 1761,-4 24-4227,-1 6-369,-2 17-4471,7 14 6006,-1-5 0,2 7 0,-8-10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33.2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590 106 19347,'15'2'2913,"-3"-1"-2745,-12-1-89,35 66 11,-14-29-651,12 8 1,4-8-34,-3-31-22,18-25 269,-20-37 235,0-6 1423,3-19-437,-16 42-438,-1-4-188,-17 49 233,-1 22 449,-1 47 0,-3 14-650,-4-26 0,-1 3-590,0 10 1,0 8 0,-4-7 387,-8 0 1,-11-1-1096,-3-12 0,-9 5 0,-3 0 0,1-8 322,3-9 1,-1-5-1,-4 1-319,-8 6 0,-6 5 0,0-6 0,5-13-3902,-6-15 1,4-12 4854,-4-1 0,7-5 1,15-8-1,8-2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34.0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3 255 18978,'-1'-9'1512,"-1"2"-694,2 7-795,0 0 178,37-3 113,22 2-131,16-3 0,20-3 0,-6 1-767,-9 2 0,0 0 408,9-2 1,7-2-1,-14 1-1101,15-4-348,-31 1-3719,-40-7 4044,-37 3 1300,-31-10 605,-18 4 739,4-2 2581,9-8-3645,23 12-11,10-1 706,25 15-3572,12 8 4031,43 45-447,-13 2-477,-16 17 0,-8 9-398,-14-25 0,-7 3-542,-5 15 0,-4 8 1,-1-10-2350,-1 24-471,-6-22 1,6-20 3249,5-48 0,-1-5 0,1-8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13.10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0 17745,'1'11'269,"1"-3"571,-2-8-459,2 83-235,1-27-141,4 6 1,3 1-6,13 8-112,13-11-56,7-15-11,0-16-269,1-16 325,-1-11-68,-4-22 23,-2-14 168,-6-21-22,-6-8 55,-8 3-10,-8 6-23,-4 18-135,-2 15 67,3 13 68,10 23 516,14 24 33,15 36-364,-15-24 0,0 5-433,3 9 0,0 2 494,1 5 0,0 3 34,-3 2 0,-2 0-174,-4 1 1,-2-1-6,-4-2 0,-5-2-23,-4-8 1,-3-1-20,-1-11 1,-5-3 254,-12 23 55,-11-26-335,-20-25-34,-17-11-392,-12-11-572,-10-17-1019,3-12-1412,8-24-4247,30 4 7642,16-7 0,22 33 0,2 2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34.2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22171,'3'7'-627,"14"61"828,-14-10-128,4-3 0,0 6-1035,-6 7 1,-2-1-1145,2 28 710,3-37 1,1-6-3092,2-17 4487,4-18 0,-7-18 0,-3-1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34.4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5 15777,'-8'-2'45,"2"0"2076,6 2-1426,0 0-3690,171 13 3056,-120 6 1,2 3 9,23-3 0,12 2 0,-13 6 348,-13 17 1,-11 7-135,3-3 1,-22 7 599,-54 18 0,-34 9 0,0-12-1193,5-23 0,-6-5-570,-14 16 1,-9 4-1,8-26-114,16-38 1,13-15 1309,18-17-4990,44-10-2167,11 6 6839,30 2 0,-29 21 0,-4 4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34.7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0 18978,'-3'73'1187,"-3"-19"1,1 3-1188,3 41-650,22-5-33,41-76-449,28-35-953,-8-25 1,-3-10 2084,-35 17 0,-4-3 17,23-25 0,-16-1 656,-46 2 890,-88 68 0,-14 26-6504,47-4 4824,-42 13 1,18 5-1,83-10 1,8-31-1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35.6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384 712 18317,'5'7'705,"-1"-1"-891,-98-5 489,43 17-208,-13-6 1,2 6 761,9 34-521,10 6-21,17 36-561,36-47-79,25 13-426,32-59 490,-26-43 1,3-29-1,-1-11 1,-8 8 297,-10 10 1,-6 3-1,3-7-619,9-13 0,5-11 0,-4 2 0,-12 10 800,-19-9 1,-10 15 621,-2 7-212,0 31-628,2 21-23,-6 92 23,7-1-239,0-3 0,3 5 222,0-16 0,8 2-1142,19 2 0,11 5 0,0-7 772,-4-8 1,6-4-236,31 24 0,9-15 1106,-26-45 1,1-12-648,3-8 1,1-6-789,1-2 0,0-6 979,19-21 0,-2-5 68,-25 9 1,-3-1 49,9-8 0,-10-1 3102,-18-4-1836,-15 18 660,-63 36-1623,10 16-309,-1 2 0,0 3 575,-10 18-849,12 0 2241,22-20-2623,9-6 313,35-24 159,8-2 4,25 14 1,5 10 185,16 31-399,-13-2 1,-4 11 437,-25 5 0,-8 6-113,0 4 1,-4 6-1014,-10-6 0,-3 5 0,-4-5 941,-3 5 0,-6-3 129,-6 18 0,-10-10 674,-26-19-478,-9-30-1748,-25-67 1524,41-5 295,-11-43-396,56 14-90,23-7-8,13 18 1,14-7 0,-2 4 69,-1-2 0,3-1 5,6-5 1,6-5 0,-10 5-194,-9 1 0,-8 2 137,-5-1 1,-6-4-53,-13 6 1,-4-5-1,-4 8 467,-2-37-246,-12 30 0,-12 19 2199,-30 58-1723,0 42 0,3 16-762,1 20 212,14-4 1,16-1-17,56 2-146,-10-46 1,13-8-2141,27-12 0,16-11 1,-9-3-2631,-20-2 1,-2-4 4719,15-5 1,7-4-1,-25-4 1,-32-8-1,-10 2 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36.8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8 286 15235,'-4'-8'1771,"0"1"-1435,4 7 123,0 0 404,76-2-314,14 2-336,-11-1 0,12-1-113,-3 2 1,8 0 0,-8 0-1103,-7 2 1,-2 0 791,-3-1 1,3-1 0,-13 2-911,2 2-1995,-4-2 1871,-33-5 367,-3-13 339,-43-8 538,-10-16 784,-14-6-88,-15-15 335,22 21 507,0 2-1449,27 29 91,11 7 626,42 23 1,13 12-369,9 11-349,2 0 0,-2 4 258,-10 23-797,-36 0 1,-9 4 449,-11 21-17,-9-20 1,-8-2-496,-30-1-295,-3-9-8847,8-2 9654,27-33 0,2-1 0,19-28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37.1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 1 17577,'11'2'415,"-2"-1"-3890,-10 81 3553,-2-33-61,2 8 0,-1 2 1131,-1 2-1338,0-6-6623,-11 10 2713,4-34 4263,-9-3 0,14-29 0,0-4 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37.4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1 495 14283,'-1'-9'5075,"41"56"-5019,0-5-45,-4 0 1,4 0 56,24 6-534,-11-28 1,2-10 6,14-20 139,-17-6 1,-4-9-1307,-5-56 1626,-26 32 0,-4-7 86,-5-10 0,-3-8 0,-1 7 149,0 9 0,-1 3 79,-2-31 0,-2 15 369,1 49-67,12 60 1,5 25-790,12 24 218,-4 2 0,3 5-427,-3-24 1,-1-3 269,0 2 0,3 0 112,15 6 0,-1-6 0,-2 8 0,15-10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37.7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160 254 18776,'8'6'-1726,"-1"-2"-3934,6-67 5929,-8 15-303,8-36 1421,-11 41-1387,-9 25 893,-8 10 552,-49 76-582,23-9-614,6 1 1,6 5 254,12 30-403,34-22 0,12-3-101,24 4-157,-2-23 0,8-11-566,-8-31 0,1-11-342,2-7 1,-2-6 538,31-28 0,-31 12 0,-31-2 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37.9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27 17308,'8'5'78,"-2"-1"23,-6-4 11,62 66-67,-43-28-45,14 6 0,-4 0 11,-25-8 998,-24-12-953,5-19-56,-14-23-123,16-20-236,5-18-1003,33 14 1,9 1-1160,8-2-1266,35-8 3787,-38 48 0,-26 3 0,-3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38.2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25 16311,'11'3'1479,"16"-14"-594,-23 8-336,13-10-89,-17 13 940,-1 53-929,0-13-348,-1 46-123,1-29 56,11-4-3650,40-4 3124,10-22-113,-12-13 1,3-7-1509,46-25-2739,-25-2 4830,-6-17 0,-44 18 0,-9 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13.329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67 19470,'12'-37'628,"-2"7"482,7 100-864,-4 14-1122,3-9 0,1 7 892,-3-6 1,0 0-17,2 0 0,0-2-6,2-4 1,0-3-225,-2-7 1,0-3-321,16 35-727,-5-28-427,-2-31-1447,-9-18 3151,-2-36 0,-10 14 0,0-13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39.7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102 672 14495,'34'-52'329,"-1"-1"0,-1 0 0,-6 6 276,-15 16 482,-1 1-684,-11 23-78,-16 4 224,-31 30-591,-2 5 692,-17 30-370,28 0 23,14 3-225,42 0 1,15-3-169,23-9-603,2-1 0,9-14 250,-12-38 1,6-16-1452,20-14 1,10-10 0,-8 0 1697,-4 2 0,-1-2 158,3-5 1,4-6 0,-14 7 247,5-15-64,-34 17 1960,-56 14-1601,-21 21 711,-38 21-577,5 20 235,14 19 0,5 6-807,-5 12-62,18-12 1,9-3 154,22-8-227,23-14-1639,35-34 0,11-15 1180,21-21 346,-5 0 1,-4-8-142,-36 2 1,-7-4 280,-4 3 1,-5-7 78,-2-46 1,-10-4-1,-10 43 0,-2 0 331,-1-35 0,-7 10 2509,-16 32-2407,3 35-472,9 37 22,4 34 34,6 30-56,1-37 0,3 4 61,11 23 1,5 1-62,-4-20 0,2 0 0,13 13 0,5-4-11,21 6 94,7-22-509,2-24-415,-2-39 1,0-14 459,11-21 291,-14 3 1,-7-5 89,-16-23-1143,-13-18 1994,-13 47-280,-5-5-458,-5 47 2207,-2 14-2186,-1 66-167,11-26 124,1-1 0,8-4-248,28-13 67,20-14-67,3-31 0,2-10 157,16-12 1554,-18 1 1,-5-5-1499,-14-17-3238,-10-19 3395,-20 23 392,-6-4 605,-12 36-1479,0 12 269,11 31 140,6-3-140,14 26 3392,4-12-3368,18 22-562,-15-16 560,7 19-11,-20-19 0,-8 2 460,-18 56-281,-12-50-67,-17 37-123,-5-70-2240,-22-10-707,24-17-3373,-7-1 6320,34-9 0,5 12 0,1 1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41.3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46 102 8927,'-4'-6'4000,"2"2"-1412,2 4-985,0 0-797,-18-51-167,14 38 728,-13-14-650,21 69-112,8 42-381,-5-33 0,2 8-1034,0 14 1,0 11 0,0-6 854,-1-5 0,0 0-45,-2 0 0,-1 4 0,0-10-314,2 15-437,-2-18-5282,5-21 3669,-5-22-1188,2-23 3552,-5-18 0,-2 4 0,0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49.8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1531 2981 13476,'6'8'-135,"48"-64"842,-23 20-573,4-5 0,2-3-5637,14-26 5682,-13 13 359,5-26 1233,-18 13-1413,-7-11-179,-5-11-649,-7 12 1,-3-5 513,-1 17 1,0-2-40,0-26 1,-1 1-174,-1 23 0,0 3 173,1 3 1,-2-3 199,-5-2 0,-2-5 1,-1 6-89,0 4 1,-2 2-51,-8-32 0,-4 5-109,-14 9 211,-3 2-113,-2 3 0,-2-1-23,16 28 1,1 0 10,-17-29 1,1 4-45,-3 1-112,0 8 162,-1 18 1,-2 3 39,-10-9-34,11 16 0,1 4 1992,3 12-2014,-23 1-1655,14 9 1644,-22-2 2009,-15 2-2021,17 1-938,9 5 1,0 0 937,-12 0 45,-22 0-72,32 3-51,2 0 67,2 1 56,-17 1-101,23 1 12,-9 0 117,35 1-96,9 1 2149,9-1-2439,8 0 204,1-1-2592,3 0-1299,5 0 1614,1 0 3223,7 0 0,-7 0 0,0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5:50.1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647 2 14876,'3'4'2342,"-1"-1"-1142,-2-3-1100,4-8-88,-14 11 223,-10 12-56,-28 27-78,-8 5 0,-3 4-912,13-12 1,-1 1 832,-19 12 1,1-2-23,-10 9 22,13-9-33,9 13-2885,26-19 2683,6 11-168,54-9 437,16-11-426,11-9 0,16 1 0,-4-3 269,-4-4 1,0 0-162,5 2 0,6 1 1,-10-2-601,-15-4 0,-10-3-2522,9 6 3384,-20-8 0,-33-10 0,0-2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6:00.5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5969,'3'3'22,"-1"0"-60,-2-3 1,0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6:00.9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 3 794,'-11'-2'-134,"3"1"2363,8 1-2094,0 0-135,-14 1 0,11 0 0,-10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6:01.7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6025,'26'4'-291,"-4"-1"291,-18-3 0,-1 0 0,0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6:09.2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 24 6372,'5'1'280,"-2"-1"-526,-3 0 145,-10-7 11,5 4-145,-7-7 235,6 8 0,3 1 0,0-1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6:23.2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311 353 7100,'-21'-29'2363,"4"6"169,17 23-2083,0 0 516,-23 91-865,12-31-72,-4 5 0,1 2 17,3 3 911,-2-15-1091,-4-11 3288,0-24-3220,-8-16-135,0-34-134,-1-46 0,4-15-50,10 32 1,1-2 392,-1-8 1,-1-5 0,8 7-3,10 12 1,7 6 50,16-28 61,18 46 1,6 9 61,7 7-145,31 28-34,-63 31-11,-15 24-1388,-18-11 1,-7 2 1510,-15 28-101,5-29 1,-3-5 997,-18-1-1009,12-13-1738,19-15 1738,30-11 46,25-2 77,25 0 3269,5 7-3096,-17 12 1,-3 6-207,1 8 128,-16-4 1,-11 1 174,-32 2-102,-22 0-67,-24-2-519,-2-16 0,-4-2 138,-31 12-269,34-17 0,3-3-1478,-1-4 1904,28-9 0,11-2 0,14-2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6:23.4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11927,'9'6'348,"-1"-1"3058,-8-5-2398,9 187-1422,-8-136 0,0 1 414,2 29 0,1 13 0,-2-10-443,-2-18 0,-1-6-212,0 1 0,2-1 655,7-5 0,1-4 0,-5 8 0,14-22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13.635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19 17465,'10'-18'1098,"14"69"56,-6 21-835,-2-4 1,3 5-735,-1-8 0,0 0 437,2-1 1,0-1-23,1-5 0,0-2-107,-1-8 1,0-4-143,15 24-1556,33-130 1907,-32 32-46,-4-28 0,-1-2 473,-5 27-305,4 17 381,7 11 314,10 27-303,8 12-336,3 25-201,-5 8-79,-9 3-449,-14 1-480,-15-6-1401,-12-7-2948,-18-26 5278,-12-12 0,7-18 0,-1-2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6:23.7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 14051,'14'-2'919,"-2"0"1354,-12 2-1511,0 0-3688,24 78 2926,-9-43-23,21 56 22,12-92 1,3-15 56,-5-2-39,9-7 0,-6-4 653,-25 2-255,-10 11-146,-8 10-191,0 7 3485,1 14-3473,9 10-31,7 15-5113,38 33 5054,-30-38 0,18 14 0,-43-46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6:24.0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0 347 17364,'9'9'-134,"-3"-2"-5392,54-87 5548,-31 35 721,9-9 1,-3-3-732,-14-4 1486,-10 26-1330,-11 4 1014,-45 67 0,-10 24-1182,22-4-101,-8 36 0,19 1-671,68-28-96,0-18 0,5-9-2774,25-22 4472,1-15 0,-49-2 0,-7-2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29.8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40 209 8927,'-16'-9'-101,"4"1"-135,12 8-368,-3 9 604,1-5 11,0 6 11,-1-8 135,3 0 4314,-1-1-4897,3-7 292,1-6 134,4-10 593,-2-7 1480,-1-29-907,-3 26-292,-1-16-325,0 40-549,0 4-3695,0 26 4659,0 20-107,5 40-667,0-30 1,1 3-135,0 3 1,2 3-1122,6 22 1,-1-2 1036,-5-23 0,0-2-448,2 11 0,0-5-1619,-2-1 951,-4-24-3068,-1-17 4249,-3-22 1,0-1-1,0-6 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30.1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0 806 16546,'40'-51'655,"0"-1"1,18-8-630,2 33 0,16 4 0,-4 5-557,-3 5 0,-3 3 531,-5-2 0,0-5-1474,15-21 1,-8-6 1092,0-18 274,-21 10 1,-16-2 106,-45-17 969,-17 3 336,-3 29 1,-2 4-1060,-3 0-26,-8 10 150,46 56-1219,10 48 0,7 14 1056,-3-31 0,2 1-80,1 11 0,1 7 0,3-8-120,6-7 1,2-7-8,-1 1 0,2 0-2146,8 6 0,1-5 588,15 13-2409,-6-9 3967,-31-71 0,-16 2 0,0-11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30.3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 18720,'5'-9'1053,"0"2"-1053,-5 7-2846,22 99-593,-15-73 3439,5 29 0,0-12 0,-11-42 0,0-1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31.0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0 570 13644,'8'6'-2174,"-2"-2"-3486,59 43 5593,13 0-141,-23-13 1,2 0 821,-7-6 0,-3-6-636,13 1 819,-12-9 4536,25-60-1411,-56-3-3608,18-13 3175,-62 25-3388,-5 40-3101,-28 31 3000,18-6-89,-8 21-79,35-21-314,10-5 112,16-4-134,47 7 504,-2-6-45,38 11-112,-29 2 34,-7 16 151,-28 20 0,-10 8 3040,-3 22-2973,-15-18 0,-9-2 51,-30-5 101,-8-18 436,-7-13-369,26-24-314,2-17-392,24-29-56,20-23 123,19-29-221,12 10 1,14-13-1,-4 4-121,-5-3 1,0-3 531,-9 18 1,5-7-1,-2 0 1,-10 5-185,-2-19 0,-11 0 360,-11 12 0,-5-4 0,-1 5-903,0-1 1,-3 4 1438,-6-11 0,-4 13 253,-8 31-640,-10 29 1277,-9 40-956,7 22 1,-1 18 0,4-1-372,4 2 0,3 5-358,-6 9 0,-1 9 1,10-8 217,15-8 0,8-7-34,0-4 1,7-3-561,18-2 0,7-7-526,21 3 257,19-19 373,-37-71 490,-6-14 1423,5-41-1154,-24 43-258,3-5 23,-18 48 755,10 15-565,43 34 2162,5 2-3126,-15-13 1,2-3-4068,16 0 4836,-9-10 0,-39-19 0,-9-4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31.5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196 0 17924,'4'10'403,"-15"36"1,-9 12-57,-12 16-1209,3 3 0,0 3 862,6-24 0,4-3 0,6 2 0,3-3 0,-4 7 0,14-12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32.1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65 537 19381,'-1'-7'-392,"0"1"806,1 6-403,0 0 23,-28 15-12,21 24 13,-20 17-3450,33 11 3415,3-10-303,3-20-190,0-16-145,-4-13 357,-1-18 214,-2-20-104,-3-40 0,-1-11 244,1 29 0,-1-1 156,-1-37 1,0 4 3531,0 16-3346,0 26-415,0 27 213,5 31 381,14 24-269,14 23-258,13-6 0,4-2-168,6 6-62,-13-18 1,-3-10-722,-15-23-597,-8-51 1,-4-18 1525,-1-16 50,-1-4 1,-2-2 232,-9-16 590,0 19 35,-2 29-953,2 45 605,10 39 0,17 49-476,-6-30 0,5 8-185,1 1 0,4 11 0,2 3 0,-4-8-159,12 23 0,0-1-679,-11-21 1,3 8-1,-1-4 1,-5-13-8938,16 26 8962,-11-31 1,-25-48-1,-3-6 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32.7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1202 20087,'4'1'627,"64"-38"-1153,-18 11 352,1 0 1,1-6 195,19-28 34,-33 23 134,-11-15 741,-39 33-472,-4 8-67,-19 5-336,11 5-56,1 5-291,16 6 55,7 9-548,24 4-651,55-8 1,21-9 1182,-26-3 0,4-3-522,11-1 1,9-2-1,-6-3 752,1-6 0,-3-4-1079,-15 3 0,1-1 0,-7 1 1101,-12 1 0,-3 2 280,13-3 0,-17 3 1367,-44 8-953,-22 2-1664,-11 0 2785,-54 16-1210,17 3 722,-22 18-1271,41-1 2302,13 2-2683,21 20-68,25-31-88,27 10 3234,29-56-3997,-17-17 0,6-14 1,-6-1 157,-7-3 1,-4-6 894,4-6 1,1-9 0,-13 2 190,-18-3 0,-14 1 89,-9 1 1,-9 0 2375,-11-15 0,-4 7-1814,-8-2-562,-16 4-55,50 110 414,3 25-586,6 11 0,3 17 0,2-5-535,5 0 1,2 0-683,-1 9 0,1 7 1,3-15-2271,1-28 1,0-8 3129,15 24 1,-23-51 0,-4-11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32.9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21958,'16'67'185,"1"0"0,-11 2 0,-3 5 0,-3-8-2146,-3-12 0,-3-3-2955,-4 23 1,2-8 4557,6-25 1,2-32 0,0-9-1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13.77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0 210 17756,'6'5'5,"36"-33"1,15-15-667,30 7-2249,-19-8 0,2 5 2910,27 19 0,-62 16 0,-8 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33.5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20 16019,'-4'-10'1715,"1"1"-1715,3 9 0,0 0 1087,-5 29 369,8 50 1,2 16-1183,-6-34 1,0 3-355,2 10 0,2 8 0,-2-10 276,-5-17 0,-1-5 106,-7 37 119,0 7-387,6-46-34,3 6 0,11-42-3088,40-2 3201,10-5 13,-7-1 0,3-3-126,-1-5 0,0-1-124,7-2 1,1-2-405,0-3 0,2-3-4388,25-13 1,-3-2 4655,0-4 1,-25 12 0,-16 1 0,-39 14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33.9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207 55 21152,'8'1'616,"-67"62"482,24-9-3699,-7-1 1,2 7 2678,23 4 1,8 0-259,-3 27 660,13-34 1,6-6-1109,15-7 648,19-21-631,5-39 0,0-15 611,7-21 28,-14 1 0,-7-6-28,-20-35 325,-32 10 0,-7 1 90,-1-5-214,-1 22 1,-5 12 3190,4 37-3526,6 20-4516,-2 86 1501,24-30 3149,2-7 0,4-3 0,10-19 0,0-24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34.2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1 656 9206,'39'-3'1154,"-7"1"2262,-32 2-3012,0 0-247,69 48-213,-35-35 508,13 13 0,1-7-765,2-41 836,6-12-518,-16-2 1,-2-2 3521,15-12-3292,4-8-235,-36 42-11,-8 8 1467,17 72-1108,-6-14-270,-1 1 1,3 1 33,19 12-101,9-14-11,18-37 0,6-14-17,-28-5 1,1-6-230,33-10 0,-4-10 302,-36-3 0,-9-5 0,-4 0 0,-5-5-1643,-5-24 1,-7-5 1664,-7 19 1,-5-1 201,-7-18 0,-7 4 186,-19-13-320,-10 23-3698,3 20 124,16 22-6403,6 12 9452,14 15 0,2-5 0,0 5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49.2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39 229 13409,'-14'-64'493,"7"24"-5269,-3-37 5819,7 49 444,2 13-1487,-1 11 479,1 4-479,1 16 481,1 19 181,12 34 739,2-1 0,4 5-1424,-3-18 1,2-1-421,5 18 1,0-4-903,4 2 559,-12-34 1,-5-15 0,-10-21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49.5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19 537 16726,'-10'-4'-987,"1"1"987,9 3 168,57-16-156,1 5 16,-5-1 0,6-6-650,12-14 0,-6-4 196,6-15 219,-23 7 0,-13-4 207,-34-14 672,-22-1-3938,-10 8 5126,-18 9-1468,18 24 569,4 9-961,23 35 101,3 18 95,6 38 0,5 9-280,0-30 0,3 0-535,7 40 0,5-3-373,0-43 1,2-7 991,22 15 0,-18-20 0,-13-33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49.7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1 117 16423,'9'0'-437,"-1"1"908,64-15-348,-20 9-112,4-3 0,8 0-3194,12 0 0,-2 0 1558,15-4 499,-18 1 0,-10-1-1353,-34 0 2479,-8 0 0,-19 8 0,0 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49.8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26 9825,'-24'-14'807,"4"3"1760,36 99-2674,14-17 1,3 5-681,-9 3 1,1-2-1338,10 1 1,-1-14 2123,-11-24 0,-17-32 0,-2-7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50.2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1 292 12893,'7'3'1468,"-1"-1"-1132,-6-2 12,0 0-23,57-29-174,9-3 0,7-4-706,-2 1 1,2 0-835,9-6 0,-6 4 1389,-1 3 0,-52 22 0,-8 7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50.3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8 11907,'-8'-4'-1371,"2"1"0,6 3 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51.1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84 0 17050,'1'3'717,"-1"0"-391,0-3-169,1 32-1656,-10 53 1,-5 15 1811,8-36 1,-1 3-161,-3 10 0,-2 8 1,3-11 682,-3 24-667,6-21-157,6-22 22,14-28 122,16-12 1,27-28 2975,25-9-4432,4-10 0,3-4 487,-35 15 1,0 0-155,29-12 1,-5 3-1320,-15 7 1533,-21 3 1,-12 8-1,-22 4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14.086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133 45 18059,'-11'-1'1165,"3"1"-716,8 0-1,-51 63-448,39-19-51,-16 5 1,5 1-320,39 10-56,9-9-33,18-14-460,5-17 583,-1-9-168,-4-18 504,-6-13 190,-6-14 79,-14-14-68,-7-7 170,-14-7-2,-17 0 23,-8 3 213,-14 13-481,1 18-539,-11 20-1064,17 26-1995,0 14-4750,24 2 8224,10-6 0,2-18 0,0-6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51.4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233 281 16389,'10'8'2913,"-70"36"-2610,29-7-141,-11-2 1,3 3-107,18 22-45,12-5-1030,43-2 190,10-30 33,40-25 12,-10-38 470,-14-27 118,-36 9 0,-11-5-836,-12 13 0,-6-1 1099,-7-15 0,-8 2 359,-36-17 269,-5 22-594,4 26-90,-21 44-426,40 19-537,-9 30-1289,53-2 2241,28-8 0,-16-20 0,14-16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51.8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1 291 18787,'7'11'740,"2"84"-650,-2-44-197,11 20 0,6-4-598,6-26 245,28-2-414,-19-65 448,5-19-1287,-15 5 1,-2-3 1846,12-14-134,-3 0-459,-21 44 459,-2 13 157,6 18 582,45 52-728,-23-27 101,28 24-112,-38-57 415,-7-17 201,-2-52-56,-11-3-602,-5 9 1,-3-2 142,-19-36-45,-3 4 274,-1 39 1,-1 4-1104,1-1-1311,-1 5-2073,21 39-2701,0 6 6858,8 5 0,-6-2 0,5 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52.0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0 122 13103,'12'6'347,"86"-17"2017,-30-5-2319,5 1 0,5 0-928,-22 3 0,0 1-305,21-2 1,-1 1-91,-24 6 1,-3 1-2355,46-6 3632,-70 11 0,-25 0 0,0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52.2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4 19269,'-2'-4'863,"-7"58"-736,8-1 1,0 7 1,-2 6 0,-1 3-129,3 15 0,2-1-365,2-23 1,4-3 364,9 3 0,2-5 0,0 8 0,14-16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52.7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1 423 21790,'18'-28'-280,"-3"6"515,-15 22-358,25 117-2075,-11-66 1946,2 18 0,0-5-410,-1-38-280,-7-14-402,-2-26-292,-4-59 1444,-3 1 449,-2 17 1,-3 0 2156,-5-14-1484,-3 24 369,35 94 1,20 24-2096,10-43 1,4-1 504,-2 41 0,2-13 229,2-52 1,-10-24 27,-28-68 243,-14 23 0,-3-9 0,0 6 217,-1 9 0,-1 1-29,0-35 1,0 13-308,0 45-90,0 22 179,13 51 326,13 15-455,-4-4 0,3 5-688,3 2 1,2 1 379,1 8 0,0 1-2728,-1 3 0,-3-1 2986,-7-10 0,-2-4 0,5 16 0,-18-37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53.3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1149 18787,'61'-33'-415,"1"0"1,-1 1-1,23-14 1,-15 1-315,-20-4 2489,-20-10-998,-27 30-191,-19-1-89,-15 41 89,-14 53-582,22-13-650,17 36-213,45-41-67,33-17-713,0-25 1,16-8-1,-5-2 1609,-3-2 0,1-4 45,8-1 0,6-2 0,-11-2 34,-22-2 0,-10 0 22,28-16 3238,-40 10-2521,-47 11 90,-30 10 78,-31 21-459,10 16 0,2 7-482,-4 12-73,17-10 0,12 0-308,33-13-258,28-13-1087,37-38 1,10-19 1187,-27 8 0,-1-6-217,9-5 1,3-7 0,-10-3 317,-12-20 0,-12-5 437,-2-5 0,-4-6 963,-9 4 1,-4-7 0,0 11-213,-1 13 0,0 5-247,-1-34 0,-7 37-78,-1 64 464,-7 57 1,1 25-891,5-30 0,0 2-23,-3 15 1,0 9 0,4-5-976,12 3 0,4-4-319,1 3 1,5-5 1082,8-17 1,2-6-1,5 19 1,-7-49-1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53.4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0 167 13190,'83'-33'1004,"0"0"1,-3 2 0,-7 5 1203,2 7-7124,-11 9 1,-1 3 4409,-2 3 0,22 0 0,-83 9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53.6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0 311 17517,'93'-31'-1359,"1"0"0,-30 8 1,1 0-1,-4-2-2159,6-5 0,-4-1 3217,0-5 1,-9 4 0,-14 7 0,-13 2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54.0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52 11862,'12'-29'997,"-1"7"2128,-11 22-2139,4 97-740,0-47 1,1 5-565,0 7 0,1 8 0,0 2 239,1 15 1,1 4 0,-1-5-1026,0 12 0,-1-2 280,-2-17 1,1 2-1,-2-13-4195,-3 13 5019,-2-31 0,1-49 0,-2-1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54.3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1 963 20759,'27'-90'-75,"23"54"1,19 5-1,-2 1-368,14-15 1,4 1-620,0 13 1,6 2-1,-15-4 563,-23 0 1,-13-10-1398,-12-14 0,-7-12 0,-3 6 2512,0 9 1,-5 0 167,-4-35 1,-10 11 1051,-12 40-929,-3 23-1506,3 55 1361,6 22-561,4-5 1,1 6-66,0 5 0,3 2-103,4 8 1,3 2-34,1 0 0,3 4-1360,5 0 1,5 4 0,-1-9 339,-2-14 0,-1-5-1412,5 36 1,0-34 2941,-11-71 0,-10 4 1,1-16-1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14.386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65 16322,'6'4'2924,"50"75"-1893,-30-31-818,7 6 0,0 2-90,-5 1-123,-6-10-45,-3-14-291,-4-15 202,-5-10 123,-2-13-224,0-19 134,2-19 34,7-23-1,8-6 57,10 0 11,9 11 34,8 9 89,5 15 67,3 11 1,4 15-68,26 14-123,-24 14-190,16 14-1558,-31 8-1199,-2 5-6622,-19-11 9569,-6-7 0,-21-17 0,-1-5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54.4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18362,'14'87'-2705,"1"1"1,-4-34 0,-1-6 2704,-7 23 0,-3-70 0,0-1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54.5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13162,'2'10'-1879,"0"-1"1,-2-9-1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55.2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212 716 17655,'4'4'1995,"-1"-1"-1435,-66-24-560,30 20-201,-51 9-191,63 17-236,3 24 292,38-14-1809,37 11 1,10 4 1976,-25-14 0,0 2 168,9 3 0,4 5 0,-10 0-251,-14 4 0,-9 1 520,-5 3 0,-8 6 459,-13 5 0,-8 6 1,-2-6-567,-3-7 1,-4-2-29,-14 30 1,-6-14 358,-11-38 145,8-19-313,9-99-1064,22 8 217,15-5 1,10-6 84,8 16 0,10-7 58,0 11 0,8-12 1,5-4-1,-1 2 0,-5 6 513,6-10 0,-4 5 0,4-5-146,-5 8 1,5-7 0,0-3 0,-2 6 0,-8 10 11,8-19 0,-9 12 744,-9 17 0,-4 7 1609,-2-9-2117,-27 64 301,-16 46-403,5-1 1,-1 7 321,-1 8 1,1 5-356,0 8 0,5 6 181,6-7 1,4 7 0,4-5-401,3 9 1,6-1-51,3 16 0,8-9-459,27-9-1738,50-61 1794,-30-39 571,-14-6 0,-2-7 247,6-30 290,-12 13 830,-1 16-739,-16 34 380,8 20-571,-4 26-1541,7-2 0,3 0 1216,12 8-51,-10-14 1,1-4 1071,6-9-1122,2-7-3007,14-4 1192,-20-9-1738,6-2-4614,-36-4 8156,-4-4 0,-10 4 0,0-4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6:56.7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0 208 9596,'16'12'516,"-3"-3"1535,48-67-2017,-17 27 16,18-12 1,3 1 5,0 16-56,16 2 802,-41 19-612,-8 17 1020,-1 82-1210,-16-22-183,-8-3 0,-6 1 115,-18 15 68,-13-2 140,-12-23 1,-7-3-310,-10 7 669,11-20 1,2-8-501,8-22-124,8-7-492,12-26 616,8-1 56,7-15 852,9 8-896,7 7-3192,20 9 3483,3 8-57,11 18 113,-9 15 0,-1 8-2269,19 35 1910,-21-28 0,-2-1-56,1 18-504,-14-30-259,-4-7 836,0-7-17,-8-10 0,-2-4 0,-6-4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6:57.3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1035 267 9084,'-14'-63'4022,"6"39"-3349,-17-67-181,10 63 80,-6 5 795,-54 0-851,12 13-472,5 6 1,-3 4 246,11 7 0,1 5-106,-6 2 0,-1 6 229,-23 19 1,2 8-681,21-8 1,3 4 405,-13 15 0,7 6-22,26-12 0,9 2-1,4 2 1,7 7 68,9 13 1,6 10 0,4-7-103,3-1 0,4 0-499,0 1 1,3 6 0,3-11 414,5-15 0,2-6 0,-1-2 0,4 0-258,26 23 1,4-3 245,-20-28 1,1-3-150,24 18 0,1-9 161,16-18 23,9-16-945,-14-13 1,3-8 983,-16-7 0,0-5 22,24-6 0,-2-7 227,-23-7 1,-6-5-273,1-1 1,-7-11-449,-12-25 1,-7-17-1,-5 5 415,0-3-1,-7-3 6,-12 21 0,-4-10 1,-3 1-1,-5 9-138,-6 7 0,-5 7 0,-4 1 104,-14-29 1,-12 4-203,-1 28 1,-7 3 0,3 7 202,3 5 0,-2 7-253,-20 0 1,3 18 361,11 43-2687,12 17 2600,21 17 0,8-25 0,15-4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00.1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 10765,'12'1'1894,"-3"0"427,-9-1-1962,0 0 44,4-4-145,-3 3 491,3-3-614,-4 4-3412,0 0 0,0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00.9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321 26 11123,'22'-4'2252,"-4"0"-1479,-18 4-504,0 0-123,-1-8 178,-15 6 80,-9-6 470,-45 44-1057,11 7 452,17-2 0,3 7 5,11 1 1,6 2-12,2 5 1,4 3-35,4 4 1,5 2-1652,3 24 1,8-1 1421,4-23 0,5-2 0,2 14 0,7-5-9,32 2-36,11-17-1037,-15-35 0,3-6 1082,29 4-79,-30-22 1,-1-8-8,13-25-15,-13-30 101,-19-19-139,-32 17 1,-10-13 0,-2 5 138,-3 1 0,-5 0 413,-1-5 0,-4-6 0,-1 12-430,-4 17 0,0 8 6,-20-22-616,10 30 201,21 25 177,7 16-1040,12 17 1314,7 13-25,12 10 0,-7-15 0,5-6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01.3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1 106 15415,'8'9'470,"-1"-1"-470,-7-8 314,0 0 125,75 78 65,-41-34-437,13 9 0,-4 2-67,-19-4 74,-12-3-231,-8 2 493,-13-21-22,-3-4-79,-7-20-235,1-17-516,6-36 1,7-12 202,2-20 247,8 4 0,8 1 55,23-1-819,17 15 830,12 20 0,-32 20 0,2 11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02.1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581 696 11829,'-2'-6'2678,"-65"-23"-2532,-7 23 78,19-6 0,-1 3 459,-37 25 505,32 11-673,7 18-67,21 5 1,5 4-281,1 14-163,9-15 1,5-1-17,14-2 323,14-7-413,28-2 34,6-20 45,23-3-449,-13-21 804,4-18-747,-3-18-3758,-6-27 3466,-14-21 448,-25 36 0,-4-3-274,-3-7 0,-4-2 392,-3-6 0,-4-1 140,-4-2 0,-5-2 620,-5 7 0,-4-3 0,1 7-324,1 9 1,0 3-34,-10-17 1,3 15 84,14 41-348,6 9-180,4 14 192,2 16 122,0 24 34,0 26 34,3 15 464,11 1 1,4 2-583,-6-36 0,2-1 1347,10 31 1,5-6-1432,12-12-22,7-15-432,0-24 1,4-6-645,12 1 1161,-13-10 0,-2-8-601,-3-22 303,-4-13-112,-12-55 280,-13 11 67,-8-28 470,-12 44 90,-1 18 522,-4 34-477,3 26-52,0 30-351,5 13-180,0 7-1910,11-4 0,1-3-3781,-2-4 5669,17 33 0,-23-91 0,-2-5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02.2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46 18283,'-18'-25'-1804,"4"5"-3014,14 20 4818,0 0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14.54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0 21364,'11'86'276,"1"0"1,-2-2-1,-3-4-539,-5-19 0,-1-2-981,0 4 1,-1-2-3071,0 23 4314,0-15 0,0-51 0,0-8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03.1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1 814 16558,'30'83'1680,"-15"-38"-4398,0 15 0,-3 0 2729,-8-18 1454,-2 4-1331,-2-31 928,0-8-1062,0-5-3030,8-46 2682,6-2 112,14-41 2179,8 15-1977,6 15 68,2 16 22,15 22 67,-14 16 112,10 22-122,-20 13 3196,-2 18-3478,8 30-931,-8-20 125,9 13 12,-9-38-169,2-14-146,2-11-380,36-47 1658,-28 4 841,20-37-237,-41 12 293,-12-1-2690,-5 1 3396,-6 13-326,-13 14-112,-9 16-448,-17 10-55,-11 17 15,0 22 1,2 8-566,-8 16-90,14-6 1,7 2-23,21 4-123,9-6-1322,57-4 3850,-16-25-3223,46-24-56,-34-31 224,-6-24 661,-23 7 1,-4-1 571,0-2-91,-3-18 271,-13 63-102,0 15-538,0 8-11,5 13 0,3 2 11,9-1 146,23 1-224,-10-17 146,19-5 10,-15-30-201,4-15-1786,-12-12 1,-4-7 1483,3-42 27,-10 23 0,-5-4-110,-10 11 1,-6 0 384,-2-4 0,-7-3 868,-16-20 1,-6 7-163,-5-4-650,10 30 0,5 25-11,19 53-34,4 26 172,4 17 0,1 19 0,3-4-183,2 1 0,2 2-435,0 10 1,-1 9 0,3-9-4,5-9 1,1-5-493,0 0 1,-2-1-2354,-2 0 0,-1-6 3283,2 12 0,-6-18 0,-7-59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10.5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14316,'1'4'739,"3"64"1,2 26-325,6-3-898,-6-21 1,0 10 0,1-9 504,3-15 1,1-5-23,8 43-4542,3 4 1752,-7-39 3026,-3-10 1,-8-37-1,-4-12 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10.9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43 510 15751,'-24'-14'-504,"5"3"952,19 11-79,0 0-212,90-24-90,-22 13-11,0-4 0,7 1-45,-11 6 1,-4 3-1991,25-5 1979,10-2-145,-52 4-595,-11-6 460,-14-2 460,-8-41-158,-17 12 79,-8-31 526,-10 23-145,0 7-1559,8 8 1256,8 16-179,5 11-90,4 17 90,0 23 235,10 26-101,6 23 1,3 7-135,-5-30 0,1 0-250,9 34 0,-1-3-714,2-4-828,2-9 1792,-10-33 0,-3-13 0,-11-26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11.3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16 15997,'3'2'1613,"0"-2"-906,-3 0-371,-5 85 44,4-29 1,1 4-381,-2 6 0,4 1-28,2-2 0,6-9-5,12-12-270,7-13 169,12-15 44,-11-11 34,7-25 45,-16-16-101,-6-25-331,-14-16 1,-7-4 218,-8-12 212,1 16 1,-4 8-493,-8 32 504,6 19-2196,-7 57-1289,16-14 3485,-8 35 0,17-42 0,1-5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11.7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1 273 16636,'7'-1'1042,"-1"0"-571,-6 1-247,0 0 0,4 66-34,-3-7-190,8 33-22,2-36-124,4-31-22,1-13-493,20-22 605,-9-14 56,20-16 56,-18 4-56,-5 9-191,-6 13 191,-5 8 67,3 18 270,9 8-225,8 14-67,10 1 0,29-1-34,-14-17 34,15-6 33,-27-29-78,-7-13 33,-20-27 1,-6-8-224,4-23-93,-10 16 0,-5 2 159,-12-2 12,-3 18-4680,-6 20 1789,8 20-2251,2 12 5254,8 14 0,1-5 0,0 4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12.3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304 56 13835,'9'6'1725,"-1"-1"-1008,-8-5-492,0 0-113,-64-38 44,33 32 57,-51-17-459,41 89 44,21-18 202,-2 35 0,32-39 23,8-1 100,34 14-266,-8-16 277,14 9 124,-25-21 89,-11-3-246,-7-6-68,-10 1 247,-2-8 147,-18 2 52,-9-2-390,-22 2-666,-3 2 0,-1 1-801,-3 2-1188,-21 11-1602,64-25 4168,16-2 0,-4-4 0,4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12.7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272 145 13678,'1'9'1602,"-1"-2"-1008,0-7-381,0 0 67,-59-50 179,31 39 281,-64-8-561,60 47-179,-6 26-258,21-13 213,10-2-817,19 10 604,7-26-313,18 4 201,-1-39-78,3-14 358,-6-21 0,-1-7 505,4-10-169,-9 12 1,-4 5 391,-10 20-638,-8 15 158,-2 13 682,-3 20-258,1 16-413,2 21-46,2 8-684,7-8 1,3-2-325,8 6-1221,20 17-494,-5-67-3125,-8-20 5725,1-9 0,-20 5 0,-2-2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13.0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197 0 14652,'3'7'1838,"0"-1"-1530,-66-4-28,32 14-87,-46 7-496,56 14-115,11 3 228,60 38 324,-10-30-95,2-9 1,2-3 117,12-3 167,-8-2-122,-9-4-461,-12-4 640,-11-1-269,-8-2-45,-7 1 303,-7 2 437,-53 10-807,23-16-101,-35 4-986,49-21-720,11-13 1807,12-8 0,0 4 0,3-2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13.4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110 22 9800,'-10'-12'2432,"2"2"-355,8 10-1539,0 0 1266,-40 218-1485,35-164 1,0 2-322,-9 33 0,-2 15 0,5-15 35,10-30 1,6-7 0,15 44-1121,6-44 0,5-5 426,28 13-336,20-6 604,-25-41-1882,-11-10-347,-13-13 2622,-17-15 0,-8 10 0,-6-7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13.6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41 249 15011,'-40'-19'1467,"79"-31"1,28-2-3436,6 23 2102,-15 0 1,8-6-1,-7 10 404,19 17 773,-8 7-740,-8 15 23,7 35-594,-25 6-146,2 25-905,-26-21-1056,-7-9 1349,-5-23 1,-5-10 0,-3-17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1:43.320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357 148 14764,'11'2'2354,"-3"0"-1974,-8-2-380,13-28-22,-94-28 235,53 18-113,-25 15 1,-3 16 270,10 38-114,2 27-55,7 13 33,12 9-56,11 1-134,9-6-45,5-15-302,13-16-202,6-19 157,14-13 144,7-19-614,2-22 200,0-24 483,-5-25-247,-5-10 11,-9-1 370,-2 13 650,-7 19 22,-3 23-201,-4 20-258,-1 9 482,6 19 77,10 10-525,12 20-202,6 11-45,5 4-348,-4 2-951,1-5-6063,-6-7 7362,-15-22 0,-7-10 0,-14-17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15.88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0 410 16154,'11'2'201,"-2"1"394,-9-3-259,17 101-180,-1-11-1240,1-1 1,0 6 1099,-3-21 1,-1-2-17,-1-1 0,0 0 31,-2-4 1,-1-2-346,-3-9 1,0-2-875,4 30 257,-5-33 864,-2-28-1255,-2-40-1344,-1-31 2666,0-43 324,-1 33 1,0-4-26,-1-8 0,1-3 49,-1-7 0,1-2-46,0-6 0,5-1-386,9-2 1,5 1 637,6 0 1,8 4-45,7 9 0,10 7-51,21 3 1,6 12-175,-23 21 1,0 8-79,13 2 0,-4 15 388,-2 38-293,-21 23-134,-20 32-369,-13 15 212,-14-48 1,-8 2 38,-12 14 1,-7-3-40,5-21 0,-1-2-6,-8 6 1,2-7 1332,5-12-1338,18-14 1131,9-3-1098,5 5 102,16 14 189,47 47-189,9-10-765,-16-16 1,2 0 657,-9-11 0,0-2-28,1 2 0,0 0-211,-2 0 1,0-1-104,-2-3 0,-1-1-1871,35 23-3384,-31-27 5569,-14-14 0,-30-17 0,-3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13.7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 87 10103,'-14'-48'-280,"3"10"419,11 38 0,0 0 0,0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14.1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259 5 17734,'-2'-2'952,"0"0"-918,-63 9-34,37 14-482,-12 15 0,6 6 314,29 14 168,19 33 123,18-45 45,11-4 1020,-9 3 0,-14 4-796,-78 28-1400,47 6 66,-39-54 1,-5-13-2140,26-12 3081,12-15 0,11 10 0,6-10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14.4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91 0 17543,'2'3'1412,"-1"0"-448,-1-3-516,-10 105-1602,13-20 1378,0 5 0,5 6 201,6-26 1,4 7-568,-1-7 1,6 14 0,0 5 0,-6-4 0,-10-15-2498,-23 8 0,-3-4 1574,24 30 1,7 11 0,-23-46-824,-35-71 0,-6-23 1950,-3-26 1,35 25-1,5 6 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14.6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0 523 11852,'21'-69'291,"17"15"-213,0 1 1,6-1-2887,2 15 0,2 3 2909,3-1 0,1 2 1002,-2 4 0,0 3-347,-3 4 0,-2 2 623,31-5 431,-17 14 2459,9 47-3227,-30 4-459,11 38-438,-29-10-145,-2-3-5025,1 12 1596,-8-32-1350,-1-3 4779,-8-32 0,-2-8 0,0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14.7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 12 17017,'-2'-6'-3115,"0"0"-617,2 6 3732,0 0 0,0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15.3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112 1139 16759,'4'9'-190,"-1"-1"-5213,50-70 5448,-23 1-85,0 16 1,-3-1 1448,-10-17-882,-26 33 534,-12 11-411,-39 10-45,7 21-235,-16 10 0,30 20 3369,14 5-4416,59 0 1,32 6 0,4-16-865,16-31 1,6-7 1540,-8 28 0,3 8 0,-4-18-165,13-44 1,-16-14 915,-16 7 359,-19 8 907,-20 13-930,-13 7-370,-17 4-404,-15 2-43,-16 13 390,-43 31-1828,21 6 1285,19-13 1,5 2 62,6 25-197,15-2 50,13-4-2860,54-4 2816,0-26-219,-4-16 1,3-10-572,35-31 464,-43 6 1,-2-4 140,-3-10 0,-5-8-1135,0-34 1,-8-7 1067,-9 12 0,-5-3 150,-6 5 1,-2-5 0,-5 3-203,-8-20 1,-7 3 314,-1-2 0,-5 0 1113,-2 22 0,-4-1 0,2 8-934,5 11 1,0 4-180,-8-13 0,6 26 1855,16 57-1855,5 25 138,1 22 0,1 21 0,2-5-138,3 4 0,1 3-226,-2-16 1,-1 8 0,1 1 0,1-9 197,7 21 0,1-6-578,-3-2 1,0 1-2078,1 8 0,-1-7-4994,-1 5 7846,0-11 0,-10-86 0,0-3 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16.4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475 236 11067,'11'-4'2913,"-2"1"-3240,-51-78 663,12 48 145,-1-15 1,-3 4 298,-12 29-601,1 7 420,-2 43 1,1 13-454,-9 14 27,12 2 0,6 4-5,14 15-168,11-12-605,9-11 527,18-30-226,11-8-356,18-43 766,7-14-420,-12-27 1,-4-8 313,5-11 22,-14 17 0,-6 5 258,-14 24 71,-5 19 187,7 42-235,8 11-68,14 32-123,12-3-112,13-6-23,-6-27 1,4-6 123,33 3-426,-28-14 0,0-7-179,18-24-482,-6-15-807,-36-26 1,-7-9 1344,5-13 448,-19 14 0,-11 4 817,-18 19-200,-8 20-3245,-4 12 2135,15 15 849,2 11-356,17 11 157,14 10 56,13 6-118,3-10 0,3 1 129,20 19-146,-20-21 1,-1-2 22,5 4-23,-6-10-112,23-22-189,-18-21 3357,19-25-3145,-30-17-23,-14-6-2552,-11-15 3808,-19 32-359,-6 4-348,-9 38-56,3 15-10,3 17 985,9 53-1434,8-4 11,11-21 1,8 0-35,25 18-100,27-9-3099,6-38 1,3-9 3221,5-8 0,-19-2 0,-11-7 0,-34-13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17.5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55 14843,'1'5'740,"0"-1"100,-1-4 157,39 72-583,-34-24-285,14 5 1,-1 2-130,-23 8 22,4-4-3414,1-8 3145,22-6 225,-2-22-426,25-10-729,-2-34-111,6-13-494,-10-25 0,-4-9 1144,3-13 638,-12 14 0,-7 4 1994,-15 17-1479,-4 23-77,-1 36-24,0 28 337,0 37-471,4-30 0,3 3 1606,2 4 1,3 7-1547,4 22 0,3 13 0,-3-6-1010,-1-1 0,-1 0 632,0 4 1,0 7 0,-7-11-31,-12-18 1,-7-9 44,4-9 1,-10-7 375,-25-8 0,-6-13-319,-10-17 44,-31-32 124,59-35-202,15-10-17,21 12 0,8-1 424,6 11 1,5 0-632,10-18 0,6 1-416,5 13 1,3 4 409,2-3 0,5-5-659,-7 3 0,6-8 1,-1-1-1,-4 5 861,11-15 0,-2 0 28,1-3 0,3-6 0,-13 10 264,-6-17 767,-21 20 523,-86 22-1073,8 28-319,-2 16 1,-3 9 61,-22 24-190,10 20 123,12 23-157,31-20 433,21 7-792,40-36 3009,23-12-4051,25-21 1,5-9 1400,12-6 281,-16 1 1,-8-1 77,-28-2 253,-13 8-231,-15 7-202,-4 3-67,-6 6 460,3 11-315,3 6-178,4 10-191,15 4-280,-3-15 303,16-1-740,-3-25 302,6-14 549,19-42-947,-21 11 1518,3-15 427,-32 41-505,-9 14 0,-4 9 763,4 44-942,4-2-291,8 37 982,4-14-1038,5-2-2487,15 9-517,-8-32-4951,-3 1 7966,-18-39 0,-12 2 0,-1-5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18.8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0 185 16333,'6'7'303,"-1"-2"-5616,-5-5 5806,65-4-45,14-4 5,-2 1 0,9-1-151,1-1 1,1 1-29,8-2 1,7 2-99,-27 3 1,7 2 0,-1-1-1,-8 1-137,17-1 1,-4 0-40,-7 2 0,3 1 0,-19 0 0,-15 1 1005,-23 0-1005,-14 0-45,-8 0-179,-3 0-471,-1 0 2187,0-6-3744,0-8-6858,0-17 9110,0 5 0,0 2 0,0 18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19.1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15 15538,'-11'-8'1748,"2"1"-1345,9 7-403,0 0 67,24 0 259,14 12-24,34 6 135,9 13 61,-20 3 1,-4 3-297,4 14-197,-21-9 1,-11 3 39,-32 17 257,-25 10-1260,-27 5 0,-10 1-672,24-29 0,-1-2-3286,-21 20 1,6-9 4898,20-25 1,29-28-1,4-4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15.995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1 17924,'11'9'236,"-2"-2"-359,-9-7-1222,0 0 0,0 0 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20.4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 13779,'12'8'2005,"-3"-1"-1175,-9-7-797,0 0-134,6-30 101,2 32 784,15 31-515,-6 41-371,-6-11 0,-2 4 231,-4-5 0,-2 0 11,0 0 0,-2 5 54,-1 0 0,0 6 0,0-7-138,0-4 0,0-3-39,0 26 0,0-8-17,0-28-146,11-17 336,32-13 46,8-11-180,32-9-56,-10-17-45,8-10-694,-3-15-505,-31 14 0,-3-2-1064,14-16-1177,-9 2 3485,-36 22 0,-13 16 0,0 1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20.5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13 309 16210,'-7'-10'190,"1"2"248,6 8-326,73-63-112,-13 24-1304,2-8 0,1-1-3167,1 9 3509,-14 3 1,-37 25-1,-8 3 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20.7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14 196 15235,'-8'-4'280,"2"2"-4908,80-61 4628,-5 33-162,-2-8 0,2 2-1767,13 21 1929,-16 7 0,-45 8 0,-10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20.8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13559,'29'61'2622,"19"-16"-2219,-16 0 0,3 0-246,5-13 1,3-4-153,0 1 1,2 2-1239,16 18 1,-3-2-2421,-3-3 3653,15 19 0,-70-62 0,0-1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21.1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364 2 16524,'-5'-2'1838,"-68"63"-1222,31-8-3351,-6 0 0,-2 6 2751,15 4 1,6 0-834,-10 28-9,20-35 1,3-6-4553,9-14 5592,14-15 1,-5-21 0,6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21.2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16324,'16'60'1323,"-8"3"-971,-4-4 1,-1 5-236,-2-8 1,-2-1-2157,2 3 0,2 1 1871,3-3 0,1 1 45,2-1 1,3-2-2690,15 39-1651,-6-38 4463,-8-21 0,-9-33 0,-4-1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21.4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2 282 19000,'-1'-12'482,"1"3"-5963,51-61 5559,14 33-78,-7-9 0,6 1-165,-4 25 0,0 7-1370,0 2 0,-4 2-2336,16 0 3871,-24 9 0,-41 0 0,-5 1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21.6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1 220 14059,'3'9'1288,"65"28"-167,-38-15-863,46 26-1807,-60-14 1381,-8-3 532,-10-4 50,-14-11-111,-6-6-639,-16-60 100,18 2-369,11-1 0,8-2-1333,28-32-595,16 4 2533,8 26 0,-19 20 0,-12 25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147 361 16546,'11'7'-448,"-2"-2"448,-9-5-336,0 0-2656,58-104 1838,-44 53 950,19-15 1,-8 2 259,-37 19 1053,-10 15 1368,-38 17-1357,8 26-268,-16 17-91,27 18-167,14 3-134,12 2-160,20 23-166,19-21-44,17 12-90,15-37 0,8-12-5538,34-15 2244,-27-22-326,2-3 3620,-43-11 0,-23 18 0,-5 4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22.9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40 15571,'1'5'2813,"0"0"-2578,37 52-168,-16-23-55,29 43-393,-21-34 269,-16-22 33,5-1-190,-12-35 56,6-8 179,14-35 23,-4 17-34,9-5 23,-11 34 22,3 7 1759,32 71-1400,-21-23-309,-6 4 1,-3 2-51,-6 5-11,-6-12-124,-4-10 68,-6-16-12,-2-19-380,0-21 403,4-19 45,5-12 44,22-12-33,-6 27 0,12 1-56,-13 32 56,-1 4 695,20 46-583,-15-14-78,13 37 78,-19-26-112,1-6-3515,17-6 3470,-6-13-56,18-8-34,-7-22 34,5-8 90,-1-15 0,5-16 22,-17 14 0,0-9 34,-21 19 3505,-7 3-2722,-6-4-312,-2 15-101,-3 1-415,0 14 224,0 1 134,0-3-448,0-1-302,-5-5 303,-5-4 89,-9-3 0,-5-2-3415,-8 4 3415,1 4 68,-2 6 55,1 2-45,2 9 1,1 9-113,-5 32 34,14-5 67,2 18 56,14-20 3393,11 0-3460,43 14-56,-10-28-56,37 7-336,-23-33-203,4-10-4062,7-8 3250,-18-6 1,1-6-1306,26-21 904,-27 12 0,-5-2-2764,-5-8 4572,-13-6 0,-22 35 0,-2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18.60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37 15 12188,'-5'-4'2699,"1"1"-256,4 3-2443,-13-7-201,10 12 201,-9 24 661,23 38-465,0-12 0,2 5-401,4 9 0,3 2 389,3 8 1,1 0 5,-1 0 1,-1 1-129,-2-4 0,-1-2-6,-2-4 0,0-3-51,-5-5 1,0-2 5,-2-6 0,0-3-242,3 35-105,-4-20-415,-3-20-593,-4-18-371,0-13-268,-2-9-284,-4-4 2267,-8-7 0,5 3 0,-4-3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23.4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81 17129,'-14'-81'3014,"22"96"-2652,8 38 1,6 26-1,0-1-194,3 15 0,0 1-814,1-7 1,2 4 0,-3-13 645,-4-18 0,-2-8-23,17 36-1108,1-20 705,-13-35 194,3-20-1079,-6-41 1101,6-21 198,-8 2 1,-2-2 414,8-19 214,-3-5-359,-17 54 201,-4 12 1203,1 21-408,8 47-1063,2-2-79,12 38-112,1-31-45,7-8 45,0-13 34,24-19-135,-12-22-191,18-25-77,-17-23-135,-6-18 173,-18 10 0,-2-1 342,-1-2 45,0-15-56,-18 65 0,4 17 673,12 63-1040,5 7 613,-5-11 1,1 5-508,-1-8 0,0 0 317,-1 7 0,-1 2 33,0 1 1,-3 3-1548,-3 20 1,-3-3 1412,-1-32 0,-4-3 45,-6 9 0,-9-13 235,-23-24-156,-25-19 16,-10-31 0,-3-10-308,-9-5-191,16 0 1,9-6-1121,31-10-26,16-2 1550,19 1 0,-3 19 0,6 8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23.8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371 522 9363,'42'-63'285,"-1"-1"1,1 1 0,0 0-1,8-13 1,0 2 0,-18 18 3579,-21 18-3349,-6 17-550,-56 18 34,-7 26 592,5-4 0,-4 5-559,7 7 1,3 4-34,2 1 0,5 4-587,4 14 0,7 2 665,-2 27 0,24-30 1,9-2 2054,29 18-2077,23-4 11,20-4-56,-13-16 1,-1 0-35,5 9 23,-21-16 0,-8 1 79,-28-2 122,-30 3 180,-18 2-2077,-35 1 1696,29-22 0,-1-2-107,-5-1 1,1-2 898,1-3 0,1 0-1834,-36 4-5855,22-6 2079,31-6 4818,27-3 0,8-2 0,8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24.5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355 1063 15224,'9'5'1938,"-1"0"-1018,-8-5-730,0 0 773,7-41-750,-23 31-22,-5-31 11,-31 41 279,-7 12 1,-4 7-2136,6 15 1744,10 3-12,13 0-78,14-6-224,11-9-2230,63-16 572,-8-19 537,47-16 998,-33-11 2348,-13 2-892,-12 7-649,-18 14 246,-6 7 437,-9 22-718,2 6-44,16 21-235,-1-13 22,13 0 146,-1-19-34,8-7-168,24-36-460,-16-1 471,10-40-123,-28-2 0,-17 32 0,-2-4-179,-1-6 0,0-7 44,-1-19 1,0-10 0,-2 8 134,1 11 0,-2 1-73,0-2 0,1-4 1,-3 18 173,0 19 335,-3 26 551,0 67-315,2 10-697,1-3 1,1 6 231,1-2 0,1 1 125,3 5 0,2 5-422,2 10 1,2 8-1,-1-8-560,-2-12 0,1-1-4,-1-1 1,2 5 0,-4-19-1824,-3-22-1340,-5-26 3817,-2-27 0,0 8 0,0-6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24.6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59 185 20804,'-33'-25'1008,"8"5"-5816,106-8 4808,0 12-85,-4-4 1,3 0 105,-15 9 0,-3 3-1069,-5-1 0,-3 2-1379,34-5 2427,-43 6 0,-16 4 0,-29 2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25.5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7 16098,'-12'-3'448,"3"-1"-257,9 4 727,0 0-760,99 9 156,-8 0-952,-2-1 0,7 1 940,-18-1 1,-2 0-113,1 0 1,2 1-938,-12-3 1,3 0-1,-5 0 775,6 0 0,-4-1-22,14 1 0,-6-2-21,-6-2-321,-22-1-3016,-20-1-234,-15-6-764,-7 0 4350,-13-9 0,6 7 0,-7 1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25.7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 45 14686,'-28'-25'2756,"5"6"-2420,23 19 248,56 12 323,1 22 1,3 6-740,-9-12 0,-1 3-246,15 21 1,-13 5 144,-30 11 7,-13 8-74,-33 4-482,-11-16 1,-7 1 95,5-15 0,-4-1-561,-17 18 0,1-7-2426,1-7 3373,8-17 0,35-32 0,5-4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26.5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298 0 13667,'7'11'425,"-2"-2"23,-5-9-112,0 0-55,-68-8 33,26 37-141,-7-14 1,1 4 139,0 53-313,13 1-56,15 13 56,24-25 0,22 5 112,23-30-22,16-7 16,-5-4 1,0 0-84,7 6-18,-17-7 1,-7 3 184,-25 3-44,-9 3 1759,-37 33-1491,-4-25-246,-34 23-56,7-36 12,-3-3-3460,8-5 3336,13-8-56,16-2-583,14-8-1579,7 1 615,23-3-5691,32-6 7294,-1-3 0,1 1 0,-31 1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26.9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327 123 10116,'9'-13'2319,"-2"2"879,-73 12-2750,24 22-185,-22 17 1,1 7-432,17 18 106,15-12 1,7-1 804,17-13-1225,17-9-1176,81-24 526,-23-23 683,-3-1 0,-1-7-101,2-35 516,-19-8-570,-22-23 604,-29 26 2117,-23-6-1569,-17 45-189,-10 13-347,-29 57-1559,44-5-1691,-14 28 3238,51-25 0,2-27 0,0-4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27.5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0 206 8534,'35'0'695,"-8"-1"2004,-27 1-2587,0 0-1122,43 72 999,-27-52 965,31 53-1145,-40-71 2247,0-8-2079,3-14-100,26-36 123,0 10-34,18-15-10,-8 41 3413,-3 10-3134,14 36-372,-14 8 508,8 28-91,-21-7-224,-6-6-45,-7-12 504,-8-13-112,-5-12-324,-2-25 764,2-16-832,6-23-78,21-27 22,-3 25 23,14-4 11,-11 43-57,-2 8-134,27 35 236,-22-4 134,20 24-123,-28-13-11,-4-5-34,-1-6 0,9-9 101,-2-8 22,17-18-123,1-13 0,5-22 28,-14 9 0,-2-3-17,12-19 34,1-13 11,-34 36 213,-9 12 683,-36 17-817,2 22 89,-26 21-68,14 23 281,12 11-230,22-1 1,10 3-208,19 10-196,1-18 0,9-10-980,49-27-91,-31-16 1,2-7 1266,0-16 0,-2-3 0,14 8 0,-22-21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29.3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14 840 15571,'-2'-6'2600,"-1"2"-2421,3 4-179,0 0-22,-3-16 22,2 20 538,-3 6-102,4 32-99,0 20-225,0 0-22,0-7-270,2-8-492,1-25-291,7-8-752,5-37 280,7-18 976,25-47 459,-12 28 246,11-7-22,-20 51-122,0 9 55,2 17 1165,24 29-829,-5-1-124,16 17-234,-16-21-113,-7-13 101,1-7-44,-22-11-79,-2-13-403,-20-8 403,-12-11 863,-18-15-348,13 20-515,-6-4-101,26 21 101,10-3 213,39-17-191,6-2-11,-11 7 1,2-1-12,30-18-370,-2-7-39,-29 6 0,-4-3-1357,9-32 1603,-23 22 1,-7-3-409,-12-32 383,-21-1 188,-9 10-1990,-19 12 2169,10 35-179,1 18 67,17 47 213,1 26-145,3 34-522,5-10 0,2 4 605,1-18 1,2 1-90,4 21 0,2-1-177,0-27 1,2-4 47,2-5 0,3 0-174,1-1 1,1-4-398,8 4-314,6-11 101,-2-56-460,8-20 2084,9-29-1132,-9 13 1,1 0 493,20-20-113,-22 30 1,0 7 814,8 15-780,-3 12 3436,-4 14-2025,14 39-1243,-11-2-46,12 31-134,-15-21-112,-3-9-403,27-11-595,-22-28 359,20-20 258,-31-21 381,-8-7 1804,-9 0-1109,-6 20-168,-4 5-236,-3 17-168,0 5 248,-1 12 133,0 30-471,2-6-33,6 15-89,12-26 89,12-9 95,20-12 0,5-6-50,14-9-45,-10 2 0,-2-4 11,-2-20 23,-7-5-23,-24-16 0,-5-7-11,3-25-233,-9 11 0,-6-3 238,-8 19 1,-4 2 39,1-6 0,-2-2-1462,-8-21 0,-1 2 1769,6 26 1,0 4 51,-1-7 0,2 10-404,5 23 100,3 26-1451,15 79 1799,9 6-375,-4-13 0,3 4-69,1-11 1,3-2-5,-2 0 0,1-1-68,-1-3 1,-1 3-1939,-3 19 1,-2-5-3598,3 2 5603,-14 13 0,-7-88 0,-4-5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19.28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32 422 11549,'-15'-3'2566,"3"2"-1591,12 1-370,0 0-605,-4-43 100,21 5 57,11-40-90,36 13-296,-26 33 0,3 1 279,6 1 1,2 4-12,0 3 1,2 4 4,-1 6 1,0 4 213,46-1-22,-6 24 234,-5 18 45,-9 25-336,-41-19 1,-5 3-130,-3 3 1,-5 3 38,-6 2 1,-4 1-45,-2 1 0,-6 0 39,-12 0 0,-7-1-34,-5 1 1,-6-2-51,-13 0 0,-8-4-12,-6 1 1,-4-4-51,-3-2 1,-5-3-225,-22 6 1,-1-5-40,29-12 0,1-3-253,-11 3 1,8-4-1507,15-10-907,25-6 2991,17-5 0,5-1 0,3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29.4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26 307 11526,'-14'-44'56,"3"8"1007,53 1 1,19 3-1064,20 2-773,6-13 0,3 2 602,-29 26 1,-7 6 0,17-6 0,-26 9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30.5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535 330 15963,'6'3'1692,"-76"-25"-6635,16 16 5117,-4-1 0,-2 8 1142,-12 33-1193,15 26-123,21 15 34,19 8 22,22 5-611,24-26 1,10 0 610,-10-16 0,3-1-28,19 13 0,1-3-159,8 11 131,-23-9-11,-36 15 818,-38-23-572,-38 9-193,26-42 0,-2-5 37,-48 3 2036,17-8-2776,31-9-2532,43-34 1658,42 3-45,41-27 1487,-24 37 0,4 2-1420,6-1 0,2 1 54,-1 0 1,1 0 1458,-2-1 0,-1 1 918,-6 1 0,-2 1 875,37-17 213,-22 10 33,-23 8-1297,-24 10 121,-16 5 180,-26 5-640,-14 13 2305,-20 8-2371,-1 12-2411,5 0 1558,13-1 2135,20-16-2740,9-4 573,23-15 54,20-14-1800,15-5 1,5-2 2113,31-15 180,-26 12 0,-2 3 2594,2 6-2415,-15 9-1181,-7 18 1909,-10 10-402,2 15-46,-5 4-179,-1-3 2078,2-6-2325,1-14 506,30-14-539,-7-27-56,26-23-247,-14-28 1763,-29 28 1,-2-4-1674,-1-7 1,-2-6-413,-5-5 1,-1-6 0,-2 4 629,1-8 1,-2 1 503,2-21 1,-4 7 734,-7 18-415,-6 47-33,-2 53 414,0 43-947,0-15 0,0 5-389,0 9 1,1 2 231,1 2 1,3 5-1060,2 6 1,2 7 0,0-8-634,-1-8 1,0-4-561,5 26 0,-2-15 2146,-6-47 0,-5-33 0,0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30.7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100 466 22305,'-50'-58'112,"0"0"0,57-18 1,33 9-2295,14 43 0,19 14 0,1-2 1039,10-13 0,3-3 1,-2 3-905,-8 8 0,-2 3 0,-8 1 2328,-5-1 1,-14 2 0,-17 5 0,-15 2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32.1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0 213 19345,'3'8'291,"-2"-1"292,8 80-1250,6-31 1,3 2 10,-6 7 1,2-1 135,6-6 1,2-11-1935,-3-26-323,-5-23-293,-4-63 5211,-6-1-1407,-3 9 0,-1-1 699,-1-31 449,-1 12 392,1 12-2161,7 41 582,15 30 235,20 43-381,19 24-2043,-9-15 1,3 1 1493,-14-16 0,0 0 28,12 8 0,-2-6-28,1-5-202,-10-22 500,-15-18-107,2-68-191,-12-2-226,-7 9 0,-3-3 142,-3 10 0,-2 2 1508,-4 2 0,-1-1-2747,0-3 1,0 4-2981,-4-2-940,7 13 5243,12 55 0,-4-6 0,2 5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32.5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1 292 16053,'3'3'1288,"42"-31"1,11-17-1289,-21 5 0,21-9 0,-6-1-224,-37 12 224,-8 11 124,-8 12 279,-31 13 0,6 17-78,-23 10 67,25 16-22,9 3 0,13 23-169,20-20-155,12 8-46,21-36-180,12-9-3470,9-18 2726,-16-13 0,-2-5 464,24-18 401,-30 9 1,-5-2 58,-5-7 459,-15 9 1233,-11 14-874,-6 10-605,-4 8 3159,0 12-3237,3 12 24,3 16-204,13 39-1086,-6-17-1110,4 13-2263,-11-46 4504,-4-10 0,-2-16 0,0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32.6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 20098,'7'4'-3148,"-1"-1"-1021,-6-3 4169,15-9 0,-12 7 0,12-7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33.2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19863,'4'8'392,"0"-2"-5200,-4-6 5457,13 95-190,2-25 112,-1 6 0,3 5-470,-2-27 0,0-2-101,1 1 0,2 0-1362,8 13 1,2-5-376,9 1 677,15-4-2055,-20-90 427,0-25 4735,-20-9 1,-3-23 0,-3-1-1,1 18-142,10-15-1543,-10 0 0,-2-13 1,-2 52 376,-4 127-201,1 20-299,3-33 0,2 10 0,-1-7-239,1-7 0,1-1-84,2 35 0,3-11-241,2-37 2939,2-24-2855,19-52 1,6-20 206,12-6 246,-5-4 0,-1 1-89,-1 6 213,-14 23-67,5 18 459,-3 30-414,18 16-191,2 24 57,3 8-528,-17-14 1,-2 1-1188,1 4-942,7 15 293,-58-63-2167,-7-9 4351,-24-7 0,21 3 0,-2-3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33.3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148 377 17386,'-80'-38'2179,"34"-9"1,24-5-7096,70 13 1,15 1 4183,-42-9 1,1 1 0,38 9 0,-4 13 0,-37 16-1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34.1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284 328 16468,'3'8'986,"14"-62"-5705,-29 36 5010,0-44 1252,-39 62-1296,-15 21-102,-5 13-145,7 22 200,72 9 1,25 18 0,-1-4-117,-10 5 0,3 1-66,15-3 1,7 4 0,-13-7 42,-18-13 1,-16-10-28,-38 0 336,-29-16-67,-18-18 2550,36-26-3256,4-17 190,58-17-167,31-7 212,35-3-1893,-2 14 1,5 1 2060,-19 7 0,0 1 5,19-8 1,-2 0-282,-29 9 1,-4 1 353,34-22 1413,-11-15-326,-36 32-560,-18-4-380,-40 34-35,-17 12 348,-41 33-494,27-1 46,-9 20 3024,46-25-3170,11-6 426,7-12-1390,45-10-481,4-27 335,41-14 516,-11-18 650,-9 0 437,-4 4-262,-31 20 116,-8 6 246,-25 17 461,-2 12-382,4 9-303,11 26-189,1-13 10,12 2 231,-2-26-63,9-7-100,7-20-102,37-44-100,-19-9-367,-18 15 1,-3-4 287,-14 5 1,-5-1-6,-1-6 0,-4-3 17,-3-20 0,-3 0-504,-3 29 1,-1 2 934,-2-5 0,-2 9 28,-1 24-303,0 25 738,0 31-452,0 17 1,0 7-570,-1-6 1,2 2 204,0 24 1,3 0-24,0-21 1,3-3-577,0 0 0,0-2-1328,9 39 1916,-8-36 0,-4-19 0,-4-32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34.3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11 256 22575,'-6'-6'1299,"2"0"-1041,4 6-258,64-42-493,11 15-1516,-5-4 1,6-2 181,-4 12 0,-2 3 1827,-7-1 0,-5 2 0,18-5 0,-39 8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20.205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0 12871,'10'9'1132,"-3"-1"-628,-7-8 112,0 0 146,69 14-168,-16 12-230,2-6 0,3 3 319,20 29-346,-2 0-57,-5-3-179,-6-5-67,-10-8-34,-8-8-23,-13-10-503,-7-8-841,-9-5-595,-2-4-491,0-18-1469,-7 0 3922,2-22 0,-11 21 0,3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35.2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0 656 17274,'30'43'1300,"0"0"0,-2 11-1244,11 36-56,-37-50-538,-2-6 101,0-17-112,0-17 157,0-26 257,1-19 158,29-36 67,-5 25-23,26-5 12,-13 43 111,0 11 1278,40 60-1255,-26-10-113,-10 0 1,-2 4-101,3 15-67,-3-10-5513,44-10 1983,-27-35 717,37-22 2880,-42-31 1927,-5-14 2365,-9-18-1860,-16 27-819,-6 1-122,-14 38-875,-2 8 11,0 32-328,-2 11 160,1 32-225,-1 7-155,5-1-79,15-8-3583,38-7 2799,-1-32-292,23-16 494,-28-38 456,-11-18-613,-17-19 582,-19 9 0,-6-1 527,-16-23 649,-10-15 273,1 51-71,9 20 3306,9 11-4661,19 7 258,17 2-34,26-2-90,21-9-572,5-16 0,1-8 292,-31 11 0,-1-4 74,25-18 0,-10-7-286,-28-23-24,-18-13-1050,-13 25 0,-5 1 2306,-5-21 369,-4-3-515,2 66-549,4 17 470,2 55 1,5 26-270,0 15-260,3 5 0,2 4 126,1-36 0,3-4-112,1-1 0,1 2-548,2 21 0,-4-5-2433,-7-2-2532,-12 16 5513,-25-108 0,14 10 0,-1-12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35.3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1 177 18474,'68'-28'-813,"1"0"1,-1 0 0,13-9-1,-6 8-602,24 12 0,-64 12 0,-12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36.1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504 711 12445,'11'5'1983,"-2"-1"-6399,-88-33 5009,35 22 397,-10-9 1,-2 6-308,0 29-21,0 9 55,2 19-146,7 1-10,5 10-539,22-24 837,5-2-903,15-26 44,7-5 0,17-17 156,11-16 1,5-6-521,-7 2 0,1-4 72,12-20 1,-3-5-115,-15 11 1,-6-1 321,-4-3 0,-4-3-1125,-3-20 0,-3 1 1522,-3 26 1,-2 3 168,-1-9 0,-2 9 100,0 23-514,0 17 1211,-1 34-591,0 25 1,0 9-591,1-4 1,-1 3-21,-1 30 1,3 1-12,2-20 0,4-3 1556,-1-5 0,6 1-2105,15 12 0,6-7-930,14 0 258,25-3-852,-25-97-279,2-27 396,-18-11 1,-3-7 1839,-8 20 1,-3-1 1443,4-21 1,-4 3 1203,-6-3-884,-4 31-976,-4 26 729,4 45-325,2 24-639,9 39-370,3 12-134,-10-45 0,0 2-3591,3 15 0,-1-5 3591,0 1 0,1 9 0,-14-72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36.3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85 16234,'-8'-47'-5177,"3"10"1028,5 37 4149,0 0 0,0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36.6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203 0 18922,'12'10'1613,"-3"-1"-1143,-9-9-279,-68 18-4442,32 15 4116,-8-8 1,3 5-415,18 38 871,11 1-973,39 1 383,18-2 200,24-20 1,6-3 101,5 11 638,-27-6 0,-23-5-224,-57-21-448,-21 11-739,6-45-6007,62-55 2668,1 26 4926,34-41 0,-33 63 0,-4 4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37.3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1199 14708,'4'5'3586,"-1"-1"-2858,-3-4-414,0 0-45,28 22 79,-21 13-46,22 27-33,-24 7-57,5-11 1,0-1-22,0 9 56,10 26-124,-27-65 258,-8-9 145,-15-10-526,11-4-549,-2-12 202,23-5 78,43-19 0,36-12 0,-5 1 269,-7-4 0,1-2 7,12 2 1,9-4 0,-12-1 115,-10-13 0,-17 5 426,-16 8 67,-12-15-548,-46 58 133,-17 10 236,-19 35 1,-3 12-349,-8 13-61,11-1 0,10 5-28,28 6-392,10-11-975,42-17 796,3-22-673,33-33 571,-5-22 293,-3-22 346,-23 2 0,-5 0 572,1-3 482,2-22-34,-35 68-572,0 8-414,0 3-3392,0 11 3493,1 11 123,3 14-89,5 8-1,5-1 158,6-9 526,34-13-818,0-19-112,33-27-180,-10-25 135,-37 16 1,-2-7-349,9-33 1,-5-8 294,-13 13 1,-5-3-273,-5 4 1,-3-5-1,-3 1 95,-5-20 1,-6 1-364,-5-4 1,-3 1 749,-2 5 0,-5 3 1315,-8 1 1,-5 15-1148,-6 27 1154,-7 55-812,30 41 0,12 20-196,-6 5 0,2 7-16,5 0 1,3 6 0,2-3 222,-2-20 0,2-2 0,0 2-521,5 17 0,1 4 0,2-9-527,6-1 1,0-8-229,-2-7 1,-1-5-9077,9 14 8578,-21-57 0,-4-16 1,-13-24-1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37.5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78 361 22473,'-43'-47'2163,"8"10"-2163,90-24-45,12 31-1787,-6-10 1,6 0 223,-2 20 1,0 5 1038,-5-3 0,-3 1 1,16-3-1,-32 4 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39.9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 0 11305,'2'11'2028,"0"-3"-723,-2-8-869,0 0 1483,-9 90-871,5-5 0,1 7-919,-3-8 0,0 2-176,2-17 1,2 2-1,0-11-31,-1 18-1256,0-16-4683,4-15 11,2-24 6174,3-16 0,-3-9 0,1-6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40.2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76 155 6080,'-33'-66'-168,"6"13"3069,27 53-1792,64-36-970,-2 59 1,9 11 151,7-26 0,2 3-146,-14 20 1,0 11 0,-4-2 399,6 1 1,-3-1-451,-6-2 0,-2 0-95,-6-5 0,-3 0-230,1 5 1,-6 0-522,2 15 749,-12 11 326,-72-20 2002,-29 3-2162,-5-19 1,-18 0-1,5-3-41,5 1 1,-1-2-263,-6 1 1,-8 0 0,13-3 300,22-5 0,8-2 51,-37 12-437,29-4-1602,31-12 3738,37-4-4959,18-7 3048,31-6 0,-30 5 0,3-5 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40.4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11010,'11'12'180,"-2"-3"2557,16 55-2659,-13-12-918,4 1 1,0 2 816,-4 21-1422,2-7-570,-4-27 2015,-2-16 0,-5-22 0,-3-4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20.54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174 1 13656,'12'2'3786,"-3"1"-3774,-6-7 828,-8 33-336,-3 16-246,-15 40-34,-7 10-394,14-47 1,-1-1 203,-17 37-34,7-14-158,6-23-279,10-18 347,7-16 46,3-9-80,1-5 80,0-13 428,0-6-384,2-10 90,3 2-90,-2 12-101,1 7 101,-2 9 235,3 20 404,4 13-370,6 28-112,2 16-67,3 15-325,-13-42 1,0 1 234,-1 2 0,-1 0-258,-3 0 0,0-1-615,0 44-574,-2-14-862,0-19-1904,0-31 4213,-2-13 0,1-19 0,-1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40.6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16142,'2'7'-479,"1"-1"0,-3-6 0,0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40.9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293 15 11598,'11'-8'953,"-3"2"1733,-8 6-2114,-75 19-3214,24 27 2586,6-23 0,2 3-381,10 38 1416,32-24-856,21-4 746,15-1-757,52 7-101,-20-8-11,21 8 90,-47-11-90,-17 1 3436,-13 2-2994,-75 12 1,-24-3-3412,7-11 1109,-5 3 0,7-12-3204,40-36 5064,54-10 0,-8 12 0,6 2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41.2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304 39 10010,'2'-22'1715,"0"5"781,-70 46-2496,46-2-2472,-39 47 2505,82-26 1052,22 14-1074,20-21 45,0-3 292,3 26-281,-34-24 695,-8 23 1105,-51-25-2741,-27-5 0,-20 2 0,11-4-2050,-8 7-264,-36 7 0,35-14 2621,78-32 0,-5 0 0,6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41.8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111 1032 10188,'6'11'1232,"-1"-2"2079,-5-9-3121,0 0 1136,-50-7-1405,33 20 566,-34-2-554,47 20 2995,4-1-3713,11 0 315,2-13 77,12-3 147,-1-12-79,5-2-236,31-6 1,6-1 661,7 9-17,-7-6 1,-4 3 71,-18 14-32,-16 0-12,3-3 145,38-5-156,-8-20-67,31-14-34,-20-22-12,-1-11-55,-29 5 0,-6-5-662,-11 11 0,-4-2 656,2-23 0,-5-2 67,-12 12 1,-6 1 10,-6-5 1,-4 0 173,1 2 0,-6-1 943,-14-8 0,-2 5-887,-1-2-112,-8 21-123,38 98 683,7 41-403,10 6 1,4 6-264,-3-21 0,2 0 61,1-10 1,1 4-1,0-6-571,2-2 0,-1-6-684,-3-1 0,-2-6 496,3 11 0,-9-19 0,-10-37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42.0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0 130 15907,'67'-40'180,"3"23"-63,-6-12 1,5 1-408,-9 18 1,-2 7 496,1 1 0,-1 4 73,-4 4 0,1 11 336,21 36 1,-7 12-696,-29-20 1,-6 3-879,16 31 0,-13 1-2090,-30 5-3168,-20-34 6215,-3-18 0,0-30 0,3-3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42.1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40 17857,'4'3'78,"0"0"-6644,-4-3 6566,-6-20 0,4 15 0,-4-15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42.5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269 0 17017,'3'4'-146,"-1"-2"1020,-2-2-874,-66 58-179,43-22 11,-13 5 0,4 2 156,29 5 1,49 19 11,-7-18 67,37 14 34,-27-22 45,-11-1-135,-20 42 303,-29-31-112,-25 28-101,-20-47-56,-9-9-45,1-12-1883,-9-6-1176,35-15-4269,2 0 7328,42-8 0,-5 8 0,5 4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43.8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29 664 13734,'-16'-17'2319,"3"3"-2005,13 14 997,0 0 941,199-31-1894,-128 18 1,3-1-840,-1 1 0,11-2 0,2 0 0,-8 1 533,-4-2 1,-6 1-1,0 0-49,-2 1 1,0-1 0,2 1-214,16-4 1,3 1 0,-10 1-525,-11 2 0,-5 1 194,21-3 1,-17 4-985,-50 10-594,-9 1-4818,-50-18 6936,5-4 628,-42-21-46,12-1 2778,-1-4-1769,26 20 1,2 1 66,-10-8-1207,4 1-451,39 27 0,17 5 1507,42 23 0,16 14-745,19 11-1170,-1 0 0,-1 5 604,-35-13 1,-8 0 150,21 40-3048,-27 3 2975,-31-19 1,-10 1-231,-7-13 1,-6-1-187,-10 17 0,-6-2 86,-3-19 0,-2-4-398,1-3 1,2 0-3794,-27 36-482,30-39 4729,29-2 0,9-32 0,11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44.2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19684,'10'10'22,"-3"-3"561,-7-7-516,0 0 437,4 74-33,-1 5-203,-1-9 1,0 9-37,1-11 0,1 5 0,0-7-232,3-6 0,1-3-23,2 27 0,7-12-179,22-35-22,11-18-398,-1-17 1,5-7-1038,29-21 423,-25 7 0,-3-5-1845,9-30-3163,-30 10 6244,-14 6 0,-20 23 0,0 5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44.3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19 211 19157,'-10'-10'1826,"2"2"-2061,8 8 112,0 0-908,67-41-1289,-9 5 1469,-8 3 1,-2 0 0,-2 3 0,-25 11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21.435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1 14596,'2'7'1367,"0"-2"-481,-2-5 55,8 71-145,6-7-755,-4 0 1,2 3 255,0-14 0,0-1-79,-1 1 1,0-1-29,9 44-123,0-9 99,-2-13-166,-2-15-236,-3-15-234,-3-15-281,-5-14-33,-2-8-9047,-2-5 9417,-9-13 0,5 8 0,-5-8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44.5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5 138 16793,'-3'-11'-224,"1"1"515,2 10-291,0 0-1374,101-52-117,-28 39 46,-8-14 0,-1 2 1547,-1 25 0,-44 0 0,-8 0 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44.6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14967,'58'39'997,"1"-1"0,25 14-1193,-8-6 0,-1-2-2404,0-7-3697,-52-26 6297,-8-6 0,-15-5 0,0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44.8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420 1 9598,'-55'14'1132,"0"0"0,-17 17-20,14 8 0,4 7-989,4 26-872,10-4-327,17-7-1871,11-13-904,11-21 3851,15-13 0,-9-14 0,8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44.9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20636,'6'6'415,"0"-1"-5415,27 75 5527,-15 0-421,6-4 1,1 5 316,-11-11 0,-1-1-429,2 0 1,0 0-454,0-1 0,-2 0 592,-2-1 0,-1-4 1,3 7-1,-8-15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45.3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24 517 19617,'-3'-11'571,"-17"-75"-302,34 46-241,-9-12 0,7 1-6,52 7-22,19 5-2886,-17 23 0,2 4 2449,-17 2 0,0 4-297,14 4 0,-4 5 371,14 23-1375,-10 20 854,-9 18 1346,-25 10 1,-15 2 2048,-28-16-864,-26 22-807,-26-117-728,7-38-112,39-6-124,11-12-873,31 20 0,8 4-1871,1-4-623,-1 21 1,2 13 4312,-11 32 1,-17 6 0,-2 1-1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45.6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293 78 11123,'-56'-41'6959,"30"35"-6119,-63-24 207,56 64 1,8 15-678,-3 18-242,7-10 1,7 1-5,24 5 10,13-6-3929,55-2 2753,-1-28-45,-19-14 0,1-7-2236,33-30-1988,-26-2 5311,-18-17 0,-36 22 0,-7 5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46.5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0 654 14842,'10'-18'717,"-2"4"930,-8 14-1434,28 80-45,20 0-168,-25-28 0,1-3-392,24 14 559,-10-90 0,0-13-212,-6 17 166,6-18 1,3 8 1200,22 56-874,-22 5-246,27 27-45,-35-12 612,-9-5-982,-8-11 202,-9-13-258,-2-17 0,-1-19 45,6-17-258,20-20 303,-2 20 179,17 0 78,-10 31 516,5 7 246,28 35-1125,-12-4 476,21 28-147,-20-17 24,2-7 11,2-10-170,30-12-479,-22-21 88,22-17-33,-34-24-46,-5-21-223,-7-19-73,-21 6 0,-3-6 857,-6 20 0,-3-2-327,1-26 1,-3 2 740,-6 35 1,-3 6 806,-1-36 2040,-13 33-3261,5 46 0,-11 35 157,13 40 216,1 22-250,23 0 0,9 1-118,-10-33 1,2-2-6,16 27 0,5-10-403,11-25 22,-2-22-269,21-30 448,-16-15 924,9-12-700,-30 4 437,-15 14 819,-10 28-516,-3 24-370,3 34-269,10 13-89,11 5-1775,3-39 0,6-6 1304,29 3 5,-18-20 1,2-10-362,36-41 502,2-15 195,-47 10 0,-3-4 146,3-10 1,-5 0 577,4-9 594,-8-1-539,-29 45-683,-4 8 347,25 75 57,-2-14-543,0 3 1,0 4 261,-7-16 0,-2 0-78,-1 2 0,-7 4-90,-14 10 0,-9 7 0,-4-7-460,-7-5 1,-7-2-180,-2 3 1,-6 2 0,-3-12-942,-16-18 1,-1-12-3923,-32 7 5547,11-15 0,56-14 0,9-2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47.3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0 123 16075,'5'5'1726,"27"-60"-1165,-23 41-225,26-45 2095,4 111-1837,0 6-1155,-7-3 0,0 3 600,-7-5 0,-2 0-39,-2 0 0,-2 0-2822,8 40 1399,-7-5 381,-11-42 112,-2-9 358,-17-53-525,-16-19 1192,-9-21 0,-5-8 22,8 15 1,0-2 277,-11-21 0,4 1 367,0-9-168,20 23-90,75 44 404,21 43-606,-5 5 0,3 9 885,-4 10 0,-4 6-1075,1 0 0,-7 11-49,-19 6 1,-6 12 0,-10-7-92,-9-5 0,-10-1-40,-5 0 1,-5 5 0,-14-15-293,-23-19 1,-10-13 437,1-3 1,-5-7 83,-15-7 1,0-10-96,-16-19-134,4-27-597,76-31 260,54-14 318,17 31 0,23-2 1,-5 6 57,-3 3 0,3 5-284,-15 9 1,7-2 0,-1 3 0,-10 8 210,-2 10 0,-7 7 101,34 0 1373,-42 35 0,-5 7-1115,3 6 77,-18 3 1,-6 2-370,-13-2-747,-6-8-3006,-2-14 2669,-4-23-5616,-2-14 6794,-5-21 1,4 16 0,-1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47.4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40 127 12568,'-22'-75'2129,"5"24"-5759,17 65 3630,0 14 0,0-12 0,0-1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47.8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51 549 20210,'3'6'258,"0"-1"-628,-3-5 169,-56 87-79,77-29 117,-5 24 0,11-1 180,18-38 0,8-7-113,13 12 1,-5-3 95,-6-2 78,-26-11 863,-64-6-784,-3-15-146,-35-1-3288,56-66 0,16-36 0,4 8 1346,-3 18 1,5-4 3016,6-17 1,4-18 0,3-2-1,1 16 1777,8-2 0,1 10-2495,-4-2 1,-2 9 1043,0 10-595,-20 65 136,-1 35-147,16 52 1,7 16-807,-9-35 0,1 3-551,3 9 1,4 8 0,-3-9-308,-1-13 1,-3-6-829,-4-3 0,-2-4 1087,-1 13 0,-9-23 0,-2-36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21.83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131 364 9812,'-6'-8'1905,"1"1"1501,5 7-2655,-53-55-606,40 40-145,-40-43 12,54 51 256,22-8-121,19-9-125,37-11-11,-29 16 0,2 0-486,5-1 0,1 1 475,0 3 0,-1 2 0,-4 3 0,0 2 0,37 0-135,-14 5-167,-15 4-639,-14 0-886,-13 3-1097,-10 4-1637,-13 0 4801,-5 2 1,-6-6-1,0-2 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48.1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76 19112,'5'8'90,"69"-37"-1184,-25 22 1,3 1 1126,14-13 1,3 1-12,1 14 1,-3 4 654,24 0-475,-8 0 391,-27 0 0,1 0-61,-8 1 1,2 1-505,20 2 0,0 0-1350,27 1 38,-45-2 1,-5 0-4969,1-3 5517,-7 0 0,-31 0 0,-3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58.7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477 1 13868,'10'11'1793,"-3"-2"-1379,-37 29 1,-17 13-101,18-5 0,0 6-321,-9 6 0,-6 8 0,3 7 385,8 4 0,3 10 0,3 0 0,3-7-769,3-11 1,4-5-1,0 5 551,-9 30 1,0 5 0,11-16 108,23 11 633,21-22-756,13-42 0,9-8-118,-5-9 0,5-5-230,18 3 0,2-8 39,-13-15 1,-3-5-679,-1 1 1,0-6-3530,23-33 1,-6-7 32,-4 3 4337,-16 3 0,-15 6 0,-36 31 0,0 3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59.0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70 4993,'18'-39'3530,"-3"8"-719,-15 31-2587,0 0 1030,39 13-683,-23 25-34,29 22 545,-38 21-948,-3 1-55,-4-3 78,-8 12-123,2-32-1,-6 3-33,7-39 2160,2-11-2508,3-7 471,51-6-123,9-10-76,-3 2 1,4-1-390,-1-4 0,0-3-454,1 0 1,3-1-3998,26-11 1,-4 1 4516,-1-2 1,-24 9 0,-17 4 0,-40 13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59.6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17017,'6'5'1434,"0"-2"-762,-6-3 270,0 0-890,7 103 27,-2-47-79,1 12 0,-1 2-291,0-10-707,-3-8-2587,-6 0-1166,-2-27 4771,-5 0 0,5-25 1,0 0-1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59.8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17734,'2'10'1109,"-1"-2"-1109,-1-8-717,0 0-392,12 10-1256,4 17-4917,4 0 7282,-3 9 0,-11-23 0,-2-4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00.0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16927,'3'1'1211,"-1"1"-103,-2-2-884,6 160-224,-4-84-403,1 23 0,0 1-9428,-1-19 9689,18-63 0,-12 15 0,12-55 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00.2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228 136 7630,'10'6'6185,"34"-66"-4259,-35 43-1332,26-47-95,-44 64-5,-17 15-502,-51 31 98,11 1 27,21-15 1,3 1 702,2 9-752,19-1-2873,23 20 3153,26-11 66,21 16-79,21-20-99,8-3-158,-3-7-123,14-1-997,-31-14-1132,4-5-612,-35-13-2737,-12-3 5523,-6-1 0,-9 1 0,0-1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00.6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0 388 16647,'3'6'728,"0"-2"673,-3-4-1334,77-11-4139,-4-14 4083,-17 12 0,-1-3-33,18-26 355,-39-17-736,-16 5-1966,-33-36 2413,-12 47 57,-25 2-78,1 37 324,-1 27 11,1 14 146,9 24-78,13 9 1823,14 4-1946,10 0-2256,23-5 2009,13-7-112,10-29 0,8-7-1625,30 5-11,-24-14 0,0-8 1692,9-27 0,-24 13 0,-21-13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00.8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0 162 16075,'69'64'1113,"0"-1"0,-8-17 0,-23-7-854,-53-9 21,-9-32-135,2-15-4519,10-44 4374,12 1 56,21-28 904,16 31-848,14 11-112,3 14-123,23 9-1636,-19 12-1895,0 5 3654,-29 6 0,-23 0 0,-1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01.0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20154,'4'3'1401,"0"-1"-2867,-4 69 1600,0-4-67,1-3 1,3 3 85,1-13 1,1-2-507,0-3 0,0 1-4563,2 14 1,-3-5 4678,-4-2 0,0 11 0,-6-68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22.125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1 14831,'10'7'2320,"7"55"-1333,-6 0-1045,-1-4 1,2 5 326,-1-5 0,1-2-152,1 2 1,-1-2-34,1-2 0,0-1-84,9 42 61,-4-17-789,-7-16-472,-4-19-451,-5-17-792,-2-12-3316,-5-10 5759,-6-13 0,4 7 0,-3-7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01.1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13 112 20501,'-7'-1'1849,"1"0"-1670,97-34-179,-4 19-280,-5-5 0,9 1-1911,8 13 1,-7 4-1046,-38 0 0,-4 1 3236,16 1 0,-15 0 0,-40 1 0,-7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01.5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213 1 17252,'51'3'616,"0"1"0,-7 24 1,2 9 111,36 11 0,1 9-343,-37-2 0,-6 7 0,-2 3-139,1 4 0,-3 3 1,-5 6-1374,-7-1 1,-5 6 0,-3 2-1,-4-4 1123,-2 6 1,-7-3-1,-5 4 4,-4-8 0,-4 5 0,-4-2 0,-6-6-519,-11 1 0,-6-6 0,-5-2-393,-2 1 1,-5-1 0,-5 0-1095,0-7 0,-5 2 0,-1-3 0,5-8-633,-11 10 0,0-7 2639,7-8 0,-2 0 0,14-20 0,20-29 0,6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03.2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424 0 14473,'5'3'2219,"-1"0"-1625,-4-3-527,-42-2 168,5 29 443,-17 12 0,-2 8-609,19-2 0,3 5 155,-13 18 0,3 2-22,18-21 0,5-1 156,-11 39-313,30-28 0,9-3-180,21 3-10,37 9-91,15-59-245,8-23 88,-26-29 1,-4-10 314,4-23-683,-21 6 0,-11-2 761,-31-18 79,-24 1-1137,-5 38 1,-5 4 1270,-25-11-79,-13 8-134,33 41-112,14 22-526,8 15-3195,18 53-2778,14-29 6611,15 21 0,-10-59 0,-3-6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03.7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1 101 17610,'11'5'280,"-2"-1"640,-9-4-1292,12 72 630,-3-15-174,2 21 0,-2 3-84,-1 5 26,-4-24 1,-2-7 118,-2-19 809,0-3-371,-2-41-583,-5-19-342,3-23 0,2-8 213,-2 7 1,3-3 122,9-25 1,6 1 10,1 23 1,6 5 93,6 7 1,6 5 0,10 7 1,-1 6-425,5 3 245,3 28 79,-45 28-33,-15 22-343,-27 1 1,-7 1-62,-1 6 462,-2-13 1,5-6-407,24-23 201,12-3 180,9-1 113,16 5-12,12 6 117,13-6 0,5 0-206,26 12-304,2-9 1,0-4-2141,-6-6-1770,12 1 4202,-65-18 0,-17 1 0,-1-2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04.1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83 164 19034,'11'2'1042,"-3"0"-437,-8-2-348,0 0-133,18 85-12,-10-31-179,2 29 0,-1 2-472,-5-22 80,-3 17 123,-1-68 112,-7-10-4266,-25-50 4120,3-2 213,6 1 0,2-5-203,-3-41-144,11-3-395,10 41 0,5 3 1146,18-13 67,12 9 249,52 57-205,-13 27 365,2 28 0,-4 12-505,-38-24 1,-5 2-45,16 29 0,-10 0 150,-32 3-33,-25-7-101,-6-27 1,-6-4-191,-32 11-34,23-23 1,0-5-347,-13-9-551,14-9-5718,36-66 1360,16 33 5289,31-51 0,-17 63 0,-3 4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04.3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34 16770,'52'-19'3944,"-11"4"-3518,-41 15 123,0 0-381,22 57-868,-20-3 0,-3 6-729,11-3 0,-1 0-969,-11 5 1,-2-8 2397,2-18 0,2-28 0,0-7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05.0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57 184 18597,'8'3'1176,"0"-1"-996,-2 84-158,-5-35-22,2 7 0,-1 2-2219,-5 12 1043,2-38-1099,-29-93 2813,20 11-84,-6-13 0,1 0 94,10 12 1447,2-17-1535,2 28 21,1-11-144,0 34-35,0 4 1,1 1-214,0 4 23,2-2 45,2 4-79,1-3 1,5-1-34,3-5-1,-5 5 12,0-1 12,-8 8 1119,-1 0-1467,3 1 572,46 43 88,-6 4-485,1-1 1,2 4 216,-9-5 0,-3 1-23,3 2 1,1 0-1638,9 12 1,0-3 1547,17 16 5,-28-32 1,-4-7 16,-6-15 135,-11-10 56,-8-8 33,1-44-346,-5-5-225,3-45-78,-5 1 484,-1-6-266,-8 25 0,0 2 129,3-1 2854,-12-17-4467,16 83-493,1 10 2162,12 33 0,-9-25 0,10 25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05.4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29 171 16031,'23'-2'3955,"-5"1"-3955,-18 1 269,0 0-112,4 44-90,-11-11-3448,-1 38 2911,-15-19-248,6-22 203,3-5-617,10-30-515,4-22-789,12-62 2447,6 9 230,-5 22 0,2 3 3080,14-6-2222,-8 21-2550,-1 32 3211,-3 29-494,7 33-627,7 23-280,6 13-253,-19-44 1,1 2-1037,6 23 0,-2-1-1804,-1 5 1401,5 16-2780,-37-78 4113,-9-24 0,5 8 0,-2-8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05.6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1 538 15370,'24'-48'1820,"1"0"1,35-3-2813,-4-13 1,6 1-578,-6 30 1,5 4 238,-1-1 0,5-3 0,-6 4 2215,-9 5 1,-2 1 94,21-10 1,-14 8-287,-39 21 1054,-12 4 1446,-22 42-1995,1 0-247,-14 44-156,10-9-269,10 2-415,24-17 0,9-4-56,22 4-56,-2-18 0,8-9-1111,47-26 225,-43-9 1,1-4 885,8-7 0,-4-1 0,7 1 0,-8-10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05.9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1 163 17958,'65'7'242,"9"-9"1,20-4 0,1 1-1667,-3 3 1,0 1 0,8-2 1472,-17-1 0,7-1 1,2-2-1,0 0 1,-6 1-8,2-2 0,-4 1 0,-2-1 0,1 0-42,1 1 0,-1 0 0,0 0 0,-1 0-417,-4 0 1,1 0-1,-3 1 1,-5 0 416,31-4 0,-11 1 0,-21 3 0,-15 0 0,-30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22.52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26 672 14182,'-26'-23'1008,"52"-15"1,18 1-965,16 14 12,7-12 0,2 1-11,11 14 90,-5-2-135,-7 1-45,-9 0 1,-14 4-349,-11-2 315,-16 3-34,-8-3-68,-8-5-100,-7-4 224,-10-6 56,-9-5 0,-7-6 12,-1-1 44,9 3 862,3 6-705,11 18-201,3 7-12,5 12 504,1 24 179,3 8-223,8 29-23,7 2-213,8 7-90,2 1-78,0 3-56,-2-1-314,-2-1-111,-4-6-226,-4-10-278,-5-11-584,-5-13-885,-2-10-2644,-2-12 5042,-1-4 0,-1-6 0,0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06.1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279 8 14415,'-65'33'-359,"0"0"0,-1 0 1,-17 20 1000,131-48 1,53-14 0,7-3-643,-26 1 0,8-3 0,2-1 0,-3 0 0,-11 2 0,-5 1 0,-7 2 0,2 0 0,23-4 0,1-1 0,-1 1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07.2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47 17566,'-2'-10'1288,"1"2"-789,-1 52 0,3 30-1132,4-22 1,2 3 800,-3 13 0,-1 7 0,2-2 356,7 12 0,0-1-338,-4-13 1,0 2 0,-1-5-356,-1 4 0,-1-4 185,1 13 1,-2-8 73,-4-7-34,0-23-56,-2-18 246,-16-14-246,-6-24 0,-17-23-492,0-38 776,22 23 0,4-11-385,5-15 0,5-13 1,4 4-1013,6 16 0,3 3 1,4-4 1067,2-24 0,4-4 0,8 10 45,19 5 0,10 12-290,2 15 0,4 10 402,-1 14 0,2 16-274,11 31 0,-5 15 129,1 19 10,-34 2 1,-16 4-91,-58 21 34,9-36 1,-6-2-130,-26 11 1,-4-2 89,21-14 1,1-2 55,-10 4 1,6-3 940,14-1-1148,19-4 549,41 69-11,11-28 57,-3-7 0,5-1 112,34 8-12,5-8-382,-4-13 2855,11-8-3673,-29-20-1197,8-6-259,-26-20-1098,1-13-5403,-14-4 8731,-5-12 0,-15 20 0,-3 3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07.6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197 173 17252,'1'68'4997,"-13"7"-4734,3-14 1,-1 4-456,-4-6 1,-2-1 314,2 0 0,-1-1-84,2-5 1,0 1-2053,-3 7 1,0-1 1396,-4 13 783,-1-1-738,15-55 414,4-10-941,2-44-658,0-16 1733,-1 1 1,2-5 22,1-10 0,2-4 604,2-9 0,2-3-570,2-4 0,2 0-719,5-9 0,-1 6 797,-6 36 0,1 5-112,10-36 0,-10 100 941,7 30 855,10 42-1432,2 2 1,2 6-41,-6-21 1,0 2-288,-2-9 1,1 3-1,-1-5-37,0-2 0,-1-4-213,-2-7 1,-2-1-3486,14 43 325,-17-43-717,-7-10 4090,-25-42 0,9 0 0,-9-6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07.7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37 199 18205,'-37'-15'1137,"94"-7"0,34 0-1389,-33 11 0,4 2-469,21-6 0,12-1 0,-7-1 721,1-1 0,-11 1 0,10 0 0,-13-3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08.2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0 330 17174,'2'3'1456,"0"-1"-223,-2-2-639,0 58-135,0-4-341,-1-4 0,2 6-320,2 11 0,1-4-313,-1 7-270,6 17 247,-7-75 23,-1-10-1995,-1-84 2510,0 20-120,0-4 1,0-3 881,0-17 3204,17 68-3495,7 36-370,19 52 0,3 14-107,-18-37 0,2-2-28,15 22 1,1-11 22,0-34-292,-2-13 628,26-75-325,-33 9-291,-9-5 0,-7-6 291,-15 12 0,-6 0 22,-1-6 1,-3-4-1342,-6-18 0,-2 2 1627,5 30 0,0 2-196,-6-5 0,2 9-112,6 25-325,3 15-1423,2 61-33,5-2 834,-2-1 0,2 3-2471,13 32-3304,-5-26 6722,4-16 0,-14-33 0,2-7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08.4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44 11271,'20'-25'2073,"-5"6"1386,-1 92-3145,-7-5-277,-1-2 0,1 13 1,-2-7-419,-2-13 0,-1-2-409,0 29 0,-1-7-1552,-1-23-21,0-26 2363,4-28 0,-3-4 0,3-11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08.7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481 1 17644,'12'6'818,"-2"-1"-5795,-94 5 5392,27 24 0,-3 7-275,-9-10 0,1 5 401,3 23 1,13 5-285,18 22 887,21-2-875,35-6-1500,18-7 1723,34-8-49,-12-24 0,14-7-3258,17-18 0,13-10 0,-10 1 2815,-15 7 0,-2-2 0,6-9 0,6-5 0,-35-6 0,-48-1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09.2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5732 1013 18306,'8'-80'392,"-17"20"-224,0-5 0,-6-4-464,-5 20 0,-4 3 296,-3-3 0,-4 1 92,-1 0 1,-11 1-144,-11 8 1,-14-2-1,-4 2 1,4 4-637,0 3 1,2 4 0,-7 0 694,-14-4 0,-9-2 1,-3 2-1,6 7-584,-5 7 1,5 7 0,-3 1 614,19 3 0,0 0 0,-4 1 1,-4 0 51,7 3 1,-5 0-1,-4 0 1,0 1 0,2 0-1,4 1-469,-17-2 1,5 1 0,0 0-1,-5 1 438,3 1 1,-6 1-1,0 0 1,2 1 0,8 1-191,11 1 0,5 0 0,3 1 0,0 2 182,-15-1 1,1 2-1,-12 15 68,25 5 1,-10 11 0,-8 8 0,-5 6 0,-1 2-1,0 2 1,5-3 0,6-4 0,10-7-99,-18 8 0,13-7 1,1 1-1,-11 12-38,22-13 1,-8 7-1,-8 5 1,-3 4 0,-1 2-1,2 0 1,5-1 0,8-3-1,10-6 1,14-6 30,-2 13 0,16-6 0,2 3-15,-7 13 0,2 4 0,13-3 624,17 2 0,16-4-602,13 4 1,19-2-45,7-20 1,14-1 0,5-1 0,0-3 133,14 5 0,2-5 0,9 0-45,-15-10 0,7 1 0,3-2 1,1-1-1,-2-5 11,11-1 1,0-5-1,0-2 1,2-2-79,-14-2 0,-2-2 0,3 0 0,6-2 0,8-1-99,-18-4 1,6-1-1,7 0 1,4-1-1,1-1 1,2 0-1,-1-1 1,-4 0-1,-3 1 1,-6-1 57,17 2 0,-6-1 0,-5 0 0,1 0 0,3-1 0,7-1 28,-19-1 1,6 0 0,4-1-1,2 0 1,1 0 0,0 0-1,-4-2 1,-3 1 0,-6-1-1,-8-1-15,35-3 0,-12-1 0,-7-1 0,1-3 13,-6 1 0,-3 0 0,-1-5 0,2-11 66,-2-10 1,4-11-1,-2-6 1,-4-2 0,-10 2 19,3-9 1,-11-1-1,-1-10-60,-10 9 0,2-7 0,-2-4 1,-9 0-1,-16 3 63,-17-15 1,-20 2 0,-7 0 452,0-2 0,-7 0 1,-16 4-365,-4 23 1,-12 2 0,-8 2-1,-1 3 1,2 5-100,-5 0 1,0 6 0,-2 4 0,-7 1-65,-2 3 0,-7 2 0,-4 2 0,2 4 0,4 7-140,1 4 0,2 7 0,2 4 0,1 3-798,-23 2 1,3 4 0,6 7 732,-7 15 1,11 3 0,23-13 0,16 3 0,22 31-1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14.7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 55 14182,'8'6'1591,"-1"-1"-694,-7-5 133,0 0-862,-12-29-10,8 22 178,-8-22-180,11 29-156,-1 7 0,0 24 1110,-1 31-735,1-14 0,0 5-134,0 7 0,0 5-73,-1 1 0,0 6 0,1-8-168,0-8 0,0-3 0,-1 22 0,1-15-571,2-44 324,0-12-268,11-38 325,0-5 190,12-36 134,-3 7-44,-3 11-583,3 17 414,-3 30 79,10 24 303,7 21 44,10 15-101,23 15-212,-21-26-34,5-1 0,-35-32 112,-5-5 123,-7-11 124,0-58-681,-2-5 322,-1 11 0,-1-4-39,-1 10 0,-1 1-12,-1 1 1,-3 0-107,-2-2 0,-2 4-818,-2-3-492,-1 10 256,13 62-212,11 11 1423,7 21 0,-3-19 0,1-3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15.5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27 360 14764,'4'6'3115,"0"-2"-2487,-4-4-505,0 0 202,-19-10 460,15 48-57,-7 16-521,14-4 0,7 8-1567,4 28 1,3 1 1454,-5-24 0,2-1-95,2 18 0,1-5-268,5 3-124,-4-22-1300,9-39 1131,-5-36 57,12-37 482,5-22 22,6-3-112,4 37 0,4 6-11,17-3 123,-16 21 0,1 8 3522,11 27-3377,0 8-2961,18 18 2816,-28-14-45,6-1 11,-38-22-67,-8-2 23,-7-27 44,-4 1 68,-2-18 3369,-4 12-2563,-5 12-234,-1 8-192,-7 29-44,6 12-11,0 26-359,5 0-112,5-3-684,30-11 213,1-21-56,31-16 135,-3-28 135,3-15-1462,-22 4 0,-1-2 1831,12-12 135,1-4 168,-38 35-113,-9 11 157,-5 4 584,5 19-338,3 9-302,14 22-201,5 2 11,11-1 3436,7-7-3537,35-10-11,-15-16-325,22-21 101,-29-29-202,-7-27-1071,-35-5 0,-7-18 0,-5 4 1323,-3-5 1,-7-1 184,0-9 0,-2-7 0,-6 9-124,-10 10 0,-4 9 471,6 8 0,-2 11 930,-11 14-637,18 59-114,6 71-437,12-30 1,4 3-90,0 4 0,4 3-814,4-5 0,2 3 0,0-6 417,-3-9 1,1-2 396,5 17 0,-4-13 0,-11-40 0,-5-8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1:44.172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499 253 15728,'9'7'1916,"-2"-1"-1534,-15-83-214,-5 39 89,-9-56-257,-6 63 392,-3 14-190,-6 8-113,-8 14 113,-7 18-79,-7 19-21,-1 25-400,4 10 298,9 5-90,14-3-324,17-7 234,8-9-44,16-8-112,13-8 79,17-4 234,23-3 23,13 0-392,13-2 414,-40-16 1,0 0-7,1-1 1,-1 1 11,-2 1 0,-1 1-216,31 20 255,-16-5 489,-20-4-41,-18 3 461,-25-10-529,-31 6 228,-27-11-586,-9-9 1,-5-3-90,18-3 0,0-1-152,-20-1 1,3-1-84,-8-3-314,25-2-493,24 0-953,19 0 717,11 0 1,4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23.086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216 102 16457,'-4'-56'929,"1"10"-805,-5 48 100,-5 18 336,-8 16 370,-11 33-235,-7 17-717,19-37 0,2 1 145,1-2 1,3 1 100,-5 44-146,11-10 48,8-11-283,18-13 57,14-15-136,23-15-167,15-14-438,11-12-374,5-24 486,-1-16 203,-8-23 526,-15-11 78,-19-6-78,-21-3-34,-25 22 1,-8 1 223,-21-24-72,6 31 0,-4 5 700,-28 6 233,8 15-838,12 15-213,10 6 0,9 3-1983,4 18-292,7 3-421,2 15-2526,11-11 5222,6-8 0,-3-12 0,2-2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15.7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17 311 22260,'-17'-69'45,"50"29"-168,-5-8 0,8 2-3139,22 19 1,12 10 1643,-1 3 1,7 3 0,-6 1-637,-6-1 0,-2 2 2254,25 3 0,-14 4 0,-48 2 0,-9 1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15.9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20860,'3'12'437,"1"-2"-381,-4-10-11,0 0-505,30 71 460,-6-11 0,11 21 0,-19-39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16.0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15558,'8'7'-1826,"-2"-1"2593,-6-6-3344,0 0 2736,27 61 1,-20-46 0,20 46-1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16.3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12072,'10'3'258,"-2"-1"2641,-8-2-2474,0 0 226,130 127-349,-64-76 86,-5-5 0,7 9 1,-34-10-2664,-63-4 392,-13-35 555,-19-8 1,-5-9-4219,-9-26 5014,20-15 1,38 30 0,11 2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16.4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17 16670,'-2'-9'3518,"0"1"-739,2 8-1591,0 0-617,-54 88-280,44-21-291,-17 1 0,5 10-3395,34 19 0,12-6-4639,-4-5 8034,1-11 0,1-18 0,-11-52 0,-2-5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16.7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65 10239,'0'-36'1781,"0"7"1331,0 29-2036,0 0-999,12 138 393,4-48-399,-7-26 0,0 10 0,1-7 299,4-6 1,1-4-371,-1-3 0,1-2-1446,6 3 1,2-6-202,10 3 1541,16-36-3670,-12-67-852,-7-19 4628,-2-9 0,-20 42 0,-3 8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17.2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15415,'2'2'5154,"0"1"-4280,26 62-449,-9 3-352,1-6 0,5 5-1950,18 33 1,11-28 845,38-86 1283,-35 52 0,-4-10 73,-12-76 0,-9-12-269,-6 35 1053,21 36-369,-10 16-304,25 28-54,-11 4-169,4-4-163,3-25 0,3-4-162,15 2-28,-17-18 0,-2-9-51,-7-28-10,-13-19-135,-23-3 0,-7-5-101,-5-26 437,-9 27 0,-4 4 1019,-18-1-604,-7 25 1736,-20 66-1086,28 14-911,7-3 1,5 5 58,13-7 0,7 0-152,6 2 1,12 0-320,23-2 1,14-1-1,-1-6-768,-1-7 1,3-6-514,5 1 1,6 0 0,-12-18-6900,0-35 8438,-23-15 0,-34 11 0,-2 3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17.3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165 285 26720,'-92'-12'-1737,"19"0"-4315,114-7 4136,44-15-264,-4 4 1,7-1-2737,-7 4 1,0 1 4643,13-4 1,-9 3 0,-10 6 0,-21 5-1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18.0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282 18 7989,'15'-10'2667,"-3"2"644,-12 8-2381,-74 40-616,25-2-152,-4-3 0,1 2 52,1 18 1166,21-10-1885,55 7 584,21-24 66,44 8-111,-9-20-34,-14 3 2043,-21 36-1426,-36-10-270,-32 28-202,-28-24-1187,-4-22 1,-2-5-1783,1 4 467,-20-12 2357,78-30 0,-1 4 0,5-2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18.2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1 295 12982,'8'9'560,"-1"-1"1670,57-51-2174,-34-7 433,38-17-657,-53 8 494,-21 28-326,-8 2 2402,-16 7-2301,7 11 437,-5 23 291,17 15 22,3 21-358,18 6 0,9 1-493,20 9-276,-5-12 0,7-7-1416,35-24-8139,18-24 9171,-36-17 0,-5 1 0,-45 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23.317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1 16165,'10'1'617,"-2"1"447,-8-2-739,16 81-123,-3-22-662,1 5 0,2 3 516,8 22-56,-1-2 5,-3-8-834,-4-15-246,-7-18-763,-4-22-1401,-4-13 3239,-1-19 0,0-3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18.5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0 377 18664,'7'7'1244,"38"69"-1377,-20-33 217,4 6 0,2-1-5,3-5 143,-3-17 24,13-45-33,-13-20-101,13-45-67,-14-10 34,-17 43 0,0-4-158,6-24 1,-1 4-236,0-4-929,6-15-730,-19 94 561,0 20 1412,3 18 0,-4-12 0,0 3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19.1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1 293 17151,'64'-24'661,"-29"1"-762,43-27 79,-54-31 527,-14 38 458,-14-19-447,-7 53-3584,-20 30 3584,6 12 179,-4 30-350,16 9-65,7 7-101,17 0-146,28-23 1,9-6-22,18 1-18,-4-15 0,1-11-50,8-32-33,-6-17 22,3-42-169,-28 4-212,-7-23-168,-27 25 616,-12 11 460,-21 9-460,12 21-214,-12 8 12,25 12 3454,2 7-3936,31 10 670,0 1 14,29 5 56,-8-6-44,-4 3 10,-5 4 672,12 33-481,-22-23-179,11 18-34,-23-36-1591,31-29 773,-18-16 381,25-30 325,-31-11 112,-5-1 1927,1 0-1479,-11 34 12,5 14 974,-6 42-593,8 16-539,2 10 0,1 2-302,5 6-1154,13 26-1635,-30-65 2789,-4-30 0,-5 9 0,-2-17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19.3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39 123 18171,'-22'-68'851,"5"14"-3662,17 54 1459,0 0 0,0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19.8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20793,'8'51'241,"1"-1"0,1 42-12,1-6 1,2 5-141,-4-19 1,4 1-311,7-2 1,6 5 0,-1-8-426,-2-10 0,2-4-206,14 25 1,4-19-527,0-51 80,3-39 1035,-12-8 0,-1-5 1159,11-25 1104,-14 12 0,-2 22 218,-3 70-2060,-2-12 224,-2 65-382,-2-47-1210,27-23 986,-8-27 224,26-21 11,-20-15 56,-4 8 12,1 19 749,-12 34-244,9 32-69,-6 34-263,-15-36 0,-2 7 80,-2 16 1,-1 10-1,-3-5-332,1-1 0,-5 0-338,-5 1 0,-3 5 0,-8-10-49,-7-15 1,-13-10-3155,-38-4 0,-12-12 2482,15-6 0,-3-9 131,5-10 0,-6-7 0,4-4-669,-17-11 1,7-6-1099,16-3 0,4-4 2695,0-6 0,9 2 0,15 2 0,9 5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19.9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1 577 17521,'77'-46'40,"-1"0"1,1 1-1,0-1 1,0 0-1,-1 1 1,1-1 0,17-13-1,4-6 1,-5 5-1,-16 12 1,-25 24-1,-23 24 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20.4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197 538 11503,'29'-15'224,"-6"4"2644,-23 11-2768,0 0-1143,-78 82 1121,46-30-67,-14 7 0,2 2 1078,22 2-1089,9-12 2056,5-17-2578,3-88 1,7-40-325,15 24 1,8-5-1,-1-3 849,-8-7 1,-3-2 0,8 2 22,10 3 0,7 2 1,2 20 2199,31 8-2226,-2 40 747,-30 62 0,-3 33 0,-5-2-490,2 0 1,-5 5-402,-5-7 1,1 11-1,-2 2 1,-5-6 340,-4-2 1,-4-4 0,-1 0-79,1 2 1,-1 0 0,3 4-514,0-8 1,3 5 0,0-2 0,0-6 408,0-2 0,0-6 0,3 0-15,2 10 0,2-1 0,3-15 1261,22-2-1563,-7-39-1380,-15-79 0,-13-26 1004,-13 32 0,-7-3 390,0-18 0,-4-10 1,-8 8 389,-24-5 1,-9 8-103,-3-2 0,-5 2 586,13 21 1,-3 1-1,5 5 176,-1 0 0,2 5-112,-1 1 0,8 8-243,20 19-407,14 8 1487,19 1-5146,43-11 1,12-4 3658,10-4 0,-10 5 0,-7 1 0,-27 5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21.0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54 1 11733,'10'5'975,"-1"-1"2038,-9-4-2834,0 0 755,-13-2-564,7 49 23,-11 23-186,11-9 0,1 4-1134,0 2 0,0 3 1005,0 18 0,1-2-78,1-27 0,1-2 336,1 8 1,1-6-1312,2-13-885,11-24-7971,46-83 9406,-25 16 1,21-32-1,-47 50 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21.5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14989,'30'33'5848,"-2"-10"-5680,-12 56 1,-6 17-570,2-34 0,1-3 451,0-2 0,1 1-362,5 13 0,0-5-214,2-2 414,7 9-326,-17-91-862,20-51-1690,-4 5 3107,-5 18 1,1 3 355,7 1-473,-2 20 47,-8 12 1018,39 41-819,-15-1 1,37 28-113,-20-15 1,5-8 89,6-23 0,4-8-180,18-14-154,-19-1 1,-5-9 87,-12-33-93,-35 0 0,-8-4 542,-6-8 155,-15-29 337,-14 73-717,4 12 1232,2 79-930,10-6-417,0-1 0,2 4-37,7-13 0,5-2-50,1 0 0,10-3-1165,30 10 0,8-8-2062,11 5 1840,-20-29 1,-6-16 1386,-25-33 0,-19 4 0,0-1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21.7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146 288 25847,'-92'-15'-1603,"38"-2"305,112 1 0,39-2 205,-8 0 1,8-1-274,-19 4 1,7-3-1,2 1 1,-7 1-1627,0 1 1,-5 1 0,-1-1 2723,2-1 1,-1 0 0,-13 2-1,14-1 1,-26 1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22.3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0 16087,'7'3'1400,"-1"0"-705,-6-3 190,-9 76-447,7 4-349,-2-6 1,0 9 78,3 17 0,3 0-881,0-26 1,1 0 224,-1 16 1,1-5-1776,3 6-1984,-4-44 4247,-2-18 0,0-29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23.52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1 16367,'2'7'650,"0"-2"-79,-2-5 315,71 3-394,-11 20-268,3-7 0,2 4-893,-14 7 0,-3 4 859,3 0 1,0 0-85,-5-2 0,3 0-2390,25 16 0,-3-8-2119,-7-22-1502,28 12 5905,-91-70 0,-1 23 0,0 1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22.5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10 428 18742,'-6'-3'-224,"2"0"330,41-33 1,28-12-2898,-14 21 0,6-1 2794,9-12 1,7-5 0,0 5 528,21 4 0,1 6-551,-22 8 1,3 2-1,-5 2-76,-1 0 0,-2 7 151,12 9 0,-12 12 560,-31 20 739,-3 28-1064,-31-4-291,-2 0-4213,-1 31-4302,0-48 8515,0 16 0,0-53 0,0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22.7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 21958,'72'-8'-2458,"-37"1"0,33 36 1,-54-16-1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24.0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249 851 20165,'-88'11'751,"45"14"-555,-6 0 0,6 8-196,25 37-33,10 8-169,34-25 0,10-3-989,26 15 933,-3-27 1,7-10-180,-12-16 0,0-9-35,2-5 1,0-12-388,0-20 0,2-14 0,-7 1 859,-4-2 0,-5-5-462,0-6 1,-1-7 0,-10 3 595,-17 4 1,-8-1 1191,-4-7 0,-3-5 0,-1 9-968,3-26-369,-5 13 0,-1 28 212,0 115-111,2 4-29,-1-13 1,1 3 50,-1 36 591,2-2-698,1-33 1,1-2-999,0 21 713,0 4 1334,0-55-1188,2-16 56,4-9 458,25-53-357,-7 14 78,17-43-68,-16 30 34,-6 4 213,0 3-78,-11 17 1029,-1 4-1153,-7 17-303,0 2 225,0-4-156,0-9-606,2-14 348,7-20 100,6 0 0,5-3-730,19-30 1044,-9 25 0,2 3 269,19-9 11,-3 16 482,-8 16-437,-20 17 56,-9 18 34,-27 19-191,-12 18-129,-23 7 1,-4 1-96,-6 10 190,8-14 1,7-4-392,22-11-91,12-7-100,8 10 302,22-5 34,10 11 56,27-3 34,10 1 22,8 4-1539,-23-12 0,0 0 1506,23 17-23,-29-18 0,-3-1-12,8 3-178,-4-10 190,53-28-101,-28-17-264,-12 1 1,-1-6 296,15-34-77,-6-7-85,-27 12 1,-5 0 229,0-6 571,-4-20-560,-55 71 3243,-16 15-2963,-6 19 0,-2 7-335,-21 21 178,25-6 1,7 5-135,13 28 731,13 4-922,43-25 1,13-4 190,15 0-401,4-17 0,5-14 260,-18-30 1,-2-11-73,4 0 0,-1-10-26,3-22 0,2-14 1,-6 2 120,-2-1 0,-4-5-279,-1-2 1,2-7-1,-11 4 397,-13 2 0,-7 4 67,-2 2 1,-2 1-219,-4 4 1,-1 5 990,0-3-650,-5 26-55,-3 73 1480,-5 32-1451,4 4 1,1 17 0,1-6-197,1-2 0,2 1-92,1 8 1,3 8-1,2-11-1142,7-15 0,3-9-3115,10 25 4381,-7-22 0,-13-54 0,-6-9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24.1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1 293 23908,'72'-27'-1184,"-1"1"1,1-1 0,0 1 0,8 3 0,3 1 1183,4-5 0,15-7 0,-2 3 0,-20 8 0,-20 11 0,-13 6 0,9-2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24.8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15459,'1'-24'370,"-1"5"-370,0 19 617,0 0 738,49 58-470,-36 11-588,13-8 0,-3 8-2075,-29 19 0,-9-1 1778,9-22 0,0-2-578,-5 17 1,0-4-793,5 9-4333,6-35 5135,0-17 1,0-31 0,0-2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8:25.0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185 17 20154,'-7'-9'-627,"1"2"1489,6 7-425,0 0-392,-20 38 78,15-28-123,-14 29-269,11-39-9562,-25 0 9185,0 0 0,-3 0 0,19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9:01.7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256 277 6640,'10'-50'2667,"-1"10"604,-9 40-2588,0 0-246,-44 107-314,13-19 621,-1-2 0,-3 8-666,6-3 1,2-6-157,-1 7 10,9-31 1,3-14 55,11-36 401,2-21-1358,1-35 0,2-14 1177,-1 2 1,0-4-198,0-4 0,0-6 1,2 2 4,4-20 1,4 2-339,-2 6 1,4 4 651,0 10 1,7 9-410,29 6 1166,-10 57-605,20 61-342,-33-20 1,-1 7-913,7 15 1,4 9 0,-3-5-30,-1-6 0,-2 0-197,-1 2 1,2 4 0,-6-15-4421,-4-7 5418,-10-20 0,-9-30 0,0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9:01.9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86 18698,'89'-13'-1057,"0"-1"1,1 1 0,-23 4 0,2 1 154,4 0 0,15-1 0,-3 2 0,-16 2 902,27 5 0,-69 0 0,-9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9:02.7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291 496 15538,'3'4'1759,"0"-1"-302,-3-3-1032,-67-7 147,26 27-2042,-17 15 0,3 10 1582,20 21-112,11-10 0,8-4 646,19-9-915,16-14-3288,39-26 2930,3-31 358,-18 0 0,-1-7-43,-10-10 0,-6-5 82,-1-3 1,-5-10 1274,-11-9 1,-5-15-1,-2 2 1,-2 23-911,-2 9-130,-3-52 1,-2 31-6,0 121 0,2 29-34,7-24 0,4-1-5,4 2 0,7 2-152,22 19 1,9-3-29,-7-20 1,3-5-76,17 11 0,4-9-210,27-17-224,-4-18 543,-32-36 0,-6-7 252,2 0 684,6-38 974,-57 44-682,-55 21-371,13 21-292,-45 24-188,31 14-24,12 7-370,26-14 0,8-1-224,14 3-201,26 12-393,27-62 90,16-30 308,-15-40 0,-5-16 566,-20 26 1,-6-4 844,0-7 1,-1-8 0,-8 7-746,-12 6 1,-7 2 242,-3-14 0,-3 7 452,1-2-493,-6 1-144,6 74 32,2 23 370,0 45 0,2 14-459,0-25 0,2 3-3,2 7 1,0 8-1,3-7-42,3-7 0,3-5-79,1-4 1,7-6-8,17-3 0,6-12-877,15-20 55,39-39 650,-65-12 1,-5-11-887,10-34 0,-3 1 1974,3-5-718,-15 23 0,-6 14-34,-11 40 224,-3 22-318,8 60 139,-1 1-123,0-13 0,1 1-132,7 31-2019,1-10-83,-6-31 2234,-4-20 0,-7-27 0,-1-5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9:02.8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 98 19414,'-22'-54'-750,"5"10"-102,17 44-8979,0 0 9454,74 11 0,-56-8 0,56 8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23.685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0 19011,'5'58'635,"-1"-1"0,1 2 0,2-2-613,3-4 1,2 0-732,-1 0 1,-1-1 641,-1 0 0,0-1-919,5 43-302,-7-5-1984,-3-36 3272,-4-15 0,0-33 0,0-3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9:03.0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17801,'8'1'908,"-2"-1"-5672,4 82 5369,-8-12 0,-1 8-561,4 11 1,1 5 144,-4-22 0,1 1 0,-1-4-464,3 9 1,1-4-589,1-5 1,0-1-3589,-1 4 0,-2-7 4451,-4-4 0,0-3 0,-5-65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9:03.2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0 247 17398,'22'-46'672,"0"1"0,28 3-672,1-6 0,5 5-1239,41 27 1239,-3 9-40,-24 26 1,-3 8 274,10 15-129,-24-1 1,-9 6 359,-21 25-1104,-14 27-3572,-10-32 748,-9-4 3462,-4-43 0,3-20 0,4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9:03.4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0 115 10058,'3'-64'829,"-2"13"1187,-1 51-2016,31 5 0,-23-4 0,23 3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9:03.8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144 22 18742,'8'-12'1916,"-2"2"-5297,-68 52 3672,39 0-291,-11-3 0,3 3 996,24 24-1287,14-6-2186,60-9 1660,-19-30 1225,47-20-408,-49-25 472,-9-5 513,-11 8-884,-10 10 2593,-3 16-2123,-1 11-929,76 17 335,-28-38 465,29-13 1,2-8 39,-14-18-163,-18 11 1,-1 6 217,-7 23-222,1 21-310,5 18 1,1 7-1508,16 15 101,-14-8 1,-5-2-5469,-21-18 6021,-10-10 0,-23-17 0,-1-2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9:04.6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539 27 15851,'3'9'2623,"-1"-2"-2343,-2-7-168,-73-42 56,12 54-62,-3-16 0,-3 6-2097,16 28 0,5 12 2181,-6 16 1,6 5-191,18-17 0,5 1 360,0 11 1,14-1-496,43 12-941,33-20 1,11-4 1086,-29-15 1,0-2-12,34 11 0,-6-2-68,-30-5-100,-24 0 941,-60 42-571,-12-24 879,5-9 0,-4-3-1081,-32-3-537,13-12-7281,17-27 7818,43-11 0,0-6 0,23 6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9:05.0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71 0 16961,'9'4'3484,"-3"-2"-2845,-30 67-269,9-23-264,-1 3 1,0 4-4258,7 22 4084,4-26 355,16 1-1274,10-37 134,19-8-280,3-28 1,1-10-1473,26-21 2604,-22 6 0,-4-3 201,5-23 2751,-16 15-2145,-17 21 650,-8 18-1155,-7 20 146,-1 20 57,5 15 3144,8 18-3537,23 32-640,-2-20-167,13 7-1199,-9-44-784,2-15 1872,-2-37 1,-13 17 0,-10-21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9:05.3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17868,'0'9'1023,"1"45"1,-2 30-1,2-7-956,0-22 1,1 1-699,0 32 1,-1 14 0,1-12 630,2-25 0,-1-4-2033,0 13 0,-2-6 1697,2 2 1231,-2 2-1691,2-100-447,6-22 899,11-7 1,8-13-1,1 5 439,1 8 1,4 2 84,3-7 1,5-4-1,0 15 156,38 12-134,-9 21 6237,-10 90-5643,-32-11-488,-14 3 0,-7 4-16,-20 29-517,-2-30 1,-1-4-1412,-5 2-437,-6 10-852,25-84 2925,1-15 0,0 7 0,0-4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9:05.5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17711,'71'65'650,"0"1"0,-19-34 0,-6 5-1323,-11 34 1,-7 18 0,-6-14-5042,2 10 5714,-12-21 0,-12-48 0,0-9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9:05.7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1 172 18406,'7'5'616,"-2"-1"-280,77 17-235,-47 1 57,57 16 133,-72-10 1020,-10-12-550,-4-10-458,3-27-303,8-15-504,14-26-4412,40 9 1,7 8 4463,-20 8 0,16-1 0,-16 19 0,-54 32 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9:06.5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246 820 18160,'1'5'2005,"-1"-1"-1243,0-4-717,-66-10 23,34 32-2306,-18 15 0,2 8 1588,26 21 782,5-12 1,6-7-884,15-24-111,16-13 122,16-28 2,5-9 0,3-4 738,23-23 185,-24 16 0,-3 3 2967,3 0-2839,-11 16 557,23 59-4540,-6-31 1,3-2 677,34 28 2992,-29-37 0,-4-12 1222,-2-24 42,-8-13 1224,-20 21-673,-7 1 190,-16 24-1366,-2 4-370,-10 2 1053,-26 34-660,4 2-248,-11 32 3008,26-6-3310,9-2-3331,25 9 3230,19-32-22,31-3-1153,22-48 603,-35-3 1,-1-6-17,5-10 1,-2-5-853,1-5 1,-2-8 1092,-6-4 0,-1-7 0,-3 0-85,5-13 1,-4-3 420,-7 7 0,0-4 0,-6 2 5,-7-8 1,-6 2 526,-3 6 1,-6 3 2385,-6 12 1,-5 8-2840,-8 13 851,-9 52-493,-5 68-243,14-5 1,2 15-1,1-4-144,-1-2 1,2 1-29,4 7 1,3 7-1,3-11 199,4-18 1,3-7-256,3-5 0,5-4-913,13-4 0,4-9-173,16-11-74,29-41 409,-27-61 561,-3-17-1897,-10 1 3847,-8 14-1356,-17 33 1807,-5 14-1964,-9 30-1521,-2 14 1543,1 42-1220,-1-5-1554,1 18-2368,-3-41 5470,-6-15 1,4-16-1,-4-4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24.80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13 155 14764,'-7'-6'-89,"2"2"795,5 4-258,64 6 22,5-5-302,-1 2 1,6 0-677,-2-6 1,0-3 585,8-2 1,1-2-1,3-3 0,-1-1 6,-5-1 0,-2 0-50,-9 2 0,-4 1 303,33-4-337,-29 6 56,-24 5-34,-18 4-22,-10 0 34,-7 0-23,-5 0-3826,-2 0 3815,-1-4 0,0 3 0,0-3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9:06.6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0 154 18989,'72'-28'22,"0"0"0,0 0 1,-9-8-1,-7 8 1,43 23-1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9:06.9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19157,'7'3'706,"-2"0"-717,-5-3-2645,31 40 1491,-5-30 21,30 30 1144,-9-48 91,2 0 3729,31-8-2587,-26 7-168,24 6-304,-28 15-178,6 8-2369,6 0 1,15 4 0,-11-3 1785,13 6 0,19 2 0,-20-9 0,-69-20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9:08.0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63 236 16703,'22'-22'1468,"-4"5"-1345,-18 17 874,0 0-212,-8 83-427,-7-19 1,-2 4-320,7 0 0,0 0-39,-9 4 0,3-11-426,11-26-593,2-18-1021,5-23 528,10-28 638,6-28 874,9-33 123,-16 40 1,-1-4 340,-2-24 1,-3 2-1517,-1 27 1,-2 3 1381,-1-8 1,-1 10-286,0 25-45,0 22 941,0 30-118,11 36 1,5 10-645,9 20-290,-2-10 0,5-4 111,18-15-33,3-18-1648,42-23 550,-13-30 654,-22-8 1,-2-8 173,-12-9 0,-6-7 303,0-4 0,-6-7-84,-4-34 1,-7 0 1495,5-3-1009,-17 22 1,-4 13-68,-3 41 1932,0 10-879,0 89-1064,0-22-286,-1 4 0,2 4 45,4-24 0,2-1 3117,10 48-4092,12-26 0,4-2-778,6 8 587,-7-24 1,3-10-2727,1-28 3808,-4-16 0,-11-2 0,-11-4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9:08.3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17050,'37'30'3776,"-16"-12"-3776,13 17-313,-21-23-4600,13-6 4757,-6-11 156,13-9 904,-8-7-815,-3-1-89,-5 6-235,-1 11 795,-4 13-190,10 12 3201,3 8-3381,5 0-3582,4-4 2317,20-7-1077,-7-9-1668,14-13 3820,-29-6 0,-12 0 0,-15 2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9:08.5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56 18418,'9'-31'772,"-3"6"-693,-6 25 179,0 0 403,25 62-258,-7 8-1433,1 1 0,4 15 0,-2-6 789,-6-9 1,-1-1-272,1 1 0,0 4 1,-2-10-1562,1 19-2073,-7-39 3579,-4-16 0,-3-29 0,0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9:08.7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123 249 11839,'-68'-38'-672,"13"7"3176,128-14-2750,4 20 246,-12 3 0,12-5 0,-9 6 0,22 3 0,-29 7 0,1 1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9:08.8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22316,'2'3'1457,"-1"0"-1770,-1-3-6455,26 1-3063,-19-1 9557,18 1 1,-25-1 0,0 0-1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9:10.0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265 194 16658,'-8'-12'1804,"-15"65"-964,13 4-3474,-1-1 1,0 6 2756,6 8 0,3-1-78,-2 28 645,3-38 1,1-6-1038,0-7-874,-9-32 100,-6-35 505,-16-38 610,12 13 1,0-4 436,-1-6 1,1-7-223,5-7 0,1-8 0,3 7 24,0 10 0,3 2-183,3-29 1,15 16 3289,26 48-3004,28 35-1440,0 28 0,2 12 1328,-12-7 0,-2 5-116,-4 0 0,2 5 1,-6-1-219,1 9 1,-7 0 187,-4-4 1,-10 5-818,-23 30 0,-17-2 739,-3-36 0,-8-4-17,-24 24 0,-12-11-368,6-40 1,-5-12-70,2 2 1,0-10-4463,-3-23 1,8-9 4641,9-3 0,3-27 1,58 40-1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9:10.1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15807,'6'6'4650,"37"63"-4359,-33-23-291,10 2 0,-1 3-504,-19 6-8740,0-5 9244,-1-30 0,1-4 0,-2-23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9:10.3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47 18373,'-10'-1'1008,"3"0"-1008,7 1-1131,0 0-1604,50-27-4862,-25 28 7597,37-19 0,-47 28 0,-7-3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25.10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16 9 16894,'-8'-5'-998,"1"2"1166,7 3 79,64 19-112,-8-1-124,-1-2 0,3 3 79,22 13 134,-10 0-34,-15 0-100,-15-2-34,-11-4 78,-10-4 56,-11-1 236,-3 0 0,-8 5-157,-14 5-134,-11 6-135,-11 1-191,-1 2-370,5-2-402,7-1-762,10-4-998,6-2 2723,8-15 0,1-4 0,3-12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9:10.5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1 141 16726,'31'59'943,"0"0"1,0 0 0,3 5 0,-3-9-932,8-2 44,-22-47 369,3-22-593,2-30 0,-1-11-649,2-21 476,-4 7 0,-2 1-286,-6 3-864,0 19-6788,26 21 3752,-14 15 4527,19 9 0,-30 3 0,-1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9:10.7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16031,'1'12'4515,"11"77"-8131,-9-20 3616,2-12 0,1-1-1715,-6 15-435,0-37-7681,-3-14 9328,-5-12 0,4-8 0,-3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9:10.8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20 10440,'22'-11'-7452,"-4"3"8067,-18 8 0,0 0 0,0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9:11.1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14581,'7'10'1389,"-2"-2"393,-16 60-1569,54 11-1845,-30-21 0,5-1 1710,20-4 1,5-7-57,13 14 882,-12-7-881,-21-11 851,-61-27-1816,55-61 1,8-17 1109,-35 11 56,42-20 0,16 11 404,0 43 929,14 25-985,-24 11 2969,10 13-3340,-28-1-167,-3-4-2746,5 2 124,-7-15-5334,1 1 7922,-8-14 0,-7 0 0,2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9:11.3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54 19090,'68'-13'735,"0"0"1,-4 2 0,0 2-1904,1 5 0,-1 3 1196,-13 0 0,0 0-28,20 1 0,-3 0 855,20 0-3522,-27 6 1,-4 0-4248,-7-2 7030,14 9 0,-65-12 0,-4-1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9:13.4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343 1 11634,'10'5'1613,"-1"-1"-978,-73-8-378,26 32-83,-8-7 0,-1 11-1335,18 22 0,8 15 0,2-1 1278,-4 18 1,3 3-140,3-6 0,1 6 1,5-5 21,2 9 0,8-5-6,6-6 1,7-2-46,0-12 1,11-2 50,15-11 0,11 0 0,-4-7 0,-6-5 0,1-4-168,24 14 0,-7-10-101,-31-25 213,-16-11 56,-13-3 225,-8-6 3229,-3-2-3274,3 0 1344,4 0-1137,22 55 0,12 28-219,-9-28 0,2 4-707,4 17 0,3 9 1,-1-3 560,4 11 1,0-3 33,-1 2 0,-3 9-622,-11-16 1,-3 9 0,-2 1 0,-1-8 625,-1-9 0,-2-7 0,-3 6-32,-1 5 0,-2 8 0,-2-3 0,-5-11-287,-8 1 1,-5-9 336,-4-4 1,-1-2-834,0-6 1,0-2 810,-19 37 682,12-16-570,16-12 1870,9-9-1971,11-9-111,84 4 122,-11-24-71,0-11 1,6-7-8,-17-13 0,0-5-224,5-3 0,1-4 224,13-15 0,-6 0 0,6 0 0,-4-7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31.4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80 17106,'-3'-7'1681,"0"2"-1311,3 5 78,0 0-2334,118-3 2110,-64 3 0,5 0-139,13-2 1,10 0 0,-2-1-160,20 1 0,-1 0 147,1-2 0,-1-1-1278,-10 2 0,-2 0 941,0-1 1,-5 1-1485,17-1-336,-16-1-863,-64-1-1130,-12 3 4077,-20-5 0,9 6 0,-9-2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31.6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14159,'8'10'700,"34"1"1,14 3-465,3 15 0,3 2 117,15-3 1,1 3-142,-5 13 1,-10 1-22,0 14 387,-26 0-600,-34 38-102,-29-16-113,1-23 1,-5-1-285,-6-14 0,-2-4-544,-1 2 1,1-4 1064,-22 9 0,23-15 0,23-28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38.8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 15829,'8'0'2320,"-2"0"-1055,-6 0 13,0 0-1099,15-1-78,5 1 191,30 1 279,24 8-2083,12-1 1,9 0 1539,-15-1 0,2-1 2,-6-1 0,5 0 0,-4-2-334,9-1 1,-5-1 286,-5-1 0,1 1-1283,20-1 1,-5 0-292,7 0 498,-35-3 1,-12-2-3413,-34-2 4505,-15-8 0,-5 8 0,-2 1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07:39.0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389 20 16131,'-31'-19'1171,"87"31"1,29 14-881,-1 7-575,-17-9 0,9 4 1,-13-1 440,2 19 350,-31 5-210,-69 8 0,-23 2-297,15-20 0,-7 0-485,-9 3 1,-9 4-1,2-7-277,-11-2 0,1-7-779,0 1 1,3-3 1540,15-11 0,5-3 0,-15 8 0,41-23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25.485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0 362 14428,'40'-55'130,"0"-1"1,0 5 0,1 3 244,-4 11 1,0 4-152,31-14-224,-11 22 0,-11 15 538,-7 26 347,-5 15-280,-6 25-145,-8 18-169,-10 10-469,-6 7 335,-2 6-107,-2-47 1,0 1-51,0 2 0,0 1-375,0 1 0,0 0-247,0 0 0,0 0-493,0-3 0,0-2-2639,0 16 3754,0-21 0,0-37 0,0-6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2:01.4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110 0 14350,'4'5'2488,"-1"-2"-382,-3-3-1938,0-3 56,0 2 135,0-2-113,0 21-44,0 19 246,-3 37-269,2-22 0,-2 2-50,-1 9 1,-2 6 11,-3 14 1,-2 9 0,0-7-120,2-6 1,-2-1-404,1 0 1,-2 3-1,2-12 426,0 12-45,5-21-11,4-16 11,1-23 0,12-8 11,13-12 34,26-1-23,23-8-5,-1-9 0,6-4-6,-17 3 0,1 0-284,24-11 0,-2 1 284,-28 10 1,-4 2-12,39-9-2101,-23 8 2045,-15 8-34,-27 5-302,-7 3-426,-17 1-258,-2 0-1732,-1-4 321,0-3 1072,0-3 1415,0-3 0,0 7 0,0 1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2:01.7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16 211 5464,'2'-41'3843,"0"8"-561,-11-24-2867,7 39 1408,-7-40-1431,9 54 726,0 4-1029,0 6 3404,3 13-2989,12 17 34,10 21-174,-2-6 0,1 3-408,12 34 61,-15-30 0,-2 0-17,0 23-302,-2-3-539,-6-8-2352,3 18 773,-5-31-1614,-2-3 4034,-2-37 0,-5-17 0,1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2:02.0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13240,'3'12'2869,"0"-3"-2320,-3-9 90,0 0-4039,19-7 4173,-3 29 1028,19 7-849,-10 37-358,-1 8-291,-6 7-259,-12-24 1,-1 0-146,0 30-275,-4-32 1,-1-3-1002,0 11-293,0-12-336,0-14-1960,12-18 1758,4-25 2037,6-13 171,2-22 0,-15 20 0,0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2:02.3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278 14 14103,'10'0'5626,"-1"1"-5414,7-15 12,-37 36-112,-1-2-84,-21 20 0,-5 4-39,-18 14-17,27-23 0,4-3-151,9-5 0,13-10-34,32 9 359,12-9 100,29 13 34,5-10 190,6 1-151,-18-5 1,0 1-129,28 11-175,-30-10 1,-1 0-17,9 8-11,-9-1-123,-11-2-1782,-4 3 616,-17-10-403,-1 0 515,-14-12-1008,-2-2 2196,-1-12 0,0 8 0,0-8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2:02.7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14697,'12'10'2454,"-3"-3"-1838,-9-7 337,0 0-460,46 5 235,-25 24 651,33 53-1055,-43 2-329,-7-26 1,-2 1 261,-2 23-55,0-7-22,0-8-60,0 5-41,8-26-46,7 0-10,16-26-1,14-10-67,53-4-224,-16-16 84,-25 4 0,-1-4-734,17-18-358,-14-1-9,-15 0-2042,-15-10-314,-15 13-123,-20-1 3765,-13 17 0,3 7 0,0 2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2:02.8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3 246 10720,'-2'-4'4145,"15"-64"-4123,15 39-44,15-48-146,6 54-4941,-6 2 5109,-21 8 0,-6 3 0,-16 9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2:03.0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17 387 16355,'-10'0'4023,"3"0"-3597,7 0-314,0 0-370,71-83-806,4 32 223,-7-8 1,7 0-2785,-3 22 1,-3 7 3624,15-6 0,-12 6 0,-63 29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2:03.5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108 61 16546,'2'12'1311,"-1"-3"-302,-1 61-505,6-21-375,-2 6 0,1 2 162,10 19-185,-6-20 1,-1 2-62,1 23-45,-5-29 0,-1-4-45,-3 4 45,-6-15 22,-6-13 34,-26-12-56,6-13 0,-13-24-89,19-23 55,11-33-1999,17 0 1,9-6 2026,4 21 1,4 0 5,8-24 0,7 6-172,-1 37 1,3 8 440,34-18 100,-8 30 147,4 17-337,-32 27 12,-3 13-1,-34 23-156,-25 14-12,-15 5 0,-4-20 1,-5-2-45,-18 18 10,26-29 1,3-4-45,10-7 2942,16-11-2931,20 2 884,21-4-649,20 6 12,21-5-90,13 1 34,5 0-135,-24-3 0,0 0-168,22 6-191,-33-6 1,-3-1-1065,-3-1-504,-11-6-1490,-8-2 3406,-13-22 0,-4 14 0,-8-14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2:03.7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17420,'11'10'2857,"-2"-2"-1310,59 49-561,-30 5-1305,7-4 1,0 6 508,-23-6 0,-6 1 88,0 0 0,-3 4-547,1 21 0,-3-1-543,-5-23 0,-1-1-499,0 11 0,-2-4-1367,-3-3-707,-10-31 3385,-3-21 0,0-12 0,2-5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2:03.8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120 761 18966,'-53'-66'2101,"12"5"0,16 5-1261,39 25-571,10-28 1,11-1-270,10 27 0,8 4-1023,25-18 0,4 0 563,-11 8 1,1 1-499,3 1 0,0 0 999,2 4 1,-5 3 0,9-6 0,-16 14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25.73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151 1 16614,'2'40'1310,"-4"17"1,-3 1-134,-3-6-959,2 8 1,1 2-74,-2 4-145,7-6-190,15-11-225,10-18-122,19-14-158,9-17-168,4-25 617,-5-15 246,-14-21 123,-18-4-123,-14 1 650,-26 10 67,-11 15-325,-25 18-392,-12 12-101,-4 25-1131,-3 14-2478,24 7 3710,10 5 0,31-25 0,4-4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2:06.0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6877 3320 15807,'3'2'1971,"0"-1"181,-3-1-1760,-48 41-22,-6-15-253,-2 5 1,-8 1-1736,-3-8 1,-4-3 1628,10-3 1,-3 1-1,-3 0 15,-11 3 0,-3 1 0,-2 0-455,11-2 1,-2 0 0,-1 0 0,-1 1 498,-8 1 0,0 0 0,-2 1 0,0 0 22,-3 1 1,1 0-1,-3 1 1,-5 1-45,12-3 1,-6 1-1,-2 1 1,-1 0-1,2-1 1,6 0-384,2-2 1,5-1 0,1 1 0,-1-1 0,-3 1 343,0 0 0,-5 2 1,0-1-1,0 1 1,3-2-1,7 0-7,-7 1 1,7-2 0,2 0 0,0 0-37,-19 6 1,2-1 0,-2 2 44,11-4 0,-2 2 0,1 0 0,6-2 303,1-1 0,5-1 0,0 0-307,-12 5 1,-1 0 0,8-3-8,11-3 0,5-2 679,5-2 1,1-1-680,6-2 0,-2 0 16,-15 2 1,2 0 17,-26 6-34,35-10 0,1-2 0,-8 2-34,4-2-22,-4 0-78,-30 6 134,17-3-12,24-4 1,1-1 0,-20 6 2733,1 1-2845,-28 7 78,24-5-22,-21 4-34,31-6 400,4-3-310,9 0-34,2-2 56,20-5 1516,1-2-1471,18-4 174,-2 0-185,5 0-34,-9-6 0,2-7-11,-8-13 79,1-11-79,-5-13-6,3-5 0,-1-4-445,3 7 1,0-3 444,-8-27 1,0-4-862,3 9 1,0 0 866,-2-9 0,0-2 0,-1-3 0,0-5-859,6 8 1,1-5 0,2 4 850,6 22 1,2 2-1,1-2 4,-2-16 1,1-3-1,4 6-199,4 2 0,2 4 169,0 1 0,2 1 34,2 5 0,3-2-140,4-23 0,3-1 28,-2 25 0,1 0 78,1-16 1,-2 2 10,-5 29 1,-3 3 405,0-39-378,-3 36 1,-1 1 1147,0-17-1153,0-10 3145,0 37-3145,0 3 790,0 3-745,5-21-45,-1 12 45,3-19-45,-4 18 78,-2 3-78,-1 4 22,0-1-22,0 15 0,0-1-22,1 18 11,3-1-56,6 1 22,10-7 22,13-5 23,19-10 0,20-6 0,2-1 0,13-4-1116,-11 8 1,5-1-1,3 0 1142,2-2 0,3-1 1,2 2-11,-14 6 1,3 1 0,0 1 0,-2 2-493,12-2 0,-3 2 0,2 1 483,4-2 1,2 1-1,0 0-5,-23 7 1,-1 1 0,2-1 0,3-1 19,0 1 1,4-2-1,1 0 1,-1 1-1,-5 0-529,21-3 0,-4 0 1,3 0 508,-10 1 1,4 0 0,-1 0 0,-8 2 4,-6 1 1,-7 2-1,1 0-30,-2 0 1,-1 0 0,5 0 29,25-7 1,5 0 0,-3 0 288,-22 6 0,-3 0 0,3 0-304,21-5 1,4 0-1,-7 2 8,2 0 0,-5 3 0,-5 1 0,-2 2 0,-12 2 0,-1 2 5,2-1 1,-4 2 28,17-2 1235,-2 1-1269,-48 4 2329,-7 1-2284,-5-2 90,7 0-157,-11 3 1808,3-2-1786,-12 5-11,-6-1 0,-1 2 0,5 0 67,3 0-45,13 0-11,7 0 22,9-1 45,41-9-67,-18 2-11,26-7 0,-33 5 11,-4 1 11,-8 0-11,11 1-11,-19 2-11,6 0-1,-19 4 23,1-1-3381,18-1 3381,-3 0-11,19-1 0,-5 1 11,1 1-11,1 2-12,13 0 23,-20 1 12,7 0-12,-25 2 3392,-3 2-3392,-2 2-12,17 14 12,-6 4 34,17 19 33,-7 12-33,4 21-1557,-12 3 1,-1 7 1544,-9-13 1,-1 4-1,-2-5 1,0 5-1,-3-2-653,1 17 1,-3-2 680,2 5 0,-2 2-109,-3-5 1,0 4 80,-4-15 1,-1 4-1,0-4-301,0 9 1,0-2 300,-3-17 1,0 1 0,-1-7 16,0-4 0,1-6 2027,9 43-1886,0-14 279,5 8-381,-9-31 1541,1 0-1552,-9-35 128,-2-10-117,1-4 994,-3-5-1050,2-2 534,-4-3-544,0 2 10,0-2 68,0 4 10,0 2 136,0 3-124,0 5 45,0 2-67,0 14-46,0-6-10,0 14 0,2-8-23,0 5 0,5 17 0,-3-14 0,3 8 1,-3-21-1,2-9-11,-5-5-23,3-7 35,-4-2 55,2-3 34,-2 1-23,-3 6 90,-26 9-112,-29 15-1172,-4-6 0,-15 4 1,1-1 1115,8-3 0,1-1 0,-6 3-76,-3 0 0,-7 2 1,-1 1-1,4-2-861,-10 3 1,4-1 0,1 1 241,-1 0 0,1 1 1,6-1-1581,-7 3 0,7-2 2275,14-2 0,14-4 0,25-11 0,15-6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4:54.88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0 13008,'10'4'1166,"-1"-2"1111,-9-2-1146,21 164-940,-15-71-122,1-23 1,2 10 0,-3-9 30,-4 27-88,-1-19-579,-1-10-285,0-36 1092,0-6-2906,0-44-3541,0-5 6207,0-24 0,0 23 0,0-1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4:55.055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10 236 16614,'-5'-9'1748,"0"1"-976,5 8-704,98-69-68,-21 39-34,-1-12 0,6 3-1305,-16 25 1,-6 7-2002,16-4-3965,-12 4 7305,-54 15 0,-10-6 0,-3 6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4:55.265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10 127 16266,'-5'-10'717,"0"3"-5840,93-6 5291,-25 0 0,5-2-168,13 1 0,3 1-175,1-3 0,-9 2-3288,-11 4 3135,-24 8 1,-36 2 0,-5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4:55.56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0 239 17767,'6'12'168,"-1"-3"315,-5-9-170,32 64-560,-23-4 314,23 30 85,-30-36-119,-2-36 46,0-10-314,-9-31-57,3-16-21,-3-33-270,5-16 96,16-4 487,29 31 0,5 4 0,-13 0 0,9 25 0,0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4:55.93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61 281 10420,'7'7'750,"-2"0"-1259,-5-7 722,72 3 1347,-40-12-1369,54-2 903,-63-17-1027,-6-4 958,-9-5-1877,-4-23 3834,-20 14-3139,-9-6 244,-19 29 725,-10 47 1,1 16-690,9 2-95,-4 9 0,18 6-6,57-3 1,18-5-247,6 8-608,1-13 1,3-7-1220,10-19-1220,-7-8 3271,-20-7 0,-13-3 0,-21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4:56.247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112 280 14563,'20'1'3429,"-4"0"-2959,-16-1-290,0 0-113,62-37 78,-35 11-117,14-21 0,-5-3-375,-20 1 302,-10-24 459,-69 75 1,-11 20-123,24 4-191,-27 8 0,12 14-34,59 12 0,19 3 56,14 12-433,-3-16 0,9-7 310,37-12-34,9-16-3735,5-11-2012,13-22 5781,-37-5 0,-9-1 0,-41 4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4:56.98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38 194 14630,'7'5'2275,"-1"-1"437,-6-4-2656,24-47 56,50 0-101,-8-15-22,25 23-57,-52 32-66,-18 21 76,-17 16 147,-28 25 1,-19 14-68,-21 7-22,30-40 0,1 2-241,-6 15 0,4-1-106,-1 9 123,20 21 45,54-45 167,29 1-16,5 5 0,0 5 28,-32-17 0,-4 3 28,21 19 0,-11 3 73,-35 13 95,-51-15 0,-15-4-84,-7 4-194,-5-17 0,-4-9 239,-5-21-67,13-12-987,16-67 0,44 12-179,11 0 1,10-1-382,14 13 1,7 3-12,4-2 0,6-3 1079,6-5 1,8-6 0,-6 5 584,-5 6 0,-2 0 252,-1 1 0,4-3 0,-12 8 1491,-4-4 2397,-13 8-3274,-13 20-647,-6 5-393,-5 15 740,13 85-605,-2-31-157,0 8 0,2 2-919,5 6-2106,-1-11 3025,-7-25 0,-4-14 0,-6-20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4:57.13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1 11145,'0'0'0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4:57.78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82 15739,'10'4'774,"-3"-1"-5763,33 58 5169,-29-9 1105,28 34-1912,-37-34 556,-4-31-7470,69-74 11430,-8 65-3682,-12-33 0,-2 3 28,18 66 1,-30-10 3245,2-6-3369,-1-10 303,22-12-471,-13-25 56,17-19 247,-20-23 615,-16-4 1,-4-1 459,1-8-784,-8 16 0,-5 7 56,-8 26-146,-8 11 78,-26 37-526,8 0-56,-11 30-324,27-10-292,6 0-841,38 7 1300,-9-16 213,30 9 0,-18-10 291,-2 11 95,-9 32 1,-6 11-253,-8-27 1,-3 2-696,1 9 1,0 7-1,-3-5 606,-6 5 0,-2-5 11,0 1 0,-3 1-546,-6 9 1,-4-5 1072,3-30 0,-3-4 806,-28 40-571,8-72-527,0-46-291,7-30-471,15-30 1,9-13-357,7 17 0,6-4 192,-1 6 0,3-6 0,5 5-243,3 16 1,4 5 0,1 3-541,5-8 1,2 5 1417,0 6 0,-2 11 0,-6 19 0,-7 11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29.048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66 44 14540,'11'-30'527,"-2"16"-471,-9 51 1076,-4 38-628,0-16 0,-1 6-857,-3 13 0,-1 4 666,-2 9 1,1 2-23,0 2 1,1 0-96,3-2 0,1-1-84,2-8 0,1-2-178,3-6 0,3-2 66,5-8 0,3-2-34,3-8 1,5-4-169,4-5 0,6-6-583,33 23-896,8-25-1244,6-20-3349,-22-22 6274,-5-18 0,-37 7 0,-3-5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4:58.437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261 249 7984,'-22'-46'1681,"5"10"1109,17 36-2129,0 0 997,11 148-1401,4-62 48,-7-21 0,-1 10 1,1-7-284,1-14 1,0-3-663,-3 9 1,-1-2 236,-1 13-235,-10-4 2720,-14-54-2463,-16-26-101,-16-27 104,20-16 1,1-18 0,5 3-4,3-1 1,4-4 88,-4-6 0,-1-9 0,13 10 281,19 11 0,8 8 11,-2 6 0,12 8 1524,48 5 1,13 16-1318,-36 13 1,1 7-126,34 7 1,-5 15 376,-14 38 17,-39 19 1,-11 8-522,-8-31 0,-4 1-347,-6 31 0,-8-4-863,-20-8-784,-1-17 2039,12-25 0,9-12 0,7-15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4:58.880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74 5 15269,'13'-2'2207,"-3"0"-923,-10 2-959,-40 56-247,24 28-78,-25 5-56,48-5-66,12-62-394,17-11-144,20-15 514,-17-15-34,-1-14-302,-28-11 811,-17-4 624,-34-17-348,19 29-146,-20-2-245,36 33-214,5 4-225,49-15 191,-3 8-10,45-9-68,-18 12 112,-8 3 246,9 55-44,-38-18-135,4 46-67,-35-34-1995,-4 14-234,-4-33-718,-4 5-3809,-3-41 6756,-1-7 0,6 4 0,3-2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4:58.98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4 104 13824,'-2'-57'-1667,"0"10"0,2 47 0,0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4:59.330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0 471 14003,'9'52'1260,"0"-1"1,5 42-1127,-11-44-89,1-5-45,4-11-45,5-8-851,58-12 381,-18-18 347,-3 0 0,0-4 122,13-20 12,-5-7-492,-25-11 0,-5-5 369,1-23-316,-11 10 1,-6-2 500,-11 16 0,-5 1 11,-1-6 0,-3-5 1735,-3-18 0,-3-7 0,2 46-1561,1 71-213,-11-80-67,27 127 0,9 41-1356,-8-53 0,-1-7 1423,2 26 0,-5-28 0,-2-42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4:59.457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1 133 18978,'80'-25'-2113,"1"1"1,14 10-1675,-5-18 0,-5 2 3787,-29 22 0,-45 8 0,-6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00.28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453 485 16580,'-81'-3'2006,"-6"49"-1715,28-22 0,2 4-465,9 18 1,9 5 319,-1 28-67,15-1-57,13 16-22,8-47 264,8 3 117,2-50 245,4-24-593,8-45 1,2-15-213,-6 22 0,1-4-307,2-9 0,3-8 0,0 6 402,0-1 0,8 4 28,10 13 0,9 0 0,-3 7 61,-4 7 1,3 7-6,26-6 0,-2 23 104,-6 70-104,-32-9 0,-5 12 179,-6 19 0,-6 19 1,-2 4-1,0-7-153,0-6 0,-1-5 0,-2 7-520,-1-6 1,-1 9 0,-1 2 0,0-3 0,-2-9 493,-1 3 0,-2-8 0,1-1 16,1 28 1,0-1-1068,1 4 0,0-5 911,0-35 0,-1-5-101,-1 2 0,-5-10-91,-18-22-1796,-20-43 746,-2-23 0,-8-19 0,4 3 1382,2 1 0,2-3 529,-5-10 1,-4-6 0,10 8 232,15 16 0,7 6-111,-9-28-369,17 7-181,34 24 0,31-9 555,-3 31 1,9 4-791,13-5 0,2 2-1413,-9 4 1,0 2 1546,3 1 0,-8 3 0,-12 3 0,-13 4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00.73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1 141 19583,'2'11'22,"0"-2"-361,5 53 1,2 18 674,7 18-273,-6-30 1,0 10 0,1-7 234,2-3 1,2-5-277,3 9 1,1-4-444,8 16-228,5-11 245,-15-58 382,-1-29-292,3-26 67,5-21 1,1-4 268,5-7-22,-7 13 0,0 12-33,-7 34 750,1 16-470,45 71-247,-19-33 16,-4 3 1,0-3-17,1-22 79,16-29-86,-19-27 86,11-31-45,-27-22-23,-12 38 0,-3-3-11,-3-3 0,0-4-1723,1-25 1,0 0 1688,-1 27 0,-1 1 0,3-10 1,1 8-471,2 21-2319,0 23 571,0 33 2252,-4 24 0,0-15 0,-3 10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01.73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357 946 11266,'0'-23'1927,"-67"-34"717,28 58-2190,-27 14 0,0 10-454,20 28 463,11-3 1,7-1-777,19-11 449,10-12-1032,18-14 986,42-33-1681,1-15 980,-18 6 0,0-3 275,16-28 336,-10 10 1491,1 21-495,-22 36 304,2 27-761,-15 31-287,8-4 0,4-1-107,11 8 170,-6-20 1,5-8-316,15-26-112,4-32-454,-7-46 0,-5-17 280,-18 22 0,-4-4-530,1-10 1,0-9-1,-6 4 603,-11-6 0,-6 4 213,1-3 0,-2-1 867,-2-17 0,-2 5-251,-1-1-549,2 36 0,-3 21 46,0 43 150,-2 39 0,3 19-263,0 20-248,-2 2 0,3 4 276,7-24 0,4-3 11,1 2 0,6 2-2,9 1 1,7 4-1,-1-6-9,-1-8 0,3-3-28,15 25 0,3-14 1601,1-40-1893,3-20-1172,-10-27 1,-1-9 1059,23-24 225,-23 8 0,-5-4-354,-1-25 533,-19 8 795,-35 7-470,-8 32-11,-26 16 521,9 40-588,5 19-147,20 27 1,10 9-101,14 17-305,3-15 0,10-7 215,42-14 79,18-26-213,5-40 0,3-14 235,-31 2 1,-3-7 16,33-17 0,-8-10 1520,-41 10 0,-9-7-1627,5-41 1,-6-2 78,-12 42 0,-2 0 139,6-29 0,-12 11 108,-22 38-236,-4 16-101,-36 16 850,17 12-1141,-7 11-11,30 9 168,10 5 179,25 6 67,34 29-117,1-9 414,-17-19 0,-1 0 308,12 28 102,-6 1-225,-16-30 1,-1-1-596,7 13 91,4-2-157,-19-40-773,-3-10-307,-2-19 1237,-6-26 0,-2 16 0,-5-12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01.88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0 262 17289,'94'-32'-936,"-47"19"0,5-2-347,36-23 1,2-3-1804,-28 17 0,-4 2 3086,3-2 0,-8 2 0,-15 6 0,-7 2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07.0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22 4485,'-11'-12'-131,"2"3"0,9 9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29.565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29 144 15381,'-10'-8'1401,"3"2"-1491,7 6 751,-11 17-146,22 35-245,-8 30-186,9-28 0,2 2-125,-2-2 1,-2-1 96,8 39-56,-1-21-22,-6-22-158,-1-21 147,-5-16 10,0-7-683,1-15-53,5-18 176,4-19 583,6-13 67,1 5-67,0 17-179,-1 18 156,1 14 23,5 19 459,8 11-189,9 20-69,4 9-122,4 1 89,-3-6-168,-2-13 0,-8-13-11,-7-12 11,-7-7 347,-6-21-134,0-13 78,-10-29-55,-1-18-91,-7-17-391,-8 42 1,-3-1 267,0-2 0,-3 1-16,-6 3 0,-1 1 117,-15-34 43,3 24-166,16 30-537,5 14-1122,10 23 90,1 12-2251,2 3 3942,8 6 0,-5-14 1,5-6-1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10.1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4 14702,'10'-2'145,"-3"1"1507,-11 58-1142,-4 4 0,0 5-586,2-8 0,1 1 31,-4 17 0,2-6-492,5-11 40,2-14-7111,46-22 7763,-19-26 0,23-1 0,-35-13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10.6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1 261 15168,'8'3'3798,"-2"0"-3753,7-21 90,-17 44 235,9 3-23,-11 52 0,-2 12-330,6-39 0,4 1-17,2 33 0,8-6-79,24-20-111,13-20-1211,29-31 1177,-36-30-258,10-35-89,-46-23-1193,-14 11 1,-3-1 2021,-7-31-156,3 34 0,-1 3 77,-1-3 180,8 13-191,6 14-2217,23 10 2128,5 14 2295,23 4-2285,0 21 99,5 12-177,0 18 39,-12 12 1,-3 5 5,8 16-248,-14-15 0,-3-2 214,-7-5-22,0-12-224,33-14-269,-1-18 236,36-27 2883,-8-18-2660,-2-24 62,-40-9 0,-7-6-124,-12 28 1,-6-1 95,-5-27 0,-11 2 112,-22 5 191,-15 18-224,-13 15-281,19 19-672,0 8-1429,24 8-1877,5 1 4180,8 3 0,-4-1 0,4 1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10.9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131 139 19538,'3'-5'-45,"-1"1"135,-2 4-1188,-3 24-583,20-18-369,5 18 1041,17-33-1187,-5-12 1468,-15-13 3025,-46-23-1412,-5 29-134,-34-6-628,17 44-123,7 13-4143,14 19-1056,13-2 5199,10 3 0,5-28 0,0-1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11.4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1 361 21812,'0'7'-2285,"0"-2"2666,0-5 145,0 0-492,111 7-1106,-21-5 1094,2 0 1,4-1 22,-29-6 0,0-3-34,32-10 0,-4-3-134,-42 8 0,-2 0-107,22-7 1,-13 1 5,-38 8-639,-12 2-6211,-17-11 4385,-13 1 627,-16-11 1099,-13 4 963,-9-4-26,-29-11 1920,23 12-79,-11-2-302,39 19 55,12 5 1810,13 5-2493,29 5-750,17 14 156,35 12-56,11 15-196,-37-19 1,0 1 83,34 27 1571,-45-15 1,-5 4-1403,3 23-124,-36 26-168,-40-18-4484,-26-12 0,-8-5 4484,37-26 0,0-2 0,-25 15 0,12-11 0,39-27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14.6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500 0 11889,'3'9'1558,"0"-2"662,-3-7-1144,-125 50-583,63-4-366,-19 0 1,2 6 90,44-12 0,8 2-16,-24 43-45,29-20 0,6 0-79,8 8-33,28 23 512,35-74-501,22-11-45,14-23 1,5-7-18,-38 9 1,-1-3 98,36-11 0,-8-1-294,-23 3-281,-26 7-22,-18 9-180,-15 4-661,-7 2-1191,2 0 2536,-2 0 0,4 0 0,0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13.0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13 297 14227,'-2'-10'2275,"0"2"-1368,2 8 550,0 0-494,-9 106-537,14-17-1687,1-5 1,1 17 0,2-12 1260,3-19 0,2-4-95,5 32 0,1-11 204,0-33-1028,-8-23-359,-5-62 561,-5-28 650,-4 1 0,-2-7-253,0-5 1,-1-3 302,-1-4 0,1-5 20,1 9 1,1-5 0,1 5 175,4-5 1,2 3 55,2-14 0,6 9 52,15 17-163,6 33-921,23 97 1043,-30 3-173,-4 0 1,-4 5 84,-17-17 0,-6 0-158,-2-4 0,-2 1 39,-6 11 1,-2-4-96,-4 0 2046,-2 4-2080,23-64-29,7-17-105,68-30 168,-25 19 56,0 1 0,1 7 3498,1 27-2775,-14 32 0,-4 11-84,-1 18-247,-7-4 0,-8 2-56,-29 8-123,-14-6-264,-17-24 1,-7-4-331,-9 3-62,12-15 1,4-7-768,19-18-616,13-4-8005,57-46 9826,-15 22 0,24-25 1,-37 37-1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13.3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382 39 17498,'2'3'2791,"-1"-1"-1906,-85 46-291,35-5-326,-8-4 1,1 8-101,27 7 1,9 0-236,-2 7-180,31 17-246,36-64-2486,11-24 0,4-9 2217,27-19 676,-29 3 1,-7-5 40,-15-31 1,-19-2 44,-41 4 436,-26 31 1,-10 6-111,-26-5-254,14 22 1,3 11-39,6 24-34,19 19-2118,25 31 2500,41-13-7362,9-1 7044,26-32 0,-33-19 0,-3-4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13.5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19168,'7'5'471,"-1"-1"167,-6-4 46,0 0-605,12 78-79,-9-27-303,3 6 0,0 3-8632,-3 26 61,-3-43 8874,3 3 0,-3-46 0,0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13.7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13322,'1'8'-582,"-1"-1"2336,0-7-4320,0 0 2566,6 14 0,-4-10 0,4 10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16.6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16087,'6'4'3316,"-1"-1"-2744,-5-3-718,0 0 863,12 70-560,2 5-573,-2-6 1,0 6 454,-1-9 0,0-1-11,-2-4 0,4 3 5,14 29 1,4-3-34,-12-39 0,2-3-84,10 22 0,3-12 21,5-35-1338,45-61 852,-34-13 323,-7 2 1,-5-5 124,-16-39 101,-10 5-1817,-9 1 2299,-3 39 272,-2 11-710,2 32-21,-1 11 156,1 15-442,3 27 1,2 8-1351,9 15 1385,-7-14 0,2-7 228,7-19 0,-10-25 0,-3-6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1:44.502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98 63 14899,'4'9'1782,"-1"-1"-1424,-3-8-358,-6-40 191,-4 33 33,-9-17-34,-2 50 45,0 15 136,5 8-69,8 7-67,4 1-123,4-2-112,7-5 0,9-10-112,12-10 0,16-15 45,11-7-1043,16-26-548,12-16 498,-36 6 1,0-5 234,2-4 1,-3-3-684,-2-1 1,-3-2 1607,-4 1 0,-6 2 0,3-7 0,-14 14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30.33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24 8 17409,'-2'-7'459,"-8"71"-223,7 2-746,-2-2 1,2 6 559,7-11 1,4 0-29,0 2 0,3 0-5,5 1 0,2-1-17,-2-3 0,1-3 117,0-5 1,-2-3-163,9 26 172,-6-25-362,-6-25-146,-3-14-863,2-25 762,2-14 213,6-26 355,3-8-41,3 0 280,-1 15 78,-3 18-403,-2 16 112,0 11 291,6 16 315,4 11-136,7 18-280,2 9-166,2 1-103,-3-4-33,-1-10-325,-2-14-818,1-12-695,2-14-179,3-21-459,3-19-695,-3-19 3171,-7-6 2790,-10 8 583,-10 17-986,-7 18-1603,-4 15 258,-2 8-269,0 27-269,1 2-179,6 26-190,8-8-135,6-2-45,7-13-168,2-13 101,7-9-246,2-16 223,4-15-167,0-20-113,-8-19 34,-7-15 190,-13-4 931,-9-11 89,-3 41-594,-3 7-167,0 58 895,3 34 169,9 42-673,-1-22 0,2 10 1,-1-1-1450,5 17 1,1 3 1082,-2-6 0,1 5 1,-1-4-57,-3-20 0,-1-4 1,-1 1-394,1 2 0,0-1 0,-1 0 363,0 0 1,-1 0-1,0-1-7,1 26 0,-1-4 6,-3-11 0,-2-5-22,-1-16 1,-4-7 93,-20 15 180,-48-54-258,-8-42-500,20-4 0,1-9 304,12-10 0,6-6-85,1-8 1,5-3 444,5-5 0,5-2-932,6-1 1,5 0-74,1 4 1,7 1-1656,10 1 1,6 5 2495,6-11 0,7 19 0,-12 52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16.8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3 18362,'-7'-1'-7228,"2"-1"7228,5 2 0,0 0 0,0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17.4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18395,'10'12'112,"6"53"-33,-14-33-79,7 42-964,-13-42 303,1-11-2555,-2-41 3216,15-6 67,12-29 247,17 20-45,8 15 930,4 26 0,6 14-936,14 26 0,1 4-235,-6-16 0,-2-2-28,-3 10 0,-10-17-145,-17-53 133,-24-33-3368,-3-2 4209,-5 2-235,-2 28-460,-5 8-123,-7 29-11,-9 13-548,-16 42-192,18-21 12,-3 18 2831,33-46-2596,7-5-2932,25 0 3458,-5 13 180,10 18-135,-9 26 1,2 25-798,-18-14 0,1 14 0,-5-6 764,-2-3 0,-3 0 261,3 5 1,0 8-1,-10-13 321,-14-21 1,-8-7 604,-22 36-128,-27-48 0,-9-15-634,-17-19-453,18-11 0,7-15-17,18-62 720,29 35 1,11-5-2240,27-32 1,16-1-404,0 19 0,8 4-829,12-10 0,5 9 2751,-7 28 0,-5 11 0,-7 11 0,-11 6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17.5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4 6630,'-7'-2'0,"2"0"0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18.2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75 185 12916,'-21'-51'2302,"0"0"1,-12-31-2225,33 82 875,0 0-998,0 9 45,3 23 549,8 28-44,6 39-388,-6-42 1,3 5-118,-1 11 0,1 7 0,-2-7-140,0-9 0,-1-2-479,5 32 1,-2-12-402,-7-44-4772,-3-40 1198,-7-13 4594,-7-27 0,3 20 0,-2 2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18.3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0 412 10854,'3'-93'1572,"1"0"1,19 2-1,16 19-900,42 40-964,-21 16 1,2 4 784,26 9-3776,-8 19 3710,-15 44-338,-31 8 281,-25-14 1,-9 1-404,-32 38-220,7-46 1,-5-1-2532,-14 9 1,-1-4-1508,-6 1 4291,-1 1 0,48-53 0,4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18.7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246 0 18776,'0'10'683,"0"-2"-5447,-62 47 5605,7 28-824,13-31 0,4 4 678,13-2 1,9-1-696,8 13-849,92-69-473,-61-73 1322,15 36 0,-4-2 16,-32-15 1,-16 6-17,-12 21 3308,3 15-4597,-18 33-1707,23 6-3671,-9 13 6667,26-9 0,1-18 0,0-3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18.9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20065,'11'4'-292,"3"45"1,-5 14 291,-3-13 0,3 10 0,-2-5 0,-5-32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19.0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17297,'1'4'-5423,"0"0"5423,-1-4 0,0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19.2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18754,'6'55'-639,"0"0"0,3 17-335,-8-42-1346,5-44-4324,1-3 6644,5-19 0,-7 19 0,0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19.5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0 900 13140,'58'-16'1113,"-1"0"0,5 13 0,-10 11-1068,-21 21 101,17 28-102,-10-15 91,2-7 1008,41-21-1031,-31-30-101,28-26-11,-41-30 45,-2-18-68,-15 14 1,1-14 0,-2 6-590,0 3 0,-1-1 753,0-4 1,0-7 0,-2 13 441,-4 26 0,-3 8 784,2-12-617,-1 101 1,1 49 0,2-1-1810,2-24 0,1-1 0,0 6 479,-1 12 0,-2 10 0,1-1 0,2-10-1712,10 16 1,0-17 2291,0-12 0,-17-54 0,-6-14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30.569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1 19000,'4'11'213,"-1"-2"986,-3-9-975,34 72-224,-14-10-135,3-1 1,0 3-684,-4 27-1434,-4-14-2656,-7-33 4908,-4-17 0,-4-25 0,0-2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19.7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15 261 24423,'-8'-9'236,"2"1"-5796,83-33 5205,-18 25 0,12 1 0,0-1-406,2-5 0,1-3 0,3 3-326,22 0 0,4 4 1,-10 2-2492,-16 3 1,-10 2 3577,-9 3 0,-11 1 0,-21 4 0,-14 2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2:51.4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0 298 12927,'10'7'3328,"-2"-1"-2611,-8-6-45,0 0-515,7-48-101,9 14 79,15-42 78,12 30 190,27-6-291,-18 23-112,7 4-67,-33 27 67,-11 24 56,-8 19 112,-4 27-872,-17 12 771,-8 6-56,-14-5-51,-5-8 73,6-13-257,5-9-358,16-27 212,5-7 370,26-21 875,14 0-685,50 19-134,-16 5 224,-5 23 0,-6 9 112,-12 12-1878,-13-12 0,-6 1 1866,-20 7 158,-21-4-246,-13-2 213,-24-5-247,-11-6-135,10-21 0,0-5-291,-6 3-616,-17-2-1468,68-30 3724,8-10-1472,22-12 0,-15 9 0,15 3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2:51.5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19 20401,'11'5'123,"-2"-1"-224,-9-4-9730,0 0 9812,4-13 1,-3 10-1,2-9 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2:52.4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14283,'8'-17'2767,"-2"3"-1859,-6 14-146,0 0-661,0-27 594,0 99-146,6-20-767,-2 22 1,0 9 430,2-16 0,0-1-34,0-4 1,0 3-119,1 22 1,1-2-84,2 10-469,-3-32 1,0-8-1067,3-29-987,0-14 2544,5-21 0,-8 6 0,1-11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2:52.6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19 329 15045,'-10'-11'2129,"2"3"-1345,8 8-436,0 0-214,79-65-879,-9 26 762,-1-8 0,4 0-17,-18 22 0,-3 4-201,-2 1 1,-2 2-4685,39-4-1569,-43 17 6454,-15 18 0,-31-2 0,-3 3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2:52.8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1 211 17006,'77'-21'466,"1"0"0,0 0 0,-6 1 0,-1 0 0,-6 1-1503,-3-1 1,-7 1-3659,21-7 4695,-19 9 0,-44 13 0,-7 2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2:53.2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1 148 16826,'4'8'1334,"-1"73"-1278,1-34-28,-1 5 0,1 2 17,7 2-23,2-1-134,-6-21-22,0-7 123,-5-21-214,2-20 38,18-46 0,13-32 1,-2 13 343,16-5 123,-3 1 0,10-14 0,-5 38-44,3 60-1,21 22-11,-46 29 269,-4 11-342,-11-14 1,-2 2-152,5 25-213,2 20-605,-11-41-762,0-14-1289,0-19 2869,5-22 0,-7-1 0,2-9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2:53.4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33 15609,'8'-33'2307,"5"80"-2026,-1 27-63,0-3 1,2 8-115,-1-12 1,1 4 0,0-3-105,3 13 0,0 0 258,-5-12 1,1 3 0,-1-2-259,1 23 0,-2-10 0,-1 3 0,1 9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2:53.6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119 451 17095,'-53'-38'678,"13"-8"0,15 0-39,41 12-303,-1-52-784,60 43 459,-30 20 1,3 2 77,5 0 1,4 2-3284,32-2 1,-3 4 3193,2-3 0,-23 10 0,-16 5 0,-43 5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2:54.0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63 362 15639,'80'-39'2566,"-43"11"-5677,13-17 1,-4-4 2796,-27-4 1421,-7-13-1107,-27 28 1061,-3 10-490,-15 14 415,-23 13-504,12 20 22,-16 14-212,23 14-35,9 3 214,14 20-326,13-16 158,23 12-34,19-22-79,22-7-178,13-6-377,-17-17 1,2-3-1261,31 1 572,-33-7 0,-4-2-2801,-8-4 3854,-13-7 0,-28 5 0,-2-5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30.715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1 15952,'0'0'0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2:54.3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0 118 16355,'12'1'931,"-3"0"-5583,-9-1 5324,66 29-213,-29 5 389,6-3 1,0 4-602,-11 28 33,-14 0-213,-9-8 907,-9 3-974,-9-30 302,-6-2-302,-7-31 3296,-2-19-3621,6-61-293,7 4 573,9 21 0,5 1-22,13-18 22,8 16-123,7 17-2521,16 17-23,-9 14-3630,2 7 6342,-17 8 0,-15-1 0,-3 1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2:54.6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1 247 17879,'8'3'819,"-1"0"-58,-7-3 158,49 60-348,-13-11-352,1 1 0,1 2-51,7 18 0,-2 4-135,-17-32 91,-3-6-24,-15-31 1,-2-13-258,4-41 1,-3-14-685,3-24-161,-2 1 0,-1-1 784,-4 32 0,-1 5-41,3-40-3397,0 29 2906,-1 24-842,2 23-1691,0 11-1289,1 12 4572,3 6 0,-6-3 0,1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2:55.1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238 1140 16502,'7'2'1624,"-2"0"-392,-5-2-234,0 0-696,-47-51 315,4 70-416,-29-34-55,23 85-101,24-6-90,12 0-583,27 15 91,6-43 89,24 9 44,0-65-179,7-14-1371,-17-7 1,-2-6 1953,11-20 23,1-15 178,-32 48 270,-7 15-34,-2 11 33,2 22-167,3 9 3212,11 20-3403,7 1-45,7-2 975,57-9-829,-23-32-582,-9-9 1,-1-10 368,-17-12 0,-6-7 0,3-7 0,-4-8-1353,-8-7 0,-3-8 0,-4 1 1056,1-18 0,-5-4 192,-3 10 1,-2-5-1,-5 4-168,-10-13 0,-7 6 385,2 7 0,-4 5 398,-4 16 0,-3 8 509,-18-13-974,17 55-45,6 50 146,14 50 102,1-28 0,3 8-233,8 3 0,4 8 0,-1-2 748,2 17 1,1 1-981,2-12 0,3 3 1,-2-4-798,1 9 0,-2-4-656,-1 0 1,-2-5-1609,-6-27 0,-1-6 2756,4 25 1,-11-64 0,0-11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2:59.9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13 566 8546,'-7'-6'1849,"2"2"-1468,5 4 3126,0 0-2823,28-12-315,7-7-156,39-20-213,9-11 22,-36 21 1,7-4 59,14-7 0,8-6 0,-6 4-71,-5 4 1,-1 1-313,2-1 0,3-2 0,-11 8 369,2 0-57,-25 14-11,-19 10-11,-11 6 11,-5 2 268,0 0-133,-5 3-135,0 2 555,-4 3-3368,2-1 438,2-2-370,3-2 2745,2-2 0,0-1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00.9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12 239 12154,'-6'-11'750,"1"2"-189,5 9 1030,0 0-1031,60 12 224,32-9-677,-29 1 0,3-3-322,7-9 1,-2-5 287,-11-2 0,-1-3-12,1-4 1,3-3 22,28-7 0,-3 0-56,-39 15 0,-3 0-17,19-5 1,-12 6 55,-39 14-67,-9 2-2734,-5 0 2734,0 3 0,0-2 0,0 3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03.4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27 569 10975,'8'7'695,"-1"-2"142,-7-5-758,0 0-3660,6 46 3793,-3-4 856,3 41-766,-4-18 104,-2-3-227,0-9 102,0 0-281,0-23-12,0-5 12,0-20 3321,-7-4-3602,-1-19-839,-13-66 997,11-14-266,2 17 0,3-5 445,7 10 0,3 0 67,-1-1 0,10-1 321,13 14 1,8-1 0,0 8-154,-1 10 0,5 5-101,24-17 1,1 22-191,3 61-45,-13 17-1515,-33 16 1,-6 8 1593,-4-14 0,-4 1-34,-7 20 0,-5-2-437,-19 21-112,-16-12-34,-10-17-100,-11-9 683,20-27 720,2-6-720,29-19-628,8-1 1211,33 11 2938,0 9-3386,28 18 22,-10 11-68,-3 5-3285,15 21 3241,-18-23-90,13 8-369,-22-35-1928,-11-11 2342,-7-9 0,-13-5 0,-2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04.3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263 335 4287,'16'4'1289,"-4"0"2125,-12-4-3134,0 0 1891,41-27-1666,-27 12 559,28-24-694,-38 16 2605,-2-1-2638,-4-22-337,-9 9 34,-6-14 156,-13 16 56,-3 9-145,-3 9 291,-23 15-201,9 21 78,-13 14-258,24 16-11,10 5 56,13-2-44,8 17-124,13-22 89,12 8 46,13-28 33,9-7 0,22-8-56,-13-10-135,12-18-157,-17-14-89,-7-16 191,-5-11-45,-8-28 336,-13 23 223,-4-8 91,-6 44-134,0 12 88,0 11-346,0 17 89,0 10-34,0 20 56,3 6 12,22 22-146,-2-22-22,18 5-34,-12-32 11,-4-10 22,-4-8 23,15-29-179,-7-10 0,15-28 157,-14 2 10,-4 9-88,-4 13 100,-8 20 89,2 24 146,-2 19-156,7 23-3370,9 29 3302,-10-20 22,0 11-33,-14-37-156,-3-12 156,-1-10-359,-1-20-291,-1-22 3907,0-24-3257,7-16-11,6 0 34,10 13-23,7 16 11,-8 23 190,3 11-77,-10 25 22,4 10 280,10 41-359,-6-12 67,5 20-134,-9-29-78,-2-7-584,1-11-3091,13-10-1917,-13-12 5670,11-16 0,-22 6 0,-1-7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05.4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0 590 9825,'8'10'617,"-2"-2"2133,-6-8-2537,0 0 291,18 84-381,-7-15 388,2 0 1,-1 4-496,-6-19 1,-1-3-17,3 47-575,-3-41 0,-1-3-770,4 0 3184,1-1-2982,5-80-684,2-25 1227,4-21 1,3-8 456,-4 17 1,1 0 1100,8-26 0,1 3-11,-7 36 0,1 7 121,13-22-171,-10 31 324,-13 20-885,-13 25-101,-22 17-11,-16 22 671,-20 11-794,6-3 0,0 0-101,-5 11-34,15-18 0,9-3-134,22-14-235,7-6 594,39 7-46,4-8-44,40 6-11,-1-9-1,6-2-89,-1-1-353,-34-8 1,-1 1-366,15 5-44,1 2-33,-40-9 223,-10-3-190,-1-1 728,-4-4 34,10-1 34,2-13 67,8-5 44,19-26-33,-13 6 24,7-12 132,-23 14 214,-9 2 202,-5 6-12,-20 3-280,-4 13-11,-17 2 67,-3 15 56,0 11-403,3 13-78,7 37-23,13-11-157,16 20-34,29-24 191,23-7-90,13-26 1,7-6-451,-10-4 0,1-3 405,27-8 0,1-6 51,-19-2 0,-3-6-39,-2-5 0,-2-3 27,-5 0 1,-2-3-218,-2-10 1,-6-3 413,8-12 504,-14-9 23,-39 32-180,-22 13 0,-10 7 348,-48 10-438,15 16-201,-21 10-135,35 16 756,11 4-1035,14 22 736,15-20-490,22 9 22,13-34-22,22-12-34,10-18-190,-9-22 0,0-10 72,-11 5 1,-2-4-349,14-24 1,-6-5 224,-18 5 0,-8-2-5,-3-5 0,-7-9 164,-10 1 1,-5-12 0,-4-2 0,0 10 580,-4-16 0,-4 1-77,0-5 1,-3-7-1,-2 24 441,-16 16-606,12 37-122,9 60 22,10 32-441,4-6 1,0 6 339,1 10 0,2 2-497,4 10 0,3 1 486,-1 0 0,2 4-198,3-9 0,3 4 1,-2-4-532,2 8 1,-1-2 3,-3-16 1,1 2 0,-1-8-514,-3-5 1,-1-9-3928,2 9 5165,-4-23 0,-5-37 0,0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11.2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423 12 13016,'10'8'774,"-2"-2"256,-8-6 831,0 0-1839,32-26 191,-29 43-11,13-12-34,-48 53-90,-21 4-22,-16 3-56,30-33 0,-2-1-487,-12 1 0,1-2 307,-14 5 180,0-6 0,51-26 89,10-4 69,5-5-91,20-1-33,-1 1 66,23 1 203,-2 17-102,5 8 1,19 33-168,-17-10-1,11 14-33,-25-21-101,-1-7-772,-3-5-4931,-3-6 5804,-11-9 0,-4-4 0,-11-5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11.6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23 15549,'-7'-7'1513,"2"2"-1077,5 5-256,0 0-158,66-5 23,-3 4 89,31-1 1,10 0-113,-32 1 1,1 2-372,-6-1 0,4 0 1,-4 0 392,11-1 1,-5 2-39,-3 0 0,1 2-1390,13 3 1,-3 0 1388,-27 0 1,-2 0-1,9 2 1,-5 0-6,-2 1 45,-13 0 34,-9-3 10,2 0-10,-9-2 577,4 0-623,-7-2 3382,-5 1-3415,-2-2-179,-7 1-629,-4-1-704,-2 0-397,-2-1 1,0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30.949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55 1 18686,'-21'59'235,"1"1"0,8-3 1,11-3-214,32 22 102,27 6-295,-26-40 1,1 0 416,-1 1 1,-2 0 391,25 40-234,-16-5-213,-15-9 94,-13-11-285,-8-15-371,-13-17-1300,-12-13-1399,-15-26-3742,-1-10 6888,5-24 0,18 22 0,7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11.9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 72 15023,'-10'-5'2621,"1"1"-1511,9 4-819,0 0-616,-14-28 325,10 21 134,-8-20 225,31 41-202,5 8 56,18 22-11,3 8 100,1 8-22,-3 6-3426,-6-3 3169,-11-1-12,-11-10 135,-9-7-146,-11-5-280,-21-3-897,-21-2-61,-5-12 0,-3-4-2022,-11 0 3260,-19 2 0,70-21 0,8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18.7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9 13398,'0'-5'2689,"-1"1"-1625,1 4-325,1 76-256,2-1-304,-1-4 0,0 8 320,1 10 0,0-2-697,-1-21 0,0-2 265,0 15 1,-1-5-68,0 7 0,-1-15-594,0-19-3933,3-16 639,-3-17 3888,3-23 0,-3 5 0,0-11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18.9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14 288 16782,'-7'-10'1524,"1"2"-1177,6 8-202,0 0-502,72-63 357,-1 25-495,-2-6 0,5 1-10,-16 20 1,0 7-4412,2 1 1,-5 3 4653,6 0 1,-14 8 0,-47 5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19.3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112 216 14171,'63'21'4482,"-12"-33"-4437,20 7-12,-27-33-44,-26 6 11,-4-2 0,-9 1-246,-13-7 346,-11 18 113,-16 2 34,-9 21 212,-9 17-11,-21 39-869,24 0 516,19-16 1,4 2 128,6 19 44,10-2-234,6-3 168,23 11-202,7-24 0,23 4-628,10-33-470,9-7-818,6-8 1916,-11-20 0,-23 14 0,-19-14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19.8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70 17330,'7'-11'2062,"-2"2"-1714,-5 9-348,0 0 22,0 19 157,0 10 23,0 44-124,1-16-55,-1 11 10,2-32-33,-2-12-1479,3-10 774,4-26-46,7-18 392,4-22 326,5-6 55,6 1 303,-10 25 235,2 8 68,-13 22-12,0 11-269,6 12 1,9 36-326,-4-6-22,2 15-56,-12-29-89,-3-11-181,-1-11-99,-1-26 245,6-21 147,5-30-34,8-13 44,0 28 1,2 2 44,11-11 314,10 7 157,-23 42-67,0 12-101,1 17 224,15 44-325,-11 1-208,-10-19 1,-1 1-17,3 25-257,-4-2-6037,2 10 2484,-6-36-3227,-3-4 7037,-5-46 0,-4 3 0,0-7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20.2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47 122 18742,'12'11'728,"-3"-2"-505,4 37 1,-2 13 191,4 19-700,3 7 0,-2 5 352,-8-28 1,-2-2-52,1 2 1,-3 1-12,-1 12 1,-1-4-73,0 19 339,-2-3-474,-2-68 22,-10-18-402,-7-28 363,-5-21 1,0-10-135,7 4 0,2-5-168,-8-31 0,5-3 291,10 16 1,3 2 602,-1-1 0,8-1 41,24-13 1,7 7 33,2-6-207,5 37 0,5 15 286,4 32-102,-2 22 24,8 43-393,-23 5 61,-15-15 1,-5 2-62,-13 23-56,-17-1-695,-9-13-3764,-19-10-808,22-25 5491,-1-14 1,23-13 0,2-3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20.5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0 304 15952,'5'6'1658,"-1"0"-951,-4-6 122,0 0-1255,77-10 628,-36-6-82,11 4 1,-2-4-20,-11-17 56,-10-2-112,-13-34 78,-13 29-123,-14-19 146,-8 42 688,-7 8-409,-6 9-402,9 16-23,-1 8 79,16 18 33,4 6-90,11 6 12,36 18-405,-2-26-592,26 4-169,-18-36-627,-4-8-8072,0-14 8779,-22-4 1,-3 1 0,-20 1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20.8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1 142 18462,'49'59'366,"1"1"0,-5-6 1,-13-7-188,-28-10-157,-4-12 113,-11-19-830,3-22 269,-4-24-100,7-21 144,8-9 337,34-21-33,-3 33-12,27-5-369,-12 45-2454,-2 8-2780,-14 8 4845,-5 6 0,-21-3 0,-2 4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21.4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247 823 15146,'2'8'873,"-1"-2"203,-1-6-841,0 0-33,-1-56 258,-9 41-12,-9-42-2922,-29 60 2923,9 13-147,-14 8-78,22 16-134,6 4-34,10 3-11,7 16-90,12-22-459,14 1-113,15-31 3584,12-14-3695,3-17 145,7-39 437,-21-1 34,-3-27 112,-23 17 123,-6 1 1659,0-3-1177,-2 35-67,0 5-337,0 32-89,1 6 662,10 35-539,3 4-11,9 32-78,3-12-68,1-4-56,3-10-111,17-8-382,-8-23-89,17-9-616,-8-33-79,4-15-981,-18-34 1,-6-12 1512,-11 26 0,-2-2 273,4-39 0,-6-1 450,-13 36 0,-3 4 1059,-2 2 0,-2 2 734,-4 4 0,-2 4-549,-7-6-539,1 17-671,14 33 22,5 7-56,0 19 661,1 66-448,8 4-493,-3-22 1,0 3 279,3-14 0,-1-1 355,0-1 0,-2 1-2384,-1 12 1,0-2-1406,-1 17-3322,-2-9 6756,-5-62 0,2-16 0,-3-3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21.6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0 205 21992,'81'-34'-591,"1"-1"1,-4 3 0,-3 4-172,-15 12 1,-3 4-427,-1-1 0,-3 2-3563,17-3 4751,-21 6 0,-40 6 0,-5 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31.087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489 0 18451,'-15'67'905,"0"-1"0,1 1 1,-3 1-1,0-1 1,-3-3-906,-12 18 0,-4-1-1234,-2 5 0,-2 1 388,1 0 0,-1-1-986,1-1 0,3-5-3084,11-23 1,2-5 4628,-10 24 0,26-59 1,4-13-1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22.1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1 145 19572,'0'68'1165,"0"-28"-1098,0 47-34,1-51-33,6-9-772,14-13 492,7-11-326,13-21-402,1-15 481,-1-20-78,-4-12 459,-17 19 1,-1-1 783,2-17 192,0-3-12,-14 47 123,-4 14-258,0 11-66,2 13-102,5 16-269,5 15-145,6 10-101,2 1-593,14 18-931,-12-31-639,7 1-212,-16-38-561,-8-7 2936,-3-15 0,-5 8 0,0-7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22.4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0 167 15426,'13'-19'4011,"62"31"-3193,-50 44-370,42 5-325,-58 10-11,-13-33 57,-5-12-68,-6-12 100,-10-19-369,10-20-202,0-23 112,12-17-111,20-9 16,15 23 0,6 5-342,14-6-28,-9 20 1,1 8-2136,-6 21-2128,-13 8 4986,-7 4 0,-14-1 0,-2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22.7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103 242 12333,'63'11'6734,"-28"-19"-6633,39 0-67,-46-25-34,-11-6 0,-8-21 56,-23 18 145,-7-3 136,-20 32 77,-4 9 303,-5 16 219,12 24 0,3 9-522,-2 20-291,10-5 1,8 0 10,17 12-22,35-23 0,9-3-336,9-1-174,5-12 1,4-11-1385,13-29-817,1-15 2599,-19-17 0,-20 13 0,-21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23.3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92 86 10921,'-16'-14'4102,"4"3"-2781,12 11 428,0 0-887,-28-14-167,21 11 347,-22-10-964,29 13 45,0 0 136,8 0-91,10 0-68,21 0-22,15 0 1,6 0-45,39 0-325,-25-1 1,-1 1 290,25-3-56,-10-1-1611,-36 2 0,-2 0 1455,15 0-36,5 1-222,-46 1-34,-13 0-269,-6 0-3384,-5 0 2729,-7 0-1283,-2-2 2955,-5 0-244,0-4 0,8 4 0,1-1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23.6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69 52 11067,'-4'-3'9830,"-26"-20"-8892,23 18-131,-20-16-661,27 21 324,0 0-358,5 0-101,5 0 56,9 0-67,11 9 45,8 3-11,25 19-68,-16-5 34,7 7-22,-29-11-113,-12 3 135,-7 0-537,-54 32-1413,-6-8-2061,-25 8 4011,11-24 0,42-23 0,5-3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28.0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 11179,'2'6'2275,"1"-2"593,-3-4-2520,2-9 88,-1 7-212,1-7-78,-2 9-135,0 0 359,0 88-3515,0-17 3206,0 1 1,0 4-146,0-25 1,0 0-1256,7 32 0,0-5 1339,-4-15 0,5 0 0,-2-23 0,-6-44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28.3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9 260 16591,'-3'-10'-336,"0"2"-952,3 8-2802,0 0 605,33-46 2140,-11 12 2594,1-11 1,-3-1 307,-15 15-470,-15-8-516,-17 46-256,-1 12-966,6 36-3819,9-17 4470,7 15 0,6-42 0,0-5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28.5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19628,'4'9'885,"-1"-2"-885,-3-7-1278,0 0 483,69 14-819,-34-10-1265,56 10-1839,-65-14 3870,-2 0 0,-18 0 0,0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29.1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34 239 15907,'-19'-22'-436,"4"5"10,39-44 661,7 31-134,29-45 119,1 53-85,-2 10 425,-2 55 90,-29 7-555,-15-2 0,-9 5 53,-27 41 3,5-46 1,-7 2-12,-28 24 0,-4-4-129,-3 4-11,13-21 0,9-11-112,28-32-269,7-6 482,44-10-101,6-6-393,46-11-1063,-4-6-1827,1-6 3283,-31 9 0,-20 8 0,-32 10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29.4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82 16569,'8'-8'661,"-2"1"-639,-6 7-22,0 0-34,0 22-212,3-12-68,1 16-123,3-21 437,11-10 45,-2-11 202,5-10 89,-11-4-202,-6 4-22,-4 3-739,-4 19-180,-5 22-3283,-3 11 4090,0 15 0,6-24 0,2-4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31.560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1 15650,'22'75'1669,"-4"-16"-1406,-3-7 1,1 1-118,5 20-146,-1-4-449,-2-5-1399,-4-10-3744,-6-24 5592,-4-11 0,-4-19 0,0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30.5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503 18 14686,'4'7'2185,"-2"-2"-1401,-2-5-167,0 0-292,-85-29-56,32 45-68,-9-17 1,-2 9 252,13 39 0,8 13-236,11-17 0,2 2-84,-6 16 1,7 1 34,13 20-124,8-9 61,46-26 0,14-7-229,18-1-788,5-11 1,5-9 75,-23-20 1,-1-7-690,1-1 0,-2-3 766,27-26 1,-31 13-1,-32 0 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31.0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109 260 19022,'6'86'2555,"0"-12"-2342,-6-8 0,0 4-434,0-17 1,0-1 220,0-2 0,0 0-2471,0 11 0,0-4 970,0 15 633,0-5-779,0-53-639,-3-32-526,-10-23 2092,-2-20 1,-1-9 775,2 12 0,1-4 179,-5-26 1,4-3 1385,8 23 1,2 2-748,2 3 0,1 1-219,0 9 1,5 3 264,30-35-381,4 39-136,30 10-235,-5 27-168,-3 4-1435,7 13 1621,-34 19-6427,-1 2 6443,-44 16 0,9-26 0,-10-1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31.1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14775,'40'27'3699,"5"-5"-3699,13-20 0,6-4-1028,-11 1 1,-1 1-150,0-2 1,-3 0-5703,18 0 6879,-22-1 0,-34 3 0,-7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31.3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21633,'2'3'-534,"0"-1"0,-2-2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33.7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27 390 13240,'-15'-13'606,"4"2"122,32-54-493,7 26-156,-4-8 0,4 0 89,27 0 50,-13 16 0,0 3-50,5-1 12,13-4-180,-46 33 0,-7 18 425,-3 41-245,-3-2-68,-3 25-34,-5-31-44,-1-8-12,-2-10 102,3-6-46,2-11-11,3-4 0,2-9-55,-1 0 55,0-1-90,0 1-268,1-1-314,0 0-2514,0-1 0,0-1 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34.3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199 308 11269,'1'9'2465,"-1"-1"-527,0-8-1938,0 0 818,-21 22 146,5 26-628,-15 30 0,-1 8-319,17-32 0,1-1-262,-11 32 0,3-7 245,11-26-156,3-18-248,5-17-380,2-33-314,1-30 907,7-46 191,-1 31 0,1-3-1561,4-9 0,2-4 1803,-1 9 1,2-4 0,0 6-24,0-2 0,2 4 30,2-9 1,3 13 8,5 29 358,10 45-73,1 27 1,1 12-650,-7-6 1,-1 4 189,12 24 0,-2 3-84,-14-20 0,-5-2-17,-3 0 0,-1 0-285,-2-5 0,0 0-1721,-2 10 0,-1-4-3220,1 0 6035,-2 3 1,-11-60 0,0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35.3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16 792 16714,'-9'-10'191,"2"3"134,86-24-325,-3 17-889,-2-3 0,5 1 228,-16 11 0,1 4-2288,22 0 0,0 1 2030,-24 1 1,-2 0 391,15 0 0,-4 0 439,8 1 10,-15-1 78,-20-4 2308,-16-13-158,-15 3-973,-7-8 3263,-16 11-3567,-6 3-2856,-28 4 2589,5 7 10,-15 13-180,15 14-200,4 10-169,10 4-101,10 10-302,9-19 336,18 1 0,11-26 3381,24-6-3616,12-23-589,-7-15 1,-2-9 554,-13 5 0,-3-5-44,9-19 0,-6-4 313,-22 15 0,-7 0 258,2-49 729,-23 39 0,-3 4-573,1-2-144,-23-2-136,23 65-22,-1 18-78,-3 48-34,7 3-34,5-19 0,3 1-66,13 33-871,13 0-26,18-8 325,6-37 0,7-7-202,36 4 268,-23-19 1,1-9-28,-15-16 0,-2-7 142,2 0 0,-1-4-159,35-29 599,-41 10 0,-6-1 982,3-15 928,-7-5-469,-33 28 83,-18 10-465,-34 8-414,-7 14 0,-27 14-45,20 17-302,7 13 106,11 8-387,16 16-235,15-20 269,22 3 0,25-35-213,25-10-975,23-38 1,6-14 391,-35 14 1,0-5 109,3-6 0,4-6 1,-12-1 500,-16-5 0,-10-3 84,-4-2 0,-5-5-1056,-2-25 1,-6-1 2041,-6 25 1,-3 1-343,1-12 1,-4 8 375,-13 13-191,5 26-236,6 16-401,5 25-35,1 21 45,0 33-23,2 23 338,0-43 0,3 3-444,11 35 0,4-1 28,-5-36 0,3-2 1560,7 23 0,5-10-1560,11-29-504,5-18-415,30-33 191,-12-17 201,17-29-111,-30-4 638,-12 2-3030,-12 11 3971,-9 14-548,-8 21-393,-4 10 615,0 26 46,5 13-2661,12 48 1530,0-15 396,8 19-7175,-14-50 7249,-2-11 0,-8-19 0,-1-2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35.5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19 20266,'-3'-11'-2320,"1"3"606,2 8-1360,0 0 0,0 0 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35.7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18241,'9'4'-134,"-3"-1"614,-6 71-221,0-1-2104,5-2 1,1 5 1844,1-10 0,0-2 397,5 4 1,0 0-3345,0 6 0,-2-4 2947,2 12 0,-3-13 0,-9-65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35.9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18 306 19302,'-9'-3'-268,"1"0"-4844,66-75 5112,4 36-274,-4-10 0,4 1 706,-9 29 0,-1 6-432,44-10 89,-20 14 938,-8 21-836,-30 16 66,-5 21 192,-22 14-315,-6 8-963,-4-2 0,0-2-3183,0-6 4733,-1 32 0,0-88 0,0-2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31.709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1 17655,'6'3'-2509,"-1"0"1459,-5-3 1,0 0-1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36.0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 85 20333,'-17'-47'-4056,"4"10"-1400,13 37 5456,10 31 0,-8-24 0,8 24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36.6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254 10 14669,'7'6'2006,"-1"-2"-811,-6-4-982,0 0-3749,-81-20 3917,40 32-314,-12-14 1,2 9 974,11 66-964,40-8 1,10 1 264,9 11-309,2-19 0,7-20-23,36-90 11,-39 20 3426,15-35-3425,-32 43 77,-1 10 80,-1 8-169,5 4 67,3 2 1,7 4-68,0 4-11,0 3-112,-3 0-34,-5-5-33,2-4 168,5-18-112,11-7 55,10-13 1,3-2 67,16-3 95,-13 11 1,0 5 329,6 17-78,-1 13-3492,20 31 3145,-22-2-67,9 29-986,-28-15-1961,-8 1-5995,-10-18 8441,-5-9 1,-8-17 0,0-4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37.5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211 72 17196,'3'11'986,"-1"-2"-90,-2-9-369,0 0-336,-64 46-12,31 4-95,-8-7 0,1 8 73,23 20 0,9 0-135,-4 11-22,12-23 0,6-8-123,12-25-168,12-13-315,25-32-77,-12-13 213,14-33 21,-28-9 68,-12-9 381,-10 1 1042,-14-1-370,-3 35-122,-5 10-393,-1 36 55,2 19-268,0 55 56,13-22 79,19 30 55,23-57 12,25-11-219,-8-17 0,2-5-262,30-12 273,-31 2 1,-4-5-219,5-25-203,-21-9-110,-19-1 167,-18-4 426,-22 28 56,-5 6-56,-8 28-190,13 9-91,31 54 495,21-13-114,-2 0 1,4 0-1,33 16 404,0 4 134,-23-13 1,-2 0-359,7 9-230,-18-18 1,-4-6 200,-8-16-621,2-13-1926,44-21-3218,-24-8 5514,34-19 0,-56 18 0,-2 2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38.6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366 132 10306,'3'8'2218,"0"-1"731,-3-7-2265,2-58-3422,-7 39 3130,-5-43-179,-15 57 981,-12 3-902,-12 18 205,8 9 1,0 8-515,4 9 0,3 4-39,0 0 0,5 1-56,-2 40-247,43-36 3605,25-4-3252,36-7 1,11-4-1,-32-11 1,0-1-407,37 12 1,-7 0 344,-22 5-235,-23-1 1097,-65 44-414,-18-32-395,1-10 0,-6-4 182,-35-5 0,6-9-504,-3-6-449,34-10-28,9-2-2514,31-13-2096,14-4 5423,10-8 0,-7 7 0,6 1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38.9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1 144 18563,'7'11'1143,"-1"-1"-796,-6-10-167,0 0-192,4 83-223,19-8-129,-12-22 0,6-3-712,33 6-515,1-51-1356,6-25-1746,-18-11 0,-4-7 4188,12-36 505,-20 21 0,-7-1 3922,-9-23-673,-7 16-963,-4 17-426,0 21-1557,0 13-214,0 8 3539,0 14-3113,0 12-313,4 28 0,1 7-202,5 14-12,-1-8 1,3-3-639,7-9-1109,4-11-8072,11-21 8505,-11-16 0,-1-6 0,-17-5 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39.3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18966,'6'3'12,"-2"-1"122,-4-2 90,4 64-55,5 1-113,0 5 0,0 17 0,0-8-56,-1-13 0,0-1-156,0 4 1,0 4 0,-2-11 166,-4 11-22,-2-22-270,0-21 1,0-17-481,0-21-46,0-23 549,0-29-263,6-4 0,3-5 355,-1 18 0,1-1 524,4-15 1,2 6 526,8 5-123,-11 29-79,-5 16-223,-6 24-68,-5 14-168,-5 22-134,-8 10-90,-5 6-11,-1-3-3183,-5 19-1444,12-40 4840,-4 6 0,17-44 0,1-3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39.8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13756,'2'1'2577,"1"0"-2252,-3-1 101,11 2-56,-4 22 370,18 54-988,-8 6 466,-6-22 1,2 2-62,8 33-101,0 0-22,-2-10-66,-12-30 1,-1-3 31,2 2-145,-6 11-46,-9-59 191,-6-6-123,-23-21 412,6-5-345,-7-23 32,17-3 24,8 0 437,7-19-628,2 29-335,3-12-1234,7 32-1792,5 2 3552,3 9 0,-4 4 0,-6 5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40.2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10 270 14831,'-5'-3'3295,"0"1"-3295,5 2 23,59-70-2099,-16 48 1,5 0 2075,10-22 0,3 1-202,2 21 0,-2 8 160,23-2-1740,-12 8 325,-17 5-806,-11 7 2083,-25 6 180,-5 7 348,-14 8 3585,2 4-2174,20 59-1222,-7-31-54,14 38-32,-17-49 154,-5-9-3572,-3-6 2979,-9-15 324,-8-4 11,-9-11-347,-2-15-235,3-14-594,13-53 280,23 12 325,17-20 112,21 40-22,8 22-3083,21 18 3158,-36 19 59,8 10 0,-46-6 0,-3-3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40.6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182 1 12972,'2'11'4190,"-1"-2"-3585,-1-9-33,0 0-337,-44-4 180,0 68-348,-14-32-67,24 52-101,29-52-716,5-12-528,12-11 1031,7-22-202,16-12 404,2-16 112,-3-2 224,-7 6 908,-6 10-291,-10 15-259,-3 5-358,-6 11 45,2 13-146,19 46-828,-3-21-1222,20 23-1323,-6-50-4257,-3-7 6659,1-8 0,-20 0 0,-2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41.1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136 593 16692,'6'9'3944,"-1"-2"-3843,-65 35-68,40-7 12,-41 35-23,56-18 270,26 10-113,9-22-111,30-2-68,13-28-527,15-16 101,-40-3 0,1-6-370,17-19 1,-1-9 599,-18 6 0,-3-4-360,10-18 1,-8-4 443,-21 9 0,-8-1 112,-4-4 0,-4-1-1478,-2 0 0,-4-1 2520,-5-9 1,-4 3 211,-2-13-357,-4 8-595,4 60-246,1 16 112,-6 49 0,2 20-89,2 19-97,-3 3 0,1 3 51,10-38 1,2-3 1558,3 0 0,4-2-1592,4 4 0,4-5-258,16 12-224,15-11-100,-7-48-1132,5-30-3320,1-16 3375,-21-9 1,-5-4 1658,6-22 2172,-8-14-816,-16 57-840,-2 17 1052,23 77-1288,0-7-151,0 1 0,1 3-452,16 25 323,-3-3-4247,-11 9-4011,-12-47 9054,-25 2 0,7-46 0,-12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31.959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0 18205,'3'72'506,"1"1"0,0-1 1,1-1-1,2 1 1,-1-3-149,3 20 1,2-1-1964,6 2 1,4-1 1604,2-2 0,4-3-213,1-4 1,2-3-50,-1-10 0,2-4-349,-2-12 0,1-6-1944,23 13-3798,-19-30 6353,-11-38 0,-19 5 0,-3-14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41.2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7 158 18608,'-7'-3'-1188,"85"-55"-1198,-9 33-2530,-12-6 1,1 3 3901,10 17 1,-45 10-1,-8 1 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41.4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18294,'12'3'2308,"-2"-1"-2308,-10-2-2296,0 0-1257,14-6-2845,-10 7 6398,11 1 0,-15 2 0,0 2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41.9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194 25 18978,'1'7'1658,"-1"-2"-918,0-5-707,0 0-223,-41-36 190,14 45 0,-34-18 33,30 56-33,8 33-123,11-36-113,15 12 46,17-47 22,17-7-302,38-22 391,-16 3 79,14-18 0,-32 13 56,-10 4-22,-9 9 347,-6 4-1,-6 14 2,0 9-158,-3 12-135,-1 3-3447,0-2 3324,0-15-212,2-5 112,7-17 111,12-14 23,18-12-1073,0 5 1,4 0 1453,31-6-101,-25 15 0,-1 4 2639,17 10-2583,-6 11-224,-3 9-504,16 20-1020,-23-4-1703,10 6-5233,-42-22 8348,-7-5 0,-16-9 0,0-1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44.5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765 342 9946,'11'7'1603,"-1"-1"-684,-10-6 190,0 0-717,9-5 146,-7 3 34,8-4-192,-10 4 449,1 0-347,-1 0-146,0 1 68,0 0-113,0-2-134,0-20-134,0 6-23,0-13-23,0 12 11,0 1-268,-7-6 280,-3 5-100,-6-1-136,-1 7 236,-3 2 0,-2 4-11,-27 2 45,6 4 100,-19 5-100,11 10 67,-2 8 157,6 12 0,0 3-191,-14 14-142,15-8 1,2 1 242,3 11 68,1 4 16,16-15 0,2 1 140,-10 25-308,14-23 0,4 1 84,0 21-89,9 2-57,2-2 124,21 23 44,1-28 12,20 12-1,-2-34-55,4-9-3123,24-4 3213,-9-14-113,23-5 66,-10-13-133,5-16-56,7-14-1106,-19-11 1,-1-7 1082,-14 9 1,-1-2 22,14-20 0,-4-3-250,-21 13 1,-8-2 265,-4-3 1,-5-2 982,-3-2 0,-9-4-1481,-21-30 0,-12-1-46,5 27 1,-7 2 504,-16-19 1,-6 8 22,11 37 0,-2 9 2725,-31-11-5112,0 26-1726,37 27 4113,3 15 0,33-4 0,0-2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46.7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 0 15045,'6'10'1232,"-1"-3"-481,-5-7-437,0 0-606,-10 68 292,20-45 180,-6 50-147,25-66-10,-2-3 66,13-22-234,-17-3-23,1-18-426,-19 4 448,-19 3 79,-10 8 123,-29 10-56,12 18-303,-4 20-2543,28 17-4179,8-4 7025,8-3 0,1-22 0,0-4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47.0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441 7 8724,'32'7'986,"-6"-1"2319,-26-6-3294,0 0-898,-84-19 1469,25 46-414,-6-15 1,0 7 410,22 21 0,7 8-411,1 1 0,4 2 1032,5 1 0,5 0-1094,7 0 0,5 0-668,1-1 1,6-2 852,23 45-123,19-12 994,-4-47 1,6-6-1163,6-4 0,10-10-1076,21-14 1,13-12-1,-10 0-829,-21 1 0,-2-3 1905,13-6 0,7-4 0,-26 1 0,-36 0 0,-7 4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48.1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4055 2655 14115,'13'10'280,"-3"-2"1020,-110-2-774,19-2-3110,-7 2 1,-8 1 2919,15 0 0,1 1 81,-16 3 0,-5 1-175,25-2 1,-3 0 0,-2 2-94,-10 1 0,-1 1 1,-3 1-24,20-3 0,1 1 0,-5 0 1,-8 2 1,4-1 0,-9 2 0,-6 1 0,-3 1 0,0 0 0,6-1 0,7-2-269,1 0 0,8 0 0,1-1 1,-1 0-1,-6 1 147,0 0 0,-7 2 1,-3 0-1,-1 0 1,4 0-1,6-2 1,11-2 15,-17 4 0,12-3 1,4-1 5,-24 6 0,5-2 34,4-3 0,8-2 1682,-13 5-1733,13-6 1077,63-4-1133,10-4 3250,7 0-3205,2 0-22,1 0 22,-1 1 401,-1-2-356,-1-1-34,2-1-67,0 0 78,1 3-44,0-2 33,0 2 56,0-2-44,0-11-68,0-11-146,0-25 146,0-27-151,-1 25 0,2-9-342,2-15 0,1-11 1,1 1-773,-1 11 0,0 1 0,1-5 1189,0-1 1,1-6-1,0 0 1,0 3-75,1-10 1,-1 3 0,-1 0-552,1-3 1,0 0 0,-1-1 707,-1 4 1,0-1 0,-1-7-244,-1 9 0,0-7 0,0-4 1,-1 3-1,0 9 281,1-9 0,0 8 0,0-5 8,-1-5 1,0-8-1,1 4 1,0 15-40,2 8 1,2 10 326,-1 11 1,2 4-285,7-30-1,-2 43 1548,12 14-1368,19 26-57,42 12-105,-18-8 0,19-1 0,11 0 0,0 0 1,-7 0-101,-2 1 0,-4-1 0,1-1 0,10 0 69,-12-2 0,7 0 1,5-1-1,3 0 1,-1 0-1,-3-2 0,-7 0 2,9-1 0,-4-2 0,-3 0 0,-1-1 0,1 0 0,1-1 0,-1 0 0,0 0 0,1 0 0,4 0-259,-2 2 1,4-1 0,3 2 0,-2-1 0,-3 1 0,-5 0 238,9 0 1,-6 0-1,-2 1 1,2 1-26,-9 2 0,4 1 0,-1 0 0,-6 2 0,-11 1-245,16 5 0,-16 6-606,17 29 2331,-49 7-1066,-44-3 1,-12 4-90,-19 39 335,3-22 1,-2 3-549,3-8 0,1 2-45,1 6 1,1 13-8,12-15 1,0 12 0,0 5 0,2 0 0,1-8-16,-1 13 0,3-6 0,0 8-5,2-10 1,-1 9-1,0 3 1,3-5-1,2-10-393,4 0 1,2-8 0,2-3-472,2 32 1,5-8 868,1-34 0,2-7 0,2 20 0,4-67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48.7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956 325 17981,'3'3'157,"-15"-67"-570,-42 28 570,-12-36-79,16 57 1,-4 12 28,5 12 0,0 8 212,-5 0 0,-2 9-1115,3 11 0,-3 9 0,3 0 986,-6 9 1,3 4-64,8-8 0,0 5 0,7-3 299,9 6 1,7-2-365,7-3 0,5-1 39,0 43-45,36-42 0,11-4-56,26 9-133,-2-28 1,7-9 31,-7-14 0,1-9-56,3-7 0,1-13-224,1-19 0,2-14 1,-9-1 32,-6-4 1,-8-7 25,2-4 1,-1-9 0,-15 4-223,-24-1 1,-14 3 1696,-2-2 1,-11 2-1171,-22-9 0,-9 8 54,14 26 0,-3 7 47,-14-1 0,0 11-84,-3 21-773,12 29-593,12 11 1366,18 25 0,7-22 0,10-3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49.0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350 228 18339,'7'8'-605,"-1"-1"515,-6-7-2767,0 0 2431,26-31 359,1 4 1344,21-56-391,-33 43-125,-30-12-436,-43 43 22,-25 11-2099,21 18 0,-1 6 1024,-23 21-874,40-14 0,8 3 1602,13 13 0,23-30 0,2-5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49.3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466 1 12770,'-71'13'3810,"11"24"-3222,-5-12 0,-1 5-1238,17 10 1,7 6 923,5 3 1,5 2-12,5 0 1,10 5 458,25 35 1,18-1-723,-3-38 0,8-3-6,23 26 1,10-14-175,-8-43 1,2-11-370,1 0 0,2-6-3457,19-16 0,-5-5-3042,5-1 7240,-29-2 0,-13-1 0,-34 10 0,-4 6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32.077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15 346 21005,'-8'-10'785,"2"3"-1110,6 7-471,119-68-1783,-68 44 1,5-2 1774,13-8 1,9-5 0,-6 5-1740,-7 6 0,-4 5 2709,0 2 0,-8 4 0,-17 7 1,-11 5-1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50.1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17554,'3'4'1951,"0"-1"-1828,-3-3 302,5 60 326,-4 21-1668,3-7 0,2 14 1,-1-3 1196,-1 13 0,1 1-150,0-7 1,2 5 0,-2-6-115,1 7 0,-2-5 23,1-1 1,-2-3-18,0-10 1,-2 1-46,3 10 1,-1-5-270,-2-30 1,0-3-499,2 6 1,-1-9-1587,-2-18 2591,0-20-215,-7-60 0,5 34 0,-5-35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50.3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1 570 15977,'40'-64'165,"0"0"1,1 1 0,1 2 0,1 3 0,4 10-157,15 11 0,3 9 383,12-4 0,2 4-449,7 1 1,1 3 123,-2 5 0,3 6-650,-11 9 1,4 5-1,-10 6-706,-14 7 1,-4 4-1021,23 3 1,-24 8 2465,-79 31 1,16-33 0,-19-3-1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50.4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153 127 19538,'-85'51'1288,"17"-9"-996,68-42 794,0 0-648,104 20-990,-39-24 1,13-6-415,-8 2 1,17-2-1,8-2 1,1 0-1,-4-1 1,-13 1-2312,7-3 0,-10-1 0,7-2 2968,-1 0 0,14-2 0,-1-1 0,-13 2 0,-27 6 1,-19 1-1,-19 6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52.6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49 275 17398,'4'5'1557,"-1"-1"-694,-3-4-863,0 2 79,0 18-12,0 27-67,0-4 67,0 7-56,0-34 56,0-10-44,0-3-258,0-23-315,0-15 337,-5-30 213,-2-15 45,-5-2 426,-3-14-247,7 50-224,1-1-145,6 47 89,1 19 224,6 78-157,1-28-6,-1-8 1,1-3-6,3-14 0,-3-16 101,-2-15-101,-1-13-45,2-22-11,-2-18 22,0-22 45,-1 9 1,-1 1-1,2-2-22,0-14-68,-3 65-77,-1 3-4921,10 48-1578,-5-24 6655,5 37 0,-8-46 0,-2-4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3:59.2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123 50 14294,'1'3'-101,"0"-1"3945,-1-2-3799,-2-24 89,1 17-44,-2-17 44,1 24-212,1 0 44,-1 6 34,2 12-3336,-6 48 3392,1-6-22,-6 33-34,3-28 100,0-3-66,-1-3-12,-3 14-10,4-24-1,-2 8-11,6-32 11,1-5-22,2-8-79,-1-3 3180,2-6-3461,-1 0-189,0-3-313,-1 0-8361,-6-4 9234,3-3 0,-2 2 0,5-2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4:00.5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99 234 10426,'9'-11'492,"-1"3"1192,-8 8-620,0 0-784,8-45-257,-3 31 346,6-33-335,-3 40 211,-1 3-211,1 0 156,-2 1 406,-2 2-394,-3 1 661,-1 0-875,4 0 24,3-2 32,43-15-32,-16 4-1,31-10-11,-29 11-11,-4 3-1,7 2-32,-18 3 44,2 1-12,-20 3 12,-3 0-135,2 0 135,3 0 0,1 8 56,6 7-44,2 12 33,5 20-45,-4-12-34,0 10-78,-10-19-146,-2-1 258,-3 1 67,-10 15-123,-12-4-168,-20 11-190,-16-8 179,-13-3-1759,13-12 1,-1-2 1915,-27 6 78,33-11 0,3-4 90,4-6 89,22-4-202,20-4 147,21-8-79,21-4 78,23-8 3281,13 0-3360,-16 11 1,1 2-538,26-2 532,-33 8 0,-2 5 342,2 16-325,-12 15 56,-6 13 140,-12 2 0,-3 2-252,6 9-157,6 29-727,-20-60-685,0-10 1569,-4-10 0,-1-5 0,-4-5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4:01.1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272 932 5721,'33'1'1916,"-7"-1"649,-26 0-2475,0 0 1464,3-41-1397,-20 30 281,-50-30-147,12 51 22,-34 5 180,51 12 535,7 1-1005,6 15 3369,14-18-3684,12 8 146,21-24-179,18-5-2245,48-14 1135,-21-10-469,20-17 391,-45-10 986,-14-8 3373,-15-35-1557,-9 43-437,-8-13-572,1 54-168,-4 6 919,-4 37 195,2-2-1159,-3 35 23,8-14-1,4-3-3447,14-11 3190,31-8-11,5-17-225,26-23-694,-13-29 22,1-30 769,-36 1 1,-5-16 0,-2 4 446,-2 1 1,-2-3-482,-3-4 1,-1-8 0,-5 10 934,-6 14 0,-4 8 986,-2-33-774,-1 34-806,0 55 3209,0 38-2840,5 47-1147,1-12 0,2 14 0,1-6 778,4 0 0,0 1-30,0 5 0,0 6 0,2-10 28,3-15 1,2-9-3920,5 17 3365,-8-26 0,-9-41 1,-3-7-1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4:01.4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1 176 18765,'52'-25'-460,"1"0"1,23 3-1421,-8-1 1,12-6 0,-7 8 1879,-11 11 0,-1 4 0,16-4 0,-2 5 1097,10 17-1063,-20 11 1006,-14 19-951,-29 11 1,-6 6-90,4 15-152,-12-15 1,-5-2-1832,-17-3 1439,-11-21 1,7-13 0,0-18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4:01.5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14327,'2'10'-1434,"-1"-3"2675,-1-7-2452,0 0 1,0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4:01.9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323 79 15437,'11'6'1949,"-2"-1"-917,-9-5-450,0 0-504,-68-42 303,28 53-89,-58-22 89,48 70-297,22 8 0,5 5-107,-3 16-352,16-18 0,11-5-399,25-16 450,18-20-18,21-64 0,0-22 286,-13-3-1573,-2-29 0,-20-3 1719,-53 16-90,-16-10-90,3 54 79,7 17-482,-1 11 493,-3 33 0,15-21 0,1 22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32.564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216 40 15247,'0'-22'2464,"0"5"-2183,0 17 380,-49 43-23,16 3-408,-3-4 0,2 4-174,0 34-56,13 0-56,12-6-134,9-7-24,22-13-323,14-13-158,29-21-986,19-9 510,-35-16 0,2-6-306,6-2 1,0-5 938,1-7 0,-1-4 538,-1-3 0,-3-2 90,-5-1 0,-3-2 55,25-33 372,-22 7 973,-21 10 415,-16 15-314,-8 15-493,-11 12-459,-9 8 404,-15 10-483,-11 10-118,-4 14-308,3 13-156,4 35-349,20-19-133,5 16 79,29-38-595,12-17-1860,23-12-851,-3-25 3731,2-7 0,-30 3 0,-3 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4:02.4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629 0 15347,'10'9'1625,"-2"-3"-987,-80-16-402,38 24-225,-53 0 45,65 30-3302,13 32 3302,24-13 123,15 21-536,20-24 402,2-5-45,-6-5-527,-17 2 112,-18-19-1321,-31-5 2127,-18-20-3921,-23-19 1682,2-23 2004,28-18 1,8-10-62,7 10 1,4-3 871,2-21 0,7 1 2764,13-17-1770,5 29 459,1 51-1154,-7 42-190,-5 48-858,-8-24 1,-4 2-124,-2 7 0,-7 8-465,-5 0 0,-8 11 1,-2 2-1,2-6-1286,3-6 0,0-4 0,-2 3-580,0 1 1,-2 4 0,0-3-1,4-10 2236,-2-2 0,5-14 0,8-17 0,2-13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4:03.4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822 2902 7850,'-83'23'-1136,"0"-1"1,9-2 0,12-1 6669,21 6-4839,20-12-1615,60-5 1065,53-27-18,-4 3 0,13-4-86,-15 0 0,6-3 0,3-1 6,-12 4 1,2-1 0,5 0 0,8 0 56,-16 3 1,5 0 0,5-1 0,4 1-1,1-1 1,0 1 0,0 0-96,-5 2 1,0 0 0,2 1 0,1 0 0,0-1-1,0 2 1,0-1 0,0 0-180,0 0 0,1 0 0,-1 0 0,1 0 0,-1 1 0,0-1 0,0 2 0,-2-1 184,8 0 0,2 0 1,-1 0-1,-1 1 1,-3 0-1,-3 1 0,-7 1 46,2-1 1,-6 2 0,-3 0-1,-2 0 1,0 0-61,12-2 0,-2 1 0,0-2 0,1 0-100,-10 0 1,3 0 0,-1-1-1,-2 0 1,-5 1 102,17-3 1,-6 1 0,1-1 126,12-4 1,1-1 0,-12 0-98,-14 4 1,-9-1 652,-10 2 0,-4-2-597,27-17 17,-38-9 1,-8-7-107,2-24-67,-14 10 0,-6-4 414,-11 15 0,-3 0-560,0-7 0,-3-6 112,-5-4 0,-4-7 1,-1 3 100,0-16 0,-2 0 550,-2 9 1,-1-4-1,0 6-516,-1-6 0,2 5 22,1 4 0,0 0-785,-2-6 0,-1 4 718,4 26 0,-1 4-85,-3-6 1,-4 6 126,-15 5-31,-11 8 606,-16 13-617,-10 21 0,-20 9 0,3 2 11,21 0 0,2 2 0,-7 1-195,4 0 0,-8 2 0,-3 0 0,0 1 1,6 1 118,-1 2 0,5 0 1,-3 2-1,-10 0-38,11-3 1,-9 0-1,-5 2 1,-5 0 0,0 0-1,1-1 1,4-1-1,7 0 152,-15 1 0,8-1 0,2 0 0,-3-1 1,-7 2 10,12-3 0,-7 1 0,-4 1 0,-2 0 0,1-1 0,3 0 0,5-2 0,8-2-339,-21 2 0,9-2 0,4-2 0,-1 0 340,3-1 1,2 0 0,-3-1-1,-7 0-114,5-2 1,-8 1 0,-4-2-1,0 1 1,5-1 0,8 1 110,-1 0 1,8 0-1,0-1 1,-5 1 1,-8 0 0,-8 0 1,-2-1-1,8 2 0,14 1 276,-12 6 1,13 2-326,10-2 0,3 5 5,-2 11 1,5 4-6,21-8 0,4 4-11,-5 11 0,5 4 1069,0 32-1058,6 11 11,9 7-6,12-21 1,1 3-12,6-17 1,0 1 31,-1 23 0,2 1-43,4-17 1,1-2-1,0 7 0,1 5-17,5 2 1,4 6-1,-1-3 28,2 14 1,3 1 5,0-12 0,2 4 0,1-6-266,2 4 0,1-6 294,-2-3 0,0-2 859,-4-7 0,-1 0-837,-3 5 0,-2-4-38,0 18 44,-5-3 482,-2-59-538,0-15-639,0-6 404,22-10 213,22-15-18,0 2 1,6-1 745,18-9 0,5-2-1002,-13 7 1,3 0 0,10-1-644,5 2 0,14-2 0,3-1 0,-1 2 1,-12 2 938,3 0 0,-9 2 0,5 0 0,7-2 0,9-1 0,-8 2 0,-24 7 0,-16 6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4:15.2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1 169 20255,'9'7'-67,"-2"-1"1456,-7-6-1355,0 0-34,41-13 45,6 3 22,49-14-1730,-19 10 1,3 0 1662,-16 2 0,1 0-101,23-4 0,0 1-339,-29 5 1,-4 2 131,-4 0 0,-3 0-589,35-1-5243,-19 3 6140,-31 4 0,-13 2 0,-20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4:15.6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7 16616,'-5'-3'1187,"1"0"207,4 3-1204,158 31-167,-68-1-154,-23-13 0,9 2 1,-12 2 130,15 27 452,-33-3-251,-49 32-37,-41-9-344,4-19 1,-8 1-940,-9-7 1,-4-1-473,-2 5 0,0-1 1119,7-7 1,4-3 0,-12 14 0,32-26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4:14.4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331 336 13667,'0'7'1412,"0"0"-169,0-7 741,0 0-6023,-3 2 4341,-42 66-223,-1 6 89,6-3 1,0 5-80,8-8 1,3 1-34,2 1 0,4 4-1104,2 14 0,7-1 1048,5-25 0,7-2 11,9 8 1,12-8-26,41-5 14,-15-36 0,10-11-415,20-21 1,12-17-1,-7-2 107,-5-4 0,-4-9 225,5-5 1,4-8 0,-19-3-118,-24-11 0,-16-3 138,-3-2 0,-9-4 6,-13 6 0,-7-4 0,-2 4 56,-5-8 0,-6 3 67,1 12 0,-3 0 1,-4 8 38,-6 10 1,-2 8 128,-30-21 1694,9 26-2209,11 21-908,22 14-1020,9 23-4078,16 3 7112,9 12 1,-6-18-1,7-5 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4:14.7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105 179 17218,'11'12'639,"-2"-3"-628,-9-9-425,0 0-953,-41 43 1199,40-32 168,-22 25-280,55-61-157,13-61 89,-21 29 314,-6-31 34,-36 66 45,-11 11-851,-33 75-2656,34-30 3462,-13 53 0,41-66 0,0-5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4:14.9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546 1 16333,'3'1'852,"-1"-1"-222,-92 24 233,14 21-1152,-1-8 1,-1 6 467,20 3 0,8 12-1011,13 11 0,4 10 1,8-4 825,8-7 0,10 1-17,5 1 1,5 5 0,13-14-254,24-18 1,10-13 123,5-3 1,9-8-802,18-14 1,11-10 0,-10-2-1323,-19 0 1,-3-4 2274,12-4 0,5-4 0,-24-1 0,-34-3 0,-7 4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4:31.7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214 137 9274,'1'9'1468,"-1"-2"-773,0-7 1479,0 0-1558,-2-5-336,-5 4-79,-6-4-33,-7 5 23,-3 0 560,-20 16-706,17 0-34,-11 21-11,21 2 0,2 9-3493,6 22 3157,3-20-134,11 8 357,10-32 113,16-14 213,47-17-1908,-10-24 1695,-21 9 0,-3-6 0,10-37 2686,-22-4-2686,-18 0-219,-31 14 1,-9 2-129,-10-4 279,-37-12-312,22 57-1088,7 17 1468,-1 30 0,22-21 0,4 18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4:32.7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506 113 8804,'11'9'1131,"-2"-1"102,-9-8-953,0 0 101,0-33 146,0 23-135,0-23 179,-3 28-447,-1 3-79,-2-5 11,-1 3 22,1-1 23,-10-5 44,3 6-44,-8-5-11,3 6-23,-2 2-3313,-4-1 3581,-10 1-178,6 0 23,-3 1-45,10 0-68,2 2-56,-9 16 45,5 1-56,-7 16 0,7 0 3459,-1 4-3481,-12 32-1867,9-14 1183,-6 23-1042,16-21-1233,8-18 2981,4-9 0,5-24 0,0-3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08.9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 47 11705,'5'11'1670,"-1"-2"-774,-4-9 348,0 0-1064,-6-23 21,5 17-33,-5-17 34,6 23 2062,0 0-2332,-2-2 12,2 1 45,-1-1 11,1 1-56,-1-1 45,0 0-45,-1-1-583,2 2 538,-2 30 101,2 18 101,0 44-1775,0-15 1,0 3 1673,0-20 0,0 0 0,0 16 0,0-3-23,0 6-122,0-13-3441,0 4 1973,0-37-337,0 2 1950,-2-37 0,1 2 0,-1-2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1:44.638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0 12804,'15'51'5972,"3"-3"-5636,2 39-246,-1-10-90,1 1-628,-4-2-974,1-8-1558,-7-29 3160,-2-13 0,-7-24 0,-1-2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33.616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1057 14518,'23'66'2980,"-7"-21"-2913,-4 4 1,0 2 44,6 6-112,4-4-112,4-14-336,3-17-449,6-10 136,5-28 43,11-16 505,2-28-627,0-22-177,-29 32 1,-4-4 248,-3-8 1,-6-3 162,-2-7 0,-3-1 189,-2-6 0,-3-1 842,-2 4 0,-3 1 1305,-1 8 0,-3 3 1071,-13-32-920,-8 36-1882,10 32 0,0 28 1055,9 33-898,1 32 45,4 34-364,3-38 1,1 3 239,4 6 1,3 1-12,3 2 0,3 1-381,2-1 1,4-2 324,5-4 1,1-2-12,-1-8 0,1-3-45,23 28-101,-7-31-280,-7-27-246,-2-28 247,-2-30-24,6-33 370,-18 20 1,-1-6 248,1-11 0,-3-4-456,-2-7 1,-3-3 100,-2-7 0,-2 0 185,-2 0 0,-2 1 325,0 10 0,-1 4 235,0 12 1,0 7 66,0-14-627,-2 35 112,1 26 336,-1 34 569,2 26-804,7 18 0,4 9-118,-1-14 0,1 0-102,0-4 1,3 4 0,0-4 73,6 8 0,2-4-45,-1-2 1,2-2-23,1-5 0,2-3-67,-1-9 0,0-3 22,21 23-123,11-29 112,-12-38-246,15-32 235,-11-33-187,1-18 254,-9-5 79,-12 5 10,-15 15 1001,-8 20-654,-6 19 973,-12 17-1409,-6 9-78,-17 20 56,-4 14 22,0 24-191,7 11-358,14 5 95,10-3-1092,71 3 1333,8-36-847,-4-15 0,6-8 107,-2-18 1,0-8 184,5 0 1,-1-4-226,1-8 0,-2-4 562,-5-2 0,-4-3 431,-9 0 0,-5-5 611,-9-11 0,-7-2 1753,5-19-246,-29-7-258,-31 53-717,-16 13-325,-15 19-347,-11 19-146,-4 22-1,4 19 1034,12 8-1509,32-23 0,4-1-297,0 16 731,23 5-943,17-52 186,19-21-433,9-30 425,-1-27 364,-27 13 1,-4-5-293,-4-9 0,-4-4 259,-3-8 0,-5-6 24,-5-3 0,-5-8 0,-2 5 127,-5-10 0,-3 1 194,2 14 0,-2-3 0,-1 10 601,-4 14 1,-2 9 426,-8-15-1054,12 36-56,8 33 179,4 44 275,3 34 0,0 13-510,1-9 0,1 4-1014,0-5 0,1 7 0,1-3 913,2-17 0,1-4 0,1 1-243,1-1 1,0 1 0,1-2-495,1-1 1,1-1 0,0-2-810,3 26 0,-2-8-5322,5 14 6913,-9-34 0,-6-61 0,-1-2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09.5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95 7832,'12'-1'2218,"-3"0"-1234,-9 1-423,0 0 1913,-17 30-1958,4-12 101,-11 21-292,11-21 112,5-8-202,4-5 303,3-3-314,1-2-157,0-5-67,11-13-157,26-18 0,9-1 124,13-6-51,-4 6 0,-1 8 84,-1 20 358,-11 21-162,-7 25 0,-3 9-196,7 14-34,-8-3 1,-2 1-964,0 3 149,-7-18 0,-7-15 0,-9-20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29.7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2177 69 11459,'-8'-7'78,"3"1"-5570,-73-17 5705,30 16 570,-7-5 0,-7 1-733,1 8 1,2 4 50,6-1 0,0 0 558,-19 1 0,-7 1-368,5 3 1,-6 2 0,6 1-281,1 0 0,0 1-187,-1 0 1,-6 3 0,10 0 175,15-1 0,4 6-45,-28 25 0,4 8 62,29-16 0,3 4 5,-20 23 1,8 5-132,31-18 0,6 0 114,-1 2 1,1 5-659,2 13 0,2 8 0,1-4 664,0 2 1,2 1 32,0 1 1,1 7 0,2-6-118,2-2 1,1-3 100,-2 4 0,-1 7 11,-3-12 0,-3 9 0,0 0 0,0-6 23,-4 21 0,-1-1-55,-1 1 0,-2 6 1,1-13 896,3-25 1,1-4-978,-6 29 0,2-2-16,1 9 124,6-27 0,3-8-69,11-25 2740,2-10-2952,29-11 996,10-7-615,41-15-130,-32-2 1,3-4 39,12-4 0,4-3-40,10-5 1,11-3 43,-20 9 0,10-2 0,5 0 1,-2 0-1,-7 3-642,10-3 1,-5 3 0,6-2 610,-10 3 0,7-2 0,2 0 0,-3 2 0,-11 4 38,24 0 0,-4 4-817,-4 2 0,5 2 1,-8 1 771,-11 0 0,-2 2-11,31-1 0,-14 1 90,-40 0-79,-19-1 1031,1-39-986,-12-2-112,8-45-11,-11-6-12,-9 40 1,-1-9 47,-3-3 0,0-13 1,0-2-1,-1 8-76,-1 5 0,1 5 0,-1-6 143,0-8 1,1-9-1,-1 1 1,-1 10 170,0-9 0,-3 6-299,-4 13 1,-2-2-1,-1 4 187,-1-8 1,-2 3 16,-8-13 0,-2 4 875,3 18 1,1 7-831,-7-18-1120,-14-10-1043,23 59-3047,-4 2 5053,12 21 0,6 0 0,0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8:12.5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261 0 12948,'4'12'3798,"0"-4"-2106,-1-12-1468,-2 3 207,-7 1-229,-14 20 235,-20 31 0,-4 10-353,18-17 0,0 2-191,-18 32 0,5 3 168,27-29 1,5-2-3036,-2 49 3008,36-23 0,9-3-34,10 9-295,3-24 0,6-10 295,18-29-939,-15-23 0,0-8 950,26-25-31,-30 6 1,-6-8-4,-6-42-437,-20-14 158,-21 44 0,-11-2-139,-19-7 0,-13-4 0,3 6 217,4 7 0,-3 3 0,-32-27 0,-2 15-218,11 38-1485,6 12-2029,24 8 3956,9 7 0,20-4 0,2 3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8:13.2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23 14283,'12'1'3339,"12"-2"-8529,28 6 5560,18-5 1308,11 0-1460,-24-1 0,-1 1-206,19-3 881,17-1-1061,-65 2-191,-4-1-504,-23 3 1017,1 0-4165,1 0 4011,2-6 0,-2 4 0,0-5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8:13.5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17655,'26'75'658,"1"1"1,0-1 0,-2-6 0,-1-3 0,-3-1-793,0 19 0,-3-8-673,7 17 331,-8-27 0,-1-6-970,-4-22 1446,0-16 0,-7-11 0,2-10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8:14.0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88 15179,'-9'-4'1379,"2"0"-304,7 4-526,0 0 0,45-1-549,8-4-375,-3 1 1,3-2-131,46-8-1186,-1-2-5037,-10 1 6728,-36 4 0,-19 5 0,-29 4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8:14.4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1 143 16367,'0'10'695,"75"-66"-5583,-29 33 4989,7-13 0,1 5 11,4 24 1159,-5 29-1238,-9 17 247,-29 21 0,-10 20 0,-2-6-230,-3-12 1,-3 1 19,-3 14 1,-3 9 0,-4-12-26,-7-25 0,-2-5 28,-4 13 0,3-3-230,-2 3 157,2 5 157,23-56 67,16-5 157,18 0-2086,27-3 1705,24-13 2,-17-2 0,1-2-215,-17 3 0,0-2-2771,31-9 0,-7 2-1654,-25 9 4992,10-4 1,-61 20-1,0-1 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8:14.9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37 161 8337,'-20'-17'773,"3"3"2186,17 14-2623,169-41-762,-82 23 311,-17 2 1,10-2 0,-12 4-2720,16 1 2524,-37 7 0,-18 3 0,-26 3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8:15.4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482 456 11750,'11'12'3777,"-3"-3"-3217,-8-9 202,0 0-437,-38 30 403,-36-7 0,-9-1-633,33 0 1,0-1 49,-38 2 1,10-8 212,46-12-425,24-25-213,24-13-33,16-33-12,18-14 27,-23 37 1,-1-3 258,11-28 0,-2 2 398,2-3 10,-14 22 1,-6 11-22,-15 34 72,-1 50 0,-2 24-263,1 17-527,0 5 1,0 5 369,1-26 0,2 2-1214,0 2 1,2 5 0,-1-3 193,0 14 0,1-2-1484,1 7 0,-1-6 2504,-2 0 0,-3-64 0,0-10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8:18.5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18 9620,'-7'-7'67,"1"2"1146,6 5-721,0 0-317,-2-2-332,1 1-388,-1-1-1640,-1 2 2221,0 0 1,0 0 0,0 0-1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35.72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10 11145,'2'7'2936,"0"-1"-213,-2-6-2488,0-10-11,0 7-22,0-7-45,0 10-135,-1 0 0,1 9 326,-2 13 179,2 20-281,0 18-44,0 7-68,0-1-44,0-8-57,0-8-33,2-11 12,-2-6-24,1-8 12,-1-4-89,0-5 33,0-2-79,0-4-89,0-4-156,0 0-80,0-4-1176,0 1 246,0 2-54,0 1-1459,0 2 2903,0-2 0,0-3 0,0-2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8:19.9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271 18 9969,'1'10'1020,"0"-3"-34,-1-7-516,0 0 90,6-3-21,-5 2 144,5-2-527,-6 3-156,0 0 0,-7 0-2719,-43 37 3190,10-6-16,-33 36-29,33-11-89,4 11 105,20 11 0,5 5-431,3-31 1,3-1-23,6 33 0,10-5 11,23-10 157,28-16 22,19-28 1,7-11-152,-34-9 0,0-4 11,35-5 0,-6-12-5,-15-40-2198,-22-21 2203,-32 7 1,-11-4 786,-11 15 1,-8 1-743,-7-23 0,-10 5 84,-7 23 0,-6 8-22,0 3 1,-3 4 15,-13 0 1,2 5-252,-5 1-430,-4 4-713,63 42 2549,6 14-1317,32 55 0,-24-42 0,24 22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8:20.7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835 213 13028,'2'10'-213,"0"-2"796,-2-8 55,0 0-626,-45-26 794,-34 20-413,-13-20-348,38 26 1,1 6 313,-19 5 66,-4 10 163,8 7 1,1 3-432,-9 7-57,18-7 1,9 3-22,22 6-3237,12 8 3214,8 12-115,8-10 1,4 1 80,16 26 28,-5-26 1,5-3-6,35 5 16,12-27 1,7-10-51,21-6-6,-15-13 1,-4-12 50,5-40-50,-42 19 0,-5-9-1000,2-27 0,-8-5 1022,-9 17 0,-5-1-6,-3-21 1,-11 1-6,-10 27 0,-8 5 296,-28-37-206,-11 47 0,-6 7-231,-15-2-274,17 18 1,4 11-1244,10 27-2192,20 1 3833,13 15 0,13-22 0,0-2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8:28.9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 0 6865,'-15'1'-252,"3"0"0,12-1 0,0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8:30.0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11 10518,'-3'-1'1109,"1"0"3283,2 1-3730,-22-4-169,16 3-169,-16-2 80,22 4-360,-2 23 506,-6 22 66,-7 42-414,5-34 0,-2 7-109,1 11 0,-2 9 1,2-7-94,2-6 0,1-2-288,-5 33 1,3-10-520,10-37-1008,0-22 1815,0-42 0,0 9 0,0-23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8:30.2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57 482 16546,'-31'-39'706,"6"8"-146,25 31-470,0 0 0,9-44-34,35 15 0,14 0-946,-6-13 0,5-2 845,5 13 1,7 3-1,-2 2-460,17-6 1,-3 3-370,-4 3 0,-2 5 874,-13 9 0,-6 4 0,8-3 0,-30 17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8:30.7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19 331 15941,'3'11'336,"6"84"-302,-5-39-2489,-1 17 0,1 3 2679,-2-7-89,-2 6 1341,0-40-1375,0-12 993,0-12-533,-7-30-908,-4-31-409,-2-46 666,7 32 1,2-3 1619,1-4 1,10-3-1535,18 8 0,10-2 1,-2 7-297,-7 8 1,3 5 405,27-15 1,1 16 364,-16 39-280,-15 25 49,-21 33 1,-12 11-241,-21 27-280,1-7 1,-6-3 150,-2-31 1,-3-7-3005,-28 31 2572,15-19 816,26-26-255,11-12 112,28-14 325,13 2-1558,22 7 1541,0 4 0,2 3-83,30 16 664,-26-8 1,-1 1-879,14 15-123,-6 0-2017,15 11-44,-36-27-1222,4 6 3283,-40-31 0,-5 1 0,0-1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8:31.0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1 320 17286,'3'9'1815,"-1"-1"-2839,5 78 1159,2-23-90,2 3 0,2 2-45,18 17 11,12-13-192,3-41 1,4-10 12,13-19 207,32-31-363,-56-52-1779,-23 4 1,-5-5 1810,-3 17 1,-3-2-113,-6-22 0,-4 2 404,1 31 0,-2 4 272,-9-28-272,4 29-4144,-1 36 4144,4 22 0,0 4 0,4 2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8:31.4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63 13622,'7'-13'1826,"-1"3"-1064,-6 10-414,0 0 794,12-38-760,-1 45-125,10-16 23,-5 63-33,-4 11 184,-3 5 1,-1 3-309,4 16-112,-2-19 0,0-4 146,7-8-135,6-11 370,36 10-224,-12-28-56,33 4-112,-18-28-190,0-10 0,2-4-314,13-4 173,-19 1 0,-6-4-867,-21-9-887,-16-3 2085,-16-4 0,-1 14 0,-5 2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8:31.6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25 305 14131,'-13'-23'471,"1"5"1731,32-44-3805,5 28-3313,-4-15 1,1 1 3712,2 15 1,-6 2-1,-18 24 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8:31.7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7 277 21140,'-4'-8'-235,"1"1"235,43-26 0,22-4-1495,-14 17 0,5 2 650,13-12 1,9-5 0,-6 6-1940,1 12 0,-4 5 2181,3 0 1,-8 2 0,-15 4 0,-15 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36.030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30 17 15482,'-6'-9'885,"2"2"-34,4 7-167,-9 64-202,7 3-247,-2-4 0,0 4-358,3-9 1,2 0 172,-1 1 1,0-1-12,0-2 0,0-1-39,0-3 0,0-2-235,0 39-233,0-17-529,0-14-516,1-15-638,3-14-1581,-1-14 3732,4-8 0,-5-7 0,0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8:32.3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1 153 10685,'10'26'-1557,"-2"-5"4513,-8-21-2518,0 0-1471,87-61 1045,0 23-12,-23 1 0,0 3 1077,26 9-1111,-50 21-22,-14 20 695,-30 43-567,-22 5-22,2-15 0,-6 0 6,-3-10 0,-4 1 465,-24 28 1,-1 0-282,27-28 1,1-1 1080,-17 20 0,8-5-1064,24-19-167,11-12 55,17-5 3263,23-11-3408,29 0-235,34-16-18,-41 2 1,6-7-839,12-11 0,7-7 1,-7 0-430,-4 2 0,-3-3-458,25-13 0,-14 1 1978,-40 9 0,-33 24 0,-3 4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8:32.5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 1 15739,'10'5'4258,"-3"0"-6679,-16 57 0,-9 17 2499,11-15-78,-6 23 0,6-3 1331,26-31-1735,15-13-2405,42-13 1846,-15-13-528,22-12-896,-36-19-2050,-19 0 5004,-12-13 0,-16 17 0,0 1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8:32.7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16 186 18821,'-9'-7'157,"2"0"-101,7 7 11,0 0-1300,88-55-1860,-27 28 3093,-5-7 0,-1 2 0,-13 16 0,-28 9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8:32.7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11 196 17868,'-6'-5'-2644,"2"1"353,52-32 1,24-7 2290,-21 19 0,15-19 0,-6 7 0,-39 31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8:33.1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30 117 14121,'9'71'728,"-2"-15"545,-7-5 1,-2 2-478,-2 17-667,-2-18 0,-2-2-140,0 1 486,-5 15-1349,9-132 0,7-33 258,21 9 717,-14 18 0,-1-10 1,11 13-97,19 19 1,8 13 1495,29-10-1042,-7 22-150,-30 42-152,-29 14 84,-18 21 0,-7 5-117,-6 14-124,1-11 0,0-2 67,2-5-3437,7-5 3661,22 11-204,16-16-87,22 7-448,16-25-1054,10-10 937,-6-9 0,-25-5 0,-18-2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8:33.4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166 135 19516,'-34'61'1553,"0"-1"1,26 0 0,10 6-3602,1 8 1,5 6-1,7-8 1818,13-8 1,13-11-51,26 2 0,3-24 1173,-4-62-949,-18-26-291,-39-5 0,-11-17 0,-4 5 72,-4 5 0,-7-1 248,-1-5 0,-4-5 0,-7 13-186,-9 21 0,-6 12-908,-1 8 1,0 6-5942,-23 0 7062,4 28 0,43-5 0,4 10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56.9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16355,'4'11'393,"-1"-1"-326,-3-10-67,0 0 247,10 67 89,2-6-1954,-1-1 0,0 6 1680,1 4 0,-2-2-57,-3-16 1,-1-1-229,-1 10 0,-1-3 301,-4 6-2015,0-6 2038,0-26-56,-1-5 44,0-23 2118,-1-2-1950,1-2 268,10-6-469,10-7 0,49-22-56,0 5-113,-16 10 0,1 1 113,36-6 0,1 4-22,-2 3-152,-35 11 1,-3 2 105,3-2-10,3 4 0,-52 3-69,-4 0-234,-7 0 337,-7 0 3223,-12 0-3392,-4-3 316,-5-5-507,-14-17 259,-4-21 145,4-2 11,9-10 11,23 20-3078,8 8 3079,5 15-23,3 24 269,10 24 223,9 28-200,7 17-1281,-6-14 1,-1 3 988,-6-18 0,0 0 0,2 15 0,0-1 1800,3 13-3391,3-14 1039,-3-26 1,-6-15-1,-4-21 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57.1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 16146,'4'10'2711,"-1"-1"-1707,-3-9-1004,0 0 84,11-15 0,-8 12 0,8-12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57.8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13829,'0'9'56,"0"-1"816,0-8-368,0 0-3174,-1 114 2961,7-39-190,-4 8 0,0 2 733,9 10-778,-4-11-56,-2-17-2192,2-8 971,-4-28-1221,1-8-2287,-3-20 5283,-1-14 1,0 8 0,0-8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58.3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3 476 14775,'-3'-1'1266,"36"-40"1,23-14-953,20 4-1171,-27 10 0,6-6 0,-1 6 969,5 8 0,1 5-1348,19-8 1,-3 3 989,6-1 32,11-1 1217,-81 35-1003,-4 14-1838,0 7 1962,0 42-80,-3-9 723,-1 27-723,-4-19 1,0 6 33,-19-7 1,-6 0-79,-10 16-150,0-18 0,-5-5 206,-11-5 56,-21 4-79,20-17 1,-14 2-12,26-21 2082,5-3-2071,10-7 197,10-3-330,12-3 3458,20-1-3324,17 2-3348,23 8 3325,13 7-276,-12 6 0,2 4 265,28 18 11,-29-14 0,-3 1-11,7 13-2061,-21-15 1,-2-1-1055,8 1-2767,5 6 5882,-34-32 0,-14-4 0,-1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37.103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0 663 13319,'47'-54'168,"-1"1"0,-1 3 0,0 6-145,22 3 16,-5 4-61,-10 3-212,-16 4 234,-18 1-4,-9 0 4,-11-3 602,-14-1-210,-5-2 45,-13 5 101,6 4 156,9 10-256,7 7-405,8 6-10,1 15 201,3 21 67,0 29-134,4 30-410,3-37 1,2 3 302,1 3 1,3 1 5,4 2 0,1-1-51,-1-4 1,0-2-6,-1-5 0,-1-2 0,11 28-11,-8-23-79,-7-21 57,-5-19-23,-4-9-594,-2-14 303,5-18-79,1-19 415,8-20 11,4-2 45,6 8 22,1 17-67,-2 19-56,-2 13 202,10 33 66,-5 10-66,12 25-101,-6 1-23,1-3-22,3-8-134,21-8-818,-8-20 615,14-11-223,-11-30-201,-2-15 401,0-23 36,-6-11 55,-13-6 1446,-12-14 391,-11 36-369,-6 6-717,-11 41-225,-8 17 191,-13 14 192,-11 22-293,0 13-269,6 4-78,11-5-717,13 0 67,11-26-605,18-5-560,15-31-90,14-19-370,9-16 1234,-6-9 1041,-5 3 2252,-9 11-1322,-15 18-617,-3 7 607,-9 20-360,3 4-325,1 12-45,4-1-179,2-3 68,3-7 10,2-8 90,18-21-369,-6-16-258,11-27-123,-12-16-214,-7-19 106,-16 40 0,-3-3 169,-3-4 0,-2-1 510,-1 0 0,-1 0 1424,-2-8 0,-2 4 425,-4-11-1031,0 11-426,-1 60 280,4 32 740,2 24-728,1 41-505,1-37 0,2 2-181,4 7 1,3 1 17,2 0 1,6 2-673,15 26 1,3-4-1121,-14-41 0,-1-3 1776,7 19 0,-4-15 0,-14-40 0,-8-7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59.0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598 954 11627,'11'-4'2196,"-2"0"-868,-9 4-1058,-43-72-3331,-15 32 3162,19-2 0,-2 3 22,-42 17 1012,19 26-697,-4 20-80,3 18-28,23 13 1,6 6-320,-2 11-11,14-15 0,8-3 328,20-14-1051,49-32 1,15-14-73,3-17 453,9-3 0,-1-11 235,-41 2 1,-9-8 50,7-34 0,-7-3 482,3-9-202,-14 21 0,-6 9 3174,-11 32-3398,-1 17 327,1 37-24,5 5-56,5 33 167,8-4-1542,10-1 0,4-1 1263,11 12-135,-9-17 0,1-6 337,2-15-337,-3-13-2756,35-34 1030,-23-23 1020,-9 1 0,-2-8 303,-15-6 1,-7-5-181,-1-7 1,-4-8 1310,-6-20 0,-6-11 1,-1 8 133,-2 12 1,-2 1-643,0-2 1,0-5 0,-2 20 485,-6 19-78,7 59-23,9 36-509,14 50 144,-2-39 1,3 2-34,4 6 1,4 6-70,4 15 0,3 11 0,-1-8-177,-3-4 0,0-2-395,0 0 1,2 6 0,-4-15-1023,8 14-2393,-12-43 3849,-7-27 0,-10-20 0,-3-3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59.3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37 426 9060,'-36'-49'269,"42"-7"0,20 1 1932,41 12-2179,-2-7 1,5 0-397,-4 22 0,2 7 379,3 0 1,1 3 347,-2 5 0,-1 4-353,-4 1 0,-3 4 775,-6 3 1,-4 5-809,34 19-513,-36 19 1,-7 8 1139,5 21-404,-18-13 1,-6-1 1934,-14 2-2069,-4-7-2010,-5 2 228,-1-22-2084,-5-6 3810,-5-20 0,3-6 0,-2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59.4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17622,'1'2'-1502,"0"0"87,23 26 0,-18-21 0,17 20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5:59.7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358 31 16468,'11'12'1838,"-3"-3"-6401,-8-9 6211,-106-29-1010,49 54 123,-13-20 0,3 8-560,19 72-156,19 9-552,64-35 1,26 3-1,-3-29 243,-11-50 1,2-8 280,46 47 0,-8-13 56,-48-80 0,-24-16 174,-31 5-1414,-14 8 1167,-4 33-11,-4 11 1021,10 28-4125,4 18 3160,7 0 1,7 2-1,7-7 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04.3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122 151 13375,'7'-2'1076,"-2"0"-875,-34 64 152,19 1 1,1 7-660,-8-7 0,2 2 328,5 17 1,6-5-1,1-3 154,0-13-1845,-5-6 1579,2-28-1636,-4-24 225,5-40 1501,2-34-2743,2-25 2810,1 38 0,2-3 265,3-3 1,1-2 328,0 1 0,1 1-174,3 4 1,0 2 252,8-32 88,18 36-637,-5 50 459,20 35-23,-7 35-392,1 14-285,-10 1 0,-2 3-612,-14-31 1,-2 0-566,7 30 1,-6-7-3055,-12-27 3750,-6-16 1,0-28 0,0-5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04.4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97 170 14462,'-48'-17'183,"0"1"0,89-23 0,31 3-2043,24 23 168,-17-3 0,13-4 0,-17 8 1692,-4 16 0,-24-3 0,-36 4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05.3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294 609 14507,'-1'-4'2991,"-73"6"-2576,37 18-202,-11-5 0,2 4 258,10 32-309,17 9 0,5 1-542,-3-4 44,16 39-79,22-86-280,14-69 0,3-54 1,-9 6 1360,-20 19 1,-2-3-690,11 15 1,7-10 0,-3 2-1,-13 14 130,-19 3 0,-7 24 67,10 37 106,2 51-246,3 2-23,0 46-11,11-8-258,10 1-17,25-20 1,8-3 100,-17-26 1,3-3 243,25 15 0,2-10-585,11-24-427,-2-10 292,-22-23 0,-3-6 650,3-4 493,10-33 281,-55 31-2449,-40 7 2157,2 17-87,-33 20 176,8 21-84,2 21-246,24 1 0,5 2-241,-3 14-146,15-19 1,9-4-57,21-15 2984,15-18-4121,19-30 0,4-13 678,12-26 353,-12 3 0,-7-6 276,-26 7 0,-11-8 226,-5-20 1,-6-12 0,-2 7-104,-1 8 1,-3 0 199,0-5 1,-2-5 0,-2 15 514,-11 1-66,5 31-225,6 28-336,4 33 12,3 28-46,2 36-61,0-38 1,2 7 19,2 13 1,3 9-1,1-6-110,1-7 1,2-1-194,0 1 1,1 5-1,4-14-81,23 4-2853,5-24 2338,6-20-2838,31-48 2523,-23-14 813,-19 5 1,-5-4 296,1-35 3607,-15-4-3528,-10 39 56,-6 8 503,-3 54 441,0 13-838,4 33 0,3 8-1059,-2 19 933,2-14 0,-1-6-6860,-3-24 5943,-2-19 1,-1-25-1,0-4 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05.5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17846,'7'12'-784,"-1"-3"-225,-6-9-3439,0 0 4448,14 19 0,-11-14 0,11 13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05.7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15520,'22'73'1468,"-1"-3"-1434,-11 0 0,0 9-2320,6 14 0,2-1 1445,-6-22 1,0-1 112,2 19 0,-2-4-2667,-4 8 1390,-7-42 2005,-14-21 0,9-29 0,-9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05.9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0 358 14417,'35'-68'674,"0"-1"1,-1 0-1,19 6 1,7 7 0,-3 23-1075,-6 35 0,1 14 400,23 2 0,-8 10 45,-18 39-45,-17 9-986,-27-10 0,-8-1-1501,-12 6-3245,-15 18 5732,1-79 0,16-11 0,4-1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37.259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11 241 20143,'-6'-5'-1199,"2"2"1188,4 3-672,78-71-4755,0 34 1735,-19-5 0,1 2 3703,23 13 0,-53 19 0,-12 1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06.0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5 316 9195,'-2'-88'1081,"1"1"1,-1-53 900,2 140-10005,40 58 8023,-22-24 0,24 29 0,-34-44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06.5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146 108 18485,'11'0'1927,"-2"0"-1647,-9 0-235,-70 43 134,47 2-151,-16-4 0,6 6-544,32 18 1,14-1 79,8 5-338,15 21 461,-2-78-3303,-3-28 2943,10-59 471,-13 0 207,-11 17 1,-1 1 408,2-17 192,-2 19 290,18 16-750,-8 22 22,14 8 0,-10 17 3314,0 4-3359,26 4-78,-12-13 280,24-17-258,-13-16-1444,-3 5 1,1 0 1387,17 0-11,-17 7 0,-3 8-179,2 21 156,-2 13-868,-14 25 1,-5 6-2382,0 0 3272,-7-2 0,-7-7 0,-17-32 0,0-5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07.4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366 0 9562,'11'7'180,"-88"-10"2369,23 12-2421,-6-5 1,0 6-2164,5 32 2080,11 40-68,24-16 684,13 17-941,38-37-811,25-12 1091,11-18 0,7-3-16,-19-3 0,1-1 16,20 2 0,-4 1 2015,1 9-2015,-22 4 2924,-31 48-2061,-36-21-504,-25 36-113,-29-34-121,-4-6-304,15-18 0,2-3-1132,-2 0 1774,-13 3-5998,71-29 4816,19-1 1,-7 0 0,6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07.8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10 153 17006,'2'2'3070,"0"-1"-2857,-2-1-213,-13 28-4588,13-2 3680,19 12 1006,17-18-1353,26-20 426,-10-20 778,-16-17 1,-4-6 521,2-10 78,6-30-202,-37 61-235,-2 13 4367,4 25-3841,5 11-279,8 23-191,5 3-1858,8-8 0,4-2 479,14 0 130,-7-10 0,0-8-3412,-2-26 4493,-2-18 0,-26 9 0,-3-8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08.1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0 17577,'0'77'582,"-1"-1"1,0 0 0,4-21 0,-1 1-583,-1 32 0,-1 14 0,0-17-45,6 7-706,-4-13 673,-2-40-460,0-22-1176,3-49-2933,6-27 3940,14-24 182,8 22 0,5 2 895,21-22-47,-18 36 1,-1 9 191,1 16 3710,-14 73-3429,-19-5-550,-10 2 0,-6 2-66,-20 22-590,-7-17 1,-3-2-1327,-5 4 1333,-18 15-6690,52-64 7315,6-12 0,5 1 1,0-2-1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09.3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21 329 14850,'10'-9'1277,"-2"1"500,-8 79-1519,0-5 0,1 5-343,2-6 0,1 1 28,-1 14 1,3-9-515,9-18-27,-2-15-3973,-1-31 2533,-6-27 2038,-2-37 918,-17-24 113,-1-16 1204,-4 23 1,-1 3-1508,1-2-728,-4-16 0,20 86-1451,39 61 1732,-8-20-214,1 4 0,2 1 0,11-1-67,-2-11-2447,15-13 1763,-11-21 314,17-26 19,-13-28 267,-23 16 0,-1-4 28,-2-4 0,0-4 285,9-26 1,-3 3-230,0-3 1033,-9 21 0,-2 21-1033,-9 43-120,10 46 1,-1 16 320,9 26-145,-2-2 0,1 3 806,-9-31 0,0-2-1159,0 1 0,3 1-2999,10 14 0,1-6-3270,4 4 6566,12-2 0,-40-75 0,-2-2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09.7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0 132 14850,'9'-13'1120,"-2"3"966,-7 10-1840,0 0-156,43 112-303,-19-79 41,4 28 1,3-8-971,-1-48 316,-2-18-71,7-77 953,-18 27 219,-7 4 0,-2 2 1691,-8 10-95,0 17-1871,0 16 45,0 14-11,0 20 146,9 19-102,8 24-762,4-3 0,3 4 701,-5-13 0,1 0-17,7 19 0,-1-1-147,6 18-347,-3-15-5545,16-28-169,-24-37 6208,14-26 0,-30-2 0,0 1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10.0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 16849,'9'-5'1893,"-1"66"-1254,-7 1-359,1-4 0,1 10 7,4-1 1,1 6 0,1-6-288,-1-2 0,1-2-843,6 36 0,0-7 406,1-22-1972,4-22-7422,3-33 9892,-1-20 0,-5-8 0,-10-2 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10.4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45 16666,'1'-25'1266,"-1"5"481,2 112-1333,9-28 1,2 4-1304,-2 18 1,2 2 955,7 0 1,3-5-68,-6-29 0,1-4 805,12 35-793,-1-20-124,10-17-448,-11-26 145,14-22-313,-9-29-643,-7-15 0,-2-8 1315,-5-2 0,-3 0 420,2-1 0,-3 3 555,-6-22-359,-8 56-201,-1 13-359,5 20 202,2 11-124,8 21-78,2 5-291,0 2 1139,-2-6 0,-8-22 0,-2-8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10.5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0 179 15269,'70'-48'-796,"-6"24"656,-4-13 0,1 0-7907,7 15 8047,-13 11 0,-40 11 0,-7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2:37.537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0 0 17286,'75'54'296,"-39"-19"1,2 5 521,25 17 1,1 6-963,-10 6 0,-4 3 749,-1 5 0,-5 3-308,-5 2 0,-6 2-191,-7 3 1,-6 3-74,-5 0 1,-6 0-34,-6-1 0,-7 0-353,-9-2 0,-7-2-213,-4-7 0,-7-4-569,-8-6 1,-7-6-715,-1-10 0,-2-8-7776,-30 7 9753,8-32 1,45-21 0,8-6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10.6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17454,'0'4'2420,"0"0"-2420,0-4 0,15 3 0,-12-2 0,12 2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11.6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220 0 17487,'6'8'1580,"-2"-2"-627,6 86-584,-4-24-3065,4 23 1,0 8 2639,-5-28 0,0-3-432,2-2 1,0-3 619,0 30-1600,-3-57-2838,-13-46 4306,-12-21 415,-18-43 44,15 31 0,-1-2-72,-2-4 0,-1-5 811,-8-34 1,4 1-638,-1-5-427,12 26 0,16 13 3438,38 41-3203,41 29 1,11 12-638,-28-12 1,1 2 360,6 5 1,6 5-1,-9-1 13,-9 2 1,-8 2 72,-2-1 0,-4 5 325,2 22 1,-6 3 89,0 14-264,-27-17 1,-14-4-486,-45-1 272,11-26 1,-8-2-17,-42 11 0,0-4-129,39-13 0,2-1-280,-26 6 0,11-5-1328,42-14-863,15-3 2499,35-2 0,-20 0 0,20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11.8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19437,'8'11'1356,"-1"-3"-740,-7-8-168,0 0-157,22 47-291,-5 1-291,20 44-493,-10-11-4132,-3-30 1,-1-4 4661,-1 2 0,9 4 0,-29-53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11.9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41 14518,'-9'-23'-1629,"1"5"1,8 18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12.2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0 358 9262,'30'50'2219,"-6"-11"895,-24-39-2745,0 0 774,53 10-1019,-25-44-124,42-8-392,-39-50 1072,-5-1-1285,-5 11-1083,-1 17-1045,-6 31 3631,-1 20-898,-4 27 0,-6-5 0,0 4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12.3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20423,'9'11'1445,"11"70"-1445,-9-42-342,1 10 1,1 0-1990,9-7 2331,-1-18 0,-7-8 0,-7-16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12.5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16 17436,'-11'-9'-1031,"2"3"1326,9 6-1580,0 0 1,0 0-1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29.3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 41 13263,'-3'-3'2140,"0"1"-213,3 2-1927,-7-15 23,5 12 33,-5-12 22,7 15 629,0 0-707,-3-1-56,2 1-214,-1-1 35,6 52 414,10 6-140,-4-4 0,2 4-124,3-4 1,1-2 145,-1 0 1,0 2-1,6 24 1,-2-2-62,3 11-28,-8-27 0,-1-8-117,-8-24-181,-1-13-861,-2-6-2242,-1-6-1064,-4-15 4493,-1-3 0,1-1 0,-1 5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31.4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13 250 11930,'-7'-4'941,"1"1"-588,38 34 0,19 15 106,-6 4-1031,11 4 0,0 2 796,-9 0 221,10-3-445,-28-28 302,4-6-515,-27-42-1592,-2-39 1,-5-12 1815,0 22 1,-1-2 60,-2-38 1,-1 1 1169,-6-3-615,2 26-56,29 45 561,15 44-526,30 44-405,-27-18 1,1 4 93,0 1 0,2 7-288,7 14 1,5 10-1,-5-6-780,-2-6 0,-1-1-57,1 2 1,2 5 0,-8-16-5615,-2-7 6444,-14-22 0,-22-32 0,-2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31.7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122 0 17342,'7'12'1333,"-2"-2"-784,-45 68-370,30-19-3032,0 31 1,8 3 2628,30-14-56,-4-20 0,6-10 848,19-30-1587,-2-10 738,3-94 169,-24 28 467,-18-7 0,-11-3-41,-29-8-79,-20 6 179,5 38 1,-1 4-549,-7-2 2319,-18 26-5557,58 20 2542,7 20 1,8-22-1,0 0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32.54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1 14238,'28'87'796,"-4"-27"-696,-6 2 1,-1 2-101,9 12-134,-1-9-1244,-3-6-2556,-10-25 3934,-3-10 0,-9-24 0,0-1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32.4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0 544 16232,'2'3'1121,"-2"0"-987,0-3-111,15 57 21,-11-42-1467,16 7 852,-8-60 571,14-35 426,13 12 302,11 30 0,5 6-672,14-1-28,-13 18 0,-2 10-5,-1 22 100,-5 19-3280,13 30 3214,-19-22-35,6 8-22,-24-39-11,-7-9-2359,-3-43 2225,-8-4 13,1-32 121,-7 12 2269,-3 10-1305,-5 15-684,3 15-247,-3 9 3569,7 18-3120,1 12-282,0 16-88,29 30-725,3-23 602,35 4-537,-1-37-349,12-21-1290,-22-16 0,0-9 1935,-4-3 0,-4-4 263,0-2 0,-5 0 392,10-23 190,-38 42 446,-8 17-244,-5 19-117,5 16-432,3 12 3280,12 1-3437,55-4-122,-14-30-265,-9-11 1,0-9-487,19-39-1473,-26 0 1,-2-7 2082,-9 3 0,-3-1 459,-1 3 1,-4 2 319,-1-19-594,-22 55-2179,9 32 2571,2 22-224,17 34-113,3 17 197,-16-40 0,-2 3 0,1 3 0,-2 6 22,-1 35 1,-4 3-275,-2-24 0,-4-1-67,-3 24 0,-7-6 7,-5-40 1,-4-7-87,-28 18-2229,-53-33-863,15-30 3282,-12-19 1,51 3-1,26 0 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34.1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15258,'11'11'649,"-3"-2"-6163,-8-9 6477,0 60-156,0 2-81,0-1 1,0 4-570,0-9 0,0 0-688,0 2 0,0 0 592,0-5 1,0 1-146,0 10 0,0-2-555,0 20-605,0 1 1479,9-58-235,6-25 0,-4-2 0,2-9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34.6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0 134 13846,'36'-48'3888,"-21"33"-3765,9-43 102,-24 51-46,-2 25 504,-4 13-3066,-5 59 2707,5-19-218,1-20 1,2-1 95,6 11-113,7-8-77,6-9-24,9-6-10,-10-19 0,-2-4 3414,-12-14-3684,-1-11-1734,0-38 0,0-12 1947,0-15 34,0 1 1,3 0-1,14 0 45,14 15-2336,21 15 2190,-4 29 0,4 9 146,29 18-49,-25 3 0,-3 9 116,15 44 67,-8 10-100,-25-21 0,-4 0 0,4 3 2275,3 12-2062,-33-64-1952,-6-76 1638,-14 14 848,4-1 0,-4-2-1005,-26-18 261,-3 12-777,-15 9-683,28 28-1165,-2 18-1334,30 22 4688,3 9 1,0-9 0,0-3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35.3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16075,'16'93'1374,"-1"0"1,-1-3 0,-4 1-2915,-9-18 1,-4 2-1,0-4 1523,1 12 0,0-1-420,0-12 0,0 2 0,1-5 50,0-3 1,1-6-9445,0 38 9670,0-56 0,0-17 0,0-35 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35.6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17521,'5'3'2264,"-1"-1"-1088,19 84-526,-4-10-2373,1-4 1,6 13-1,-3-9 1734,-6-19 1,0-4-12,10 29 0,-2-13 1140,-7-42-3527,28-104 3381,-19 43-893,0-17 0,2 4 67,4 31 319,23 26 0,7 10-363,20 9-307,-8-1 0,-1 3 150,9 11 33,2-4 0,-43-17 0,-4-6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36.3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1 135 10753,'22'-46'3395,"-11"31"-2768,14-48-627,-18 52 1412,4 54 0,-1 24-773,-3 15-980,2 7 0,-1 5 481,-6-32 0,-2-2-1522,0 19 1,0-2 1157,0-25 0,0-1-331,-1 7 0,2-7-1461,5-12-2690,1-19 4706,8-25 0,-7 2 0,0-8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36.6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138 176 16838,'10'9'3764,"-1"-2"-2946,-9-7-179,-57 92-270,30-23-273,-8 2 0,5 6-57,22-7 0,12-5-421,15 6 136,27 9-684,20-79-2323,8-50 0,-1-18 2950,-31 28 0,-3-5 150,3-11 0,0-7 0,-11 4-231,-17 2 0,-11 3 350,-6 2 1,-10 2 168,-33-10 0,-9 8 245,-17-1-94,8 23 0,3 15-286,13 37-247,22 17 247,38 34 0,-7-37 0,19 11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36.9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132 107 17801,'0'4'1591,"1"-1"-67,-46 85-740,21-32-554,-6 34 0,5 4-320,17-20-33,10-19 0,11-10-505,29-26-711,6-26 0,4-14 531,-1-17 0,-2-8 740,-1 0 1,-5-4-6,-10-12 1,-12-1 72,-25-24 560,-32 31 0,-9 5-403,-8 0-157,1 15 0,1 16-44,11 42-1647,15 14 874,12 24 1,9-23 0,4-6-1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37.0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80 19864,'10'6'-807,"-2"-2"936,-8-4-2236,0 0 1168,-13-39 1,9 29-1,-9-30 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37.6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436 76 13958,'-4'-8'2196,"2"1"-439,2 7-1410,0 0-3645,-99 9 4250,46 20-661,-13-9 1,0 7 917,10 43-772,10 6-1267,30-23 1,3 1 829,-2 20 0,15 9-123,18-47-34,8-18 2182,19-9-2911,31-66-358,-18 7 1070,-20 0 0,-6-4-262,-7-28 3196,-14-1-3091,-31 24 1,-8 3 498,0-1-168,-39-12-90,37 68 12,6 19-9753,13 47 9238,17-24 0,0 19 0,6-52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32.947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1 164 17924,'72'61'393,"-7"-4"-348,-24-20 33,-1 0-22,-4-2 0,-1-5-45,-3-3 12,0-7-23,-3-3 11,1-6 11,2-5 34,5-4 202,9-20-45,10-13-113,10-26-78,-30 22 1,0-2-133,0 0 0,-1-1 110,25-38-22,-12 13 22,-17 12-45,-14 19-22,-7 13-135,-8 12-235,0 5-56,-1 2 0,0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38.1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17970,'11'7'1949,"18"69"-851,-12-7-1572,1-2 1,1 5 523,-5-10 1,-1-1-12,0 0 0,-1 4-555,-1 0 1,-1 4 0,-1-5-387,-1-6 0,-1-3-667,1 18 1,-1-11 1668,-6-37 1,-1-25-1,0 0 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40.4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55 14 11761,'10'5'3799,"-2"-1"-3071,-8-4-246,0 0-414,0-12 189,0 9-66,0-5 223,0 30 505,-4 24-202,-3 32-1909,0 1 1,-1 6 1443,2-17 0,0 1-339,-2 26 0,1-2 154,3-29 0,1-3-45,-1-4 1,1-2-23,0 43-1093,2-39 0,0-5-1147,1 2-1940,0 6 4180,0-66 0,0 2 0,0-7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40.8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227 212 16647,'9'7'2465,"-1"-2"-1154,-8-5-179,0 0-1043,5-26 12,-13 28 325,-6 2 425,-21 56 1,-2 21-983,17-32 1,0 2 332,-14 36 0,5-2 122,19-1-245,8-9 10,43 10-1713,8-39 1624,0-19 0,6-11-73,1-19 1,1-11-309,9-3 0,2-13-75,4-25 1,2-18-1,-10 3 50,-9 1 1,-7-4 401,3-4 0,1-8 1,-24 7 8,-35 13 1,-16 6-1,2 2 1,-14 7-705,-27 19 0,-17 9 1,3 8 698,5 6 0,-2 10-90,-4 3 1,-6 7-1,12 10-569,15 19 1,11 9-911,2 3 0,7 4 1193,13 0 0,4-2 0,-5 13 0,24-22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41.7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193 0 17162,'3'11'292,"-1"-2"548,-2-9-1970,-27 111 1505,18-55 1,1 6-242,-5 8 0,-1 9 1,1-2-23,4-11 0,2-2 0,-1 8-98,-2 14 0,-1 10 0,0 1 0,2-9-740,2-13 1,1-7 0,0 5 319,-1 6 0,-2 7 0,2-3 0,3-15-468,2-12 0,5-10-1987,16 10 2861,10-64 0,-5 3 0,-2-28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42.0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17487,'5'5'3238,"-1"69"-2453,-6-14-589,0 0 0,0 4 62,-1 30-124,2-27 0,2-3-134,6 5-235,2 15-179,3-74-225,1-6-78,16-39 717,-1 8 34,15-24-34,-10 23 67,-3 15-2719,37 35 3100,-20 7-443,30 30 6,-29-4-11,-4 1-6611,24 12-179,-39-35 6790,14-5 0,-41-30 0,-2-6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42.2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0 128 18518,'89'6'1300,"-35"11"-1261,-7 2 1,-4 8 116,1 44-100,-21-34 135,-3 5 111,-20-40-302,0-19-1132,-9-45-705,7-2 313,-6-28 68,18 35 134,7 19-6919,20 19 8241,-12 19 0,0 2 0,-20 4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42.4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15303,'8'12'6834,"-2"-2"-6071,-6-10-2994,19 7-2105,-15-6 4336,15 6 0,-19-7 0,0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43.1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19 17286,'13'-11'604,"-3"3"304,-10 8-381,5 84-404,-1-14-2209,2 26 0,1 7 2080,-4-41 0,1-2-235,2 19 0,3-3-2012,6 9-2318,12-26 4571,-5-28 0,-4-19 0,-11-12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43.4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95 38 17868,'9'11'1978,"-12"34"0,-9 10-2217,-8 17 362,1 2 1,1 4-85,7-24 0,2-3-39,-2 43-129,30-44 0,9-6-319,19 0 106,1-28 1,4-14-489,32-47-647,-44-6 1,-2-16 0,-5 4 1302,-4 4 0,-4-2 174,-1-3 0,-2-5 0,-13 9 748,-32-20-535,-11 23-2276,-37 21 2040,21 21-111,-8 28-586,34 14-1005,12 21-69,7-10 1794,12-1 0,-5-24 0,6-3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43.8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116 147 17487,'-7'-3'403,"2"1"494,5 2-101,-56 75-2664,48-14 0,4 6 1868,-17-2 0,6 0-17,24 9 0,16-11 485,33-23-1175,11-18-279,-5-52 0,0-16 975,9-12-285,-17-3 1,-11-6 496,-26-14 510,-42 5 1,-12 2-219,-5 7-453,-3 7 0,-5 13 5,2 41-3138,-1 74-6688,23-39 10529,5 52 1,19-67-1,3-5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36.039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344 1 8635,'4'9'135,"-1"-2"1490,-3-7-942,-62 8 225,26 10 156,-52 14-111,43 16-393,4 12 112,5 18-534,12 16 41,16-39 1,2 1-29,2 4 1,3 0-29,3 2 0,4 0 28,2-1 1,4-1-63,3-4 1,5-2-90,5-5 0,4-2-23,3-6 1,4-5-124,45 17 146,-34-35 0,3-6 0,2-3 0,2-5-11,2-8 0,-1-5 0,-3-4 0,-1-6 5,-3-6 0,-5-5 18,26-43 133,-25-9 79,-23-9-157,-21-8-67,-10 47 0,-9-1 0,-21-23 0,-7 2 22,8 22 1,-1 4 55,-15-13 1,2 8 212,0 11-291,17 20-89,21 14-1760,9 20-470,19 14-4371,-1 9 6690,13 3 0,-13-19 0,-2-7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44.0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50 23224,'9'0'-1210,"-1"0"-1075,-8 0-3016,0 0 5301,10-22 0,-8 16 0,8-16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44.2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46 21196,'5'4'-795,"-1"-1"548,-4-3 247,31-23 0,-23 17 0,23-17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44.3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20233,'3'2'-2343,"-1"-1"2305,-2-1 1,0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44.5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57 20311,'30'-24'-3277,"-11"23"0,-9-30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44.6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21 14730,'7'11'807,"-1"-3"1117,-6-8-6282,0 0 4358,16-17 0,-12 12 0,12-12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44.8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11929,'58'12'0,"-11"-3"0,-47-9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47.5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1407 2564 4455,'-56'-7'1233,"11"2"2093,45 5-2843,0 0-1111,-32 10 628,46-7 1509,2 8-1403,28-9 1,13-3-40,16 2 1,5-2 109,-15-2 0,3-3 0,10-2-86,1-2 0,12-3 1,7-2-1,2-1 1,-3-1-1,-7 2-44,8-2 1,-7 0 0,1-1 0,9-1-36,-16 2 1,6 0 0,5-2 0,1-1 0,-2 1 0,-3 1-1,-8 1-152,14-3 0,-9 1 1,0 0-1,11-2 157,-10 3 1,9-2-1,5-1 1,3 0 0,-2-1-1,-4 2 1,-8 2-387,-1-1 1,-7 2 0,-4 0-1,3 0 1,6-1 366,-2 0 0,6-1 1,4 0-1,0-1 1,-3 1-1,-7 1 1,-9 2 4,19-6 1,-12 2 0,-2 1 33,-6 0 1,-1 1-1,3-2-324,2-2 0,6-2 0,-1 0 0,-8 2 197,20-6 1,-3 0 10,-7 3 1,5-3 0,-14 4 439,-26 6 0,-8 2-742,37-13-224,-35 1 0,-5-2-505,-1-11 907,5-28-593,-65 16 637,-10 2 0,-6-3 215,2 9 0,-2-1 850,-15-19 1,1-2-762,15 13 1,4 1-12,2-4 1,4-1-1,4 0 1,4-5 1484,3-34 0,5 1-1216,3 41 1,2 2-208,2-23 0,1 11 592,-3 33-340,-1 13-1726,-18-1 1278,-6 8 1996,-29 0-2344,-24 9 174,29 1 1,-12 2-172,-19 4 0,-20 2 1,-6 2-1,10-1-188,1 0 0,5 0 1,-8 1 532,23-1 0,-8 1 0,-3 0 0,-1 0 0,3 1 0,6 0-9,-7 2 1,4 1 0,3 0-1,-2 1 20,-2 0 0,0 0 1,-3 1-1,-8 5-235,20-3 1,-8 2-1,-4 3 1,-3 1 0,-1 0-1,2 0 1,4 0 0,6-3 216,-13 5 0,7-3 0,2 0 1,-2 2-1,-7 1 7,13-2 0,-5 1 0,-5 1 0,0 1 0,0 0 0,3 0 0,5-1 0,7-2 11,-18 6 0,9-1 0,3-1 1,0 1-63,2-1 1,1-1-1,-2 1 1,-4 3 44,7-2 0,-5 2 1,-3 1-1,0 1 1,5-1-1,6-3 96,0 0 0,7-1 0,1-1 0,-4 2-90,-5 2 0,-7 3 0,1 0 0,5-2 0,13-3 5,-7 6 1,9-1-6,-14 9 0,2 0-11,23-12 0,1 0 808,-10 6 0,4-2-774,-4 3 10,12-7 390,12-10-31,9-4 1417,13-9-1618,6-1 3157,8-2-3717,0 12 531,14 47 1,6 16-74,-8-22 1,1 4-331,3 10 1,3 8 0,-2-4 273,0 3 1,-1 2-999,0 9 1,0 8-1,-1-7 948,0-8 1,-1-2 8,-1-2 1,0 5-1,-2-15-193,3 3-23,-6-23-3187,8-19 2447,2-15 589,18-7-690,16-21-190,23-11 611,-28 4 0,8-4 644,14-3 0,9-2 0,-9 3 0,-20 6 0,-1 2 0,30-10 0,1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52.7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16154,'7'8'392,"-1"-1"-392,-6-7 359,0 0-3961,7 81 4044,-6-21 1,0 6-241,3 11 0,-1 2 250,-2 4 0,-2-5-206,1 15-190,0-33 0,0-4-68,3 0 12,8 13 0,14-62 213,41-8 0,12-8-213,-23 0 0,3-3 0,8 1 0,6 0 0,-5-2-576,0-7 0,-5-1-595,0 3 1,-6 2 673,13-8 1,-25 10 0,-39 10-1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53.0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49 305 15585,'-2'-6'-874,"0"2"2533,2 4-964,0 0-4461,64-20 3564,-32 4 982,49-19-780,-54 7 117,-9-2-441,-10-18 480,-34 1 404,1 5 2877,-26 17-3414,10 22 885,-17 52-718,26-15-67,-6 43-89,35-24-735,58-4 1,18-5-1059,7-4 558,-20-15 0,9-1 1,-8-11-2610,16-25 3042,-7-7 0,-49 4 1,-6 1-1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53.7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281 86 14843,'-57'-27'2117,"1"0"1,-39-4-1680,52 81-831,23-16 91,11 17-236,37-41-4445,50-9 4590,12-12-133,-2 6 112,-24 2 414,-36 31-48,-5 42 1,-4 14 327,-7-26 0,-2 1-172,0 8 1,0 6-1,-2-6-84,-5-6 0,-3-6 77,2-4 0,-4-1 733,-11 9 1,-6-6-263,-3-1 2006,-31 5-2555,18-78-1643,13-37 0,9-14 1362,8 21 1,5-4-141,4-40 0,8-1 751,11 33 0,5 6-975,1 0 1,5 1-763,19-17 0,2 5 1373,5-5-12,-17 27 1,-6 10 120,-21 25-199,-6 9 2017,11 24-986,-4 5 3072,14 26-3587,-9-2-2665,4 16 2452,-9-21-57,-2-7 23,-11-26-168,-2-31-1277,-2-70 1355,2 29 11,1 6 1,2 3 79,5 19 3402,5 13-3391,28 12 32,-8 15-32,29 9 32,-12 13-89,10-5 1,4-3-1334,10 1 117,-10-13 1,-2-11-2370,-9-30 2614,-20-25 0,-12 22 0,-19 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0:43:36.441"/>
    </inkml:context>
    <inkml:brush xml:id="br0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 56 16411,'19'0'57,"-4"1"705,15 64 34,-10-3-690,3-2 0,1 5-695,-7-10 0,-1-1 600,3 1 0,0 1-11,0 0 0,1 1-100,-1-2 1,-1 0-243,-1-4 0,-1-1-229,9 38 77,-8-22 248,-8-23 246,-6-20 281,-2-13 642,-9-17-923,-10-22-101,-13-30 101,11 13 0,2-5-605,-1-12 1,4-6 71,3-8 1,3-2 532,1-3 0,4 0 392,7 3 1,5 3-35,4 12 0,4 5 225,26-29-269,12 39 11,-3 26-79,0 22 90,-5 27 292,-3 15-202,-12 27-102,-12 9-245,-10 7-79,-10 3-1479,-11-4-1916,-2-28 3395,-4-17 0,8-30 0,5-5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53.9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 0 18395,'-4'87'3059,"14"-12"-2958,-5 9 0,3 7-73,5-24 0,5 1-906,3-4 0,3 3 0,0-8 10,-3-10 0,2-5-449,12 26 0,-2-25-2862,-13-60 3331,-2-16 0,-14 5 0,-1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54.2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13876,'9'2'2039,"-2"-1"774,-7-1-2196,1 91-1869,21-1 0,5 8 1268,-11-9 1,2 2-17,3-17 0,5 1 0,-2-11 714,16 14-1286,-9-24-2286,2-34 2387,-7-37 387,12-30 0,10-7 549,20 13 0,7 6-40,5-6 1,1 10 876,0 23 1,-3 18-934,-9 27 1,-10 9-1156,4 14 842,-24-19 0,-3-1-56,-5 4 2438,-13-8-3973,-11-15 1535,-72-9 0,49-7 0,-49-4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54.3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0 436 20826,'25'-96'281,"23"35"-647,3 22 0,13-2 0,5 4 366,6 7 0,4 4 0,-8 3 0,-12 3 0,-4 1 0,10-3 0,0 1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55.1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339 351 17286,'-84'-1'571,"35"6"32,-12 19 1,4 10-223,19 17-264,14-4 1,5 4 375,12 22-297,12-13 0,2-1-196,5 4 23,10 21 152,-10-72 128,-3-9-477,-2-45 1,-5-21 173,6-20-893,-1-5 1,3-5 696,-2 27 0,7 1-623,14-1 0,10-3 0,-1 8 897,-3 9 1,4 5-51,25-24 0,4 21-133,4 57 296,-1 39-525,-28 25 0,0 26 0,-5-4 367,-11-27 1,-3-3 0,1 7-12,3 13 0,3 10 1,-2 0-1,-3-9 11,-7-12 1,-2-6-1,-1-1-11,8 27 1,2 0-5,0-20 1,3 3 0,-3-9 3,-6-12 1,1-4 66,8 22 1,-5-29 1819,-18-62-2357,-38-51 0,-20-16-44,17 27 1,-5-3 480,-7-9 0,-6-7 0,0 9 11,-7 6 0,1 9 1404,5 5 1,2 3-408,4 4 0,5 4 198,-2-6-1195,40 2-560,62 16-90,-6 8 0,10-2 650,15-4 0,10-3 0,-10 4 0,-17 4 0,-3 1 0,29-8 0,0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58.0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0 13880,'1'7'1344,"0"-2"-44,-1-5-1188,0 0-101,-6-5 112,5 4-22,-5-5-67,4 6-2189,2 0 0,-1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6:59.5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0 117 12863,'6'6'1647,"-1"-2"-1420,-5-4-227,0 0-2282,-1 73 2899,3-16-455,0 2 0,2 2 743,9 16-748,6-8 11,29 2-224,-12-37 103,27 2-416,-18-45-169,4-18 286,-14-26 0,-5-9 263,3-22 39,-12 15 0,-5 1 186,-16 7 896,-8 14-987,6 24 2703,-5 20-2556,7 34 88,0 24-167,3 12 0,4 7-1475,2-12 0,3 1 1329,5 29 1,4 0-40,2-18 0,1-4-297,1 1 0,-1 0 258,-2-5 0,-3 1-1201,-5 6 0,-3-3 798,-3 18 156,-31-5 57,-23-64-102,-29-24 99,20-21 0,-7-14 0,6 2 69,6 3 1,3-4 104,-3-6 0,-2-6 1,13 2 362,14-29-445,31 0-275,47 6 0,16 1 101,-27 26 1,4 1 528,8-2 1,7-3 0,-5 7-508,-7 7 1,-5 5-73,37-29-789,-39 24 0,-2-1 1596,6-11 33,-6-7 2093,-32 28-1846,-8 5-2092,-18 1 1521,5 8-12,-12 2 611,10 9-611,1 5 2326,2 13-2282,0 28-527,5-4 293,7 12 2865,17-27-2944,9-11-638,15-8 369,27-46 516,-34 11-112,12-36 156,-43 22 415,-55-18-482,23 29 11,-39-7 450,43 35-562,9 3-649,16 0 627,22 0 89,21 0-77,23 0-12,8 4-180,-12 19 1,-1 6 179,10 11 84,-20-3 0,-8 4-84,-16 6 23,-9 5 10,-8-27 113,-3 1-146,-3-28-247,2-11 292,28-27-45,-12 15-145,18-12 100,-19 34 45,-3 3 549,23 33-460,-15-16-66,21 23 66,-16-30-570,43-37 425,-27-6 56,27-32-23,-43 5-22,-8-2 460,-6-20-326,-9 43 226,-3-7-304,-5 49 90,-1 12 22,-4 67-112,7-20-11,3-6 0,5-1 11,24 5 179,13-16 1,5-4-560,13 5 369,-16-14 0,-1-6-493,-4-16-673,0-6 1166,15-48 0,-28 33 0,5-32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00.7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 14955,'21'83'1016,"1"1"0,0-1 0,1-2-691,-1-13 0,1-2-1226,0 1 0,-2 0 940,-1-4 0,-1-1-34,-4-6 1,-1 0-243,-3 1 0,-2-4-211,1 1 303,-18-30-1177,-17-70 128,3-17 0,-2-19 1,2 4 879,5 0 0,1-3 153,-2-8 1,-1-8-1,11 10 353,16 14 0,8 8 234,-2 7 0,10 7 235,28 9 0,6 15-369,8 16 118,29 38 4,-74 44-111,-10 12-976,-31-5 1,-8-2-4784,5-4 5456,-6-11 0,-1-16 0,17-41 0,6-4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01.0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1 373 14527,'1'10'-257,"0"-2"2488,-1-8-2231,81-74-3628,-41 30 3476,12-8 1,-3-2 1057,-16-2-906,-13 7 908,-10 10-694,-7 17 581,-45 42-134,9 17 168,-34 36-336,26 0-324,11 2-203,25-17 0,9-2-817,20 2-1514,35 15-2162,-5-64 4527,6-22 0,-37 9 0,-4-9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01.3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57 19090,'20'-4'695,"-5"1"-12,2 87-683,-4-52-11,15 60-258,-7-80-661,43-63 1019,-20 9 6,-6 1 1,0-1 330,6-5 11,-3 13 1355,50 21-1231,-26 24-681,-11 0 0,0 6 288,20 27-23,3-3-1932,0-20 0,-1-3-3524,-3 1 5311,-8-15 0,-11-6 0,-42-3 0,-4-7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1:17:02.4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18440,'2'10'280,"0"-2"639,-2-8-1568,24 102 985,-9-19-297,3 0 1,1 5-29,-8-27 0,0 1-1195,3 3 0,1 5 0,-1-7-463,-3-9 0,-1-2 1647,8 22 0,-4-13 0,-12-41 0,-2-20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9CAF-684E-184A-B8D6-7DC089488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1059F-82D0-AF4D-A220-80A442507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4C5E-7162-C548-B13D-B75C9503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6C7A-2B2D-4044-B1EA-CAEDCD769D10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42AA9-9EF6-3241-B2FA-01F40126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B8DD1-7A73-584D-8E2E-055F4A54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4736-73A2-A243-BB5E-3023215A7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0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FAC7-CA4D-5948-9EEC-1B5168F8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8ED4-0E89-6143-BB17-441AA050F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BCAD5-9167-AA4F-B403-13658143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6C7A-2B2D-4044-B1EA-CAEDCD769D10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A9D13-6F98-2944-B132-8FE9E0FF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DA72C-7982-A34E-A125-F7C456EE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4736-73A2-A243-BB5E-3023215A7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0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D9A67-4DB2-2A4A-9650-53B2D6FD4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E3D89-A04C-B64B-8E2F-074658EAD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903F8-C980-7849-AD99-6B488574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6C7A-2B2D-4044-B1EA-CAEDCD769D10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D404B-A24A-3342-BB54-7C89A916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34DAE-9E77-DB4A-ABD3-B77D1C2A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4736-73A2-A243-BB5E-3023215A7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136B-B1F1-4D4D-B389-CAA27943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C532-5D80-7042-938E-95F14B8CD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755D-587E-F746-A1A6-37B24BD9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6C7A-2B2D-4044-B1EA-CAEDCD769D10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E4726-0487-0143-BE3A-E1934574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67F7A-1876-E244-A7F1-867C36D8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4736-73A2-A243-BB5E-3023215A7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D8F5-6824-A04A-84A7-135610F3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99472-333C-8540-8B35-7B3C6828C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0C08E-8B66-4E45-8D7E-016CE6B9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6C7A-2B2D-4044-B1EA-CAEDCD769D10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7971A-9666-0347-90A7-A2AFCB1E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6C68A-5474-8F4B-B4AF-A39641B3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4736-73A2-A243-BB5E-3023215A7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4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0E04-0E17-DF4D-A6DE-C52F6062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B9A2-CA15-3641-9148-158AD8C95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49291-B3DC-494F-A69D-174176DE5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4575D-2D6E-C64C-B852-A84955E4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6C7A-2B2D-4044-B1EA-CAEDCD769D10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791C8-022C-E147-B98C-5B19DCAD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A05D8-8807-5A49-A7CE-0CD6F75D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4736-73A2-A243-BB5E-3023215A7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0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4099-B053-A244-878E-60885440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E9E3F-BF4C-3545-AC45-6D55320F6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CE67F-0303-1844-A830-46D17D34D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14936-99F9-BF4E-A522-5B0A68B37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75887-FDD0-B645-A5C5-5B2E1BF80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5351A4-6D28-B544-B0AC-957BBAD6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6C7A-2B2D-4044-B1EA-CAEDCD769D10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74489-6D39-B149-A4B9-52463A94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067C9-7AD4-BF42-B914-F3AAF90B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4736-73A2-A243-BB5E-3023215A7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5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51E3-A212-D247-A9DD-118038B8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2F324-1445-A04D-8ADC-C204BB8E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6C7A-2B2D-4044-B1EA-CAEDCD769D10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F719B-211C-814C-83A7-CE6E16D0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8BF92-8B56-204F-90CD-178E974C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4736-73A2-A243-BB5E-3023215A7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97155-8FA4-CB42-8DD2-EF84BC38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6C7A-2B2D-4044-B1EA-CAEDCD769D10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FA189-0D65-D741-BB96-FA22AF00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D2E9E-0AEF-0C45-84F9-28D9BEA4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4736-73A2-A243-BB5E-3023215A7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3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2CB2-6875-B247-B733-AFBB4398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950EF-F5BE-3145-B594-F0E01CC91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D2DC4-908C-3242-B60D-2B55133AC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CA2A1-8753-344A-8030-8AAC1002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6C7A-2B2D-4044-B1EA-CAEDCD769D10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F2392-5223-D848-A752-C81ABE01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F8D0E-DCFB-634F-8AF3-2A3BD7F1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4736-73A2-A243-BB5E-3023215A7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4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A4F9-025F-7B4C-BDD3-6EC6EE7E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0524CA-7DD7-734C-AC89-7823BEEC5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F196E-2C29-4A4E-914F-258C1DB96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DAB8B-5C38-5745-B8F2-7EED8ABD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6C7A-2B2D-4044-B1EA-CAEDCD769D10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1C374-890A-2048-A1F3-6F8DAE90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16C84-0312-6B43-BD59-A09D0306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4736-73A2-A243-BB5E-3023215A7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9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B475F-0BE5-224E-9CA6-B44BAD01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05FE3-338E-5942-9EE6-A3ADF55D6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B8F7-EE23-3144-8423-C89CE384B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86C7A-2B2D-4044-B1EA-CAEDCD769D10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B305-0EB8-5C4A-8061-BBF4F3DDA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F6BF6-0A08-9D46-9960-F39F5A64B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4736-73A2-A243-BB5E-3023215A7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1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281" Type="http://schemas.openxmlformats.org/officeDocument/2006/relationships/image" Target="../media/image140.png"/><Relationship Id="rId316" Type="http://schemas.openxmlformats.org/officeDocument/2006/relationships/customXml" Target="../ink/ink158.xml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73.png"/><Relationship Id="rId21" Type="http://schemas.openxmlformats.org/officeDocument/2006/relationships/image" Target="../media/image1525.png"/><Relationship Id="rId63" Type="http://schemas.openxmlformats.org/officeDocument/2006/relationships/image" Target="../media/image1546.png"/><Relationship Id="rId159" Type="http://schemas.openxmlformats.org/officeDocument/2006/relationships/image" Target="../media/image1594.png"/><Relationship Id="rId170" Type="http://schemas.openxmlformats.org/officeDocument/2006/relationships/customXml" Target="../ink/ink1607.xml"/><Relationship Id="rId226" Type="http://schemas.openxmlformats.org/officeDocument/2006/relationships/customXml" Target="../ink/ink1635.xml"/><Relationship Id="rId268" Type="http://schemas.openxmlformats.org/officeDocument/2006/relationships/customXml" Target="../ink/ink1656.xml"/><Relationship Id="rId32" Type="http://schemas.openxmlformats.org/officeDocument/2006/relationships/customXml" Target="../ink/ink1538.xml"/><Relationship Id="rId74" Type="http://schemas.openxmlformats.org/officeDocument/2006/relationships/customXml" Target="../ink/ink1559.xml"/><Relationship Id="rId128" Type="http://schemas.openxmlformats.org/officeDocument/2006/relationships/customXml" Target="../ink/ink1586.xml"/><Relationship Id="rId5" Type="http://schemas.openxmlformats.org/officeDocument/2006/relationships/image" Target="../media/image1517.png"/><Relationship Id="rId181" Type="http://schemas.openxmlformats.org/officeDocument/2006/relationships/image" Target="../media/image1605.png"/><Relationship Id="rId237" Type="http://schemas.openxmlformats.org/officeDocument/2006/relationships/image" Target="../media/image1633.png"/><Relationship Id="rId279" Type="http://schemas.openxmlformats.org/officeDocument/2006/relationships/image" Target="../media/image1654.png"/><Relationship Id="rId43" Type="http://schemas.openxmlformats.org/officeDocument/2006/relationships/image" Target="../media/image1536.png"/><Relationship Id="rId139" Type="http://schemas.openxmlformats.org/officeDocument/2006/relationships/image" Target="../media/image1584.png"/><Relationship Id="rId290" Type="http://schemas.openxmlformats.org/officeDocument/2006/relationships/customXml" Target="../ink/ink1667.xml"/><Relationship Id="rId85" Type="http://schemas.openxmlformats.org/officeDocument/2006/relationships/image" Target="../media/image1557.png"/><Relationship Id="rId150" Type="http://schemas.openxmlformats.org/officeDocument/2006/relationships/customXml" Target="../ink/ink1597.xml"/><Relationship Id="rId192" Type="http://schemas.openxmlformats.org/officeDocument/2006/relationships/customXml" Target="../ink/ink1618.xml"/><Relationship Id="rId206" Type="http://schemas.openxmlformats.org/officeDocument/2006/relationships/customXml" Target="../ink/ink1625.xml"/><Relationship Id="rId248" Type="http://schemas.openxmlformats.org/officeDocument/2006/relationships/customXml" Target="../ink/ink1646.xml"/><Relationship Id="rId269" Type="http://schemas.openxmlformats.org/officeDocument/2006/relationships/image" Target="../media/image1649.png"/><Relationship Id="rId12" Type="http://schemas.openxmlformats.org/officeDocument/2006/relationships/customXml" Target="../ink/ink1528.xml"/><Relationship Id="rId33" Type="http://schemas.openxmlformats.org/officeDocument/2006/relationships/image" Target="../media/image1531.png"/><Relationship Id="rId108" Type="http://schemas.openxmlformats.org/officeDocument/2006/relationships/customXml" Target="../ink/ink1576.xml"/><Relationship Id="rId129" Type="http://schemas.openxmlformats.org/officeDocument/2006/relationships/image" Target="../media/image1579.png"/><Relationship Id="rId280" Type="http://schemas.openxmlformats.org/officeDocument/2006/relationships/customXml" Target="../ink/ink1662.xml"/><Relationship Id="rId54" Type="http://schemas.openxmlformats.org/officeDocument/2006/relationships/customXml" Target="../ink/ink1549.xml"/><Relationship Id="rId75" Type="http://schemas.openxmlformats.org/officeDocument/2006/relationships/image" Target="../media/image1552.png"/><Relationship Id="rId96" Type="http://schemas.openxmlformats.org/officeDocument/2006/relationships/customXml" Target="../ink/ink1570.xml"/><Relationship Id="rId140" Type="http://schemas.openxmlformats.org/officeDocument/2006/relationships/customXml" Target="../ink/ink1592.xml"/><Relationship Id="rId161" Type="http://schemas.openxmlformats.org/officeDocument/2006/relationships/image" Target="../media/image1595.png"/><Relationship Id="rId182" Type="http://schemas.openxmlformats.org/officeDocument/2006/relationships/customXml" Target="../ink/ink1613.xml"/><Relationship Id="rId217" Type="http://schemas.openxmlformats.org/officeDocument/2006/relationships/image" Target="../media/image1623.png"/><Relationship Id="rId6" Type="http://schemas.openxmlformats.org/officeDocument/2006/relationships/customXml" Target="../ink/ink1525.xml"/><Relationship Id="rId238" Type="http://schemas.openxmlformats.org/officeDocument/2006/relationships/customXml" Target="../ink/ink1641.xml"/><Relationship Id="rId259" Type="http://schemas.openxmlformats.org/officeDocument/2006/relationships/image" Target="../media/image1644.png"/><Relationship Id="rId23" Type="http://schemas.openxmlformats.org/officeDocument/2006/relationships/image" Target="../media/image1526.png"/><Relationship Id="rId119" Type="http://schemas.openxmlformats.org/officeDocument/2006/relationships/image" Target="../media/image1574.png"/><Relationship Id="rId270" Type="http://schemas.openxmlformats.org/officeDocument/2006/relationships/customXml" Target="../ink/ink1657.xml"/><Relationship Id="rId291" Type="http://schemas.openxmlformats.org/officeDocument/2006/relationships/image" Target="../media/image1660.png"/><Relationship Id="rId44" Type="http://schemas.openxmlformats.org/officeDocument/2006/relationships/customXml" Target="../ink/ink1544.xml"/><Relationship Id="rId65" Type="http://schemas.openxmlformats.org/officeDocument/2006/relationships/image" Target="../media/image1547.png"/><Relationship Id="rId86" Type="http://schemas.openxmlformats.org/officeDocument/2006/relationships/customXml" Target="../ink/ink1565.xml"/><Relationship Id="rId130" Type="http://schemas.openxmlformats.org/officeDocument/2006/relationships/customXml" Target="../ink/ink1587.xml"/><Relationship Id="rId151" Type="http://schemas.openxmlformats.org/officeDocument/2006/relationships/image" Target="../media/image1590.png"/><Relationship Id="rId172" Type="http://schemas.openxmlformats.org/officeDocument/2006/relationships/customXml" Target="../ink/ink1608.xml"/><Relationship Id="rId193" Type="http://schemas.openxmlformats.org/officeDocument/2006/relationships/image" Target="../media/image1611.png"/><Relationship Id="rId207" Type="http://schemas.openxmlformats.org/officeDocument/2006/relationships/image" Target="../media/image1618.png"/><Relationship Id="rId228" Type="http://schemas.openxmlformats.org/officeDocument/2006/relationships/customXml" Target="../ink/ink1636.xml"/><Relationship Id="rId249" Type="http://schemas.openxmlformats.org/officeDocument/2006/relationships/image" Target="../media/image1639.png"/><Relationship Id="rId13" Type="http://schemas.openxmlformats.org/officeDocument/2006/relationships/image" Target="../media/image1521.png"/><Relationship Id="rId109" Type="http://schemas.openxmlformats.org/officeDocument/2006/relationships/image" Target="../media/image1569.png"/><Relationship Id="rId260" Type="http://schemas.openxmlformats.org/officeDocument/2006/relationships/customXml" Target="../ink/ink1652.xml"/><Relationship Id="rId281" Type="http://schemas.openxmlformats.org/officeDocument/2006/relationships/image" Target="../media/image1655.png"/><Relationship Id="rId34" Type="http://schemas.openxmlformats.org/officeDocument/2006/relationships/customXml" Target="../ink/ink1539.xml"/><Relationship Id="rId55" Type="http://schemas.openxmlformats.org/officeDocument/2006/relationships/image" Target="../media/image1542.png"/><Relationship Id="rId76" Type="http://schemas.openxmlformats.org/officeDocument/2006/relationships/customXml" Target="../ink/ink1560.xml"/><Relationship Id="rId97" Type="http://schemas.openxmlformats.org/officeDocument/2006/relationships/image" Target="../media/image1563.png"/><Relationship Id="rId120" Type="http://schemas.openxmlformats.org/officeDocument/2006/relationships/customXml" Target="../ink/ink1582.xml"/><Relationship Id="rId141" Type="http://schemas.openxmlformats.org/officeDocument/2006/relationships/image" Target="../media/image1585.png"/><Relationship Id="rId7" Type="http://schemas.openxmlformats.org/officeDocument/2006/relationships/image" Target="../media/image1518.png"/><Relationship Id="rId162" Type="http://schemas.openxmlformats.org/officeDocument/2006/relationships/customXml" Target="../ink/ink1603.xml"/><Relationship Id="rId183" Type="http://schemas.openxmlformats.org/officeDocument/2006/relationships/image" Target="../media/image1606.png"/><Relationship Id="rId218" Type="http://schemas.openxmlformats.org/officeDocument/2006/relationships/customXml" Target="../ink/ink1631.xml"/><Relationship Id="rId239" Type="http://schemas.openxmlformats.org/officeDocument/2006/relationships/image" Target="../media/image1634.png"/><Relationship Id="rId250" Type="http://schemas.openxmlformats.org/officeDocument/2006/relationships/customXml" Target="../ink/ink1647.xml"/><Relationship Id="rId271" Type="http://schemas.openxmlformats.org/officeDocument/2006/relationships/image" Target="../media/image1650.png"/><Relationship Id="rId24" Type="http://schemas.openxmlformats.org/officeDocument/2006/relationships/customXml" Target="../ink/ink1534.xml"/><Relationship Id="rId45" Type="http://schemas.openxmlformats.org/officeDocument/2006/relationships/image" Target="../media/image1537.png"/><Relationship Id="rId66" Type="http://schemas.openxmlformats.org/officeDocument/2006/relationships/customXml" Target="../ink/ink1555.xml"/><Relationship Id="rId87" Type="http://schemas.openxmlformats.org/officeDocument/2006/relationships/image" Target="../media/image1558.png"/><Relationship Id="rId110" Type="http://schemas.openxmlformats.org/officeDocument/2006/relationships/customXml" Target="../ink/ink1577.xml"/><Relationship Id="rId131" Type="http://schemas.openxmlformats.org/officeDocument/2006/relationships/image" Target="../media/image1580.png"/><Relationship Id="rId152" Type="http://schemas.openxmlformats.org/officeDocument/2006/relationships/customXml" Target="../ink/ink1598.xml"/><Relationship Id="rId173" Type="http://schemas.openxmlformats.org/officeDocument/2006/relationships/image" Target="../media/image1601.png"/><Relationship Id="rId194" Type="http://schemas.openxmlformats.org/officeDocument/2006/relationships/customXml" Target="../ink/ink1619.xml"/><Relationship Id="rId208" Type="http://schemas.openxmlformats.org/officeDocument/2006/relationships/customXml" Target="../ink/ink1626.xml"/><Relationship Id="rId229" Type="http://schemas.openxmlformats.org/officeDocument/2006/relationships/image" Target="../media/image1629.png"/><Relationship Id="rId240" Type="http://schemas.openxmlformats.org/officeDocument/2006/relationships/customXml" Target="../ink/ink1642.xml"/><Relationship Id="rId261" Type="http://schemas.openxmlformats.org/officeDocument/2006/relationships/image" Target="../media/image1645.png"/><Relationship Id="rId14" Type="http://schemas.openxmlformats.org/officeDocument/2006/relationships/customXml" Target="../ink/ink1529.xml"/><Relationship Id="rId35" Type="http://schemas.openxmlformats.org/officeDocument/2006/relationships/image" Target="../media/image1532.png"/><Relationship Id="rId56" Type="http://schemas.openxmlformats.org/officeDocument/2006/relationships/customXml" Target="../ink/ink1550.xml"/><Relationship Id="rId77" Type="http://schemas.openxmlformats.org/officeDocument/2006/relationships/image" Target="../media/image1553.png"/><Relationship Id="rId100" Type="http://schemas.openxmlformats.org/officeDocument/2006/relationships/customXml" Target="../ink/ink1572.xml"/><Relationship Id="rId282" Type="http://schemas.openxmlformats.org/officeDocument/2006/relationships/customXml" Target="../ink/ink1663.xml"/><Relationship Id="rId8" Type="http://schemas.openxmlformats.org/officeDocument/2006/relationships/customXml" Target="../ink/ink1526.xml"/><Relationship Id="rId98" Type="http://schemas.openxmlformats.org/officeDocument/2006/relationships/customXml" Target="../ink/ink1571.xml"/><Relationship Id="rId121" Type="http://schemas.openxmlformats.org/officeDocument/2006/relationships/image" Target="../media/image1575.png"/><Relationship Id="rId142" Type="http://schemas.openxmlformats.org/officeDocument/2006/relationships/customXml" Target="../ink/ink1593.xml"/><Relationship Id="rId163" Type="http://schemas.openxmlformats.org/officeDocument/2006/relationships/image" Target="../media/image1596.png"/><Relationship Id="rId184" Type="http://schemas.openxmlformats.org/officeDocument/2006/relationships/customXml" Target="../ink/ink1614.xml"/><Relationship Id="rId219" Type="http://schemas.openxmlformats.org/officeDocument/2006/relationships/image" Target="../media/image1624.png"/><Relationship Id="rId230" Type="http://schemas.openxmlformats.org/officeDocument/2006/relationships/customXml" Target="../ink/ink1637.xml"/><Relationship Id="rId251" Type="http://schemas.openxmlformats.org/officeDocument/2006/relationships/image" Target="../media/image1640.png"/><Relationship Id="rId25" Type="http://schemas.openxmlformats.org/officeDocument/2006/relationships/image" Target="../media/image1527.png"/><Relationship Id="rId46" Type="http://schemas.openxmlformats.org/officeDocument/2006/relationships/customXml" Target="../ink/ink1545.xml"/><Relationship Id="rId67" Type="http://schemas.openxmlformats.org/officeDocument/2006/relationships/image" Target="../media/image1548.png"/><Relationship Id="rId272" Type="http://schemas.openxmlformats.org/officeDocument/2006/relationships/customXml" Target="../ink/ink1658.xml"/><Relationship Id="rId88" Type="http://schemas.openxmlformats.org/officeDocument/2006/relationships/customXml" Target="../ink/ink1566.xml"/><Relationship Id="rId111" Type="http://schemas.openxmlformats.org/officeDocument/2006/relationships/image" Target="../media/image1570.png"/><Relationship Id="rId132" Type="http://schemas.openxmlformats.org/officeDocument/2006/relationships/customXml" Target="../ink/ink1588.xml"/><Relationship Id="rId153" Type="http://schemas.openxmlformats.org/officeDocument/2006/relationships/image" Target="../media/image1591.png"/><Relationship Id="rId174" Type="http://schemas.openxmlformats.org/officeDocument/2006/relationships/customXml" Target="../ink/ink1609.xml"/><Relationship Id="rId195" Type="http://schemas.openxmlformats.org/officeDocument/2006/relationships/image" Target="../media/image1612.png"/><Relationship Id="rId209" Type="http://schemas.openxmlformats.org/officeDocument/2006/relationships/image" Target="../media/image1619.png"/><Relationship Id="rId220" Type="http://schemas.openxmlformats.org/officeDocument/2006/relationships/customXml" Target="../ink/ink1632.xml"/><Relationship Id="rId241" Type="http://schemas.openxmlformats.org/officeDocument/2006/relationships/image" Target="../media/image1635.png"/><Relationship Id="rId15" Type="http://schemas.openxmlformats.org/officeDocument/2006/relationships/image" Target="../media/image1522.png"/><Relationship Id="rId36" Type="http://schemas.openxmlformats.org/officeDocument/2006/relationships/customXml" Target="../ink/ink1540.xml"/><Relationship Id="rId57" Type="http://schemas.openxmlformats.org/officeDocument/2006/relationships/image" Target="../media/image1543.png"/><Relationship Id="rId262" Type="http://schemas.openxmlformats.org/officeDocument/2006/relationships/customXml" Target="../ink/ink1653.xml"/><Relationship Id="rId283" Type="http://schemas.openxmlformats.org/officeDocument/2006/relationships/image" Target="../media/image1656.png"/><Relationship Id="rId78" Type="http://schemas.openxmlformats.org/officeDocument/2006/relationships/customXml" Target="../ink/ink1561.xml"/><Relationship Id="rId99" Type="http://schemas.openxmlformats.org/officeDocument/2006/relationships/image" Target="../media/image1564.png"/><Relationship Id="rId101" Type="http://schemas.openxmlformats.org/officeDocument/2006/relationships/image" Target="../media/image1565.png"/><Relationship Id="rId122" Type="http://schemas.openxmlformats.org/officeDocument/2006/relationships/customXml" Target="../ink/ink1583.xml"/><Relationship Id="rId143" Type="http://schemas.openxmlformats.org/officeDocument/2006/relationships/image" Target="../media/image1586.png"/><Relationship Id="rId164" Type="http://schemas.openxmlformats.org/officeDocument/2006/relationships/customXml" Target="../ink/ink1604.xml"/><Relationship Id="rId185" Type="http://schemas.openxmlformats.org/officeDocument/2006/relationships/image" Target="../media/image1607.png"/><Relationship Id="rId9" Type="http://schemas.openxmlformats.org/officeDocument/2006/relationships/image" Target="../media/image1519.png"/><Relationship Id="rId210" Type="http://schemas.openxmlformats.org/officeDocument/2006/relationships/customXml" Target="../ink/ink1627.xml"/><Relationship Id="rId26" Type="http://schemas.openxmlformats.org/officeDocument/2006/relationships/customXml" Target="../ink/ink1535.xml"/><Relationship Id="rId231" Type="http://schemas.openxmlformats.org/officeDocument/2006/relationships/image" Target="../media/image1630.png"/><Relationship Id="rId252" Type="http://schemas.openxmlformats.org/officeDocument/2006/relationships/customXml" Target="../ink/ink1648.xml"/><Relationship Id="rId273" Type="http://schemas.openxmlformats.org/officeDocument/2006/relationships/image" Target="../media/image1651.png"/><Relationship Id="rId47" Type="http://schemas.openxmlformats.org/officeDocument/2006/relationships/image" Target="../media/image1538.png"/><Relationship Id="rId68" Type="http://schemas.openxmlformats.org/officeDocument/2006/relationships/customXml" Target="../ink/ink1556.xml"/><Relationship Id="rId89" Type="http://schemas.openxmlformats.org/officeDocument/2006/relationships/image" Target="../media/image1559.png"/><Relationship Id="rId112" Type="http://schemas.openxmlformats.org/officeDocument/2006/relationships/customXml" Target="../ink/ink1578.xml"/><Relationship Id="rId133" Type="http://schemas.openxmlformats.org/officeDocument/2006/relationships/image" Target="../media/image1581.png"/><Relationship Id="rId154" Type="http://schemas.openxmlformats.org/officeDocument/2006/relationships/customXml" Target="../ink/ink1599.xml"/><Relationship Id="rId175" Type="http://schemas.openxmlformats.org/officeDocument/2006/relationships/image" Target="../media/image1602.png"/><Relationship Id="rId196" Type="http://schemas.openxmlformats.org/officeDocument/2006/relationships/customXml" Target="../ink/ink1620.xml"/><Relationship Id="rId200" Type="http://schemas.openxmlformats.org/officeDocument/2006/relationships/customXml" Target="../ink/ink1622.xml"/><Relationship Id="rId16" Type="http://schemas.openxmlformats.org/officeDocument/2006/relationships/customXml" Target="../ink/ink1530.xml"/><Relationship Id="rId221" Type="http://schemas.openxmlformats.org/officeDocument/2006/relationships/image" Target="../media/image1625.png"/><Relationship Id="rId242" Type="http://schemas.openxmlformats.org/officeDocument/2006/relationships/customXml" Target="../ink/ink1643.xml"/><Relationship Id="rId263" Type="http://schemas.openxmlformats.org/officeDocument/2006/relationships/image" Target="../media/image1646.png"/><Relationship Id="rId284" Type="http://schemas.openxmlformats.org/officeDocument/2006/relationships/customXml" Target="../ink/ink1664.xml"/><Relationship Id="rId37" Type="http://schemas.openxmlformats.org/officeDocument/2006/relationships/image" Target="../media/image1533.png"/><Relationship Id="rId58" Type="http://schemas.openxmlformats.org/officeDocument/2006/relationships/customXml" Target="../ink/ink1551.xml"/><Relationship Id="rId79" Type="http://schemas.openxmlformats.org/officeDocument/2006/relationships/image" Target="../media/image1554.png"/><Relationship Id="rId102" Type="http://schemas.openxmlformats.org/officeDocument/2006/relationships/customXml" Target="../ink/ink1573.xml"/><Relationship Id="rId123" Type="http://schemas.openxmlformats.org/officeDocument/2006/relationships/image" Target="../media/image1576.png"/><Relationship Id="rId144" Type="http://schemas.openxmlformats.org/officeDocument/2006/relationships/customXml" Target="../ink/ink1594.xml"/><Relationship Id="rId90" Type="http://schemas.openxmlformats.org/officeDocument/2006/relationships/customXml" Target="../ink/ink1567.xml"/><Relationship Id="rId165" Type="http://schemas.openxmlformats.org/officeDocument/2006/relationships/image" Target="../media/image1597.png"/><Relationship Id="rId186" Type="http://schemas.openxmlformats.org/officeDocument/2006/relationships/customXml" Target="../ink/ink1615.xml"/><Relationship Id="rId211" Type="http://schemas.openxmlformats.org/officeDocument/2006/relationships/image" Target="../media/image1620.png"/><Relationship Id="rId232" Type="http://schemas.openxmlformats.org/officeDocument/2006/relationships/customXml" Target="../ink/ink1638.xml"/><Relationship Id="rId253" Type="http://schemas.openxmlformats.org/officeDocument/2006/relationships/image" Target="../media/image1641.png"/><Relationship Id="rId274" Type="http://schemas.openxmlformats.org/officeDocument/2006/relationships/customXml" Target="../ink/ink1659.xml"/><Relationship Id="rId27" Type="http://schemas.openxmlformats.org/officeDocument/2006/relationships/image" Target="../media/image1528.png"/><Relationship Id="rId48" Type="http://schemas.openxmlformats.org/officeDocument/2006/relationships/customXml" Target="../ink/ink1546.xml"/><Relationship Id="rId69" Type="http://schemas.openxmlformats.org/officeDocument/2006/relationships/image" Target="../media/image1549.png"/><Relationship Id="rId113" Type="http://schemas.openxmlformats.org/officeDocument/2006/relationships/image" Target="../media/image1571.png"/><Relationship Id="rId134" Type="http://schemas.openxmlformats.org/officeDocument/2006/relationships/customXml" Target="../ink/ink1589.xml"/><Relationship Id="rId80" Type="http://schemas.openxmlformats.org/officeDocument/2006/relationships/customXml" Target="../ink/ink1562.xml"/><Relationship Id="rId155" Type="http://schemas.openxmlformats.org/officeDocument/2006/relationships/image" Target="../media/image1592.png"/><Relationship Id="rId176" Type="http://schemas.openxmlformats.org/officeDocument/2006/relationships/customXml" Target="../ink/ink1610.xml"/><Relationship Id="rId197" Type="http://schemas.openxmlformats.org/officeDocument/2006/relationships/image" Target="../media/image1613.png"/><Relationship Id="rId201" Type="http://schemas.openxmlformats.org/officeDocument/2006/relationships/image" Target="../media/image1615.png"/><Relationship Id="rId222" Type="http://schemas.openxmlformats.org/officeDocument/2006/relationships/customXml" Target="../ink/ink1633.xml"/><Relationship Id="rId243" Type="http://schemas.openxmlformats.org/officeDocument/2006/relationships/image" Target="../media/image1636.png"/><Relationship Id="rId264" Type="http://schemas.openxmlformats.org/officeDocument/2006/relationships/customXml" Target="../ink/ink1654.xml"/><Relationship Id="rId285" Type="http://schemas.openxmlformats.org/officeDocument/2006/relationships/image" Target="../media/image1657.png"/><Relationship Id="rId17" Type="http://schemas.openxmlformats.org/officeDocument/2006/relationships/image" Target="../media/image1523.png"/><Relationship Id="rId38" Type="http://schemas.openxmlformats.org/officeDocument/2006/relationships/customXml" Target="../ink/ink1541.xml"/><Relationship Id="rId59" Type="http://schemas.openxmlformats.org/officeDocument/2006/relationships/image" Target="../media/image1544.png"/><Relationship Id="rId103" Type="http://schemas.openxmlformats.org/officeDocument/2006/relationships/image" Target="../media/image1566.png"/><Relationship Id="rId124" Type="http://schemas.openxmlformats.org/officeDocument/2006/relationships/customXml" Target="../ink/ink1584.xml"/><Relationship Id="rId70" Type="http://schemas.openxmlformats.org/officeDocument/2006/relationships/customXml" Target="../ink/ink1557.xml"/><Relationship Id="rId91" Type="http://schemas.openxmlformats.org/officeDocument/2006/relationships/image" Target="../media/image1560.png"/><Relationship Id="rId145" Type="http://schemas.openxmlformats.org/officeDocument/2006/relationships/image" Target="../media/image1587.png"/><Relationship Id="rId166" Type="http://schemas.openxmlformats.org/officeDocument/2006/relationships/customXml" Target="../ink/ink1605.xml"/><Relationship Id="rId187" Type="http://schemas.openxmlformats.org/officeDocument/2006/relationships/image" Target="../media/image160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628.xml"/><Relationship Id="rId233" Type="http://schemas.openxmlformats.org/officeDocument/2006/relationships/image" Target="../media/image1631.png"/><Relationship Id="rId254" Type="http://schemas.openxmlformats.org/officeDocument/2006/relationships/customXml" Target="../ink/ink1649.xml"/><Relationship Id="rId28" Type="http://schemas.openxmlformats.org/officeDocument/2006/relationships/customXml" Target="../ink/ink1536.xml"/><Relationship Id="rId49" Type="http://schemas.openxmlformats.org/officeDocument/2006/relationships/image" Target="../media/image1539.png"/><Relationship Id="rId114" Type="http://schemas.openxmlformats.org/officeDocument/2006/relationships/customXml" Target="../ink/ink1579.xml"/><Relationship Id="rId275" Type="http://schemas.openxmlformats.org/officeDocument/2006/relationships/image" Target="../media/image1652.png"/><Relationship Id="rId60" Type="http://schemas.openxmlformats.org/officeDocument/2006/relationships/customXml" Target="../ink/ink1552.xml"/><Relationship Id="rId81" Type="http://schemas.openxmlformats.org/officeDocument/2006/relationships/image" Target="../media/image1555.png"/><Relationship Id="rId135" Type="http://schemas.openxmlformats.org/officeDocument/2006/relationships/image" Target="../media/image1582.png"/><Relationship Id="rId156" Type="http://schemas.openxmlformats.org/officeDocument/2006/relationships/customXml" Target="../ink/ink1600.xml"/><Relationship Id="rId177" Type="http://schemas.openxmlformats.org/officeDocument/2006/relationships/image" Target="../media/image1603.png"/><Relationship Id="rId198" Type="http://schemas.openxmlformats.org/officeDocument/2006/relationships/customXml" Target="../ink/ink1621.xml"/><Relationship Id="rId202" Type="http://schemas.openxmlformats.org/officeDocument/2006/relationships/customXml" Target="../ink/ink1623.xml"/><Relationship Id="rId223" Type="http://schemas.openxmlformats.org/officeDocument/2006/relationships/image" Target="../media/image1626.png"/><Relationship Id="rId244" Type="http://schemas.openxmlformats.org/officeDocument/2006/relationships/customXml" Target="../ink/ink1644.xml"/><Relationship Id="rId18" Type="http://schemas.openxmlformats.org/officeDocument/2006/relationships/customXml" Target="../ink/ink1531.xml"/><Relationship Id="rId39" Type="http://schemas.openxmlformats.org/officeDocument/2006/relationships/image" Target="../media/image1534.png"/><Relationship Id="rId265" Type="http://schemas.openxmlformats.org/officeDocument/2006/relationships/image" Target="../media/image1647.png"/><Relationship Id="rId286" Type="http://schemas.openxmlformats.org/officeDocument/2006/relationships/customXml" Target="../ink/ink1665.xml"/><Relationship Id="rId50" Type="http://schemas.openxmlformats.org/officeDocument/2006/relationships/customXml" Target="../ink/ink1547.xml"/><Relationship Id="rId104" Type="http://schemas.openxmlformats.org/officeDocument/2006/relationships/customXml" Target="../ink/ink1574.xml"/><Relationship Id="rId125" Type="http://schemas.openxmlformats.org/officeDocument/2006/relationships/image" Target="../media/image1577.png"/><Relationship Id="rId146" Type="http://schemas.openxmlformats.org/officeDocument/2006/relationships/customXml" Target="../ink/ink1595.xml"/><Relationship Id="rId167" Type="http://schemas.openxmlformats.org/officeDocument/2006/relationships/image" Target="../media/image1598.png"/><Relationship Id="rId188" Type="http://schemas.openxmlformats.org/officeDocument/2006/relationships/customXml" Target="../ink/ink1616.xml"/><Relationship Id="rId71" Type="http://schemas.openxmlformats.org/officeDocument/2006/relationships/image" Target="../media/image1550.png"/><Relationship Id="rId92" Type="http://schemas.openxmlformats.org/officeDocument/2006/relationships/customXml" Target="../ink/ink1568.xml"/><Relationship Id="rId213" Type="http://schemas.openxmlformats.org/officeDocument/2006/relationships/image" Target="../media/image1621.png"/><Relationship Id="rId234" Type="http://schemas.openxmlformats.org/officeDocument/2006/relationships/customXml" Target="../ink/ink1639.xml"/><Relationship Id="rId2" Type="http://schemas.openxmlformats.org/officeDocument/2006/relationships/customXml" Target="../ink/ink1523.xml"/><Relationship Id="rId29" Type="http://schemas.openxmlformats.org/officeDocument/2006/relationships/image" Target="../media/image1529.png"/><Relationship Id="rId255" Type="http://schemas.openxmlformats.org/officeDocument/2006/relationships/image" Target="../media/image1642.png"/><Relationship Id="rId276" Type="http://schemas.openxmlformats.org/officeDocument/2006/relationships/customXml" Target="../ink/ink1660.xml"/><Relationship Id="rId40" Type="http://schemas.openxmlformats.org/officeDocument/2006/relationships/customXml" Target="../ink/ink1542.xml"/><Relationship Id="rId115" Type="http://schemas.openxmlformats.org/officeDocument/2006/relationships/image" Target="../media/image1572.png"/><Relationship Id="rId136" Type="http://schemas.openxmlformats.org/officeDocument/2006/relationships/customXml" Target="../ink/ink1590.xml"/><Relationship Id="rId157" Type="http://schemas.openxmlformats.org/officeDocument/2006/relationships/image" Target="../media/image1593.png"/><Relationship Id="rId178" Type="http://schemas.openxmlformats.org/officeDocument/2006/relationships/customXml" Target="../ink/ink1611.xml"/><Relationship Id="rId61" Type="http://schemas.openxmlformats.org/officeDocument/2006/relationships/image" Target="../media/image1545.png"/><Relationship Id="rId82" Type="http://schemas.openxmlformats.org/officeDocument/2006/relationships/customXml" Target="../ink/ink1563.xml"/><Relationship Id="rId199" Type="http://schemas.openxmlformats.org/officeDocument/2006/relationships/image" Target="../media/image1614.png"/><Relationship Id="rId203" Type="http://schemas.openxmlformats.org/officeDocument/2006/relationships/image" Target="../media/image1616.png"/><Relationship Id="rId19" Type="http://schemas.openxmlformats.org/officeDocument/2006/relationships/image" Target="../media/image1524.png"/><Relationship Id="rId224" Type="http://schemas.openxmlformats.org/officeDocument/2006/relationships/customXml" Target="../ink/ink1634.xml"/><Relationship Id="rId245" Type="http://schemas.openxmlformats.org/officeDocument/2006/relationships/image" Target="../media/image1637.png"/><Relationship Id="rId266" Type="http://schemas.openxmlformats.org/officeDocument/2006/relationships/customXml" Target="../ink/ink1655.xml"/><Relationship Id="rId287" Type="http://schemas.openxmlformats.org/officeDocument/2006/relationships/image" Target="../media/image1658.png"/><Relationship Id="rId30" Type="http://schemas.openxmlformats.org/officeDocument/2006/relationships/customXml" Target="../ink/ink1537.xml"/><Relationship Id="rId105" Type="http://schemas.openxmlformats.org/officeDocument/2006/relationships/image" Target="../media/image1567.png"/><Relationship Id="rId126" Type="http://schemas.openxmlformats.org/officeDocument/2006/relationships/customXml" Target="../ink/ink1585.xml"/><Relationship Id="rId147" Type="http://schemas.openxmlformats.org/officeDocument/2006/relationships/image" Target="../media/image1588.png"/><Relationship Id="rId168" Type="http://schemas.openxmlformats.org/officeDocument/2006/relationships/customXml" Target="../ink/ink1606.xml"/><Relationship Id="rId51" Type="http://schemas.openxmlformats.org/officeDocument/2006/relationships/image" Target="../media/image1540.png"/><Relationship Id="rId72" Type="http://schemas.openxmlformats.org/officeDocument/2006/relationships/customXml" Target="../ink/ink1558.xml"/><Relationship Id="rId93" Type="http://schemas.openxmlformats.org/officeDocument/2006/relationships/image" Target="../media/image1561.png"/><Relationship Id="rId189" Type="http://schemas.openxmlformats.org/officeDocument/2006/relationships/image" Target="../media/image1609.png"/><Relationship Id="rId3" Type="http://schemas.openxmlformats.org/officeDocument/2006/relationships/image" Target="../media/image1516.png"/><Relationship Id="rId214" Type="http://schemas.openxmlformats.org/officeDocument/2006/relationships/customXml" Target="../ink/ink1629.xml"/><Relationship Id="rId235" Type="http://schemas.openxmlformats.org/officeDocument/2006/relationships/image" Target="../media/image1632.png"/><Relationship Id="rId256" Type="http://schemas.openxmlformats.org/officeDocument/2006/relationships/customXml" Target="../ink/ink1650.xml"/><Relationship Id="rId277" Type="http://schemas.openxmlformats.org/officeDocument/2006/relationships/image" Target="../media/image1653.png"/><Relationship Id="rId116" Type="http://schemas.openxmlformats.org/officeDocument/2006/relationships/customXml" Target="../ink/ink1580.xml"/><Relationship Id="rId137" Type="http://schemas.openxmlformats.org/officeDocument/2006/relationships/image" Target="../media/image1583.png"/><Relationship Id="rId158" Type="http://schemas.openxmlformats.org/officeDocument/2006/relationships/customXml" Target="../ink/ink1601.xml"/><Relationship Id="rId20" Type="http://schemas.openxmlformats.org/officeDocument/2006/relationships/customXml" Target="../ink/ink1532.xml"/><Relationship Id="rId41" Type="http://schemas.openxmlformats.org/officeDocument/2006/relationships/image" Target="../media/image1535.png"/><Relationship Id="rId62" Type="http://schemas.openxmlformats.org/officeDocument/2006/relationships/customXml" Target="../ink/ink1553.xml"/><Relationship Id="rId83" Type="http://schemas.openxmlformats.org/officeDocument/2006/relationships/image" Target="../media/image1556.png"/><Relationship Id="rId179" Type="http://schemas.openxmlformats.org/officeDocument/2006/relationships/image" Target="../media/image1604.png"/><Relationship Id="rId190" Type="http://schemas.openxmlformats.org/officeDocument/2006/relationships/customXml" Target="../ink/ink1617.xml"/><Relationship Id="rId204" Type="http://schemas.openxmlformats.org/officeDocument/2006/relationships/customXml" Target="../ink/ink1624.xml"/><Relationship Id="rId225" Type="http://schemas.openxmlformats.org/officeDocument/2006/relationships/image" Target="../media/image1627.png"/><Relationship Id="rId246" Type="http://schemas.openxmlformats.org/officeDocument/2006/relationships/customXml" Target="../ink/ink1645.xml"/><Relationship Id="rId267" Type="http://schemas.openxmlformats.org/officeDocument/2006/relationships/image" Target="../media/image1648.png"/><Relationship Id="rId288" Type="http://schemas.openxmlformats.org/officeDocument/2006/relationships/customXml" Target="../ink/ink1666.xml"/><Relationship Id="rId106" Type="http://schemas.openxmlformats.org/officeDocument/2006/relationships/customXml" Target="../ink/ink1575.xml"/><Relationship Id="rId127" Type="http://schemas.openxmlformats.org/officeDocument/2006/relationships/image" Target="../media/image1578.png"/><Relationship Id="rId10" Type="http://schemas.openxmlformats.org/officeDocument/2006/relationships/customXml" Target="../ink/ink1527.xml"/><Relationship Id="rId31" Type="http://schemas.openxmlformats.org/officeDocument/2006/relationships/image" Target="../media/image1530.png"/><Relationship Id="rId52" Type="http://schemas.openxmlformats.org/officeDocument/2006/relationships/customXml" Target="../ink/ink1548.xml"/><Relationship Id="rId73" Type="http://schemas.openxmlformats.org/officeDocument/2006/relationships/image" Target="../media/image1551.png"/><Relationship Id="rId94" Type="http://schemas.openxmlformats.org/officeDocument/2006/relationships/customXml" Target="../ink/ink1569.xml"/><Relationship Id="rId148" Type="http://schemas.openxmlformats.org/officeDocument/2006/relationships/customXml" Target="../ink/ink1596.xml"/><Relationship Id="rId169" Type="http://schemas.openxmlformats.org/officeDocument/2006/relationships/image" Target="../media/image1599.png"/><Relationship Id="rId4" Type="http://schemas.openxmlformats.org/officeDocument/2006/relationships/customXml" Target="../ink/ink1524.xml"/><Relationship Id="rId180" Type="http://schemas.openxmlformats.org/officeDocument/2006/relationships/customXml" Target="../ink/ink1612.xml"/><Relationship Id="rId215" Type="http://schemas.openxmlformats.org/officeDocument/2006/relationships/image" Target="../media/image1622.png"/><Relationship Id="rId236" Type="http://schemas.openxmlformats.org/officeDocument/2006/relationships/customXml" Target="../ink/ink1640.xml"/><Relationship Id="rId257" Type="http://schemas.openxmlformats.org/officeDocument/2006/relationships/image" Target="../media/image1643.png"/><Relationship Id="rId278" Type="http://schemas.openxmlformats.org/officeDocument/2006/relationships/customXml" Target="../ink/ink1661.xml"/><Relationship Id="rId42" Type="http://schemas.openxmlformats.org/officeDocument/2006/relationships/customXml" Target="../ink/ink1543.xml"/><Relationship Id="rId84" Type="http://schemas.openxmlformats.org/officeDocument/2006/relationships/customXml" Target="../ink/ink1564.xml"/><Relationship Id="rId138" Type="http://schemas.openxmlformats.org/officeDocument/2006/relationships/customXml" Target="../ink/ink1591.xml"/><Relationship Id="rId191" Type="http://schemas.openxmlformats.org/officeDocument/2006/relationships/image" Target="../media/image1610.png"/><Relationship Id="rId205" Type="http://schemas.openxmlformats.org/officeDocument/2006/relationships/image" Target="../media/image1617.png"/><Relationship Id="rId247" Type="http://schemas.openxmlformats.org/officeDocument/2006/relationships/image" Target="../media/image1638.png"/><Relationship Id="rId107" Type="http://schemas.openxmlformats.org/officeDocument/2006/relationships/image" Target="../media/image1568.png"/><Relationship Id="rId289" Type="http://schemas.openxmlformats.org/officeDocument/2006/relationships/image" Target="../media/image1659.png"/><Relationship Id="rId11" Type="http://schemas.openxmlformats.org/officeDocument/2006/relationships/image" Target="../media/image1520.png"/><Relationship Id="rId53" Type="http://schemas.openxmlformats.org/officeDocument/2006/relationships/image" Target="../media/image1541.png"/><Relationship Id="rId149" Type="http://schemas.openxmlformats.org/officeDocument/2006/relationships/image" Target="../media/image1589.png"/><Relationship Id="rId95" Type="http://schemas.openxmlformats.org/officeDocument/2006/relationships/image" Target="../media/image1562.png"/><Relationship Id="rId160" Type="http://schemas.openxmlformats.org/officeDocument/2006/relationships/customXml" Target="../ink/ink1602.xml"/><Relationship Id="rId216" Type="http://schemas.openxmlformats.org/officeDocument/2006/relationships/customXml" Target="../ink/ink1630.xml"/><Relationship Id="rId258" Type="http://schemas.openxmlformats.org/officeDocument/2006/relationships/customXml" Target="../ink/ink1651.xml"/><Relationship Id="rId22" Type="http://schemas.openxmlformats.org/officeDocument/2006/relationships/customXml" Target="../ink/ink1533.xml"/><Relationship Id="rId64" Type="http://schemas.openxmlformats.org/officeDocument/2006/relationships/customXml" Target="../ink/ink1554.xml"/><Relationship Id="rId118" Type="http://schemas.openxmlformats.org/officeDocument/2006/relationships/customXml" Target="../ink/ink1581.xml"/><Relationship Id="rId171" Type="http://schemas.openxmlformats.org/officeDocument/2006/relationships/image" Target="../media/image1600.png"/><Relationship Id="rId227" Type="http://schemas.openxmlformats.org/officeDocument/2006/relationships/image" Target="../media/image1628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18.png"/><Relationship Id="rId299" Type="http://schemas.openxmlformats.org/officeDocument/2006/relationships/image" Target="../media/image1809.png"/><Relationship Id="rId21" Type="http://schemas.openxmlformats.org/officeDocument/2006/relationships/image" Target="../media/image1670.png"/><Relationship Id="rId63" Type="http://schemas.openxmlformats.org/officeDocument/2006/relationships/image" Target="../media/image1691.png"/><Relationship Id="rId159" Type="http://schemas.openxmlformats.org/officeDocument/2006/relationships/image" Target="../media/image1739.png"/><Relationship Id="rId170" Type="http://schemas.openxmlformats.org/officeDocument/2006/relationships/customXml" Target="../ink/ink1752.xml"/><Relationship Id="rId226" Type="http://schemas.openxmlformats.org/officeDocument/2006/relationships/customXml" Target="../ink/ink1780.xml"/><Relationship Id="rId268" Type="http://schemas.openxmlformats.org/officeDocument/2006/relationships/customXml" Target="../ink/ink1801.xml"/><Relationship Id="rId32" Type="http://schemas.openxmlformats.org/officeDocument/2006/relationships/customXml" Target="../ink/ink1683.xml"/><Relationship Id="rId74" Type="http://schemas.openxmlformats.org/officeDocument/2006/relationships/customXml" Target="../ink/ink1704.xml"/><Relationship Id="rId128" Type="http://schemas.openxmlformats.org/officeDocument/2006/relationships/customXml" Target="../ink/ink1731.xml"/><Relationship Id="rId5" Type="http://schemas.openxmlformats.org/officeDocument/2006/relationships/image" Target="../media/image1662.png"/><Relationship Id="rId181" Type="http://schemas.openxmlformats.org/officeDocument/2006/relationships/image" Target="../media/image1750.png"/><Relationship Id="rId237" Type="http://schemas.openxmlformats.org/officeDocument/2006/relationships/image" Target="../media/image1778.png"/><Relationship Id="rId279" Type="http://schemas.openxmlformats.org/officeDocument/2006/relationships/image" Target="../media/image1799.png"/><Relationship Id="rId43" Type="http://schemas.openxmlformats.org/officeDocument/2006/relationships/image" Target="../media/image1681.png"/><Relationship Id="rId139" Type="http://schemas.openxmlformats.org/officeDocument/2006/relationships/image" Target="../media/image1729.png"/><Relationship Id="rId290" Type="http://schemas.openxmlformats.org/officeDocument/2006/relationships/customXml" Target="../ink/ink1812.xml"/><Relationship Id="rId85" Type="http://schemas.openxmlformats.org/officeDocument/2006/relationships/image" Target="../media/image1702.png"/><Relationship Id="rId150" Type="http://schemas.openxmlformats.org/officeDocument/2006/relationships/customXml" Target="../ink/ink1742.xml"/><Relationship Id="rId192" Type="http://schemas.openxmlformats.org/officeDocument/2006/relationships/customXml" Target="../ink/ink1763.xml"/><Relationship Id="rId206" Type="http://schemas.openxmlformats.org/officeDocument/2006/relationships/customXml" Target="../ink/ink1770.xml"/><Relationship Id="rId248" Type="http://schemas.openxmlformats.org/officeDocument/2006/relationships/customXml" Target="../ink/ink1791.xml"/><Relationship Id="rId12" Type="http://schemas.openxmlformats.org/officeDocument/2006/relationships/customXml" Target="../ink/ink1673.xml"/><Relationship Id="rId108" Type="http://schemas.openxmlformats.org/officeDocument/2006/relationships/customXml" Target="../ink/ink1721.xml"/><Relationship Id="rId54" Type="http://schemas.openxmlformats.org/officeDocument/2006/relationships/customXml" Target="../ink/ink1694.xml"/><Relationship Id="rId96" Type="http://schemas.openxmlformats.org/officeDocument/2006/relationships/customXml" Target="../ink/ink1715.xml"/><Relationship Id="rId161" Type="http://schemas.openxmlformats.org/officeDocument/2006/relationships/image" Target="../media/image1740.png"/><Relationship Id="rId217" Type="http://schemas.openxmlformats.org/officeDocument/2006/relationships/image" Target="../media/image1768.png"/><Relationship Id="rId6" Type="http://schemas.openxmlformats.org/officeDocument/2006/relationships/customXml" Target="../ink/ink1670.xml"/><Relationship Id="rId238" Type="http://schemas.openxmlformats.org/officeDocument/2006/relationships/customXml" Target="../ink/ink1786.xml"/><Relationship Id="rId259" Type="http://schemas.openxmlformats.org/officeDocument/2006/relationships/image" Target="../media/image1789.png"/><Relationship Id="rId23" Type="http://schemas.openxmlformats.org/officeDocument/2006/relationships/image" Target="../media/image1671.png"/><Relationship Id="rId119" Type="http://schemas.openxmlformats.org/officeDocument/2006/relationships/image" Target="../media/image1719.png"/><Relationship Id="rId270" Type="http://schemas.openxmlformats.org/officeDocument/2006/relationships/customXml" Target="../ink/ink1802.xml"/><Relationship Id="rId291" Type="http://schemas.openxmlformats.org/officeDocument/2006/relationships/image" Target="../media/image1805.png"/><Relationship Id="rId44" Type="http://schemas.openxmlformats.org/officeDocument/2006/relationships/customXml" Target="../ink/ink1689.xml"/><Relationship Id="rId65" Type="http://schemas.openxmlformats.org/officeDocument/2006/relationships/image" Target="../media/image1692.png"/><Relationship Id="rId86" Type="http://schemas.openxmlformats.org/officeDocument/2006/relationships/customXml" Target="../ink/ink1710.xml"/><Relationship Id="rId130" Type="http://schemas.openxmlformats.org/officeDocument/2006/relationships/customXml" Target="../ink/ink1732.xml"/><Relationship Id="rId151" Type="http://schemas.openxmlformats.org/officeDocument/2006/relationships/image" Target="../media/image1735.png"/><Relationship Id="rId172" Type="http://schemas.openxmlformats.org/officeDocument/2006/relationships/customXml" Target="../ink/ink1753.xml"/><Relationship Id="rId193" Type="http://schemas.openxmlformats.org/officeDocument/2006/relationships/image" Target="../media/image1756.png"/><Relationship Id="rId207" Type="http://schemas.openxmlformats.org/officeDocument/2006/relationships/image" Target="../media/image1763.png"/><Relationship Id="rId228" Type="http://schemas.openxmlformats.org/officeDocument/2006/relationships/customXml" Target="../ink/ink1781.xml"/><Relationship Id="rId249" Type="http://schemas.openxmlformats.org/officeDocument/2006/relationships/image" Target="../media/image1784.png"/><Relationship Id="rId13" Type="http://schemas.openxmlformats.org/officeDocument/2006/relationships/image" Target="../media/image1666.png"/><Relationship Id="rId109" Type="http://schemas.openxmlformats.org/officeDocument/2006/relationships/image" Target="../media/image1714.png"/><Relationship Id="rId260" Type="http://schemas.openxmlformats.org/officeDocument/2006/relationships/customXml" Target="../ink/ink1797.xml"/><Relationship Id="rId281" Type="http://schemas.openxmlformats.org/officeDocument/2006/relationships/image" Target="../media/image1800.png"/><Relationship Id="rId34" Type="http://schemas.openxmlformats.org/officeDocument/2006/relationships/customXml" Target="../ink/ink1684.xml"/><Relationship Id="rId55" Type="http://schemas.openxmlformats.org/officeDocument/2006/relationships/image" Target="../media/image1687.png"/><Relationship Id="rId76" Type="http://schemas.openxmlformats.org/officeDocument/2006/relationships/customXml" Target="../ink/ink1705.xml"/><Relationship Id="rId97" Type="http://schemas.openxmlformats.org/officeDocument/2006/relationships/image" Target="../media/image1708.png"/><Relationship Id="rId120" Type="http://schemas.openxmlformats.org/officeDocument/2006/relationships/customXml" Target="../ink/ink1727.xml"/><Relationship Id="rId141" Type="http://schemas.openxmlformats.org/officeDocument/2006/relationships/image" Target="../media/image1730.png"/><Relationship Id="rId7" Type="http://schemas.openxmlformats.org/officeDocument/2006/relationships/image" Target="../media/image1663.png"/><Relationship Id="rId162" Type="http://schemas.openxmlformats.org/officeDocument/2006/relationships/customXml" Target="../ink/ink1748.xml"/><Relationship Id="rId183" Type="http://schemas.openxmlformats.org/officeDocument/2006/relationships/image" Target="../media/image1751.png"/><Relationship Id="rId218" Type="http://schemas.openxmlformats.org/officeDocument/2006/relationships/customXml" Target="../ink/ink1776.xml"/><Relationship Id="rId239" Type="http://schemas.openxmlformats.org/officeDocument/2006/relationships/image" Target="../media/image1779.png"/><Relationship Id="rId250" Type="http://schemas.openxmlformats.org/officeDocument/2006/relationships/customXml" Target="../ink/ink1792.xml"/><Relationship Id="rId271" Type="http://schemas.openxmlformats.org/officeDocument/2006/relationships/image" Target="../media/image1795.png"/><Relationship Id="rId292" Type="http://schemas.openxmlformats.org/officeDocument/2006/relationships/customXml" Target="../ink/ink1813.xml"/><Relationship Id="rId24" Type="http://schemas.openxmlformats.org/officeDocument/2006/relationships/customXml" Target="../ink/ink1679.xml"/><Relationship Id="rId45" Type="http://schemas.openxmlformats.org/officeDocument/2006/relationships/image" Target="../media/image1682.png"/><Relationship Id="rId66" Type="http://schemas.openxmlformats.org/officeDocument/2006/relationships/customXml" Target="../ink/ink1700.xml"/><Relationship Id="rId87" Type="http://schemas.openxmlformats.org/officeDocument/2006/relationships/image" Target="../media/image1703.png"/><Relationship Id="rId110" Type="http://schemas.openxmlformats.org/officeDocument/2006/relationships/customXml" Target="../ink/ink1722.xml"/><Relationship Id="rId131" Type="http://schemas.openxmlformats.org/officeDocument/2006/relationships/image" Target="../media/image1725.png"/><Relationship Id="rId152" Type="http://schemas.openxmlformats.org/officeDocument/2006/relationships/customXml" Target="../ink/ink1743.xml"/><Relationship Id="rId173" Type="http://schemas.openxmlformats.org/officeDocument/2006/relationships/image" Target="../media/image1746.png"/><Relationship Id="rId194" Type="http://schemas.openxmlformats.org/officeDocument/2006/relationships/customXml" Target="../ink/ink1764.xml"/><Relationship Id="rId208" Type="http://schemas.openxmlformats.org/officeDocument/2006/relationships/customXml" Target="../ink/ink1771.xml"/><Relationship Id="rId229" Type="http://schemas.openxmlformats.org/officeDocument/2006/relationships/image" Target="../media/image1774.png"/><Relationship Id="rId240" Type="http://schemas.openxmlformats.org/officeDocument/2006/relationships/customXml" Target="../ink/ink1787.xml"/><Relationship Id="rId261" Type="http://schemas.openxmlformats.org/officeDocument/2006/relationships/image" Target="../media/image1790.png"/><Relationship Id="rId14" Type="http://schemas.openxmlformats.org/officeDocument/2006/relationships/customXml" Target="../ink/ink1674.xml"/><Relationship Id="rId35" Type="http://schemas.openxmlformats.org/officeDocument/2006/relationships/image" Target="../media/image1677.png"/><Relationship Id="rId56" Type="http://schemas.openxmlformats.org/officeDocument/2006/relationships/customXml" Target="../ink/ink1695.xml"/><Relationship Id="rId77" Type="http://schemas.openxmlformats.org/officeDocument/2006/relationships/image" Target="../media/image1698.png"/><Relationship Id="rId100" Type="http://schemas.openxmlformats.org/officeDocument/2006/relationships/customXml" Target="../ink/ink1717.xml"/><Relationship Id="rId282" Type="http://schemas.openxmlformats.org/officeDocument/2006/relationships/customXml" Target="../ink/ink1808.xml"/><Relationship Id="rId8" Type="http://schemas.openxmlformats.org/officeDocument/2006/relationships/customXml" Target="../ink/ink1671.xml"/><Relationship Id="rId98" Type="http://schemas.openxmlformats.org/officeDocument/2006/relationships/customXml" Target="../ink/ink1716.xml"/><Relationship Id="rId121" Type="http://schemas.openxmlformats.org/officeDocument/2006/relationships/image" Target="../media/image1720.png"/><Relationship Id="rId142" Type="http://schemas.openxmlformats.org/officeDocument/2006/relationships/customXml" Target="../ink/ink1738.xml"/><Relationship Id="rId163" Type="http://schemas.openxmlformats.org/officeDocument/2006/relationships/image" Target="../media/image1741.png"/><Relationship Id="rId184" Type="http://schemas.openxmlformats.org/officeDocument/2006/relationships/customXml" Target="../ink/ink1759.xml"/><Relationship Id="rId219" Type="http://schemas.openxmlformats.org/officeDocument/2006/relationships/image" Target="../media/image1769.png"/><Relationship Id="rId230" Type="http://schemas.openxmlformats.org/officeDocument/2006/relationships/customXml" Target="../ink/ink1782.xml"/><Relationship Id="rId251" Type="http://schemas.openxmlformats.org/officeDocument/2006/relationships/image" Target="../media/image1785.png"/><Relationship Id="rId25" Type="http://schemas.openxmlformats.org/officeDocument/2006/relationships/image" Target="../media/image1672.png"/><Relationship Id="rId46" Type="http://schemas.openxmlformats.org/officeDocument/2006/relationships/customXml" Target="../ink/ink1690.xml"/><Relationship Id="rId67" Type="http://schemas.openxmlformats.org/officeDocument/2006/relationships/image" Target="../media/image1693.png"/><Relationship Id="rId272" Type="http://schemas.openxmlformats.org/officeDocument/2006/relationships/customXml" Target="../ink/ink1803.xml"/><Relationship Id="rId293" Type="http://schemas.openxmlformats.org/officeDocument/2006/relationships/image" Target="../media/image1806.png"/><Relationship Id="rId88" Type="http://schemas.openxmlformats.org/officeDocument/2006/relationships/customXml" Target="../ink/ink1711.xml"/><Relationship Id="rId111" Type="http://schemas.openxmlformats.org/officeDocument/2006/relationships/image" Target="../media/image1715.png"/><Relationship Id="rId132" Type="http://schemas.openxmlformats.org/officeDocument/2006/relationships/customXml" Target="../ink/ink1733.xml"/><Relationship Id="rId153" Type="http://schemas.openxmlformats.org/officeDocument/2006/relationships/image" Target="../media/image1736.png"/><Relationship Id="rId174" Type="http://schemas.openxmlformats.org/officeDocument/2006/relationships/customXml" Target="../ink/ink1754.xml"/><Relationship Id="rId195" Type="http://schemas.openxmlformats.org/officeDocument/2006/relationships/image" Target="../media/image1757.png"/><Relationship Id="rId209" Type="http://schemas.openxmlformats.org/officeDocument/2006/relationships/image" Target="../media/image1764.png"/><Relationship Id="rId220" Type="http://schemas.openxmlformats.org/officeDocument/2006/relationships/customXml" Target="../ink/ink1777.xml"/><Relationship Id="rId241" Type="http://schemas.openxmlformats.org/officeDocument/2006/relationships/image" Target="../media/image1780.png"/><Relationship Id="rId15" Type="http://schemas.openxmlformats.org/officeDocument/2006/relationships/image" Target="../media/image1667.png"/><Relationship Id="rId36" Type="http://schemas.openxmlformats.org/officeDocument/2006/relationships/customXml" Target="../ink/ink1685.xml"/><Relationship Id="rId57" Type="http://schemas.openxmlformats.org/officeDocument/2006/relationships/image" Target="../media/image1688.png"/><Relationship Id="rId262" Type="http://schemas.openxmlformats.org/officeDocument/2006/relationships/customXml" Target="../ink/ink1798.xml"/><Relationship Id="rId283" Type="http://schemas.openxmlformats.org/officeDocument/2006/relationships/image" Target="../media/image1801.png"/><Relationship Id="rId78" Type="http://schemas.openxmlformats.org/officeDocument/2006/relationships/customXml" Target="../ink/ink1706.xml"/><Relationship Id="rId99" Type="http://schemas.openxmlformats.org/officeDocument/2006/relationships/image" Target="../media/image1709.png"/><Relationship Id="rId101" Type="http://schemas.openxmlformats.org/officeDocument/2006/relationships/image" Target="../media/image1710.png"/><Relationship Id="rId122" Type="http://schemas.openxmlformats.org/officeDocument/2006/relationships/customXml" Target="../ink/ink1728.xml"/><Relationship Id="rId143" Type="http://schemas.openxmlformats.org/officeDocument/2006/relationships/image" Target="../media/image1731.png"/><Relationship Id="rId164" Type="http://schemas.openxmlformats.org/officeDocument/2006/relationships/customXml" Target="../ink/ink1749.xml"/><Relationship Id="rId185" Type="http://schemas.openxmlformats.org/officeDocument/2006/relationships/image" Target="../media/image1752.png"/><Relationship Id="rId9" Type="http://schemas.openxmlformats.org/officeDocument/2006/relationships/image" Target="../media/image1664.png"/><Relationship Id="rId210" Type="http://schemas.openxmlformats.org/officeDocument/2006/relationships/customXml" Target="../ink/ink1772.xml"/><Relationship Id="rId26" Type="http://schemas.openxmlformats.org/officeDocument/2006/relationships/customXml" Target="../ink/ink1680.xml"/><Relationship Id="rId231" Type="http://schemas.openxmlformats.org/officeDocument/2006/relationships/image" Target="../media/image1775.png"/><Relationship Id="rId252" Type="http://schemas.openxmlformats.org/officeDocument/2006/relationships/customXml" Target="../ink/ink1793.xml"/><Relationship Id="rId273" Type="http://schemas.openxmlformats.org/officeDocument/2006/relationships/image" Target="../media/image1796.png"/><Relationship Id="rId294" Type="http://schemas.openxmlformats.org/officeDocument/2006/relationships/customXml" Target="../ink/ink1814.xml"/><Relationship Id="rId47" Type="http://schemas.openxmlformats.org/officeDocument/2006/relationships/image" Target="../media/image1683.png"/><Relationship Id="rId68" Type="http://schemas.openxmlformats.org/officeDocument/2006/relationships/customXml" Target="../ink/ink1701.xml"/><Relationship Id="rId89" Type="http://schemas.openxmlformats.org/officeDocument/2006/relationships/image" Target="../media/image1704.png"/><Relationship Id="rId112" Type="http://schemas.openxmlformats.org/officeDocument/2006/relationships/customXml" Target="../ink/ink1723.xml"/><Relationship Id="rId133" Type="http://schemas.openxmlformats.org/officeDocument/2006/relationships/image" Target="../media/image1726.png"/><Relationship Id="rId154" Type="http://schemas.openxmlformats.org/officeDocument/2006/relationships/customXml" Target="../ink/ink1744.xml"/><Relationship Id="rId175" Type="http://schemas.openxmlformats.org/officeDocument/2006/relationships/image" Target="../media/image1747.png"/><Relationship Id="rId196" Type="http://schemas.openxmlformats.org/officeDocument/2006/relationships/customXml" Target="../ink/ink1765.xml"/><Relationship Id="rId200" Type="http://schemas.openxmlformats.org/officeDocument/2006/relationships/customXml" Target="../ink/ink1767.xml"/><Relationship Id="rId16" Type="http://schemas.openxmlformats.org/officeDocument/2006/relationships/customXml" Target="../ink/ink1675.xml"/><Relationship Id="rId221" Type="http://schemas.openxmlformats.org/officeDocument/2006/relationships/image" Target="../media/image1770.png"/><Relationship Id="rId242" Type="http://schemas.openxmlformats.org/officeDocument/2006/relationships/customXml" Target="../ink/ink1788.xml"/><Relationship Id="rId263" Type="http://schemas.openxmlformats.org/officeDocument/2006/relationships/image" Target="../media/image1791.png"/><Relationship Id="rId284" Type="http://schemas.openxmlformats.org/officeDocument/2006/relationships/customXml" Target="../ink/ink1809.xml"/><Relationship Id="rId37" Type="http://schemas.openxmlformats.org/officeDocument/2006/relationships/image" Target="../media/image1678.png"/><Relationship Id="rId58" Type="http://schemas.openxmlformats.org/officeDocument/2006/relationships/customXml" Target="../ink/ink1696.xml"/><Relationship Id="rId79" Type="http://schemas.openxmlformats.org/officeDocument/2006/relationships/image" Target="../media/image1699.png"/><Relationship Id="rId102" Type="http://schemas.openxmlformats.org/officeDocument/2006/relationships/customXml" Target="../ink/ink1718.xml"/><Relationship Id="rId123" Type="http://schemas.openxmlformats.org/officeDocument/2006/relationships/image" Target="../media/image1721.png"/><Relationship Id="rId144" Type="http://schemas.openxmlformats.org/officeDocument/2006/relationships/customXml" Target="../ink/ink1739.xml"/><Relationship Id="rId90" Type="http://schemas.openxmlformats.org/officeDocument/2006/relationships/customXml" Target="../ink/ink1712.xml"/><Relationship Id="rId165" Type="http://schemas.openxmlformats.org/officeDocument/2006/relationships/image" Target="../media/image1742.png"/><Relationship Id="rId186" Type="http://schemas.openxmlformats.org/officeDocument/2006/relationships/customXml" Target="../ink/ink1760.xml"/><Relationship Id="rId211" Type="http://schemas.openxmlformats.org/officeDocument/2006/relationships/image" Target="../media/image1765.png"/><Relationship Id="rId232" Type="http://schemas.openxmlformats.org/officeDocument/2006/relationships/customXml" Target="../ink/ink1783.xml"/><Relationship Id="rId253" Type="http://schemas.openxmlformats.org/officeDocument/2006/relationships/image" Target="../media/image1786.png"/><Relationship Id="rId274" Type="http://schemas.openxmlformats.org/officeDocument/2006/relationships/customXml" Target="../ink/ink1804.xml"/><Relationship Id="rId295" Type="http://schemas.openxmlformats.org/officeDocument/2006/relationships/image" Target="../media/image1807.png"/><Relationship Id="rId27" Type="http://schemas.openxmlformats.org/officeDocument/2006/relationships/image" Target="../media/image1673.png"/><Relationship Id="rId48" Type="http://schemas.openxmlformats.org/officeDocument/2006/relationships/customXml" Target="../ink/ink1691.xml"/><Relationship Id="rId69" Type="http://schemas.openxmlformats.org/officeDocument/2006/relationships/image" Target="../media/image1694.png"/><Relationship Id="rId113" Type="http://schemas.openxmlformats.org/officeDocument/2006/relationships/image" Target="../media/image1716.png"/><Relationship Id="rId134" Type="http://schemas.openxmlformats.org/officeDocument/2006/relationships/customXml" Target="../ink/ink1734.xml"/><Relationship Id="rId80" Type="http://schemas.openxmlformats.org/officeDocument/2006/relationships/customXml" Target="../ink/ink1707.xml"/><Relationship Id="rId155" Type="http://schemas.openxmlformats.org/officeDocument/2006/relationships/image" Target="../media/image1737.png"/><Relationship Id="rId176" Type="http://schemas.openxmlformats.org/officeDocument/2006/relationships/customXml" Target="../ink/ink1755.xml"/><Relationship Id="rId197" Type="http://schemas.openxmlformats.org/officeDocument/2006/relationships/image" Target="../media/image1758.png"/><Relationship Id="rId201" Type="http://schemas.openxmlformats.org/officeDocument/2006/relationships/image" Target="../media/image1760.png"/><Relationship Id="rId222" Type="http://schemas.openxmlformats.org/officeDocument/2006/relationships/customXml" Target="../ink/ink1778.xml"/><Relationship Id="rId243" Type="http://schemas.openxmlformats.org/officeDocument/2006/relationships/image" Target="../media/image1781.png"/><Relationship Id="rId264" Type="http://schemas.openxmlformats.org/officeDocument/2006/relationships/customXml" Target="../ink/ink1799.xml"/><Relationship Id="rId285" Type="http://schemas.openxmlformats.org/officeDocument/2006/relationships/image" Target="../media/image1802.png"/><Relationship Id="rId17" Type="http://schemas.openxmlformats.org/officeDocument/2006/relationships/image" Target="../media/image1668.png"/><Relationship Id="rId38" Type="http://schemas.openxmlformats.org/officeDocument/2006/relationships/customXml" Target="../ink/ink1686.xml"/><Relationship Id="rId59" Type="http://schemas.openxmlformats.org/officeDocument/2006/relationships/image" Target="../media/image1689.png"/><Relationship Id="rId103" Type="http://schemas.openxmlformats.org/officeDocument/2006/relationships/image" Target="../media/image1711.png"/><Relationship Id="rId124" Type="http://schemas.openxmlformats.org/officeDocument/2006/relationships/customXml" Target="../ink/ink1729.xml"/><Relationship Id="rId70" Type="http://schemas.openxmlformats.org/officeDocument/2006/relationships/customXml" Target="../ink/ink1702.xml"/><Relationship Id="rId91" Type="http://schemas.openxmlformats.org/officeDocument/2006/relationships/image" Target="../media/image1705.png"/><Relationship Id="rId145" Type="http://schemas.openxmlformats.org/officeDocument/2006/relationships/image" Target="../media/image1732.png"/><Relationship Id="rId166" Type="http://schemas.openxmlformats.org/officeDocument/2006/relationships/customXml" Target="../ink/ink1750.xml"/><Relationship Id="rId187" Type="http://schemas.openxmlformats.org/officeDocument/2006/relationships/image" Target="../media/image175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73.xml"/><Relationship Id="rId233" Type="http://schemas.openxmlformats.org/officeDocument/2006/relationships/image" Target="../media/image1776.png"/><Relationship Id="rId254" Type="http://schemas.openxmlformats.org/officeDocument/2006/relationships/customXml" Target="../ink/ink1794.xml"/><Relationship Id="rId28" Type="http://schemas.openxmlformats.org/officeDocument/2006/relationships/customXml" Target="../ink/ink1681.xml"/><Relationship Id="rId49" Type="http://schemas.openxmlformats.org/officeDocument/2006/relationships/image" Target="../media/image1684.png"/><Relationship Id="rId114" Type="http://schemas.openxmlformats.org/officeDocument/2006/relationships/customXml" Target="../ink/ink1724.xml"/><Relationship Id="rId275" Type="http://schemas.openxmlformats.org/officeDocument/2006/relationships/image" Target="../media/image1797.png"/><Relationship Id="rId296" Type="http://schemas.openxmlformats.org/officeDocument/2006/relationships/customXml" Target="../ink/ink1815.xml"/><Relationship Id="rId300" Type="http://schemas.openxmlformats.org/officeDocument/2006/relationships/customXml" Target="../ink/ink1817.xml"/><Relationship Id="rId60" Type="http://schemas.openxmlformats.org/officeDocument/2006/relationships/customXml" Target="../ink/ink1697.xml"/><Relationship Id="rId81" Type="http://schemas.openxmlformats.org/officeDocument/2006/relationships/image" Target="../media/image1700.png"/><Relationship Id="rId135" Type="http://schemas.openxmlformats.org/officeDocument/2006/relationships/image" Target="../media/image1727.png"/><Relationship Id="rId156" Type="http://schemas.openxmlformats.org/officeDocument/2006/relationships/customXml" Target="../ink/ink1745.xml"/><Relationship Id="rId177" Type="http://schemas.openxmlformats.org/officeDocument/2006/relationships/image" Target="../media/image1748.png"/><Relationship Id="rId198" Type="http://schemas.openxmlformats.org/officeDocument/2006/relationships/customXml" Target="../ink/ink1766.xml"/><Relationship Id="rId202" Type="http://schemas.openxmlformats.org/officeDocument/2006/relationships/customXml" Target="../ink/ink1768.xml"/><Relationship Id="rId223" Type="http://schemas.openxmlformats.org/officeDocument/2006/relationships/image" Target="../media/image1771.png"/><Relationship Id="rId244" Type="http://schemas.openxmlformats.org/officeDocument/2006/relationships/customXml" Target="../ink/ink1789.xml"/><Relationship Id="rId18" Type="http://schemas.openxmlformats.org/officeDocument/2006/relationships/customXml" Target="../ink/ink1676.xml"/><Relationship Id="rId39" Type="http://schemas.openxmlformats.org/officeDocument/2006/relationships/image" Target="../media/image1679.png"/><Relationship Id="rId265" Type="http://schemas.openxmlformats.org/officeDocument/2006/relationships/image" Target="../media/image1792.png"/><Relationship Id="rId286" Type="http://schemas.openxmlformats.org/officeDocument/2006/relationships/customXml" Target="../ink/ink1810.xml"/><Relationship Id="rId50" Type="http://schemas.openxmlformats.org/officeDocument/2006/relationships/customXml" Target="../ink/ink1692.xml"/><Relationship Id="rId104" Type="http://schemas.openxmlformats.org/officeDocument/2006/relationships/customXml" Target="../ink/ink1719.xml"/><Relationship Id="rId125" Type="http://schemas.openxmlformats.org/officeDocument/2006/relationships/image" Target="../media/image1722.png"/><Relationship Id="rId146" Type="http://schemas.openxmlformats.org/officeDocument/2006/relationships/customXml" Target="../ink/ink1740.xml"/><Relationship Id="rId167" Type="http://schemas.openxmlformats.org/officeDocument/2006/relationships/image" Target="../media/image1743.png"/><Relationship Id="rId188" Type="http://schemas.openxmlformats.org/officeDocument/2006/relationships/customXml" Target="../ink/ink1761.xml"/><Relationship Id="rId71" Type="http://schemas.openxmlformats.org/officeDocument/2006/relationships/image" Target="../media/image1695.png"/><Relationship Id="rId92" Type="http://schemas.openxmlformats.org/officeDocument/2006/relationships/customXml" Target="../ink/ink1713.xml"/><Relationship Id="rId213" Type="http://schemas.openxmlformats.org/officeDocument/2006/relationships/image" Target="../media/image1766.png"/><Relationship Id="rId234" Type="http://schemas.openxmlformats.org/officeDocument/2006/relationships/customXml" Target="../ink/ink1784.xml"/><Relationship Id="rId2" Type="http://schemas.openxmlformats.org/officeDocument/2006/relationships/customXml" Target="../ink/ink1668.xml"/><Relationship Id="rId29" Type="http://schemas.openxmlformats.org/officeDocument/2006/relationships/image" Target="../media/image1674.png"/><Relationship Id="rId255" Type="http://schemas.openxmlformats.org/officeDocument/2006/relationships/image" Target="../media/image1787.png"/><Relationship Id="rId276" Type="http://schemas.openxmlformats.org/officeDocument/2006/relationships/customXml" Target="../ink/ink1805.xml"/><Relationship Id="rId297" Type="http://schemas.openxmlformats.org/officeDocument/2006/relationships/image" Target="../media/image1808.png"/><Relationship Id="rId40" Type="http://schemas.openxmlformats.org/officeDocument/2006/relationships/customXml" Target="../ink/ink1687.xml"/><Relationship Id="rId115" Type="http://schemas.openxmlformats.org/officeDocument/2006/relationships/image" Target="../media/image1717.png"/><Relationship Id="rId136" Type="http://schemas.openxmlformats.org/officeDocument/2006/relationships/customXml" Target="../ink/ink1735.xml"/><Relationship Id="rId157" Type="http://schemas.openxmlformats.org/officeDocument/2006/relationships/image" Target="../media/image1738.png"/><Relationship Id="rId178" Type="http://schemas.openxmlformats.org/officeDocument/2006/relationships/customXml" Target="../ink/ink1756.xml"/><Relationship Id="rId301" Type="http://schemas.openxmlformats.org/officeDocument/2006/relationships/image" Target="../media/image1810.png"/><Relationship Id="rId61" Type="http://schemas.openxmlformats.org/officeDocument/2006/relationships/image" Target="../media/image1690.png"/><Relationship Id="rId82" Type="http://schemas.openxmlformats.org/officeDocument/2006/relationships/customXml" Target="../ink/ink1708.xml"/><Relationship Id="rId199" Type="http://schemas.openxmlformats.org/officeDocument/2006/relationships/image" Target="../media/image1759.png"/><Relationship Id="rId203" Type="http://schemas.openxmlformats.org/officeDocument/2006/relationships/image" Target="../media/image1761.png"/><Relationship Id="rId19" Type="http://schemas.openxmlformats.org/officeDocument/2006/relationships/image" Target="../media/image1669.png"/><Relationship Id="rId224" Type="http://schemas.openxmlformats.org/officeDocument/2006/relationships/customXml" Target="../ink/ink1779.xml"/><Relationship Id="rId245" Type="http://schemas.openxmlformats.org/officeDocument/2006/relationships/image" Target="../media/image1782.png"/><Relationship Id="rId266" Type="http://schemas.openxmlformats.org/officeDocument/2006/relationships/customXml" Target="../ink/ink1800.xml"/><Relationship Id="rId287" Type="http://schemas.openxmlformats.org/officeDocument/2006/relationships/image" Target="../media/image1803.png"/><Relationship Id="rId30" Type="http://schemas.openxmlformats.org/officeDocument/2006/relationships/customXml" Target="../ink/ink1682.xml"/><Relationship Id="rId105" Type="http://schemas.openxmlformats.org/officeDocument/2006/relationships/image" Target="../media/image1712.png"/><Relationship Id="rId126" Type="http://schemas.openxmlformats.org/officeDocument/2006/relationships/customXml" Target="../ink/ink1730.xml"/><Relationship Id="rId147" Type="http://schemas.openxmlformats.org/officeDocument/2006/relationships/image" Target="../media/image1733.png"/><Relationship Id="rId168" Type="http://schemas.openxmlformats.org/officeDocument/2006/relationships/customXml" Target="../ink/ink1751.xml"/><Relationship Id="rId51" Type="http://schemas.openxmlformats.org/officeDocument/2006/relationships/image" Target="../media/image1685.png"/><Relationship Id="rId72" Type="http://schemas.openxmlformats.org/officeDocument/2006/relationships/customXml" Target="../ink/ink1703.xml"/><Relationship Id="rId93" Type="http://schemas.openxmlformats.org/officeDocument/2006/relationships/image" Target="../media/image1706.png"/><Relationship Id="rId189" Type="http://schemas.openxmlformats.org/officeDocument/2006/relationships/image" Target="../media/image1754.png"/><Relationship Id="rId3" Type="http://schemas.openxmlformats.org/officeDocument/2006/relationships/image" Target="../media/image1661.png"/><Relationship Id="rId214" Type="http://schemas.openxmlformats.org/officeDocument/2006/relationships/customXml" Target="../ink/ink1774.xml"/><Relationship Id="rId235" Type="http://schemas.openxmlformats.org/officeDocument/2006/relationships/image" Target="../media/image1777.png"/><Relationship Id="rId256" Type="http://schemas.openxmlformats.org/officeDocument/2006/relationships/customXml" Target="../ink/ink1795.xml"/><Relationship Id="rId277" Type="http://schemas.openxmlformats.org/officeDocument/2006/relationships/image" Target="../media/image1798.png"/><Relationship Id="rId298" Type="http://schemas.openxmlformats.org/officeDocument/2006/relationships/customXml" Target="../ink/ink1816.xml"/><Relationship Id="rId116" Type="http://schemas.openxmlformats.org/officeDocument/2006/relationships/customXml" Target="../ink/ink1725.xml"/><Relationship Id="rId137" Type="http://schemas.openxmlformats.org/officeDocument/2006/relationships/image" Target="../media/image1728.png"/><Relationship Id="rId158" Type="http://schemas.openxmlformats.org/officeDocument/2006/relationships/customXml" Target="../ink/ink1746.xml"/><Relationship Id="rId302" Type="http://schemas.openxmlformats.org/officeDocument/2006/relationships/customXml" Target="../ink/ink1818.xml"/><Relationship Id="rId20" Type="http://schemas.openxmlformats.org/officeDocument/2006/relationships/customXml" Target="../ink/ink1677.xml"/><Relationship Id="rId41" Type="http://schemas.openxmlformats.org/officeDocument/2006/relationships/image" Target="../media/image1680.png"/><Relationship Id="rId62" Type="http://schemas.openxmlformats.org/officeDocument/2006/relationships/customXml" Target="../ink/ink1698.xml"/><Relationship Id="rId83" Type="http://schemas.openxmlformats.org/officeDocument/2006/relationships/image" Target="../media/image1701.png"/><Relationship Id="rId179" Type="http://schemas.openxmlformats.org/officeDocument/2006/relationships/image" Target="../media/image1749.png"/><Relationship Id="rId190" Type="http://schemas.openxmlformats.org/officeDocument/2006/relationships/customXml" Target="../ink/ink1762.xml"/><Relationship Id="rId204" Type="http://schemas.openxmlformats.org/officeDocument/2006/relationships/customXml" Target="../ink/ink1769.xml"/><Relationship Id="rId225" Type="http://schemas.openxmlformats.org/officeDocument/2006/relationships/image" Target="../media/image1772.png"/><Relationship Id="rId246" Type="http://schemas.openxmlformats.org/officeDocument/2006/relationships/customXml" Target="../ink/ink1790.xml"/><Relationship Id="rId267" Type="http://schemas.openxmlformats.org/officeDocument/2006/relationships/image" Target="../media/image1793.png"/><Relationship Id="rId288" Type="http://schemas.openxmlformats.org/officeDocument/2006/relationships/customXml" Target="../ink/ink1811.xml"/><Relationship Id="rId106" Type="http://schemas.openxmlformats.org/officeDocument/2006/relationships/customXml" Target="../ink/ink1720.xml"/><Relationship Id="rId127" Type="http://schemas.openxmlformats.org/officeDocument/2006/relationships/image" Target="../media/image1723.png"/><Relationship Id="rId10" Type="http://schemas.openxmlformats.org/officeDocument/2006/relationships/customXml" Target="../ink/ink1672.xml"/><Relationship Id="rId31" Type="http://schemas.openxmlformats.org/officeDocument/2006/relationships/image" Target="../media/image1675.png"/><Relationship Id="rId52" Type="http://schemas.openxmlformats.org/officeDocument/2006/relationships/customXml" Target="../ink/ink1693.xml"/><Relationship Id="rId73" Type="http://schemas.openxmlformats.org/officeDocument/2006/relationships/image" Target="../media/image1696.png"/><Relationship Id="rId94" Type="http://schemas.openxmlformats.org/officeDocument/2006/relationships/customXml" Target="../ink/ink1714.xml"/><Relationship Id="rId148" Type="http://schemas.openxmlformats.org/officeDocument/2006/relationships/customXml" Target="../ink/ink1741.xml"/><Relationship Id="rId169" Type="http://schemas.openxmlformats.org/officeDocument/2006/relationships/image" Target="../media/image1744.png"/><Relationship Id="rId4" Type="http://schemas.openxmlformats.org/officeDocument/2006/relationships/customXml" Target="../ink/ink1669.xml"/><Relationship Id="rId180" Type="http://schemas.openxmlformats.org/officeDocument/2006/relationships/customXml" Target="../ink/ink1757.xml"/><Relationship Id="rId215" Type="http://schemas.openxmlformats.org/officeDocument/2006/relationships/image" Target="../media/image1767.png"/><Relationship Id="rId236" Type="http://schemas.openxmlformats.org/officeDocument/2006/relationships/customXml" Target="../ink/ink1785.xml"/><Relationship Id="rId257" Type="http://schemas.openxmlformats.org/officeDocument/2006/relationships/image" Target="../media/image1788.png"/><Relationship Id="rId278" Type="http://schemas.openxmlformats.org/officeDocument/2006/relationships/customXml" Target="../ink/ink1806.xml"/><Relationship Id="rId303" Type="http://schemas.openxmlformats.org/officeDocument/2006/relationships/image" Target="../media/image1811.png"/><Relationship Id="rId42" Type="http://schemas.openxmlformats.org/officeDocument/2006/relationships/customXml" Target="../ink/ink1688.xml"/><Relationship Id="rId84" Type="http://schemas.openxmlformats.org/officeDocument/2006/relationships/customXml" Target="../ink/ink1709.xml"/><Relationship Id="rId138" Type="http://schemas.openxmlformats.org/officeDocument/2006/relationships/customXml" Target="../ink/ink1736.xml"/><Relationship Id="rId191" Type="http://schemas.openxmlformats.org/officeDocument/2006/relationships/image" Target="../media/image1755.png"/><Relationship Id="rId205" Type="http://schemas.openxmlformats.org/officeDocument/2006/relationships/image" Target="../media/image1762.png"/><Relationship Id="rId247" Type="http://schemas.openxmlformats.org/officeDocument/2006/relationships/image" Target="../media/image1783.png"/><Relationship Id="rId107" Type="http://schemas.openxmlformats.org/officeDocument/2006/relationships/image" Target="../media/image1713.png"/><Relationship Id="rId289" Type="http://schemas.openxmlformats.org/officeDocument/2006/relationships/image" Target="../media/image1804.png"/><Relationship Id="rId11" Type="http://schemas.openxmlformats.org/officeDocument/2006/relationships/image" Target="../media/image1665.png"/><Relationship Id="rId53" Type="http://schemas.openxmlformats.org/officeDocument/2006/relationships/image" Target="../media/image1686.png"/><Relationship Id="rId149" Type="http://schemas.openxmlformats.org/officeDocument/2006/relationships/image" Target="../media/image1734.png"/><Relationship Id="rId95" Type="http://schemas.openxmlformats.org/officeDocument/2006/relationships/image" Target="../media/image1707.png"/><Relationship Id="rId160" Type="http://schemas.openxmlformats.org/officeDocument/2006/relationships/customXml" Target="../ink/ink1747.xml"/><Relationship Id="rId216" Type="http://schemas.openxmlformats.org/officeDocument/2006/relationships/customXml" Target="../ink/ink1775.xml"/><Relationship Id="rId258" Type="http://schemas.openxmlformats.org/officeDocument/2006/relationships/customXml" Target="../ink/ink1796.xml"/><Relationship Id="rId22" Type="http://schemas.openxmlformats.org/officeDocument/2006/relationships/customXml" Target="../ink/ink1678.xml"/><Relationship Id="rId64" Type="http://schemas.openxmlformats.org/officeDocument/2006/relationships/customXml" Target="../ink/ink1699.xml"/><Relationship Id="rId118" Type="http://schemas.openxmlformats.org/officeDocument/2006/relationships/customXml" Target="../ink/ink1726.xml"/><Relationship Id="rId171" Type="http://schemas.openxmlformats.org/officeDocument/2006/relationships/image" Target="../media/image1745.png"/><Relationship Id="rId227" Type="http://schemas.openxmlformats.org/officeDocument/2006/relationships/image" Target="../media/image1773.png"/><Relationship Id="rId269" Type="http://schemas.openxmlformats.org/officeDocument/2006/relationships/image" Target="../media/image1794.png"/><Relationship Id="rId33" Type="http://schemas.openxmlformats.org/officeDocument/2006/relationships/image" Target="../media/image1676.png"/><Relationship Id="rId129" Type="http://schemas.openxmlformats.org/officeDocument/2006/relationships/image" Target="../media/image1724.png"/><Relationship Id="rId280" Type="http://schemas.openxmlformats.org/officeDocument/2006/relationships/customXml" Target="../ink/ink1807.xml"/><Relationship Id="rId75" Type="http://schemas.openxmlformats.org/officeDocument/2006/relationships/image" Target="../media/image1697.png"/><Relationship Id="rId140" Type="http://schemas.openxmlformats.org/officeDocument/2006/relationships/customXml" Target="../ink/ink1737.xml"/><Relationship Id="rId182" Type="http://schemas.openxmlformats.org/officeDocument/2006/relationships/customXml" Target="../ink/ink1758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69.png"/><Relationship Id="rId21" Type="http://schemas.openxmlformats.org/officeDocument/2006/relationships/image" Target="../media/image1821.png"/><Relationship Id="rId42" Type="http://schemas.openxmlformats.org/officeDocument/2006/relationships/customXml" Target="../ink/ink1839.xml"/><Relationship Id="rId63" Type="http://schemas.openxmlformats.org/officeDocument/2006/relationships/image" Target="../media/image1842.png"/><Relationship Id="rId84" Type="http://schemas.openxmlformats.org/officeDocument/2006/relationships/customXml" Target="../ink/ink1860.xml"/><Relationship Id="rId138" Type="http://schemas.openxmlformats.org/officeDocument/2006/relationships/customXml" Target="../ink/ink1887.xml"/><Relationship Id="rId159" Type="http://schemas.openxmlformats.org/officeDocument/2006/relationships/image" Target="../media/image1890.png"/><Relationship Id="rId170" Type="http://schemas.openxmlformats.org/officeDocument/2006/relationships/customXml" Target="../ink/ink1903.xml"/><Relationship Id="rId107" Type="http://schemas.openxmlformats.org/officeDocument/2006/relationships/image" Target="../media/image1864.png"/><Relationship Id="rId11" Type="http://schemas.openxmlformats.org/officeDocument/2006/relationships/image" Target="../media/image1816.png"/><Relationship Id="rId32" Type="http://schemas.openxmlformats.org/officeDocument/2006/relationships/customXml" Target="../ink/ink1834.xml"/><Relationship Id="rId53" Type="http://schemas.openxmlformats.org/officeDocument/2006/relationships/image" Target="../media/image1837.png"/><Relationship Id="rId74" Type="http://schemas.openxmlformats.org/officeDocument/2006/relationships/customXml" Target="../ink/ink1855.xml"/><Relationship Id="rId128" Type="http://schemas.openxmlformats.org/officeDocument/2006/relationships/customXml" Target="../ink/ink1882.xml"/><Relationship Id="rId149" Type="http://schemas.openxmlformats.org/officeDocument/2006/relationships/image" Target="../media/image1885.png"/><Relationship Id="rId5" Type="http://schemas.openxmlformats.org/officeDocument/2006/relationships/image" Target="../media/image1813.png"/><Relationship Id="rId95" Type="http://schemas.openxmlformats.org/officeDocument/2006/relationships/image" Target="../media/image1858.png"/><Relationship Id="rId160" Type="http://schemas.openxmlformats.org/officeDocument/2006/relationships/customXml" Target="../ink/ink1898.xml"/><Relationship Id="rId22" Type="http://schemas.openxmlformats.org/officeDocument/2006/relationships/customXml" Target="../ink/ink1829.xml"/><Relationship Id="rId43" Type="http://schemas.openxmlformats.org/officeDocument/2006/relationships/image" Target="../media/image1832.png"/><Relationship Id="rId64" Type="http://schemas.openxmlformats.org/officeDocument/2006/relationships/customXml" Target="../ink/ink1850.xml"/><Relationship Id="rId118" Type="http://schemas.openxmlformats.org/officeDocument/2006/relationships/customXml" Target="../ink/ink1877.xml"/><Relationship Id="rId139" Type="http://schemas.openxmlformats.org/officeDocument/2006/relationships/image" Target="../media/image1880.png"/><Relationship Id="rId85" Type="http://schemas.openxmlformats.org/officeDocument/2006/relationships/image" Target="../media/image1853.png"/><Relationship Id="rId150" Type="http://schemas.openxmlformats.org/officeDocument/2006/relationships/customXml" Target="../ink/ink1893.xml"/><Relationship Id="rId171" Type="http://schemas.openxmlformats.org/officeDocument/2006/relationships/image" Target="../media/image1896.png"/><Relationship Id="rId12" Type="http://schemas.openxmlformats.org/officeDocument/2006/relationships/customXml" Target="../ink/ink1824.xml"/><Relationship Id="rId33" Type="http://schemas.openxmlformats.org/officeDocument/2006/relationships/image" Target="../media/image1827.png"/><Relationship Id="rId108" Type="http://schemas.openxmlformats.org/officeDocument/2006/relationships/customXml" Target="../ink/ink1872.xml"/><Relationship Id="rId129" Type="http://schemas.openxmlformats.org/officeDocument/2006/relationships/image" Target="../media/image1875.png"/><Relationship Id="rId54" Type="http://schemas.openxmlformats.org/officeDocument/2006/relationships/customXml" Target="../ink/ink1845.xml"/><Relationship Id="rId75" Type="http://schemas.openxmlformats.org/officeDocument/2006/relationships/image" Target="../media/image1848.png"/><Relationship Id="rId96" Type="http://schemas.openxmlformats.org/officeDocument/2006/relationships/customXml" Target="../ink/ink1866.xml"/><Relationship Id="rId140" Type="http://schemas.openxmlformats.org/officeDocument/2006/relationships/customXml" Target="../ink/ink1888.xml"/><Relationship Id="rId161" Type="http://schemas.openxmlformats.org/officeDocument/2006/relationships/image" Target="../media/image1891.png"/><Relationship Id="rId6" Type="http://schemas.openxmlformats.org/officeDocument/2006/relationships/customXml" Target="../ink/ink1821.xml"/><Relationship Id="rId23" Type="http://schemas.openxmlformats.org/officeDocument/2006/relationships/image" Target="../media/image1822.png"/><Relationship Id="rId28" Type="http://schemas.openxmlformats.org/officeDocument/2006/relationships/customXml" Target="../ink/ink1832.xml"/><Relationship Id="rId49" Type="http://schemas.openxmlformats.org/officeDocument/2006/relationships/image" Target="../media/image1835.png"/><Relationship Id="rId114" Type="http://schemas.openxmlformats.org/officeDocument/2006/relationships/customXml" Target="../ink/ink1875.xml"/><Relationship Id="rId119" Type="http://schemas.openxmlformats.org/officeDocument/2006/relationships/image" Target="../media/image1870.png"/><Relationship Id="rId44" Type="http://schemas.openxmlformats.org/officeDocument/2006/relationships/customXml" Target="../ink/ink1840.xml"/><Relationship Id="rId60" Type="http://schemas.openxmlformats.org/officeDocument/2006/relationships/customXml" Target="../ink/ink1848.xml"/><Relationship Id="rId65" Type="http://schemas.openxmlformats.org/officeDocument/2006/relationships/image" Target="../media/image1843.png"/><Relationship Id="rId81" Type="http://schemas.openxmlformats.org/officeDocument/2006/relationships/image" Target="../media/image1851.png"/><Relationship Id="rId86" Type="http://schemas.openxmlformats.org/officeDocument/2006/relationships/customXml" Target="../ink/ink1861.xml"/><Relationship Id="rId130" Type="http://schemas.openxmlformats.org/officeDocument/2006/relationships/customXml" Target="../ink/ink1883.xml"/><Relationship Id="rId135" Type="http://schemas.openxmlformats.org/officeDocument/2006/relationships/image" Target="../media/image1878.png"/><Relationship Id="rId151" Type="http://schemas.openxmlformats.org/officeDocument/2006/relationships/image" Target="../media/image1886.png"/><Relationship Id="rId156" Type="http://schemas.openxmlformats.org/officeDocument/2006/relationships/customXml" Target="../ink/ink1896.xml"/><Relationship Id="rId177" Type="http://schemas.openxmlformats.org/officeDocument/2006/relationships/image" Target="../media/image1899.png"/><Relationship Id="rId172" Type="http://schemas.openxmlformats.org/officeDocument/2006/relationships/customXml" Target="../ink/ink1904.xml"/><Relationship Id="rId13" Type="http://schemas.openxmlformats.org/officeDocument/2006/relationships/image" Target="../media/image1817.png"/><Relationship Id="rId18" Type="http://schemas.openxmlformats.org/officeDocument/2006/relationships/customXml" Target="../ink/ink1827.xml"/><Relationship Id="rId39" Type="http://schemas.openxmlformats.org/officeDocument/2006/relationships/image" Target="../media/image1830.png"/><Relationship Id="rId109" Type="http://schemas.openxmlformats.org/officeDocument/2006/relationships/image" Target="../media/image1865.png"/><Relationship Id="rId34" Type="http://schemas.openxmlformats.org/officeDocument/2006/relationships/customXml" Target="../ink/ink1835.xml"/><Relationship Id="rId50" Type="http://schemas.openxmlformats.org/officeDocument/2006/relationships/customXml" Target="../ink/ink1843.xml"/><Relationship Id="rId55" Type="http://schemas.openxmlformats.org/officeDocument/2006/relationships/image" Target="../media/image1838.png"/><Relationship Id="rId76" Type="http://schemas.openxmlformats.org/officeDocument/2006/relationships/customXml" Target="../ink/ink1856.xml"/><Relationship Id="rId97" Type="http://schemas.openxmlformats.org/officeDocument/2006/relationships/image" Target="../media/image1859.png"/><Relationship Id="rId104" Type="http://schemas.openxmlformats.org/officeDocument/2006/relationships/customXml" Target="../ink/ink1870.xml"/><Relationship Id="rId120" Type="http://schemas.openxmlformats.org/officeDocument/2006/relationships/customXml" Target="../ink/ink1878.xml"/><Relationship Id="rId125" Type="http://schemas.openxmlformats.org/officeDocument/2006/relationships/image" Target="../media/image1873.png"/><Relationship Id="rId141" Type="http://schemas.openxmlformats.org/officeDocument/2006/relationships/image" Target="../media/image1881.png"/><Relationship Id="rId146" Type="http://schemas.openxmlformats.org/officeDocument/2006/relationships/customXml" Target="../ink/ink1891.xml"/><Relationship Id="rId167" Type="http://schemas.openxmlformats.org/officeDocument/2006/relationships/image" Target="../media/image1894.png"/><Relationship Id="rId7" Type="http://schemas.openxmlformats.org/officeDocument/2006/relationships/image" Target="../media/image1814.png"/><Relationship Id="rId71" Type="http://schemas.openxmlformats.org/officeDocument/2006/relationships/image" Target="../media/image1846.png"/><Relationship Id="rId92" Type="http://schemas.openxmlformats.org/officeDocument/2006/relationships/customXml" Target="../ink/ink1864.xml"/><Relationship Id="rId162" Type="http://schemas.openxmlformats.org/officeDocument/2006/relationships/customXml" Target="../ink/ink1899.xml"/><Relationship Id="rId2" Type="http://schemas.openxmlformats.org/officeDocument/2006/relationships/customXml" Target="../ink/ink1819.xml"/><Relationship Id="rId29" Type="http://schemas.openxmlformats.org/officeDocument/2006/relationships/image" Target="../media/image1825.png"/><Relationship Id="rId24" Type="http://schemas.openxmlformats.org/officeDocument/2006/relationships/customXml" Target="../ink/ink1830.xml"/><Relationship Id="rId40" Type="http://schemas.openxmlformats.org/officeDocument/2006/relationships/customXml" Target="../ink/ink1838.xml"/><Relationship Id="rId45" Type="http://schemas.openxmlformats.org/officeDocument/2006/relationships/image" Target="../media/image1833.png"/><Relationship Id="rId66" Type="http://schemas.openxmlformats.org/officeDocument/2006/relationships/customXml" Target="../ink/ink1851.xml"/><Relationship Id="rId87" Type="http://schemas.openxmlformats.org/officeDocument/2006/relationships/image" Target="../media/image1854.png"/><Relationship Id="rId110" Type="http://schemas.openxmlformats.org/officeDocument/2006/relationships/customXml" Target="../ink/ink1873.xml"/><Relationship Id="rId115" Type="http://schemas.openxmlformats.org/officeDocument/2006/relationships/image" Target="../media/image1868.png"/><Relationship Id="rId131" Type="http://schemas.openxmlformats.org/officeDocument/2006/relationships/image" Target="../media/image1876.png"/><Relationship Id="rId136" Type="http://schemas.openxmlformats.org/officeDocument/2006/relationships/customXml" Target="../ink/ink1886.xml"/><Relationship Id="rId157" Type="http://schemas.openxmlformats.org/officeDocument/2006/relationships/image" Target="../media/image1889.png"/><Relationship Id="rId178" Type="http://schemas.openxmlformats.org/officeDocument/2006/relationships/customXml" Target="../ink/ink1907.xml"/><Relationship Id="rId61" Type="http://schemas.openxmlformats.org/officeDocument/2006/relationships/image" Target="../media/image1841.png"/><Relationship Id="rId82" Type="http://schemas.openxmlformats.org/officeDocument/2006/relationships/customXml" Target="../ink/ink1859.xml"/><Relationship Id="rId152" Type="http://schemas.openxmlformats.org/officeDocument/2006/relationships/customXml" Target="../ink/ink1894.xml"/><Relationship Id="rId173" Type="http://schemas.openxmlformats.org/officeDocument/2006/relationships/image" Target="../media/image1897.png"/><Relationship Id="rId19" Type="http://schemas.openxmlformats.org/officeDocument/2006/relationships/image" Target="../media/image1820.png"/><Relationship Id="rId14" Type="http://schemas.openxmlformats.org/officeDocument/2006/relationships/customXml" Target="../ink/ink1825.xml"/><Relationship Id="rId30" Type="http://schemas.openxmlformats.org/officeDocument/2006/relationships/customXml" Target="../ink/ink1833.xml"/><Relationship Id="rId35" Type="http://schemas.openxmlformats.org/officeDocument/2006/relationships/image" Target="../media/image1828.png"/><Relationship Id="rId56" Type="http://schemas.openxmlformats.org/officeDocument/2006/relationships/customXml" Target="../ink/ink1846.xml"/><Relationship Id="rId77" Type="http://schemas.openxmlformats.org/officeDocument/2006/relationships/image" Target="../media/image1849.png"/><Relationship Id="rId100" Type="http://schemas.openxmlformats.org/officeDocument/2006/relationships/customXml" Target="../ink/ink1868.xml"/><Relationship Id="rId105" Type="http://schemas.openxmlformats.org/officeDocument/2006/relationships/image" Target="../media/image1863.png"/><Relationship Id="rId126" Type="http://schemas.openxmlformats.org/officeDocument/2006/relationships/customXml" Target="../ink/ink1881.xml"/><Relationship Id="rId147" Type="http://schemas.openxmlformats.org/officeDocument/2006/relationships/image" Target="../media/image1884.png"/><Relationship Id="rId168" Type="http://schemas.openxmlformats.org/officeDocument/2006/relationships/customXml" Target="../ink/ink1902.xml"/><Relationship Id="rId8" Type="http://schemas.openxmlformats.org/officeDocument/2006/relationships/customXml" Target="../ink/ink1822.xml"/><Relationship Id="rId51" Type="http://schemas.openxmlformats.org/officeDocument/2006/relationships/image" Target="../media/image1836.png"/><Relationship Id="rId72" Type="http://schemas.openxmlformats.org/officeDocument/2006/relationships/customXml" Target="../ink/ink1854.xml"/><Relationship Id="rId93" Type="http://schemas.openxmlformats.org/officeDocument/2006/relationships/image" Target="../media/image1857.png"/><Relationship Id="rId98" Type="http://schemas.openxmlformats.org/officeDocument/2006/relationships/customXml" Target="../ink/ink1867.xml"/><Relationship Id="rId121" Type="http://schemas.openxmlformats.org/officeDocument/2006/relationships/image" Target="../media/image1871.png"/><Relationship Id="rId142" Type="http://schemas.openxmlformats.org/officeDocument/2006/relationships/customXml" Target="../ink/ink1889.xml"/><Relationship Id="rId163" Type="http://schemas.openxmlformats.org/officeDocument/2006/relationships/image" Target="../media/image1892.png"/><Relationship Id="rId3" Type="http://schemas.openxmlformats.org/officeDocument/2006/relationships/image" Target="../media/image1812.png"/><Relationship Id="rId25" Type="http://schemas.openxmlformats.org/officeDocument/2006/relationships/image" Target="../media/image1823.png"/><Relationship Id="rId46" Type="http://schemas.openxmlformats.org/officeDocument/2006/relationships/customXml" Target="../ink/ink1841.xml"/><Relationship Id="rId67" Type="http://schemas.openxmlformats.org/officeDocument/2006/relationships/image" Target="../media/image1844.png"/><Relationship Id="rId116" Type="http://schemas.openxmlformats.org/officeDocument/2006/relationships/customXml" Target="../ink/ink1876.xml"/><Relationship Id="rId137" Type="http://schemas.openxmlformats.org/officeDocument/2006/relationships/image" Target="../media/image1879.png"/><Relationship Id="rId158" Type="http://schemas.openxmlformats.org/officeDocument/2006/relationships/customXml" Target="../ink/ink1897.xml"/><Relationship Id="rId20" Type="http://schemas.openxmlformats.org/officeDocument/2006/relationships/customXml" Target="../ink/ink1828.xml"/><Relationship Id="rId41" Type="http://schemas.openxmlformats.org/officeDocument/2006/relationships/image" Target="../media/image1831.png"/><Relationship Id="rId62" Type="http://schemas.openxmlformats.org/officeDocument/2006/relationships/customXml" Target="../ink/ink1849.xml"/><Relationship Id="rId83" Type="http://schemas.openxmlformats.org/officeDocument/2006/relationships/image" Target="../media/image1852.png"/><Relationship Id="rId88" Type="http://schemas.openxmlformats.org/officeDocument/2006/relationships/customXml" Target="../ink/ink1862.xml"/><Relationship Id="rId111" Type="http://schemas.openxmlformats.org/officeDocument/2006/relationships/image" Target="../media/image1866.png"/><Relationship Id="rId132" Type="http://schemas.openxmlformats.org/officeDocument/2006/relationships/customXml" Target="../ink/ink1884.xml"/><Relationship Id="rId153" Type="http://schemas.openxmlformats.org/officeDocument/2006/relationships/image" Target="../media/image1887.png"/><Relationship Id="rId174" Type="http://schemas.openxmlformats.org/officeDocument/2006/relationships/customXml" Target="../ink/ink1905.xml"/><Relationship Id="rId179" Type="http://schemas.openxmlformats.org/officeDocument/2006/relationships/image" Target="../media/image1900.png"/><Relationship Id="rId15" Type="http://schemas.openxmlformats.org/officeDocument/2006/relationships/image" Target="../media/image1818.png"/><Relationship Id="rId36" Type="http://schemas.openxmlformats.org/officeDocument/2006/relationships/customXml" Target="../ink/ink1836.xml"/><Relationship Id="rId57" Type="http://schemas.openxmlformats.org/officeDocument/2006/relationships/image" Target="../media/image1839.png"/><Relationship Id="rId106" Type="http://schemas.openxmlformats.org/officeDocument/2006/relationships/customXml" Target="../ink/ink1871.xml"/><Relationship Id="rId127" Type="http://schemas.openxmlformats.org/officeDocument/2006/relationships/image" Target="../media/image1874.png"/><Relationship Id="rId10" Type="http://schemas.openxmlformats.org/officeDocument/2006/relationships/customXml" Target="../ink/ink1823.xml"/><Relationship Id="rId31" Type="http://schemas.openxmlformats.org/officeDocument/2006/relationships/image" Target="../media/image1826.png"/><Relationship Id="rId52" Type="http://schemas.openxmlformats.org/officeDocument/2006/relationships/customXml" Target="../ink/ink1844.xml"/><Relationship Id="rId73" Type="http://schemas.openxmlformats.org/officeDocument/2006/relationships/image" Target="../media/image1847.png"/><Relationship Id="rId78" Type="http://schemas.openxmlformats.org/officeDocument/2006/relationships/customXml" Target="../ink/ink1857.xml"/><Relationship Id="rId94" Type="http://schemas.openxmlformats.org/officeDocument/2006/relationships/customXml" Target="../ink/ink1865.xml"/><Relationship Id="rId99" Type="http://schemas.openxmlformats.org/officeDocument/2006/relationships/image" Target="../media/image1860.png"/><Relationship Id="rId101" Type="http://schemas.openxmlformats.org/officeDocument/2006/relationships/image" Target="../media/image1861.png"/><Relationship Id="rId122" Type="http://schemas.openxmlformats.org/officeDocument/2006/relationships/customXml" Target="../ink/ink1879.xml"/><Relationship Id="rId143" Type="http://schemas.openxmlformats.org/officeDocument/2006/relationships/image" Target="../media/image1882.png"/><Relationship Id="rId148" Type="http://schemas.openxmlformats.org/officeDocument/2006/relationships/customXml" Target="../ink/ink1892.xml"/><Relationship Id="rId164" Type="http://schemas.openxmlformats.org/officeDocument/2006/relationships/customXml" Target="../ink/ink1900.xml"/><Relationship Id="rId169" Type="http://schemas.openxmlformats.org/officeDocument/2006/relationships/image" Target="../media/image1895.png"/><Relationship Id="rId4" Type="http://schemas.openxmlformats.org/officeDocument/2006/relationships/customXml" Target="../ink/ink1820.xml"/><Relationship Id="rId9" Type="http://schemas.openxmlformats.org/officeDocument/2006/relationships/image" Target="../media/image1815.png"/><Relationship Id="rId26" Type="http://schemas.openxmlformats.org/officeDocument/2006/relationships/customXml" Target="../ink/ink1831.xml"/><Relationship Id="rId47" Type="http://schemas.openxmlformats.org/officeDocument/2006/relationships/image" Target="../media/image1834.png"/><Relationship Id="rId68" Type="http://schemas.openxmlformats.org/officeDocument/2006/relationships/customXml" Target="../ink/ink1852.xml"/><Relationship Id="rId89" Type="http://schemas.openxmlformats.org/officeDocument/2006/relationships/image" Target="../media/image1855.png"/><Relationship Id="rId112" Type="http://schemas.openxmlformats.org/officeDocument/2006/relationships/customXml" Target="../ink/ink1874.xml"/><Relationship Id="rId133" Type="http://schemas.openxmlformats.org/officeDocument/2006/relationships/image" Target="../media/image1877.png"/><Relationship Id="rId154" Type="http://schemas.openxmlformats.org/officeDocument/2006/relationships/customXml" Target="../ink/ink1895.xml"/><Relationship Id="rId175" Type="http://schemas.openxmlformats.org/officeDocument/2006/relationships/image" Target="../media/image1898.png"/><Relationship Id="rId16" Type="http://schemas.openxmlformats.org/officeDocument/2006/relationships/customXml" Target="../ink/ink1826.xml"/><Relationship Id="rId37" Type="http://schemas.openxmlformats.org/officeDocument/2006/relationships/image" Target="../media/image1829.png"/><Relationship Id="rId58" Type="http://schemas.openxmlformats.org/officeDocument/2006/relationships/customXml" Target="../ink/ink1847.xml"/><Relationship Id="rId79" Type="http://schemas.openxmlformats.org/officeDocument/2006/relationships/image" Target="../media/image1850.png"/><Relationship Id="rId102" Type="http://schemas.openxmlformats.org/officeDocument/2006/relationships/customXml" Target="../ink/ink1869.xml"/><Relationship Id="rId123" Type="http://schemas.openxmlformats.org/officeDocument/2006/relationships/image" Target="../media/image1872.png"/><Relationship Id="rId144" Type="http://schemas.openxmlformats.org/officeDocument/2006/relationships/customXml" Target="../ink/ink1890.xml"/><Relationship Id="rId90" Type="http://schemas.openxmlformats.org/officeDocument/2006/relationships/customXml" Target="../ink/ink1863.xml"/><Relationship Id="rId165" Type="http://schemas.openxmlformats.org/officeDocument/2006/relationships/image" Target="../media/image1893.png"/><Relationship Id="rId27" Type="http://schemas.openxmlformats.org/officeDocument/2006/relationships/image" Target="../media/image1824.png"/><Relationship Id="rId48" Type="http://schemas.openxmlformats.org/officeDocument/2006/relationships/customXml" Target="../ink/ink1842.xml"/><Relationship Id="rId69" Type="http://schemas.openxmlformats.org/officeDocument/2006/relationships/image" Target="../media/image1845.png"/><Relationship Id="rId113" Type="http://schemas.openxmlformats.org/officeDocument/2006/relationships/image" Target="../media/image1867.png"/><Relationship Id="rId134" Type="http://schemas.openxmlformats.org/officeDocument/2006/relationships/customXml" Target="../ink/ink1885.xml"/><Relationship Id="rId80" Type="http://schemas.openxmlformats.org/officeDocument/2006/relationships/customXml" Target="../ink/ink1858.xml"/><Relationship Id="rId155" Type="http://schemas.openxmlformats.org/officeDocument/2006/relationships/image" Target="../media/image1888.png"/><Relationship Id="rId176" Type="http://schemas.openxmlformats.org/officeDocument/2006/relationships/customXml" Target="../ink/ink1906.xml"/><Relationship Id="rId17" Type="http://schemas.openxmlformats.org/officeDocument/2006/relationships/image" Target="../media/image1819.png"/><Relationship Id="rId38" Type="http://schemas.openxmlformats.org/officeDocument/2006/relationships/customXml" Target="../ink/ink1837.xml"/><Relationship Id="rId59" Type="http://schemas.openxmlformats.org/officeDocument/2006/relationships/image" Target="../media/image1840.png"/><Relationship Id="rId103" Type="http://schemas.openxmlformats.org/officeDocument/2006/relationships/image" Target="../media/image1862.png"/><Relationship Id="rId124" Type="http://schemas.openxmlformats.org/officeDocument/2006/relationships/customXml" Target="../ink/ink1880.xml"/><Relationship Id="rId70" Type="http://schemas.openxmlformats.org/officeDocument/2006/relationships/customXml" Target="../ink/ink1853.xml"/><Relationship Id="rId91" Type="http://schemas.openxmlformats.org/officeDocument/2006/relationships/image" Target="../media/image1856.png"/><Relationship Id="rId145" Type="http://schemas.openxmlformats.org/officeDocument/2006/relationships/image" Target="../media/image1883.png"/><Relationship Id="rId166" Type="http://schemas.openxmlformats.org/officeDocument/2006/relationships/customXml" Target="../ink/ink190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20.xml"/><Relationship Id="rId21" Type="http://schemas.openxmlformats.org/officeDocument/2006/relationships/image" Target="../media/image1910.png"/><Relationship Id="rId42" Type="http://schemas.openxmlformats.org/officeDocument/2006/relationships/customXml" Target="../ink/ink1928.xml"/><Relationship Id="rId47" Type="http://schemas.openxmlformats.org/officeDocument/2006/relationships/image" Target="../media/image1923.png"/><Relationship Id="rId63" Type="http://schemas.openxmlformats.org/officeDocument/2006/relationships/image" Target="../media/image1931.png"/><Relationship Id="rId68" Type="http://schemas.openxmlformats.org/officeDocument/2006/relationships/customXml" Target="../ink/ink1941.xml"/><Relationship Id="rId84" Type="http://schemas.openxmlformats.org/officeDocument/2006/relationships/customXml" Target="../ink/ink1949.xml"/><Relationship Id="rId89" Type="http://schemas.openxmlformats.org/officeDocument/2006/relationships/image" Target="../media/image1944.png"/><Relationship Id="rId16" Type="http://schemas.openxmlformats.org/officeDocument/2006/relationships/customXml" Target="../ink/ink1915.xml"/><Relationship Id="rId11" Type="http://schemas.openxmlformats.org/officeDocument/2006/relationships/image" Target="../media/image1905.png"/><Relationship Id="rId32" Type="http://schemas.openxmlformats.org/officeDocument/2006/relationships/customXml" Target="../ink/ink1923.xml"/><Relationship Id="rId37" Type="http://schemas.openxmlformats.org/officeDocument/2006/relationships/image" Target="../media/image1918.png"/><Relationship Id="rId53" Type="http://schemas.openxmlformats.org/officeDocument/2006/relationships/image" Target="../media/image1926.png"/><Relationship Id="rId58" Type="http://schemas.openxmlformats.org/officeDocument/2006/relationships/customXml" Target="../ink/ink1936.xml"/><Relationship Id="rId74" Type="http://schemas.openxmlformats.org/officeDocument/2006/relationships/customXml" Target="../ink/ink1944.xml"/><Relationship Id="rId79" Type="http://schemas.openxmlformats.org/officeDocument/2006/relationships/image" Target="../media/image1939.png"/><Relationship Id="rId102" Type="http://schemas.openxmlformats.org/officeDocument/2006/relationships/customXml" Target="../ink/ink1958.xml"/><Relationship Id="rId5" Type="http://schemas.openxmlformats.org/officeDocument/2006/relationships/image" Target="../media/image1902.png"/><Relationship Id="rId90" Type="http://schemas.openxmlformats.org/officeDocument/2006/relationships/customXml" Target="../ink/ink1952.xml"/><Relationship Id="rId95" Type="http://schemas.openxmlformats.org/officeDocument/2006/relationships/image" Target="../media/image1947.png"/><Relationship Id="rId22" Type="http://schemas.openxmlformats.org/officeDocument/2006/relationships/customXml" Target="../ink/ink1918.xml"/><Relationship Id="rId27" Type="http://schemas.openxmlformats.org/officeDocument/2006/relationships/image" Target="../media/image1913.png"/><Relationship Id="rId43" Type="http://schemas.openxmlformats.org/officeDocument/2006/relationships/image" Target="../media/image1921.png"/><Relationship Id="rId48" Type="http://schemas.openxmlformats.org/officeDocument/2006/relationships/customXml" Target="../ink/ink1931.xml"/><Relationship Id="rId64" Type="http://schemas.openxmlformats.org/officeDocument/2006/relationships/customXml" Target="../ink/ink1939.xml"/><Relationship Id="rId69" Type="http://schemas.openxmlformats.org/officeDocument/2006/relationships/image" Target="../media/image1934.png"/><Relationship Id="rId80" Type="http://schemas.openxmlformats.org/officeDocument/2006/relationships/customXml" Target="../ink/ink1947.xml"/><Relationship Id="rId85" Type="http://schemas.openxmlformats.org/officeDocument/2006/relationships/image" Target="../media/image1942.png"/><Relationship Id="rId12" Type="http://schemas.openxmlformats.org/officeDocument/2006/relationships/customXml" Target="../ink/ink1913.xml"/><Relationship Id="rId17" Type="http://schemas.openxmlformats.org/officeDocument/2006/relationships/image" Target="../media/image1908.png"/><Relationship Id="rId25" Type="http://schemas.openxmlformats.org/officeDocument/2006/relationships/image" Target="../media/image1912.png"/><Relationship Id="rId33" Type="http://schemas.openxmlformats.org/officeDocument/2006/relationships/image" Target="../media/image1916.png"/><Relationship Id="rId38" Type="http://schemas.openxmlformats.org/officeDocument/2006/relationships/customXml" Target="../ink/ink1926.xml"/><Relationship Id="rId46" Type="http://schemas.openxmlformats.org/officeDocument/2006/relationships/customXml" Target="../ink/ink1930.xml"/><Relationship Id="rId59" Type="http://schemas.openxmlformats.org/officeDocument/2006/relationships/image" Target="../media/image1929.png"/><Relationship Id="rId67" Type="http://schemas.openxmlformats.org/officeDocument/2006/relationships/image" Target="../media/image1933.png"/><Relationship Id="rId103" Type="http://schemas.openxmlformats.org/officeDocument/2006/relationships/image" Target="../media/image1951.png"/><Relationship Id="rId20" Type="http://schemas.openxmlformats.org/officeDocument/2006/relationships/customXml" Target="../ink/ink1917.xml"/><Relationship Id="rId41" Type="http://schemas.openxmlformats.org/officeDocument/2006/relationships/image" Target="../media/image1920.png"/><Relationship Id="rId54" Type="http://schemas.openxmlformats.org/officeDocument/2006/relationships/customXml" Target="../ink/ink1934.xml"/><Relationship Id="rId62" Type="http://schemas.openxmlformats.org/officeDocument/2006/relationships/customXml" Target="../ink/ink1938.xml"/><Relationship Id="rId70" Type="http://schemas.openxmlformats.org/officeDocument/2006/relationships/customXml" Target="../ink/ink1942.xml"/><Relationship Id="rId75" Type="http://schemas.openxmlformats.org/officeDocument/2006/relationships/image" Target="../media/image1937.png"/><Relationship Id="rId83" Type="http://schemas.openxmlformats.org/officeDocument/2006/relationships/image" Target="../media/image1941.png"/><Relationship Id="rId88" Type="http://schemas.openxmlformats.org/officeDocument/2006/relationships/customXml" Target="../ink/ink1951.xml"/><Relationship Id="rId91" Type="http://schemas.openxmlformats.org/officeDocument/2006/relationships/image" Target="../media/image1945.png"/><Relationship Id="rId96" Type="http://schemas.openxmlformats.org/officeDocument/2006/relationships/customXml" Target="../ink/ink19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10.xml"/><Relationship Id="rId15" Type="http://schemas.openxmlformats.org/officeDocument/2006/relationships/image" Target="../media/image1907.png"/><Relationship Id="rId23" Type="http://schemas.openxmlformats.org/officeDocument/2006/relationships/image" Target="../media/image1911.png"/><Relationship Id="rId28" Type="http://schemas.openxmlformats.org/officeDocument/2006/relationships/customXml" Target="../ink/ink1921.xml"/><Relationship Id="rId36" Type="http://schemas.openxmlformats.org/officeDocument/2006/relationships/customXml" Target="../ink/ink1925.xml"/><Relationship Id="rId49" Type="http://schemas.openxmlformats.org/officeDocument/2006/relationships/image" Target="../media/image1924.png"/><Relationship Id="rId57" Type="http://schemas.openxmlformats.org/officeDocument/2006/relationships/image" Target="../media/image1928.png"/><Relationship Id="rId10" Type="http://schemas.openxmlformats.org/officeDocument/2006/relationships/customXml" Target="../ink/ink1912.xml"/><Relationship Id="rId31" Type="http://schemas.openxmlformats.org/officeDocument/2006/relationships/image" Target="../media/image1915.png"/><Relationship Id="rId44" Type="http://schemas.openxmlformats.org/officeDocument/2006/relationships/customXml" Target="../ink/ink1929.xml"/><Relationship Id="rId52" Type="http://schemas.openxmlformats.org/officeDocument/2006/relationships/customXml" Target="../ink/ink1933.xml"/><Relationship Id="rId60" Type="http://schemas.openxmlformats.org/officeDocument/2006/relationships/customXml" Target="../ink/ink1937.xml"/><Relationship Id="rId65" Type="http://schemas.openxmlformats.org/officeDocument/2006/relationships/image" Target="../media/image1932.png"/><Relationship Id="rId73" Type="http://schemas.openxmlformats.org/officeDocument/2006/relationships/image" Target="../media/image1936.png"/><Relationship Id="rId78" Type="http://schemas.openxmlformats.org/officeDocument/2006/relationships/customXml" Target="../ink/ink1946.xml"/><Relationship Id="rId81" Type="http://schemas.openxmlformats.org/officeDocument/2006/relationships/image" Target="../media/image1940.png"/><Relationship Id="rId86" Type="http://schemas.openxmlformats.org/officeDocument/2006/relationships/customXml" Target="../ink/ink1950.xml"/><Relationship Id="rId94" Type="http://schemas.openxmlformats.org/officeDocument/2006/relationships/customXml" Target="../ink/ink1954.xml"/><Relationship Id="rId99" Type="http://schemas.openxmlformats.org/officeDocument/2006/relationships/image" Target="../media/image1949.png"/><Relationship Id="rId101" Type="http://schemas.openxmlformats.org/officeDocument/2006/relationships/image" Target="../media/image1950.png"/><Relationship Id="rId4" Type="http://schemas.openxmlformats.org/officeDocument/2006/relationships/customXml" Target="../ink/ink1909.xml"/><Relationship Id="rId9" Type="http://schemas.openxmlformats.org/officeDocument/2006/relationships/image" Target="../media/image1904.png"/><Relationship Id="rId13" Type="http://schemas.openxmlformats.org/officeDocument/2006/relationships/image" Target="../media/image1906.png"/><Relationship Id="rId18" Type="http://schemas.openxmlformats.org/officeDocument/2006/relationships/customXml" Target="../ink/ink1916.xml"/><Relationship Id="rId39" Type="http://schemas.openxmlformats.org/officeDocument/2006/relationships/image" Target="../media/image1919.png"/><Relationship Id="rId34" Type="http://schemas.openxmlformats.org/officeDocument/2006/relationships/customXml" Target="../ink/ink1924.xml"/><Relationship Id="rId50" Type="http://schemas.openxmlformats.org/officeDocument/2006/relationships/customXml" Target="../ink/ink1932.xml"/><Relationship Id="rId55" Type="http://schemas.openxmlformats.org/officeDocument/2006/relationships/image" Target="../media/image1927.png"/><Relationship Id="rId76" Type="http://schemas.openxmlformats.org/officeDocument/2006/relationships/customXml" Target="../ink/ink1945.xml"/><Relationship Id="rId97" Type="http://schemas.openxmlformats.org/officeDocument/2006/relationships/image" Target="../media/image1948.png"/><Relationship Id="rId7" Type="http://schemas.openxmlformats.org/officeDocument/2006/relationships/image" Target="../media/image1903.png"/><Relationship Id="rId71" Type="http://schemas.openxmlformats.org/officeDocument/2006/relationships/image" Target="../media/image1935.png"/><Relationship Id="rId92" Type="http://schemas.openxmlformats.org/officeDocument/2006/relationships/customXml" Target="../ink/ink1953.xml"/><Relationship Id="rId2" Type="http://schemas.openxmlformats.org/officeDocument/2006/relationships/customXml" Target="../ink/ink1908.xml"/><Relationship Id="rId29" Type="http://schemas.openxmlformats.org/officeDocument/2006/relationships/image" Target="../media/image1914.png"/><Relationship Id="rId24" Type="http://schemas.openxmlformats.org/officeDocument/2006/relationships/customXml" Target="../ink/ink1919.xml"/><Relationship Id="rId40" Type="http://schemas.openxmlformats.org/officeDocument/2006/relationships/customXml" Target="../ink/ink1927.xml"/><Relationship Id="rId45" Type="http://schemas.openxmlformats.org/officeDocument/2006/relationships/image" Target="../media/image1922.png"/><Relationship Id="rId66" Type="http://schemas.openxmlformats.org/officeDocument/2006/relationships/customXml" Target="../ink/ink1940.xml"/><Relationship Id="rId87" Type="http://schemas.openxmlformats.org/officeDocument/2006/relationships/image" Target="../media/image1943.png"/><Relationship Id="rId61" Type="http://schemas.openxmlformats.org/officeDocument/2006/relationships/image" Target="../media/image1930.png"/><Relationship Id="rId82" Type="http://schemas.openxmlformats.org/officeDocument/2006/relationships/customXml" Target="../ink/ink1948.xml"/><Relationship Id="rId19" Type="http://schemas.openxmlformats.org/officeDocument/2006/relationships/image" Target="../media/image1909.png"/><Relationship Id="rId14" Type="http://schemas.openxmlformats.org/officeDocument/2006/relationships/customXml" Target="../ink/ink1914.xml"/><Relationship Id="rId30" Type="http://schemas.openxmlformats.org/officeDocument/2006/relationships/customXml" Target="../ink/ink1922.xml"/><Relationship Id="rId35" Type="http://schemas.openxmlformats.org/officeDocument/2006/relationships/image" Target="../media/image1917.png"/><Relationship Id="rId56" Type="http://schemas.openxmlformats.org/officeDocument/2006/relationships/customXml" Target="../ink/ink1935.xml"/><Relationship Id="rId77" Type="http://schemas.openxmlformats.org/officeDocument/2006/relationships/image" Target="../media/image1938.png"/><Relationship Id="rId100" Type="http://schemas.openxmlformats.org/officeDocument/2006/relationships/customXml" Target="../ink/ink1957.xml"/><Relationship Id="rId8" Type="http://schemas.openxmlformats.org/officeDocument/2006/relationships/customXml" Target="../ink/ink1911.xml"/><Relationship Id="rId51" Type="http://schemas.openxmlformats.org/officeDocument/2006/relationships/image" Target="../media/image1925.png"/><Relationship Id="rId72" Type="http://schemas.openxmlformats.org/officeDocument/2006/relationships/customXml" Target="../ink/ink1943.xml"/><Relationship Id="rId93" Type="http://schemas.openxmlformats.org/officeDocument/2006/relationships/image" Target="../media/image1946.png"/><Relationship Id="rId98" Type="http://schemas.openxmlformats.org/officeDocument/2006/relationships/customXml" Target="../ink/ink1956.xml"/><Relationship Id="rId3" Type="http://schemas.openxmlformats.org/officeDocument/2006/relationships/image" Target="../media/image1901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71.xml"/><Relationship Id="rId21" Type="http://schemas.openxmlformats.org/officeDocument/2006/relationships/image" Target="../media/image1961.png"/><Relationship Id="rId42" Type="http://schemas.openxmlformats.org/officeDocument/2006/relationships/customXml" Target="../ink/ink1979.xml"/><Relationship Id="rId47" Type="http://schemas.openxmlformats.org/officeDocument/2006/relationships/image" Target="../media/image1974.png"/><Relationship Id="rId63" Type="http://schemas.openxmlformats.org/officeDocument/2006/relationships/image" Target="../media/image1982.png"/><Relationship Id="rId68" Type="http://schemas.openxmlformats.org/officeDocument/2006/relationships/customXml" Target="../ink/ink1992.xml"/><Relationship Id="rId84" Type="http://schemas.openxmlformats.org/officeDocument/2006/relationships/customXml" Target="../ink/ink2000.xml"/><Relationship Id="rId16" Type="http://schemas.openxmlformats.org/officeDocument/2006/relationships/customXml" Target="../ink/ink1966.xml"/><Relationship Id="rId11" Type="http://schemas.openxmlformats.org/officeDocument/2006/relationships/image" Target="../media/image1956.png"/><Relationship Id="rId32" Type="http://schemas.openxmlformats.org/officeDocument/2006/relationships/customXml" Target="../ink/ink1974.xml"/><Relationship Id="rId37" Type="http://schemas.openxmlformats.org/officeDocument/2006/relationships/image" Target="../media/image1969.png"/><Relationship Id="rId53" Type="http://schemas.openxmlformats.org/officeDocument/2006/relationships/image" Target="../media/image1977.png"/><Relationship Id="rId58" Type="http://schemas.openxmlformats.org/officeDocument/2006/relationships/customXml" Target="../ink/ink1987.xml"/><Relationship Id="rId74" Type="http://schemas.openxmlformats.org/officeDocument/2006/relationships/customXml" Target="../ink/ink1995.xml"/><Relationship Id="rId79" Type="http://schemas.openxmlformats.org/officeDocument/2006/relationships/image" Target="../media/image1990.png"/><Relationship Id="rId5" Type="http://schemas.openxmlformats.org/officeDocument/2006/relationships/image" Target="../media/image1953.png"/><Relationship Id="rId19" Type="http://schemas.openxmlformats.org/officeDocument/2006/relationships/image" Target="../media/image1960.png"/><Relationship Id="rId14" Type="http://schemas.openxmlformats.org/officeDocument/2006/relationships/customXml" Target="../ink/ink1965.xml"/><Relationship Id="rId22" Type="http://schemas.openxmlformats.org/officeDocument/2006/relationships/customXml" Target="../ink/ink1969.xml"/><Relationship Id="rId27" Type="http://schemas.openxmlformats.org/officeDocument/2006/relationships/image" Target="../media/image1964.png"/><Relationship Id="rId30" Type="http://schemas.openxmlformats.org/officeDocument/2006/relationships/customXml" Target="../ink/ink1973.xml"/><Relationship Id="rId35" Type="http://schemas.openxmlformats.org/officeDocument/2006/relationships/image" Target="../media/image1968.png"/><Relationship Id="rId43" Type="http://schemas.openxmlformats.org/officeDocument/2006/relationships/image" Target="../media/image1972.png"/><Relationship Id="rId48" Type="http://schemas.openxmlformats.org/officeDocument/2006/relationships/customXml" Target="../ink/ink1982.xml"/><Relationship Id="rId56" Type="http://schemas.openxmlformats.org/officeDocument/2006/relationships/customXml" Target="../ink/ink1986.xml"/><Relationship Id="rId64" Type="http://schemas.openxmlformats.org/officeDocument/2006/relationships/customXml" Target="../ink/ink1990.xml"/><Relationship Id="rId69" Type="http://schemas.openxmlformats.org/officeDocument/2006/relationships/image" Target="../media/image1985.png"/><Relationship Id="rId77" Type="http://schemas.openxmlformats.org/officeDocument/2006/relationships/image" Target="../media/image1989.png"/><Relationship Id="rId8" Type="http://schemas.openxmlformats.org/officeDocument/2006/relationships/customXml" Target="../ink/ink1962.xml"/><Relationship Id="rId51" Type="http://schemas.openxmlformats.org/officeDocument/2006/relationships/image" Target="../media/image1976.png"/><Relationship Id="rId72" Type="http://schemas.openxmlformats.org/officeDocument/2006/relationships/customXml" Target="../ink/ink1994.xml"/><Relationship Id="rId80" Type="http://schemas.openxmlformats.org/officeDocument/2006/relationships/customXml" Target="../ink/ink1998.xml"/><Relationship Id="rId85" Type="http://schemas.openxmlformats.org/officeDocument/2006/relationships/image" Target="../media/image1993.png"/><Relationship Id="rId3" Type="http://schemas.openxmlformats.org/officeDocument/2006/relationships/image" Target="../media/image1952.png"/><Relationship Id="rId12" Type="http://schemas.openxmlformats.org/officeDocument/2006/relationships/customXml" Target="../ink/ink1964.xml"/><Relationship Id="rId17" Type="http://schemas.openxmlformats.org/officeDocument/2006/relationships/image" Target="../media/image1959.png"/><Relationship Id="rId25" Type="http://schemas.openxmlformats.org/officeDocument/2006/relationships/image" Target="../media/image1963.png"/><Relationship Id="rId33" Type="http://schemas.openxmlformats.org/officeDocument/2006/relationships/image" Target="../media/image1967.png"/><Relationship Id="rId38" Type="http://schemas.openxmlformats.org/officeDocument/2006/relationships/customXml" Target="../ink/ink1977.xml"/><Relationship Id="rId46" Type="http://schemas.openxmlformats.org/officeDocument/2006/relationships/customXml" Target="../ink/ink1981.xml"/><Relationship Id="rId59" Type="http://schemas.openxmlformats.org/officeDocument/2006/relationships/image" Target="../media/image1980.png"/><Relationship Id="rId67" Type="http://schemas.openxmlformats.org/officeDocument/2006/relationships/image" Target="../media/image1984.png"/><Relationship Id="rId20" Type="http://schemas.openxmlformats.org/officeDocument/2006/relationships/customXml" Target="../ink/ink1968.xml"/><Relationship Id="rId41" Type="http://schemas.openxmlformats.org/officeDocument/2006/relationships/image" Target="../media/image1971.png"/><Relationship Id="rId54" Type="http://schemas.openxmlformats.org/officeDocument/2006/relationships/customXml" Target="../ink/ink1985.xml"/><Relationship Id="rId62" Type="http://schemas.openxmlformats.org/officeDocument/2006/relationships/customXml" Target="../ink/ink1989.xml"/><Relationship Id="rId70" Type="http://schemas.openxmlformats.org/officeDocument/2006/relationships/customXml" Target="../ink/ink1993.xml"/><Relationship Id="rId75" Type="http://schemas.openxmlformats.org/officeDocument/2006/relationships/image" Target="../media/image1988.png"/><Relationship Id="rId83" Type="http://schemas.openxmlformats.org/officeDocument/2006/relationships/image" Target="../media/image199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61.xml"/><Relationship Id="rId15" Type="http://schemas.openxmlformats.org/officeDocument/2006/relationships/image" Target="../media/image1958.png"/><Relationship Id="rId23" Type="http://schemas.openxmlformats.org/officeDocument/2006/relationships/image" Target="../media/image1962.png"/><Relationship Id="rId28" Type="http://schemas.openxmlformats.org/officeDocument/2006/relationships/customXml" Target="../ink/ink1972.xml"/><Relationship Id="rId36" Type="http://schemas.openxmlformats.org/officeDocument/2006/relationships/customXml" Target="../ink/ink1976.xml"/><Relationship Id="rId49" Type="http://schemas.openxmlformats.org/officeDocument/2006/relationships/image" Target="../media/image1975.png"/><Relationship Id="rId57" Type="http://schemas.openxmlformats.org/officeDocument/2006/relationships/image" Target="../media/image1979.png"/><Relationship Id="rId10" Type="http://schemas.openxmlformats.org/officeDocument/2006/relationships/customXml" Target="../ink/ink1963.xml"/><Relationship Id="rId31" Type="http://schemas.openxmlformats.org/officeDocument/2006/relationships/image" Target="../media/image1966.png"/><Relationship Id="rId44" Type="http://schemas.openxmlformats.org/officeDocument/2006/relationships/customXml" Target="../ink/ink1980.xml"/><Relationship Id="rId52" Type="http://schemas.openxmlformats.org/officeDocument/2006/relationships/customXml" Target="../ink/ink1984.xml"/><Relationship Id="rId60" Type="http://schemas.openxmlformats.org/officeDocument/2006/relationships/customXml" Target="../ink/ink1988.xml"/><Relationship Id="rId65" Type="http://schemas.openxmlformats.org/officeDocument/2006/relationships/image" Target="../media/image1983.png"/><Relationship Id="rId73" Type="http://schemas.openxmlformats.org/officeDocument/2006/relationships/image" Target="../media/image1987.png"/><Relationship Id="rId78" Type="http://schemas.openxmlformats.org/officeDocument/2006/relationships/customXml" Target="../ink/ink1997.xml"/><Relationship Id="rId81" Type="http://schemas.openxmlformats.org/officeDocument/2006/relationships/image" Target="../media/image1991.png"/><Relationship Id="rId86" Type="http://schemas.openxmlformats.org/officeDocument/2006/relationships/customXml" Target="../ink/ink2001.xml"/><Relationship Id="rId4" Type="http://schemas.openxmlformats.org/officeDocument/2006/relationships/customXml" Target="../ink/ink1960.xml"/><Relationship Id="rId9" Type="http://schemas.openxmlformats.org/officeDocument/2006/relationships/image" Target="../media/image1955.png"/><Relationship Id="rId13" Type="http://schemas.openxmlformats.org/officeDocument/2006/relationships/image" Target="../media/image1957.png"/><Relationship Id="rId18" Type="http://schemas.openxmlformats.org/officeDocument/2006/relationships/customXml" Target="../ink/ink1967.xml"/><Relationship Id="rId39" Type="http://schemas.openxmlformats.org/officeDocument/2006/relationships/image" Target="../media/image1970.png"/><Relationship Id="rId34" Type="http://schemas.openxmlformats.org/officeDocument/2006/relationships/customXml" Target="../ink/ink1975.xml"/><Relationship Id="rId50" Type="http://schemas.openxmlformats.org/officeDocument/2006/relationships/customXml" Target="../ink/ink1983.xml"/><Relationship Id="rId55" Type="http://schemas.openxmlformats.org/officeDocument/2006/relationships/image" Target="../media/image1978.png"/><Relationship Id="rId76" Type="http://schemas.openxmlformats.org/officeDocument/2006/relationships/customXml" Target="../ink/ink1996.xml"/><Relationship Id="rId7" Type="http://schemas.openxmlformats.org/officeDocument/2006/relationships/image" Target="../media/image1954.png"/><Relationship Id="rId71" Type="http://schemas.openxmlformats.org/officeDocument/2006/relationships/image" Target="../media/image1986.png"/><Relationship Id="rId2" Type="http://schemas.openxmlformats.org/officeDocument/2006/relationships/customXml" Target="../ink/ink1959.xml"/><Relationship Id="rId29" Type="http://schemas.openxmlformats.org/officeDocument/2006/relationships/image" Target="../media/image1965.png"/><Relationship Id="rId24" Type="http://schemas.openxmlformats.org/officeDocument/2006/relationships/customXml" Target="../ink/ink1970.xml"/><Relationship Id="rId40" Type="http://schemas.openxmlformats.org/officeDocument/2006/relationships/customXml" Target="../ink/ink1978.xml"/><Relationship Id="rId45" Type="http://schemas.openxmlformats.org/officeDocument/2006/relationships/image" Target="../media/image1973.png"/><Relationship Id="rId66" Type="http://schemas.openxmlformats.org/officeDocument/2006/relationships/customXml" Target="../ink/ink1991.xml"/><Relationship Id="rId87" Type="http://schemas.openxmlformats.org/officeDocument/2006/relationships/image" Target="../media/image1994.png"/><Relationship Id="rId61" Type="http://schemas.openxmlformats.org/officeDocument/2006/relationships/image" Target="../media/image1981.png"/><Relationship Id="rId82" Type="http://schemas.openxmlformats.org/officeDocument/2006/relationships/customXml" Target="../ink/ink1999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14.xml"/><Relationship Id="rId117" Type="http://schemas.openxmlformats.org/officeDocument/2006/relationships/image" Target="../media/image2051.png"/><Relationship Id="rId21" Type="http://schemas.openxmlformats.org/officeDocument/2006/relationships/image" Target="../media/image2004.png"/><Relationship Id="rId42" Type="http://schemas.openxmlformats.org/officeDocument/2006/relationships/customXml" Target="../ink/ink2022.xml"/><Relationship Id="rId47" Type="http://schemas.openxmlformats.org/officeDocument/2006/relationships/image" Target="../media/image2017.png"/><Relationship Id="rId63" Type="http://schemas.openxmlformats.org/officeDocument/2006/relationships/image" Target="../media/image2025.png"/><Relationship Id="rId68" Type="http://schemas.openxmlformats.org/officeDocument/2006/relationships/customXml" Target="../ink/ink2035.xml"/><Relationship Id="rId84" Type="http://schemas.openxmlformats.org/officeDocument/2006/relationships/customXml" Target="../ink/ink2043.xml"/><Relationship Id="rId89" Type="http://schemas.openxmlformats.org/officeDocument/2006/relationships/image" Target="../media/image82.png"/><Relationship Id="rId112" Type="http://schemas.openxmlformats.org/officeDocument/2006/relationships/customXml" Target="../ink/ink2057.xml"/><Relationship Id="rId16" Type="http://schemas.openxmlformats.org/officeDocument/2006/relationships/customXml" Target="../ink/ink2009.xml"/><Relationship Id="rId107" Type="http://schemas.openxmlformats.org/officeDocument/2006/relationships/image" Target="../media/image2046.png"/><Relationship Id="rId11" Type="http://schemas.openxmlformats.org/officeDocument/2006/relationships/image" Target="../media/image1999.png"/><Relationship Id="rId32" Type="http://schemas.openxmlformats.org/officeDocument/2006/relationships/customXml" Target="../ink/ink2017.xml"/><Relationship Id="rId37" Type="http://schemas.openxmlformats.org/officeDocument/2006/relationships/image" Target="../media/image2012.png"/><Relationship Id="rId53" Type="http://schemas.openxmlformats.org/officeDocument/2006/relationships/image" Target="../media/image2020.png"/><Relationship Id="rId58" Type="http://schemas.openxmlformats.org/officeDocument/2006/relationships/customXml" Target="../ink/ink2030.xml"/><Relationship Id="rId74" Type="http://schemas.openxmlformats.org/officeDocument/2006/relationships/customXml" Target="../ink/ink2038.xml"/><Relationship Id="rId79" Type="http://schemas.openxmlformats.org/officeDocument/2006/relationships/image" Target="../media/image2033.png"/><Relationship Id="rId102" Type="http://schemas.openxmlformats.org/officeDocument/2006/relationships/customXml" Target="../ink/ink2052.xml"/><Relationship Id="rId123" Type="http://schemas.openxmlformats.org/officeDocument/2006/relationships/image" Target="../media/image2054.png"/><Relationship Id="rId5" Type="http://schemas.openxmlformats.org/officeDocument/2006/relationships/image" Target="../media/image1996.png"/><Relationship Id="rId90" Type="http://schemas.openxmlformats.org/officeDocument/2006/relationships/customXml" Target="../ink/ink2046.xml"/><Relationship Id="rId95" Type="http://schemas.openxmlformats.org/officeDocument/2006/relationships/image" Target="../media/image2040.png"/><Relationship Id="rId22" Type="http://schemas.openxmlformats.org/officeDocument/2006/relationships/customXml" Target="../ink/ink2012.xml"/><Relationship Id="rId27" Type="http://schemas.openxmlformats.org/officeDocument/2006/relationships/image" Target="../media/image2007.png"/><Relationship Id="rId43" Type="http://schemas.openxmlformats.org/officeDocument/2006/relationships/image" Target="../media/image2015.png"/><Relationship Id="rId48" Type="http://schemas.openxmlformats.org/officeDocument/2006/relationships/customXml" Target="../ink/ink2025.xml"/><Relationship Id="rId64" Type="http://schemas.openxmlformats.org/officeDocument/2006/relationships/customXml" Target="../ink/ink2033.xml"/><Relationship Id="rId69" Type="http://schemas.openxmlformats.org/officeDocument/2006/relationships/image" Target="../media/image2028.png"/><Relationship Id="rId113" Type="http://schemas.openxmlformats.org/officeDocument/2006/relationships/image" Target="../media/image2049.png"/><Relationship Id="rId118" Type="http://schemas.openxmlformats.org/officeDocument/2006/relationships/customXml" Target="../ink/ink2060.xml"/><Relationship Id="rId80" Type="http://schemas.openxmlformats.org/officeDocument/2006/relationships/customXml" Target="../ink/ink2041.xml"/><Relationship Id="rId85" Type="http://schemas.openxmlformats.org/officeDocument/2006/relationships/image" Target="../media/image2036.png"/><Relationship Id="rId12" Type="http://schemas.openxmlformats.org/officeDocument/2006/relationships/customXml" Target="../ink/ink2007.xml"/><Relationship Id="rId17" Type="http://schemas.openxmlformats.org/officeDocument/2006/relationships/image" Target="../media/image2002.png"/><Relationship Id="rId33" Type="http://schemas.openxmlformats.org/officeDocument/2006/relationships/image" Target="../media/image2010.png"/><Relationship Id="rId38" Type="http://schemas.openxmlformats.org/officeDocument/2006/relationships/customXml" Target="../ink/ink2020.xml"/><Relationship Id="rId59" Type="http://schemas.openxmlformats.org/officeDocument/2006/relationships/image" Target="../media/image2023.png"/><Relationship Id="rId103" Type="http://schemas.openxmlformats.org/officeDocument/2006/relationships/image" Target="../media/image2044.png"/><Relationship Id="rId108" Type="http://schemas.openxmlformats.org/officeDocument/2006/relationships/customXml" Target="../ink/ink2055.xml"/><Relationship Id="rId124" Type="http://schemas.openxmlformats.org/officeDocument/2006/relationships/customXml" Target="../ink/ink2063.xml"/><Relationship Id="rId54" Type="http://schemas.openxmlformats.org/officeDocument/2006/relationships/customXml" Target="../ink/ink2028.xml"/><Relationship Id="rId70" Type="http://schemas.openxmlformats.org/officeDocument/2006/relationships/customXml" Target="../ink/ink2036.xml"/><Relationship Id="rId75" Type="http://schemas.openxmlformats.org/officeDocument/2006/relationships/image" Target="../media/image2031.png"/><Relationship Id="rId91" Type="http://schemas.openxmlformats.org/officeDocument/2006/relationships/image" Target="../media/image2038.png"/><Relationship Id="rId96" Type="http://schemas.openxmlformats.org/officeDocument/2006/relationships/customXml" Target="../ink/ink20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04.xml"/><Relationship Id="rId23" Type="http://schemas.openxmlformats.org/officeDocument/2006/relationships/image" Target="../media/image2005.png"/><Relationship Id="rId28" Type="http://schemas.openxmlformats.org/officeDocument/2006/relationships/customXml" Target="../ink/ink2015.xml"/><Relationship Id="rId49" Type="http://schemas.openxmlformats.org/officeDocument/2006/relationships/image" Target="../media/image2018.png"/><Relationship Id="rId114" Type="http://schemas.openxmlformats.org/officeDocument/2006/relationships/customXml" Target="../ink/ink2058.xml"/><Relationship Id="rId119" Type="http://schemas.openxmlformats.org/officeDocument/2006/relationships/image" Target="../media/image2052.png"/><Relationship Id="rId44" Type="http://schemas.openxmlformats.org/officeDocument/2006/relationships/customXml" Target="../ink/ink2023.xml"/><Relationship Id="rId60" Type="http://schemas.openxmlformats.org/officeDocument/2006/relationships/customXml" Target="../ink/ink2031.xml"/><Relationship Id="rId65" Type="http://schemas.openxmlformats.org/officeDocument/2006/relationships/image" Target="../media/image2026.png"/><Relationship Id="rId81" Type="http://schemas.openxmlformats.org/officeDocument/2006/relationships/image" Target="../media/image2034.png"/><Relationship Id="rId86" Type="http://schemas.openxmlformats.org/officeDocument/2006/relationships/customXml" Target="../ink/ink2044.xml"/><Relationship Id="rId13" Type="http://schemas.openxmlformats.org/officeDocument/2006/relationships/image" Target="../media/image2000.png"/><Relationship Id="rId18" Type="http://schemas.openxmlformats.org/officeDocument/2006/relationships/customXml" Target="../ink/ink2010.xml"/><Relationship Id="rId39" Type="http://schemas.openxmlformats.org/officeDocument/2006/relationships/image" Target="../media/image2013.png"/><Relationship Id="rId109" Type="http://schemas.openxmlformats.org/officeDocument/2006/relationships/image" Target="../media/image2047.png"/><Relationship Id="rId34" Type="http://schemas.openxmlformats.org/officeDocument/2006/relationships/customXml" Target="../ink/ink2018.xml"/><Relationship Id="rId50" Type="http://schemas.openxmlformats.org/officeDocument/2006/relationships/customXml" Target="../ink/ink2026.xml"/><Relationship Id="rId55" Type="http://schemas.openxmlformats.org/officeDocument/2006/relationships/image" Target="../media/image2021.png"/><Relationship Id="rId76" Type="http://schemas.openxmlformats.org/officeDocument/2006/relationships/customXml" Target="../ink/ink2039.xml"/><Relationship Id="rId97" Type="http://schemas.openxmlformats.org/officeDocument/2006/relationships/image" Target="../media/image2041.png"/><Relationship Id="rId104" Type="http://schemas.openxmlformats.org/officeDocument/2006/relationships/customXml" Target="../ink/ink2053.xml"/><Relationship Id="rId120" Type="http://schemas.openxmlformats.org/officeDocument/2006/relationships/customXml" Target="../ink/ink2061.xml"/><Relationship Id="rId125" Type="http://schemas.openxmlformats.org/officeDocument/2006/relationships/image" Target="../media/image2055.png"/><Relationship Id="rId7" Type="http://schemas.openxmlformats.org/officeDocument/2006/relationships/image" Target="../media/image1997.png"/><Relationship Id="rId71" Type="http://schemas.openxmlformats.org/officeDocument/2006/relationships/image" Target="../media/image2029.png"/><Relationship Id="rId92" Type="http://schemas.openxmlformats.org/officeDocument/2006/relationships/customXml" Target="../ink/ink2047.xml"/><Relationship Id="rId2" Type="http://schemas.openxmlformats.org/officeDocument/2006/relationships/customXml" Target="../ink/ink2002.xml"/><Relationship Id="rId29" Type="http://schemas.openxmlformats.org/officeDocument/2006/relationships/image" Target="../media/image2008.png"/><Relationship Id="rId24" Type="http://schemas.openxmlformats.org/officeDocument/2006/relationships/customXml" Target="../ink/ink2013.xml"/><Relationship Id="rId40" Type="http://schemas.openxmlformats.org/officeDocument/2006/relationships/customXml" Target="../ink/ink2021.xml"/><Relationship Id="rId45" Type="http://schemas.openxmlformats.org/officeDocument/2006/relationships/image" Target="../media/image2016.png"/><Relationship Id="rId66" Type="http://schemas.openxmlformats.org/officeDocument/2006/relationships/customXml" Target="../ink/ink2034.xml"/><Relationship Id="rId87" Type="http://schemas.openxmlformats.org/officeDocument/2006/relationships/image" Target="../media/image2037.png"/><Relationship Id="rId110" Type="http://schemas.openxmlformats.org/officeDocument/2006/relationships/customXml" Target="../ink/ink2056.xml"/><Relationship Id="rId115" Type="http://schemas.openxmlformats.org/officeDocument/2006/relationships/image" Target="../media/image2050.png"/><Relationship Id="rId61" Type="http://schemas.openxmlformats.org/officeDocument/2006/relationships/image" Target="../media/image2024.png"/><Relationship Id="rId82" Type="http://schemas.openxmlformats.org/officeDocument/2006/relationships/customXml" Target="../ink/ink2042.xml"/><Relationship Id="rId19" Type="http://schemas.openxmlformats.org/officeDocument/2006/relationships/image" Target="../media/image2003.png"/><Relationship Id="rId14" Type="http://schemas.openxmlformats.org/officeDocument/2006/relationships/customXml" Target="../ink/ink2008.xml"/><Relationship Id="rId30" Type="http://schemas.openxmlformats.org/officeDocument/2006/relationships/customXml" Target="../ink/ink2016.xml"/><Relationship Id="rId35" Type="http://schemas.openxmlformats.org/officeDocument/2006/relationships/image" Target="../media/image2011.png"/><Relationship Id="rId56" Type="http://schemas.openxmlformats.org/officeDocument/2006/relationships/customXml" Target="../ink/ink2029.xml"/><Relationship Id="rId77" Type="http://schemas.openxmlformats.org/officeDocument/2006/relationships/image" Target="../media/image2032.png"/><Relationship Id="rId100" Type="http://schemas.openxmlformats.org/officeDocument/2006/relationships/customXml" Target="../ink/ink2051.xml"/><Relationship Id="rId105" Type="http://schemas.openxmlformats.org/officeDocument/2006/relationships/image" Target="../media/image2045.png"/><Relationship Id="rId126" Type="http://schemas.openxmlformats.org/officeDocument/2006/relationships/customXml" Target="../ink/ink2064.xml"/><Relationship Id="rId8" Type="http://schemas.openxmlformats.org/officeDocument/2006/relationships/customXml" Target="../ink/ink2005.xml"/><Relationship Id="rId51" Type="http://schemas.openxmlformats.org/officeDocument/2006/relationships/image" Target="../media/image2019.png"/><Relationship Id="rId72" Type="http://schemas.openxmlformats.org/officeDocument/2006/relationships/customXml" Target="../ink/ink2037.xml"/><Relationship Id="rId93" Type="http://schemas.openxmlformats.org/officeDocument/2006/relationships/image" Target="../media/image2039.png"/><Relationship Id="rId98" Type="http://schemas.openxmlformats.org/officeDocument/2006/relationships/customXml" Target="../ink/ink2050.xml"/><Relationship Id="rId121" Type="http://schemas.openxmlformats.org/officeDocument/2006/relationships/image" Target="../media/image2053.png"/><Relationship Id="rId3" Type="http://schemas.openxmlformats.org/officeDocument/2006/relationships/image" Target="../media/image1995.png"/><Relationship Id="rId25" Type="http://schemas.openxmlformats.org/officeDocument/2006/relationships/image" Target="../media/image2006.png"/><Relationship Id="rId46" Type="http://schemas.openxmlformats.org/officeDocument/2006/relationships/customXml" Target="../ink/ink2024.xml"/><Relationship Id="rId67" Type="http://schemas.openxmlformats.org/officeDocument/2006/relationships/image" Target="../media/image2027.png"/><Relationship Id="rId116" Type="http://schemas.openxmlformats.org/officeDocument/2006/relationships/customXml" Target="../ink/ink2059.xml"/><Relationship Id="rId20" Type="http://schemas.openxmlformats.org/officeDocument/2006/relationships/customXml" Target="../ink/ink2011.xml"/><Relationship Id="rId41" Type="http://schemas.openxmlformats.org/officeDocument/2006/relationships/image" Target="../media/image2014.png"/><Relationship Id="rId62" Type="http://schemas.openxmlformats.org/officeDocument/2006/relationships/customXml" Target="../ink/ink2032.xml"/><Relationship Id="rId83" Type="http://schemas.openxmlformats.org/officeDocument/2006/relationships/image" Target="../media/image2035.png"/><Relationship Id="rId88" Type="http://schemas.openxmlformats.org/officeDocument/2006/relationships/customXml" Target="../ink/ink2045.xml"/><Relationship Id="rId111" Type="http://schemas.openxmlformats.org/officeDocument/2006/relationships/image" Target="../media/image2048.png"/><Relationship Id="rId15" Type="http://schemas.openxmlformats.org/officeDocument/2006/relationships/image" Target="../media/image2001.png"/><Relationship Id="rId36" Type="http://schemas.openxmlformats.org/officeDocument/2006/relationships/customXml" Target="../ink/ink2019.xml"/><Relationship Id="rId57" Type="http://schemas.openxmlformats.org/officeDocument/2006/relationships/image" Target="../media/image2022.png"/><Relationship Id="rId106" Type="http://schemas.openxmlformats.org/officeDocument/2006/relationships/customXml" Target="../ink/ink2054.xml"/><Relationship Id="rId127" Type="http://schemas.openxmlformats.org/officeDocument/2006/relationships/image" Target="../media/image2056.png"/><Relationship Id="rId10" Type="http://schemas.openxmlformats.org/officeDocument/2006/relationships/customXml" Target="../ink/ink2006.xml"/><Relationship Id="rId31" Type="http://schemas.openxmlformats.org/officeDocument/2006/relationships/image" Target="../media/image2009.png"/><Relationship Id="rId52" Type="http://schemas.openxmlformats.org/officeDocument/2006/relationships/customXml" Target="../ink/ink2027.xml"/><Relationship Id="rId73" Type="http://schemas.openxmlformats.org/officeDocument/2006/relationships/image" Target="../media/image2030.png"/><Relationship Id="rId78" Type="http://schemas.openxmlformats.org/officeDocument/2006/relationships/customXml" Target="../ink/ink2040.xml"/><Relationship Id="rId94" Type="http://schemas.openxmlformats.org/officeDocument/2006/relationships/customXml" Target="../ink/ink2048.xml"/><Relationship Id="rId99" Type="http://schemas.openxmlformats.org/officeDocument/2006/relationships/image" Target="../media/image2042.png"/><Relationship Id="rId101" Type="http://schemas.openxmlformats.org/officeDocument/2006/relationships/image" Target="../media/image2043.png"/><Relationship Id="rId122" Type="http://schemas.openxmlformats.org/officeDocument/2006/relationships/customXml" Target="../ink/ink2062.xml"/><Relationship Id="rId4" Type="http://schemas.openxmlformats.org/officeDocument/2006/relationships/customXml" Target="../ink/ink2003.xml"/><Relationship Id="rId9" Type="http://schemas.openxmlformats.org/officeDocument/2006/relationships/image" Target="../media/image1998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5.png"/><Relationship Id="rId299" Type="http://schemas.openxmlformats.org/officeDocument/2006/relationships/image" Target="../media/image306.png"/><Relationship Id="rId21" Type="http://schemas.openxmlformats.org/officeDocument/2006/relationships/image" Target="../media/image167.png"/><Relationship Id="rId63" Type="http://schemas.openxmlformats.org/officeDocument/2006/relationships/image" Target="../media/image188.png"/><Relationship Id="rId159" Type="http://schemas.openxmlformats.org/officeDocument/2006/relationships/image" Target="../media/image236.png"/><Relationship Id="rId324" Type="http://schemas.openxmlformats.org/officeDocument/2006/relationships/customXml" Target="../ink/ink320.xml"/><Relationship Id="rId366" Type="http://schemas.openxmlformats.org/officeDocument/2006/relationships/customXml" Target="../ink/ink341.xml"/><Relationship Id="rId170" Type="http://schemas.openxmlformats.org/officeDocument/2006/relationships/customXml" Target="../ink/ink243.xml"/><Relationship Id="rId226" Type="http://schemas.openxmlformats.org/officeDocument/2006/relationships/customXml" Target="../ink/ink271.xml"/><Relationship Id="rId268" Type="http://schemas.openxmlformats.org/officeDocument/2006/relationships/customXml" Target="../ink/ink292.xml"/><Relationship Id="rId32" Type="http://schemas.openxmlformats.org/officeDocument/2006/relationships/customXml" Target="../ink/ink174.xml"/><Relationship Id="rId74" Type="http://schemas.openxmlformats.org/officeDocument/2006/relationships/customXml" Target="../ink/ink195.xml"/><Relationship Id="rId128" Type="http://schemas.openxmlformats.org/officeDocument/2006/relationships/customXml" Target="../ink/ink222.xml"/><Relationship Id="rId335" Type="http://schemas.openxmlformats.org/officeDocument/2006/relationships/image" Target="../media/image324.png"/><Relationship Id="rId377" Type="http://schemas.openxmlformats.org/officeDocument/2006/relationships/image" Target="../media/image345.png"/><Relationship Id="rId5" Type="http://schemas.openxmlformats.org/officeDocument/2006/relationships/image" Target="../media/image159.png"/><Relationship Id="rId181" Type="http://schemas.openxmlformats.org/officeDocument/2006/relationships/image" Target="../media/image247.png"/><Relationship Id="rId237" Type="http://schemas.openxmlformats.org/officeDocument/2006/relationships/image" Target="../media/image275.png"/><Relationship Id="rId279" Type="http://schemas.openxmlformats.org/officeDocument/2006/relationships/image" Target="../media/image296.png"/><Relationship Id="rId43" Type="http://schemas.openxmlformats.org/officeDocument/2006/relationships/image" Target="../media/image178.png"/><Relationship Id="rId139" Type="http://schemas.openxmlformats.org/officeDocument/2006/relationships/image" Target="../media/image226.png"/><Relationship Id="rId290" Type="http://schemas.openxmlformats.org/officeDocument/2006/relationships/customXml" Target="../ink/ink303.xml"/><Relationship Id="rId304" Type="http://schemas.openxmlformats.org/officeDocument/2006/relationships/customXml" Target="../ink/ink310.xml"/><Relationship Id="rId346" Type="http://schemas.openxmlformats.org/officeDocument/2006/relationships/customXml" Target="../ink/ink331.xml"/><Relationship Id="rId388" Type="http://schemas.openxmlformats.org/officeDocument/2006/relationships/customXml" Target="../ink/ink352.xml"/><Relationship Id="rId85" Type="http://schemas.openxmlformats.org/officeDocument/2006/relationships/image" Target="../media/image199.png"/><Relationship Id="rId150" Type="http://schemas.openxmlformats.org/officeDocument/2006/relationships/customXml" Target="../ink/ink233.xml"/><Relationship Id="rId192" Type="http://schemas.openxmlformats.org/officeDocument/2006/relationships/customXml" Target="../ink/ink254.xml"/><Relationship Id="rId206" Type="http://schemas.openxmlformats.org/officeDocument/2006/relationships/customXml" Target="../ink/ink261.xml"/><Relationship Id="rId248" Type="http://schemas.openxmlformats.org/officeDocument/2006/relationships/customXml" Target="../ink/ink282.xml"/><Relationship Id="rId12" Type="http://schemas.openxmlformats.org/officeDocument/2006/relationships/customXml" Target="../ink/ink164.xml"/><Relationship Id="rId108" Type="http://schemas.openxmlformats.org/officeDocument/2006/relationships/customXml" Target="../ink/ink212.xml"/><Relationship Id="rId315" Type="http://schemas.openxmlformats.org/officeDocument/2006/relationships/image" Target="../media/image314.png"/><Relationship Id="rId357" Type="http://schemas.openxmlformats.org/officeDocument/2006/relationships/image" Target="../media/image335.png"/><Relationship Id="rId54" Type="http://schemas.openxmlformats.org/officeDocument/2006/relationships/customXml" Target="../ink/ink185.xml"/><Relationship Id="rId96" Type="http://schemas.openxmlformats.org/officeDocument/2006/relationships/customXml" Target="../ink/ink206.xml"/><Relationship Id="rId161" Type="http://schemas.openxmlformats.org/officeDocument/2006/relationships/image" Target="../media/image237.png"/><Relationship Id="rId217" Type="http://schemas.openxmlformats.org/officeDocument/2006/relationships/image" Target="../media/image265.png"/><Relationship Id="rId259" Type="http://schemas.openxmlformats.org/officeDocument/2006/relationships/image" Target="../media/image286.png"/><Relationship Id="rId23" Type="http://schemas.openxmlformats.org/officeDocument/2006/relationships/image" Target="../media/image168.png"/><Relationship Id="rId119" Type="http://schemas.openxmlformats.org/officeDocument/2006/relationships/image" Target="../media/image216.png"/><Relationship Id="rId270" Type="http://schemas.openxmlformats.org/officeDocument/2006/relationships/customXml" Target="../ink/ink293.xml"/><Relationship Id="rId326" Type="http://schemas.openxmlformats.org/officeDocument/2006/relationships/customXml" Target="../ink/ink321.xml"/><Relationship Id="rId65" Type="http://schemas.openxmlformats.org/officeDocument/2006/relationships/image" Target="../media/image189.png"/><Relationship Id="rId130" Type="http://schemas.openxmlformats.org/officeDocument/2006/relationships/customXml" Target="../ink/ink223.xml"/><Relationship Id="rId368" Type="http://schemas.openxmlformats.org/officeDocument/2006/relationships/customXml" Target="../ink/ink342.xml"/><Relationship Id="rId172" Type="http://schemas.openxmlformats.org/officeDocument/2006/relationships/customXml" Target="../ink/ink244.xml"/><Relationship Id="rId228" Type="http://schemas.openxmlformats.org/officeDocument/2006/relationships/customXml" Target="../ink/ink272.xml"/><Relationship Id="rId281" Type="http://schemas.openxmlformats.org/officeDocument/2006/relationships/image" Target="../media/image297.png"/><Relationship Id="rId337" Type="http://schemas.openxmlformats.org/officeDocument/2006/relationships/image" Target="../media/image325.png"/><Relationship Id="rId34" Type="http://schemas.openxmlformats.org/officeDocument/2006/relationships/customXml" Target="../ink/ink175.xml"/><Relationship Id="rId76" Type="http://schemas.openxmlformats.org/officeDocument/2006/relationships/customXml" Target="../ink/ink196.xml"/><Relationship Id="rId141" Type="http://schemas.openxmlformats.org/officeDocument/2006/relationships/image" Target="../media/image227.png"/><Relationship Id="rId379" Type="http://schemas.openxmlformats.org/officeDocument/2006/relationships/image" Target="../media/image346.png"/><Relationship Id="rId7" Type="http://schemas.openxmlformats.org/officeDocument/2006/relationships/image" Target="../media/image160.png"/><Relationship Id="rId183" Type="http://schemas.openxmlformats.org/officeDocument/2006/relationships/image" Target="../media/image248.png"/><Relationship Id="rId239" Type="http://schemas.openxmlformats.org/officeDocument/2006/relationships/image" Target="../media/image276.png"/><Relationship Id="rId390" Type="http://schemas.openxmlformats.org/officeDocument/2006/relationships/customXml" Target="../ink/ink353.xml"/><Relationship Id="rId250" Type="http://schemas.openxmlformats.org/officeDocument/2006/relationships/customXml" Target="../ink/ink283.xml"/><Relationship Id="rId292" Type="http://schemas.openxmlformats.org/officeDocument/2006/relationships/customXml" Target="../ink/ink304.xml"/><Relationship Id="rId306" Type="http://schemas.openxmlformats.org/officeDocument/2006/relationships/customXml" Target="../ink/ink311.xml"/><Relationship Id="rId45" Type="http://schemas.openxmlformats.org/officeDocument/2006/relationships/image" Target="../media/image179.png"/><Relationship Id="rId87" Type="http://schemas.openxmlformats.org/officeDocument/2006/relationships/image" Target="../media/image200.png"/><Relationship Id="rId110" Type="http://schemas.openxmlformats.org/officeDocument/2006/relationships/customXml" Target="../ink/ink213.xml"/><Relationship Id="rId348" Type="http://schemas.openxmlformats.org/officeDocument/2006/relationships/customXml" Target="../ink/ink332.xml"/><Relationship Id="rId152" Type="http://schemas.openxmlformats.org/officeDocument/2006/relationships/customXml" Target="../ink/ink234.xml"/><Relationship Id="rId194" Type="http://schemas.openxmlformats.org/officeDocument/2006/relationships/customXml" Target="../ink/ink255.xml"/><Relationship Id="rId208" Type="http://schemas.openxmlformats.org/officeDocument/2006/relationships/customXml" Target="../ink/ink262.xml"/><Relationship Id="rId261" Type="http://schemas.openxmlformats.org/officeDocument/2006/relationships/image" Target="../media/image287.png"/><Relationship Id="rId14" Type="http://schemas.openxmlformats.org/officeDocument/2006/relationships/customXml" Target="../ink/ink165.xml"/><Relationship Id="rId56" Type="http://schemas.openxmlformats.org/officeDocument/2006/relationships/customXml" Target="../ink/ink186.xml"/><Relationship Id="rId317" Type="http://schemas.openxmlformats.org/officeDocument/2006/relationships/image" Target="../media/image315.png"/><Relationship Id="rId359" Type="http://schemas.openxmlformats.org/officeDocument/2006/relationships/image" Target="../media/image336.png"/><Relationship Id="rId98" Type="http://schemas.openxmlformats.org/officeDocument/2006/relationships/customXml" Target="../ink/ink207.xml"/><Relationship Id="rId121" Type="http://schemas.openxmlformats.org/officeDocument/2006/relationships/image" Target="../media/image217.png"/><Relationship Id="rId163" Type="http://schemas.openxmlformats.org/officeDocument/2006/relationships/image" Target="../media/image238.png"/><Relationship Id="rId219" Type="http://schemas.openxmlformats.org/officeDocument/2006/relationships/image" Target="../media/image266.png"/><Relationship Id="rId370" Type="http://schemas.openxmlformats.org/officeDocument/2006/relationships/customXml" Target="../ink/ink343.xml"/><Relationship Id="rId230" Type="http://schemas.openxmlformats.org/officeDocument/2006/relationships/customXml" Target="../ink/ink273.xml"/><Relationship Id="rId25" Type="http://schemas.openxmlformats.org/officeDocument/2006/relationships/image" Target="../media/image169.png"/><Relationship Id="rId67" Type="http://schemas.openxmlformats.org/officeDocument/2006/relationships/image" Target="../media/image190.png"/><Relationship Id="rId272" Type="http://schemas.openxmlformats.org/officeDocument/2006/relationships/customXml" Target="../ink/ink294.xml"/><Relationship Id="rId328" Type="http://schemas.openxmlformats.org/officeDocument/2006/relationships/customXml" Target="../ink/ink322.xml"/><Relationship Id="rId132" Type="http://schemas.openxmlformats.org/officeDocument/2006/relationships/customXml" Target="../ink/ink224.xml"/><Relationship Id="rId174" Type="http://schemas.openxmlformats.org/officeDocument/2006/relationships/customXml" Target="../ink/ink245.xml"/><Relationship Id="rId381" Type="http://schemas.openxmlformats.org/officeDocument/2006/relationships/image" Target="../media/image347.png"/><Relationship Id="rId241" Type="http://schemas.openxmlformats.org/officeDocument/2006/relationships/image" Target="../media/image277.png"/><Relationship Id="rId36" Type="http://schemas.openxmlformats.org/officeDocument/2006/relationships/customXml" Target="../ink/ink176.xml"/><Relationship Id="rId283" Type="http://schemas.openxmlformats.org/officeDocument/2006/relationships/image" Target="../media/image298.png"/><Relationship Id="rId339" Type="http://schemas.openxmlformats.org/officeDocument/2006/relationships/image" Target="../media/image326.png"/><Relationship Id="rId78" Type="http://schemas.openxmlformats.org/officeDocument/2006/relationships/customXml" Target="../ink/ink197.xml"/><Relationship Id="rId101" Type="http://schemas.openxmlformats.org/officeDocument/2006/relationships/image" Target="../media/image207.png"/><Relationship Id="rId143" Type="http://schemas.openxmlformats.org/officeDocument/2006/relationships/image" Target="../media/image228.png"/><Relationship Id="rId185" Type="http://schemas.openxmlformats.org/officeDocument/2006/relationships/image" Target="../media/image249.png"/><Relationship Id="rId350" Type="http://schemas.openxmlformats.org/officeDocument/2006/relationships/customXml" Target="../ink/ink333.xml"/><Relationship Id="rId9" Type="http://schemas.openxmlformats.org/officeDocument/2006/relationships/image" Target="../media/image161.png"/><Relationship Id="rId210" Type="http://schemas.openxmlformats.org/officeDocument/2006/relationships/customXml" Target="../ink/ink263.xml"/><Relationship Id="rId392" Type="http://schemas.openxmlformats.org/officeDocument/2006/relationships/customXml" Target="../ink/ink354.xml"/><Relationship Id="rId252" Type="http://schemas.openxmlformats.org/officeDocument/2006/relationships/customXml" Target="../ink/ink284.xml"/><Relationship Id="rId294" Type="http://schemas.openxmlformats.org/officeDocument/2006/relationships/customXml" Target="../ink/ink305.xml"/><Relationship Id="rId308" Type="http://schemas.openxmlformats.org/officeDocument/2006/relationships/customXml" Target="../ink/ink312.xml"/><Relationship Id="rId47" Type="http://schemas.openxmlformats.org/officeDocument/2006/relationships/image" Target="../media/image180.png"/><Relationship Id="rId89" Type="http://schemas.openxmlformats.org/officeDocument/2006/relationships/image" Target="../media/image201.png"/><Relationship Id="rId112" Type="http://schemas.openxmlformats.org/officeDocument/2006/relationships/customXml" Target="../ink/ink214.xml"/><Relationship Id="rId154" Type="http://schemas.openxmlformats.org/officeDocument/2006/relationships/customXml" Target="../ink/ink235.xml"/><Relationship Id="rId361" Type="http://schemas.openxmlformats.org/officeDocument/2006/relationships/image" Target="../media/image337.png"/><Relationship Id="rId196" Type="http://schemas.openxmlformats.org/officeDocument/2006/relationships/customXml" Target="../ink/ink256.xml"/><Relationship Id="rId16" Type="http://schemas.openxmlformats.org/officeDocument/2006/relationships/customXml" Target="../ink/ink166.xml"/><Relationship Id="rId221" Type="http://schemas.openxmlformats.org/officeDocument/2006/relationships/image" Target="../media/image267.png"/><Relationship Id="rId242" Type="http://schemas.openxmlformats.org/officeDocument/2006/relationships/customXml" Target="../ink/ink279.xml"/><Relationship Id="rId263" Type="http://schemas.openxmlformats.org/officeDocument/2006/relationships/image" Target="../media/image288.png"/><Relationship Id="rId284" Type="http://schemas.openxmlformats.org/officeDocument/2006/relationships/customXml" Target="../ink/ink300.xml"/><Relationship Id="rId319" Type="http://schemas.openxmlformats.org/officeDocument/2006/relationships/image" Target="../media/image316.png"/><Relationship Id="rId37" Type="http://schemas.openxmlformats.org/officeDocument/2006/relationships/image" Target="../media/image175.png"/><Relationship Id="rId58" Type="http://schemas.openxmlformats.org/officeDocument/2006/relationships/customXml" Target="../ink/ink187.xml"/><Relationship Id="rId79" Type="http://schemas.openxmlformats.org/officeDocument/2006/relationships/image" Target="../media/image196.png"/><Relationship Id="rId102" Type="http://schemas.openxmlformats.org/officeDocument/2006/relationships/customXml" Target="../ink/ink209.xml"/><Relationship Id="rId123" Type="http://schemas.openxmlformats.org/officeDocument/2006/relationships/image" Target="../media/image218.png"/><Relationship Id="rId144" Type="http://schemas.openxmlformats.org/officeDocument/2006/relationships/customXml" Target="../ink/ink230.xml"/><Relationship Id="rId330" Type="http://schemas.openxmlformats.org/officeDocument/2006/relationships/customXml" Target="../ink/ink323.xml"/><Relationship Id="rId90" Type="http://schemas.openxmlformats.org/officeDocument/2006/relationships/customXml" Target="../ink/ink203.xml"/><Relationship Id="rId165" Type="http://schemas.openxmlformats.org/officeDocument/2006/relationships/image" Target="../media/image239.png"/><Relationship Id="rId186" Type="http://schemas.openxmlformats.org/officeDocument/2006/relationships/customXml" Target="../ink/ink251.xml"/><Relationship Id="rId351" Type="http://schemas.openxmlformats.org/officeDocument/2006/relationships/image" Target="../media/image332.png"/><Relationship Id="rId372" Type="http://schemas.openxmlformats.org/officeDocument/2006/relationships/customXml" Target="../ink/ink344.xml"/><Relationship Id="rId393" Type="http://schemas.openxmlformats.org/officeDocument/2006/relationships/image" Target="../media/image353.png"/><Relationship Id="rId211" Type="http://schemas.openxmlformats.org/officeDocument/2006/relationships/image" Target="../media/image262.png"/><Relationship Id="rId232" Type="http://schemas.openxmlformats.org/officeDocument/2006/relationships/customXml" Target="../ink/ink274.xml"/><Relationship Id="rId253" Type="http://schemas.openxmlformats.org/officeDocument/2006/relationships/image" Target="../media/image283.png"/><Relationship Id="rId274" Type="http://schemas.openxmlformats.org/officeDocument/2006/relationships/customXml" Target="../ink/ink295.xml"/><Relationship Id="rId295" Type="http://schemas.openxmlformats.org/officeDocument/2006/relationships/image" Target="../media/image304.png"/><Relationship Id="rId309" Type="http://schemas.openxmlformats.org/officeDocument/2006/relationships/image" Target="../media/image311.png"/><Relationship Id="rId27" Type="http://schemas.openxmlformats.org/officeDocument/2006/relationships/image" Target="../media/image170.png"/><Relationship Id="rId48" Type="http://schemas.openxmlformats.org/officeDocument/2006/relationships/customXml" Target="../ink/ink182.xml"/><Relationship Id="rId69" Type="http://schemas.openxmlformats.org/officeDocument/2006/relationships/image" Target="../media/image191.png"/><Relationship Id="rId113" Type="http://schemas.openxmlformats.org/officeDocument/2006/relationships/image" Target="../media/image213.png"/><Relationship Id="rId134" Type="http://schemas.openxmlformats.org/officeDocument/2006/relationships/customXml" Target="../ink/ink225.xml"/><Relationship Id="rId320" Type="http://schemas.openxmlformats.org/officeDocument/2006/relationships/customXml" Target="../ink/ink318.xml"/><Relationship Id="rId80" Type="http://schemas.openxmlformats.org/officeDocument/2006/relationships/customXml" Target="../ink/ink198.xml"/><Relationship Id="rId155" Type="http://schemas.openxmlformats.org/officeDocument/2006/relationships/image" Target="../media/image234.png"/><Relationship Id="rId176" Type="http://schemas.openxmlformats.org/officeDocument/2006/relationships/customXml" Target="../ink/ink246.xml"/><Relationship Id="rId197" Type="http://schemas.openxmlformats.org/officeDocument/2006/relationships/image" Target="../media/image255.png"/><Relationship Id="rId341" Type="http://schemas.openxmlformats.org/officeDocument/2006/relationships/image" Target="../media/image327.png"/><Relationship Id="rId362" Type="http://schemas.openxmlformats.org/officeDocument/2006/relationships/customXml" Target="../ink/ink339.xml"/><Relationship Id="rId383" Type="http://schemas.openxmlformats.org/officeDocument/2006/relationships/image" Target="../media/image348.png"/><Relationship Id="rId201" Type="http://schemas.openxmlformats.org/officeDocument/2006/relationships/image" Target="../media/image257.png"/><Relationship Id="rId222" Type="http://schemas.openxmlformats.org/officeDocument/2006/relationships/customXml" Target="../ink/ink269.xml"/><Relationship Id="rId243" Type="http://schemas.openxmlformats.org/officeDocument/2006/relationships/image" Target="../media/image278.png"/><Relationship Id="rId264" Type="http://schemas.openxmlformats.org/officeDocument/2006/relationships/customXml" Target="../ink/ink290.xml"/><Relationship Id="rId285" Type="http://schemas.openxmlformats.org/officeDocument/2006/relationships/image" Target="../media/image299.png"/><Relationship Id="rId17" Type="http://schemas.openxmlformats.org/officeDocument/2006/relationships/image" Target="../media/image165.png"/><Relationship Id="rId38" Type="http://schemas.openxmlformats.org/officeDocument/2006/relationships/customXml" Target="../ink/ink177.xml"/><Relationship Id="rId59" Type="http://schemas.openxmlformats.org/officeDocument/2006/relationships/image" Target="../media/image186.png"/><Relationship Id="rId103" Type="http://schemas.openxmlformats.org/officeDocument/2006/relationships/image" Target="../media/image208.png"/><Relationship Id="rId124" Type="http://schemas.openxmlformats.org/officeDocument/2006/relationships/customXml" Target="../ink/ink220.xml"/><Relationship Id="rId310" Type="http://schemas.openxmlformats.org/officeDocument/2006/relationships/customXml" Target="../ink/ink313.xml"/><Relationship Id="rId70" Type="http://schemas.openxmlformats.org/officeDocument/2006/relationships/customXml" Target="../ink/ink193.xml"/><Relationship Id="rId91" Type="http://schemas.openxmlformats.org/officeDocument/2006/relationships/image" Target="../media/image202.png"/><Relationship Id="rId145" Type="http://schemas.openxmlformats.org/officeDocument/2006/relationships/image" Target="../media/image229.png"/><Relationship Id="rId166" Type="http://schemas.openxmlformats.org/officeDocument/2006/relationships/customXml" Target="../ink/ink241.xml"/><Relationship Id="rId187" Type="http://schemas.openxmlformats.org/officeDocument/2006/relationships/image" Target="../media/image250.png"/><Relationship Id="rId331" Type="http://schemas.openxmlformats.org/officeDocument/2006/relationships/image" Target="../media/image322.png"/><Relationship Id="rId352" Type="http://schemas.openxmlformats.org/officeDocument/2006/relationships/customXml" Target="../ink/ink334.xml"/><Relationship Id="rId373" Type="http://schemas.openxmlformats.org/officeDocument/2006/relationships/image" Target="../media/image34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64.xml"/><Relationship Id="rId233" Type="http://schemas.openxmlformats.org/officeDocument/2006/relationships/image" Target="../media/image273.png"/><Relationship Id="rId254" Type="http://schemas.openxmlformats.org/officeDocument/2006/relationships/customXml" Target="../ink/ink285.xml"/><Relationship Id="rId28" Type="http://schemas.openxmlformats.org/officeDocument/2006/relationships/customXml" Target="../ink/ink172.xml"/><Relationship Id="rId49" Type="http://schemas.openxmlformats.org/officeDocument/2006/relationships/image" Target="../media/image181.png"/><Relationship Id="rId114" Type="http://schemas.openxmlformats.org/officeDocument/2006/relationships/customXml" Target="../ink/ink215.xml"/><Relationship Id="rId275" Type="http://schemas.openxmlformats.org/officeDocument/2006/relationships/image" Target="../media/image294.png"/><Relationship Id="rId296" Type="http://schemas.openxmlformats.org/officeDocument/2006/relationships/customXml" Target="../ink/ink306.xml"/><Relationship Id="rId300" Type="http://schemas.openxmlformats.org/officeDocument/2006/relationships/customXml" Target="../ink/ink308.xml"/><Relationship Id="rId60" Type="http://schemas.openxmlformats.org/officeDocument/2006/relationships/customXml" Target="../ink/ink188.xml"/><Relationship Id="rId81" Type="http://schemas.openxmlformats.org/officeDocument/2006/relationships/image" Target="../media/image197.png"/><Relationship Id="rId135" Type="http://schemas.openxmlformats.org/officeDocument/2006/relationships/image" Target="../media/image224.png"/><Relationship Id="rId156" Type="http://schemas.openxmlformats.org/officeDocument/2006/relationships/customXml" Target="../ink/ink236.xml"/><Relationship Id="rId177" Type="http://schemas.openxmlformats.org/officeDocument/2006/relationships/image" Target="../media/image245.png"/><Relationship Id="rId198" Type="http://schemas.openxmlformats.org/officeDocument/2006/relationships/customXml" Target="../ink/ink257.xml"/><Relationship Id="rId321" Type="http://schemas.openxmlformats.org/officeDocument/2006/relationships/image" Target="../media/image317.png"/><Relationship Id="rId342" Type="http://schemas.openxmlformats.org/officeDocument/2006/relationships/customXml" Target="../ink/ink329.xml"/><Relationship Id="rId363" Type="http://schemas.openxmlformats.org/officeDocument/2006/relationships/image" Target="../media/image338.png"/><Relationship Id="rId384" Type="http://schemas.openxmlformats.org/officeDocument/2006/relationships/customXml" Target="../ink/ink350.xml"/><Relationship Id="rId202" Type="http://schemas.openxmlformats.org/officeDocument/2006/relationships/customXml" Target="../ink/ink259.xml"/><Relationship Id="rId223" Type="http://schemas.openxmlformats.org/officeDocument/2006/relationships/image" Target="../media/image268.png"/><Relationship Id="rId244" Type="http://schemas.openxmlformats.org/officeDocument/2006/relationships/customXml" Target="../ink/ink280.xml"/><Relationship Id="rId18" Type="http://schemas.openxmlformats.org/officeDocument/2006/relationships/customXml" Target="../ink/ink167.xml"/><Relationship Id="rId39" Type="http://schemas.openxmlformats.org/officeDocument/2006/relationships/image" Target="../media/image176.png"/><Relationship Id="rId265" Type="http://schemas.openxmlformats.org/officeDocument/2006/relationships/image" Target="../media/image289.png"/><Relationship Id="rId286" Type="http://schemas.openxmlformats.org/officeDocument/2006/relationships/customXml" Target="../ink/ink301.xml"/><Relationship Id="rId50" Type="http://schemas.openxmlformats.org/officeDocument/2006/relationships/customXml" Target="../ink/ink183.xml"/><Relationship Id="rId104" Type="http://schemas.openxmlformats.org/officeDocument/2006/relationships/customXml" Target="../ink/ink210.xml"/><Relationship Id="rId125" Type="http://schemas.openxmlformats.org/officeDocument/2006/relationships/image" Target="../media/image219.png"/><Relationship Id="rId146" Type="http://schemas.openxmlformats.org/officeDocument/2006/relationships/customXml" Target="../ink/ink231.xml"/><Relationship Id="rId167" Type="http://schemas.openxmlformats.org/officeDocument/2006/relationships/image" Target="../media/image240.png"/><Relationship Id="rId188" Type="http://schemas.openxmlformats.org/officeDocument/2006/relationships/customXml" Target="../ink/ink252.xml"/><Relationship Id="rId311" Type="http://schemas.openxmlformats.org/officeDocument/2006/relationships/image" Target="../media/image312.png"/><Relationship Id="rId332" Type="http://schemas.openxmlformats.org/officeDocument/2006/relationships/customXml" Target="../ink/ink324.xml"/><Relationship Id="rId353" Type="http://schemas.openxmlformats.org/officeDocument/2006/relationships/image" Target="../media/image333.png"/><Relationship Id="rId374" Type="http://schemas.openxmlformats.org/officeDocument/2006/relationships/customXml" Target="../ink/ink345.xml"/><Relationship Id="rId71" Type="http://schemas.openxmlformats.org/officeDocument/2006/relationships/image" Target="../media/image192.png"/><Relationship Id="rId92" Type="http://schemas.openxmlformats.org/officeDocument/2006/relationships/customXml" Target="../ink/ink204.xml"/><Relationship Id="rId213" Type="http://schemas.openxmlformats.org/officeDocument/2006/relationships/image" Target="../media/image263.png"/><Relationship Id="rId234" Type="http://schemas.openxmlformats.org/officeDocument/2006/relationships/customXml" Target="../ink/ink275.xml"/><Relationship Id="rId2" Type="http://schemas.openxmlformats.org/officeDocument/2006/relationships/customXml" Target="../ink/ink159.xml"/><Relationship Id="rId29" Type="http://schemas.openxmlformats.org/officeDocument/2006/relationships/image" Target="../media/image171.png"/><Relationship Id="rId255" Type="http://schemas.openxmlformats.org/officeDocument/2006/relationships/image" Target="../media/image284.png"/><Relationship Id="rId276" Type="http://schemas.openxmlformats.org/officeDocument/2006/relationships/customXml" Target="../ink/ink296.xml"/><Relationship Id="rId297" Type="http://schemas.openxmlformats.org/officeDocument/2006/relationships/image" Target="../media/image305.png"/><Relationship Id="rId40" Type="http://schemas.openxmlformats.org/officeDocument/2006/relationships/customXml" Target="../ink/ink178.xml"/><Relationship Id="rId115" Type="http://schemas.openxmlformats.org/officeDocument/2006/relationships/image" Target="../media/image214.png"/><Relationship Id="rId136" Type="http://schemas.openxmlformats.org/officeDocument/2006/relationships/customXml" Target="../ink/ink226.xml"/><Relationship Id="rId157" Type="http://schemas.openxmlformats.org/officeDocument/2006/relationships/image" Target="../media/image235.png"/><Relationship Id="rId178" Type="http://schemas.openxmlformats.org/officeDocument/2006/relationships/customXml" Target="../ink/ink247.xml"/><Relationship Id="rId301" Type="http://schemas.openxmlformats.org/officeDocument/2006/relationships/image" Target="../media/image307.png"/><Relationship Id="rId322" Type="http://schemas.openxmlformats.org/officeDocument/2006/relationships/customXml" Target="../ink/ink319.xml"/><Relationship Id="rId343" Type="http://schemas.openxmlformats.org/officeDocument/2006/relationships/image" Target="../media/image328.png"/><Relationship Id="rId364" Type="http://schemas.openxmlformats.org/officeDocument/2006/relationships/customXml" Target="../ink/ink340.xml"/><Relationship Id="rId61" Type="http://schemas.openxmlformats.org/officeDocument/2006/relationships/image" Target="../media/image187.png"/><Relationship Id="rId82" Type="http://schemas.openxmlformats.org/officeDocument/2006/relationships/customXml" Target="../ink/ink199.xml"/><Relationship Id="rId199" Type="http://schemas.openxmlformats.org/officeDocument/2006/relationships/image" Target="../media/image256.png"/><Relationship Id="rId203" Type="http://schemas.openxmlformats.org/officeDocument/2006/relationships/image" Target="../media/image258.png"/><Relationship Id="rId385" Type="http://schemas.openxmlformats.org/officeDocument/2006/relationships/image" Target="../media/image349.png"/><Relationship Id="rId19" Type="http://schemas.openxmlformats.org/officeDocument/2006/relationships/image" Target="../media/image166.png"/><Relationship Id="rId224" Type="http://schemas.openxmlformats.org/officeDocument/2006/relationships/customXml" Target="../ink/ink270.xml"/><Relationship Id="rId245" Type="http://schemas.openxmlformats.org/officeDocument/2006/relationships/image" Target="../media/image279.png"/><Relationship Id="rId266" Type="http://schemas.openxmlformats.org/officeDocument/2006/relationships/customXml" Target="../ink/ink291.xml"/><Relationship Id="rId287" Type="http://schemas.openxmlformats.org/officeDocument/2006/relationships/image" Target="../media/image300.png"/><Relationship Id="rId30" Type="http://schemas.openxmlformats.org/officeDocument/2006/relationships/customXml" Target="../ink/ink173.xml"/><Relationship Id="rId105" Type="http://schemas.openxmlformats.org/officeDocument/2006/relationships/image" Target="../media/image209.png"/><Relationship Id="rId126" Type="http://schemas.openxmlformats.org/officeDocument/2006/relationships/customXml" Target="../ink/ink221.xml"/><Relationship Id="rId147" Type="http://schemas.openxmlformats.org/officeDocument/2006/relationships/image" Target="../media/image230.png"/><Relationship Id="rId168" Type="http://schemas.openxmlformats.org/officeDocument/2006/relationships/customXml" Target="../ink/ink242.xml"/><Relationship Id="rId312" Type="http://schemas.openxmlformats.org/officeDocument/2006/relationships/customXml" Target="../ink/ink314.xml"/><Relationship Id="rId333" Type="http://schemas.openxmlformats.org/officeDocument/2006/relationships/image" Target="../media/image323.png"/><Relationship Id="rId354" Type="http://schemas.openxmlformats.org/officeDocument/2006/relationships/customXml" Target="../ink/ink335.xml"/><Relationship Id="rId51" Type="http://schemas.openxmlformats.org/officeDocument/2006/relationships/image" Target="../media/image182.png"/><Relationship Id="rId72" Type="http://schemas.openxmlformats.org/officeDocument/2006/relationships/customXml" Target="../ink/ink194.xml"/><Relationship Id="rId93" Type="http://schemas.openxmlformats.org/officeDocument/2006/relationships/image" Target="../media/image203.png"/><Relationship Id="rId189" Type="http://schemas.openxmlformats.org/officeDocument/2006/relationships/image" Target="../media/image251.png"/><Relationship Id="rId375" Type="http://schemas.openxmlformats.org/officeDocument/2006/relationships/image" Target="../media/image344.png"/><Relationship Id="rId3" Type="http://schemas.openxmlformats.org/officeDocument/2006/relationships/image" Target="../media/image1.png"/><Relationship Id="rId214" Type="http://schemas.openxmlformats.org/officeDocument/2006/relationships/customXml" Target="../ink/ink265.xml"/><Relationship Id="rId235" Type="http://schemas.openxmlformats.org/officeDocument/2006/relationships/image" Target="../media/image274.png"/><Relationship Id="rId256" Type="http://schemas.openxmlformats.org/officeDocument/2006/relationships/customXml" Target="../ink/ink286.xml"/><Relationship Id="rId277" Type="http://schemas.openxmlformats.org/officeDocument/2006/relationships/image" Target="../media/image295.png"/><Relationship Id="rId298" Type="http://schemas.openxmlformats.org/officeDocument/2006/relationships/customXml" Target="../ink/ink307.xml"/><Relationship Id="rId116" Type="http://schemas.openxmlformats.org/officeDocument/2006/relationships/customXml" Target="../ink/ink216.xml"/><Relationship Id="rId137" Type="http://schemas.openxmlformats.org/officeDocument/2006/relationships/image" Target="../media/image225.png"/><Relationship Id="rId158" Type="http://schemas.openxmlformats.org/officeDocument/2006/relationships/customXml" Target="../ink/ink237.xml"/><Relationship Id="rId302" Type="http://schemas.openxmlformats.org/officeDocument/2006/relationships/customXml" Target="../ink/ink309.xml"/><Relationship Id="rId323" Type="http://schemas.openxmlformats.org/officeDocument/2006/relationships/image" Target="../media/image318.png"/><Relationship Id="rId344" Type="http://schemas.openxmlformats.org/officeDocument/2006/relationships/customXml" Target="../ink/ink330.xml"/><Relationship Id="rId20" Type="http://schemas.openxmlformats.org/officeDocument/2006/relationships/customXml" Target="../ink/ink168.xml"/><Relationship Id="rId41" Type="http://schemas.openxmlformats.org/officeDocument/2006/relationships/image" Target="../media/image177.png"/><Relationship Id="rId62" Type="http://schemas.openxmlformats.org/officeDocument/2006/relationships/customXml" Target="../ink/ink189.xml"/><Relationship Id="rId83" Type="http://schemas.openxmlformats.org/officeDocument/2006/relationships/image" Target="../media/image198.png"/><Relationship Id="rId179" Type="http://schemas.openxmlformats.org/officeDocument/2006/relationships/image" Target="../media/image246.png"/><Relationship Id="rId365" Type="http://schemas.openxmlformats.org/officeDocument/2006/relationships/image" Target="../media/image339.png"/><Relationship Id="rId386" Type="http://schemas.openxmlformats.org/officeDocument/2006/relationships/customXml" Target="../ink/ink351.xml"/><Relationship Id="rId190" Type="http://schemas.openxmlformats.org/officeDocument/2006/relationships/customXml" Target="../ink/ink253.xml"/><Relationship Id="rId204" Type="http://schemas.openxmlformats.org/officeDocument/2006/relationships/customXml" Target="../ink/ink260.xml"/><Relationship Id="rId225" Type="http://schemas.openxmlformats.org/officeDocument/2006/relationships/image" Target="../media/image269.png"/><Relationship Id="rId246" Type="http://schemas.openxmlformats.org/officeDocument/2006/relationships/customXml" Target="../ink/ink281.xml"/><Relationship Id="rId267" Type="http://schemas.openxmlformats.org/officeDocument/2006/relationships/image" Target="../media/image290.png"/><Relationship Id="rId288" Type="http://schemas.openxmlformats.org/officeDocument/2006/relationships/customXml" Target="../ink/ink302.xml"/><Relationship Id="rId106" Type="http://schemas.openxmlformats.org/officeDocument/2006/relationships/customXml" Target="../ink/ink211.xml"/><Relationship Id="rId127" Type="http://schemas.openxmlformats.org/officeDocument/2006/relationships/image" Target="../media/image220.png"/><Relationship Id="rId313" Type="http://schemas.openxmlformats.org/officeDocument/2006/relationships/image" Target="../media/image313.png"/><Relationship Id="rId10" Type="http://schemas.openxmlformats.org/officeDocument/2006/relationships/customXml" Target="../ink/ink163.xml"/><Relationship Id="rId31" Type="http://schemas.openxmlformats.org/officeDocument/2006/relationships/image" Target="../media/image172.png"/><Relationship Id="rId52" Type="http://schemas.openxmlformats.org/officeDocument/2006/relationships/customXml" Target="../ink/ink184.xml"/><Relationship Id="rId73" Type="http://schemas.openxmlformats.org/officeDocument/2006/relationships/image" Target="../media/image193.png"/><Relationship Id="rId94" Type="http://schemas.openxmlformats.org/officeDocument/2006/relationships/customXml" Target="../ink/ink205.xml"/><Relationship Id="rId148" Type="http://schemas.openxmlformats.org/officeDocument/2006/relationships/customXml" Target="../ink/ink232.xml"/><Relationship Id="rId169" Type="http://schemas.openxmlformats.org/officeDocument/2006/relationships/image" Target="../media/image241.png"/><Relationship Id="rId334" Type="http://schemas.openxmlformats.org/officeDocument/2006/relationships/customXml" Target="../ink/ink325.xml"/><Relationship Id="rId355" Type="http://schemas.openxmlformats.org/officeDocument/2006/relationships/image" Target="../media/image334.png"/><Relationship Id="rId376" Type="http://schemas.openxmlformats.org/officeDocument/2006/relationships/customXml" Target="../ink/ink346.xml"/><Relationship Id="rId4" Type="http://schemas.openxmlformats.org/officeDocument/2006/relationships/customXml" Target="../ink/ink160.xml"/><Relationship Id="rId180" Type="http://schemas.openxmlformats.org/officeDocument/2006/relationships/customXml" Target="../ink/ink248.xml"/><Relationship Id="rId215" Type="http://schemas.openxmlformats.org/officeDocument/2006/relationships/image" Target="../media/image264.png"/><Relationship Id="rId236" Type="http://schemas.openxmlformats.org/officeDocument/2006/relationships/customXml" Target="../ink/ink276.xml"/><Relationship Id="rId257" Type="http://schemas.openxmlformats.org/officeDocument/2006/relationships/image" Target="../media/image285.png"/><Relationship Id="rId278" Type="http://schemas.openxmlformats.org/officeDocument/2006/relationships/customXml" Target="../ink/ink297.xml"/><Relationship Id="rId303" Type="http://schemas.openxmlformats.org/officeDocument/2006/relationships/image" Target="../media/image308.png"/><Relationship Id="rId42" Type="http://schemas.openxmlformats.org/officeDocument/2006/relationships/customXml" Target="../ink/ink179.xml"/><Relationship Id="rId84" Type="http://schemas.openxmlformats.org/officeDocument/2006/relationships/customXml" Target="../ink/ink200.xml"/><Relationship Id="rId138" Type="http://schemas.openxmlformats.org/officeDocument/2006/relationships/customXml" Target="../ink/ink227.xml"/><Relationship Id="rId345" Type="http://schemas.openxmlformats.org/officeDocument/2006/relationships/image" Target="../media/image329.png"/><Relationship Id="rId387" Type="http://schemas.openxmlformats.org/officeDocument/2006/relationships/image" Target="../media/image350.png"/><Relationship Id="rId191" Type="http://schemas.openxmlformats.org/officeDocument/2006/relationships/image" Target="../media/image252.png"/><Relationship Id="rId205" Type="http://schemas.openxmlformats.org/officeDocument/2006/relationships/image" Target="../media/image259.png"/><Relationship Id="rId247" Type="http://schemas.openxmlformats.org/officeDocument/2006/relationships/image" Target="../media/image280.png"/><Relationship Id="rId107" Type="http://schemas.openxmlformats.org/officeDocument/2006/relationships/image" Target="../media/image210.png"/><Relationship Id="rId289" Type="http://schemas.openxmlformats.org/officeDocument/2006/relationships/image" Target="../media/image301.png"/><Relationship Id="rId11" Type="http://schemas.openxmlformats.org/officeDocument/2006/relationships/image" Target="../media/image162.png"/><Relationship Id="rId53" Type="http://schemas.openxmlformats.org/officeDocument/2006/relationships/image" Target="../media/image183.png"/><Relationship Id="rId149" Type="http://schemas.openxmlformats.org/officeDocument/2006/relationships/image" Target="../media/image231.png"/><Relationship Id="rId314" Type="http://schemas.openxmlformats.org/officeDocument/2006/relationships/customXml" Target="../ink/ink315.xml"/><Relationship Id="rId356" Type="http://schemas.openxmlformats.org/officeDocument/2006/relationships/customXml" Target="../ink/ink336.xml"/><Relationship Id="rId95" Type="http://schemas.openxmlformats.org/officeDocument/2006/relationships/image" Target="../media/image204.png"/><Relationship Id="rId160" Type="http://schemas.openxmlformats.org/officeDocument/2006/relationships/customXml" Target="../ink/ink238.xml"/><Relationship Id="rId216" Type="http://schemas.openxmlformats.org/officeDocument/2006/relationships/customXml" Target="../ink/ink266.xml"/><Relationship Id="rId258" Type="http://schemas.openxmlformats.org/officeDocument/2006/relationships/customXml" Target="../ink/ink287.xml"/><Relationship Id="rId22" Type="http://schemas.openxmlformats.org/officeDocument/2006/relationships/customXml" Target="../ink/ink169.xml"/><Relationship Id="rId64" Type="http://schemas.openxmlformats.org/officeDocument/2006/relationships/customXml" Target="../ink/ink190.xml"/><Relationship Id="rId118" Type="http://schemas.openxmlformats.org/officeDocument/2006/relationships/customXml" Target="../ink/ink217.xml"/><Relationship Id="rId325" Type="http://schemas.openxmlformats.org/officeDocument/2006/relationships/image" Target="../media/image319.png"/><Relationship Id="rId367" Type="http://schemas.openxmlformats.org/officeDocument/2006/relationships/image" Target="../media/image340.png"/><Relationship Id="rId171" Type="http://schemas.openxmlformats.org/officeDocument/2006/relationships/image" Target="../media/image242.png"/><Relationship Id="rId227" Type="http://schemas.openxmlformats.org/officeDocument/2006/relationships/image" Target="../media/image270.png"/><Relationship Id="rId269" Type="http://schemas.openxmlformats.org/officeDocument/2006/relationships/image" Target="../media/image291.png"/><Relationship Id="rId33" Type="http://schemas.openxmlformats.org/officeDocument/2006/relationships/image" Target="../media/image173.png"/><Relationship Id="rId129" Type="http://schemas.openxmlformats.org/officeDocument/2006/relationships/image" Target="../media/image221.png"/><Relationship Id="rId280" Type="http://schemas.openxmlformats.org/officeDocument/2006/relationships/customXml" Target="../ink/ink298.xml"/><Relationship Id="rId336" Type="http://schemas.openxmlformats.org/officeDocument/2006/relationships/customXml" Target="../ink/ink326.xml"/><Relationship Id="rId75" Type="http://schemas.openxmlformats.org/officeDocument/2006/relationships/image" Target="../media/image194.png"/><Relationship Id="rId140" Type="http://schemas.openxmlformats.org/officeDocument/2006/relationships/customXml" Target="../ink/ink228.xml"/><Relationship Id="rId182" Type="http://schemas.openxmlformats.org/officeDocument/2006/relationships/customXml" Target="../ink/ink249.xml"/><Relationship Id="rId378" Type="http://schemas.openxmlformats.org/officeDocument/2006/relationships/customXml" Target="../ink/ink347.xml"/><Relationship Id="rId6" Type="http://schemas.openxmlformats.org/officeDocument/2006/relationships/customXml" Target="../ink/ink161.xml"/><Relationship Id="rId238" Type="http://schemas.openxmlformats.org/officeDocument/2006/relationships/customXml" Target="../ink/ink277.xml"/><Relationship Id="rId291" Type="http://schemas.openxmlformats.org/officeDocument/2006/relationships/image" Target="../media/image302.png"/><Relationship Id="rId305" Type="http://schemas.openxmlformats.org/officeDocument/2006/relationships/image" Target="../media/image309.png"/><Relationship Id="rId347" Type="http://schemas.openxmlformats.org/officeDocument/2006/relationships/image" Target="../media/image330.png"/><Relationship Id="rId44" Type="http://schemas.openxmlformats.org/officeDocument/2006/relationships/customXml" Target="../ink/ink180.xml"/><Relationship Id="rId86" Type="http://schemas.openxmlformats.org/officeDocument/2006/relationships/customXml" Target="../ink/ink201.xml"/><Relationship Id="rId151" Type="http://schemas.openxmlformats.org/officeDocument/2006/relationships/image" Target="../media/image232.png"/><Relationship Id="rId389" Type="http://schemas.openxmlformats.org/officeDocument/2006/relationships/image" Target="../media/image351.png"/><Relationship Id="rId193" Type="http://schemas.openxmlformats.org/officeDocument/2006/relationships/image" Target="../media/image253.png"/><Relationship Id="rId207" Type="http://schemas.openxmlformats.org/officeDocument/2006/relationships/image" Target="../media/image260.png"/><Relationship Id="rId249" Type="http://schemas.openxmlformats.org/officeDocument/2006/relationships/image" Target="../media/image281.png"/><Relationship Id="rId13" Type="http://schemas.openxmlformats.org/officeDocument/2006/relationships/image" Target="../media/image163.png"/><Relationship Id="rId109" Type="http://schemas.openxmlformats.org/officeDocument/2006/relationships/image" Target="../media/image211.png"/><Relationship Id="rId260" Type="http://schemas.openxmlformats.org/officeDocument/2006/relationships/customXml" Target="../ink/ink288.xml"/><Relationship Id="rId316" Type="http://schemas.openxmlformats.org/officeDocument/2006/relationships/customXml" Target="../ink/ink316.xml"/><Relationship Id="rId55" Type="http://schemas.openxmlformats.org/officeDocument/2006/relationships/image" Target="../media/image184.png"/><Relationship Id="rId97" Type="http://schemas.openxmlformats.org/officeDocument/2006/relationships/image" Target="../media/image205.png"/><Relationship Id="rId120" Type="http://schemas.openxmlformats.org/officeDocument/2006/relationships/customXml" Target="../ink/ink218.xml"/><Relationship Id="rId358" Type="http://schemas.openxmlformats.org/officeDocument/2006/relationships/customXml" Target="../ink/ink337.xml"/><Relationship Id="rId162" Type="http://schemas.openxmlformats.org/officeDocument/2006/relationships/customXml" Target="../ink/ink239.xml"/><Relationship Id="rId218" Type="http://schemas.openxmlformats.org/officeDocument/2006/relationships/customXml" Target="../ink/ink267.xml"/><Relationship Id="rId271" Type="http://schemas.openxmlformats.org/officeDocument/2006/relationships/image" Target="../media/image292.png"/><Relationship Id="rId24" Type="http://schemas.openxmlformats.org/officeDocument/2006/relationships/customXml" Target="../ink/ink170.xml"/><Relationship Id="rId66" Type="http://schemas.openxmlformats.org/officeDocument/2006/relationships/customXml" Target="../ink/ink191.xml"/><Relationship Id="rId131" Type="http://schemas.openxmlformats.org/officeDocument/2006/relationships/image" Target="../media/image222.png"/><Relationship Id="rId327" Type="http://schemas.openxmlformats.org/officeDocument/2006/relationships/image" Target="../media/image320.png"/><Relationship Id="rId369" Type="http://schemas.openxmlformats.org/officeDocument/2006/relationships/image" Target="../media/image341.png"/><Relationship Id="rId173" Type="http://schemas.openxmlformats.org/officeDocument/2006/relationships/image" Target="../media/image243.png"/><Relationship Id="rId229" Type="http://schemas.openxmlformats.org/officeDocument/2006/relationships/image" Target="../media/image271.png"/><Relationship Id="rId380" Type="http://schemas.openxmlformats.org/officeDocument/2006/relationships/customXml" Target="../ink/ink348.xml"/><Relationship Id="rId240" Type="http://schemas.openxmlformats.org/officeDocument/2006/relationships/customXml" Target="../ink/ink278.xml"/><Relationship Id="rId35" Type="http://schemas.openxmlformats.org/officeDocument/2006/relationships/image" Target="../media/image174.png"/><Relationship Id="rId77" Type="http://schemas.openxmlformats.org/officeDocument/2006/relationships/image" Target="../media/image195.png"/><Relationship Id="rId100" Type="http://schemas.openxmlformats.org/officeDocument/2006/relationships/customXml" Target="../ink/ink208.xml"/><Relationship Id="rId282" Type="http://schemas.openxmlformats.org/officeDocument/2006/relationships/customXml" Target="../ink/ink299.xml"/><Relationship Id="rId338" Type="http://schemas.openxmlformats.org/officeDocument/2006/relationships/customXml" Target="../ink/ink327.xml"/><Relationship Id="rId8" Type="http://schemas.openxmlformats.org/officeDocument/2006/relationships/customXml" Target="../ink/ink162.xml"/><Relationship Id="rId142" Type="http://schemas.openxmlformats.org/officeDocument/2006/relationships/customXml" Target="../ink/ink229.xml"/><Relationship Id="rId184" Type="http://schemas.openxmlformats.org/officeDocument/2006/relationships/customXml" Target="../ink/ink250.xml"/><Relationship Id="rId391" Type="http://schemas.openxmlformats.org/officeDocument/2006/relationships/image" Target="../media/image352.png"/><Relationship Id="rId251" Type="http://schemas.openxmlformats.org/officeDocument/2006/relationships/image" Target="../media/image282.png"/><Relationship Id="rId46" Type="http://schemas.openxmlformats.org/officeDocument/2006/relationships/customXml" Target="../ink/ink181.xml"/><Relationship Id="rId293" Type="http://schemas.openxmlformats.org/officeDocument/2006/relationships/image" Target="../media/image303.png"/><Relationship Id="rId307" Type="http://schemas.openxmlformats.org/officeDocument/2006/relationships/image" Target="../media/image310.png"/><Relationship Id="rId349" Type="http://schemas.openxmlformats.org/officeDocument/2006/relationships/image" Target="../media/image331.png"/><Relationship Id="rId88" Type="http://schemas.openxmlformats.org/officeDocument/2006/relationships/customXml" Target="../ink/ink202.xml"/><Relationship Id="rId111" Type="http://schemas.openxmlformats.org/officeDocument/2006/relationships/image" Target="../media/image212.png"/><Relationship Id="rId153" Type="http://schemas.openxmlformats.org/officeDocument/2006/relationships/image" Target="../media/image233.png"/><Relationship Id="rId195" Type="http://schemas.openxmlformats.org/officeDocument/2006/relationships/image" Target="../media/image254.png"/><Relationship Id="rId209" Type="http://schemas.openxmlformats.org/officeDocument/2006/relationships/image" Target="../media/image261.png"/><Relationship Id="rId360" Type="http://schemas.openxmlformats.org/officeDocument/2006/relationships/customXml" Target="../ink/ink338.xml"/><Relationship Id="rId220" Type="http://schemas.openxmlformats.org/officeDocument/2006/relationships/customXml" Target="../ink/ink268.xml"/><Relationship Id="rId15" Type="http://schemas.openxmlformats.org/officeDocument/2006/relationships/image" Target="../media/image164.png"/><Relationship Id="rId57" Type="http://schemas.openxmlformats.org/officeDocument/2006/relationships/image" Target="../media/image185.png"/><Relationship Id="rId262" Type="http://schemas.openxmlformats.org/officeDocument/2006/relationships/customXml" Target="../ink/ink289.xml"/><Relationship Id="rId318" Type="http://schemas.openxmlformats.org/officeDocument/2006/relationships/customXml" Target="../ink/ink317.xml"/><Relationship Id="rId99" Type="http://schemas.openxmlformats.org/officeDocument/2006/relationships/image" Target="../media/image206.png"/><Relationship Id="rId122" Type="http://schemas.openxmlformats.org/officeDocument/2006/relationships/customXml" Target="../ink/ink219.xml"/><Relationship Id="rId164" Type="http://schemas.openxmlformats.org/officeDocument/2006/relationships/customXml" Target="../ink/ink240.xml"/><Relationship Id="rId371" Type="http://schemas.openxmlformats.org/officeDocument/2006/relationships/image" Target="../media/image342.png"/><Relationship Id="rId26" Type="http://schemas.openxmlformats.org/officeDocument/2006/relationships/customXml" Target="../ink/ink171.xml"/><Relationship Id="rId231" Type="http://schemas.openxmlformats.org/officeDocument/2006/relationships/image" Target="../media/image272.png"/><Relationship Id="rId273" Type="http://schemas.openxmlformats.org/officeDocument/2006/relationships/image" Target="../media/image293.png"/><Relationship Id="rId329" Type="http://schemas.openxmlformats.org/officeDocument/2006/relationships/image" Target="../media/image321.png"/><Relationship Id="rId68" Type="http://schemas.openxmlformats.org/officeDocument/2006/relationships/customXml" Target="../ink/ink192.xml"/><Relationship Id="rId133" Type="http://schemas.openxmlformats.org/officeDocument/2006/relationships/image" Target="../media/image223.png"/><Relationship Id="rId175" Type="http://schemas.openxmlformats.org/officeDocument/2006/relationships/image" Target="../media/image244.png"/><Relationship Id="rId340" Type="http://schemas.openxmlformats.org/officeDocument/2006/relationships/customXml" Target="../ink/ink328.xml"/><Relationship Id="rId200" Type="http://schemas.openxmlformats.org/officeDocument/2006/relationships/customXml" Target="../ink/ink258.xml"/><Relationship Id="rId382" Type="http://schemas.openxmlformats.org/officeDocument/2006/relationships/customXml" Target="../ink/ink349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10.png"/><Relationship Id="rId299" Type="http://schemas.openxmlformats.org/officeDocument/2006/relationships/image" Target="../media/image501.png"/><Relationship Id="rId21" Type="http://schemas.openxmlformats.org/officeDocument/2006/relationships/image" Target="../media/image362.png"/><Relationship Id="rId63" Type="http://schemas.openxmlformats.org/officeDocument/2006/relationships/image" Target="../media/image383.png"/><Relationship Id="rId159" Type="http://schemas.openxmlformats.org/officeDocument/2006/relationships/image" Target="../media/image431.png"/><Relationship Id="rId324" Type="http://schemas.openxmlformats.org/officeDocument/2006/relationships/customXml" Target="../ink/ink517.xml"/><Relationship Id="rId366" Type="http://schemas.openxmlformats.org/officeDocument/2006/relationships/customXml" Target="../ink/ink538.xml"/><Relationship Id="rId170" Type="http://schemas.openxmlformats.org/officeDocument/2006/relationships/customXml" Target="../ink/ink440.xml"/><Relationship Id="rId226" Type="http://schemas.openxmlformats.org/officeDocument/2006/relationships/customXml" Target="../ink/ink468.xml"/><Relationship Id="rId268" Type="http://schemas.openxmlformats.org/officeDocument/2006/relationships/customXml" Target="../ink/ink489.xml"/><Relationship Id="rId32" Type="http://schemas.openxmlformats.org/officeDocument/2006/relationships/customXml" Target="../ink/ink371.xml"/><Relationship Id="rId74" Type="http://schemas.openxmlformats.org/officeDocument/2006/relationships/customXml" Target="../ink/ink392.xml"/><Relationship Id="rId128" Type="http://schemas.openxmlformats.org/officeDocument/2006/relationships/customXml" Target="../ink/ink419.xml"/><Relationship Id="rId335" Type="http://schemas.openxmlformats.org/officeDocument/2006/relationships/image" Target="../media/image519.png"/><Relationship Id="rId377" Type="http://schemas.openxmlformats.org/officeDocument/2006/relationships/image" Target="../media/image540.png"/><Relationship Id="rId5" Type="http://schemas.openxmlformats.org/officeDocument/2006/relationships/image" Target="../media/image355.png"/><Relationship Id="rId181" Type="http://schemas.openxmlformats.org/officeDocument/2006/relationships/image" Target="../media/image442.png"/><Relationship Id="rId237" Type="http://schemas.openxmlformats.org/officeDocument/2006/relationships/image" Target="../media/image470.png"/><Relationship Id="rId279" Type="http://schemas.openxmlformats.org/officeDocument/2006/relationships/image" Target="../media/image491.png"/><Relationship Id="rId43" Type="http://schemas.openxmlformats.org/officeDocument/2006/relationships/image" Target="../media/image373.png"/><Relationship Id="rId139" Type="http://schemas.openxmlformats.org/officeDocument/2006/relationships/image" Target="../media/image421.png"/><Relationship Id="rId290" Type="http://schemas.openxmlformats.org/officeDocument/2006/relationships/customXml" Target="../ink/ink500.xml"/><Relationship Id="rId304" Type="http://schemas.openxmlformats.org/officeDocument/2006/relationships/customXml" Target="../ink/ink507.xml"/><Relationship Id="rId346" Type="http://schemas.openxmlformats.org/officeDocument/2006/relationships/customXml" Target="../ink/ink528.xml"/><Relationship Id="rId388" Type="http://schemas.openxmlformats.org/officeDocument/2006/relationships/customXml" Target="../ink/ink549.xml"/><Relationship Id="rId85" Type="http://schemas.openxmlformats.org/officeDocument/2006/relationships/image" Target="../media/image394.png"/><Relationship Id="rId150" Type="http://schemas.openxmlformats.org/officeDocument/2006/relationships/customXml" Target="../ink/ink430.xml"/><Relationship Id="rId192" Type="http://schemas.openxmlformats.org/officeDocument/2006/relationships/customXml" Target="../ink/ink451.xml"/><Relationship Id="rId206" Type="http://schemas.openxmlformats.org/officeDocument/2006/relationships/customXml" Target="../ink/ink458.xml"/><Relationship Id="rId248" Type="http://schemas.openxmlformats.org/officeDocument/2006/relationships/customXml" Target="../ink/ink479.xml"/><Relationship Id="rId12" Type="http://schemas.openxmlformats.org/officeDocument/2006/relationships/customXml" Target="../ink/ink360.xml"/><Relationship Id="rId108" Type="http://schemas.openxmlformats.org/officeDocument/2006/relationships/customXml" Target="../ink/ink409.xml"/><Relationship Id="rId315" Type="http://schemas.openxmlformats.org/officeDocument/2006/relationships/image" Target="../media/image509.png"/><Relationship Id="rId357" Type="http://schemas.openxmlformats.org/officeDocument/2006/relationships/image" Target="../media/image530.png"/><Relationship Id="rId54" Type="http://schemas.openxmlformats.org/officeDocument/2006/relationships/customXml" Target="../ink/ink382.xml"/><Relationship Id="rId96" Type="http://schemas.openxmlformats.org/officeDocument/2006/relationships/customXml" Target="../ink/ink403.xml"/><Relationship Id="rId161" Type="http://schemas.openxmlformats.org/officeDocument/2006/relationships/image" Target="../media/image432.png"/><Relationship Id="rId217" Type="http://schemas.openxmlformats.org/officeDocument/2006/relationships/image" Target="../media/image460.png"/><Relationship Id="rId259" Type="http://schemas.openxmlformats.org/officeDocument/2006/relationships/image" Target="../media/image481.png"/><Relationship Id="rId23" Type="http://schemas.openxmlformats.org/officeDocument/2006/relationships/image" Target="../media/image363.png"/><Relationship Id="rId119" Type="http://schemas.openxmlformats.org/officeDocument/2006/relationships/image" Target="../media/image411.png"/><Relationship Id="rId270" Type="http://schemas.openxmlformats.org/officeDocument/2006/relationships/customXml" Target="../ink/ink490.xml"/><Relationship Id="rId326" Type="http://schemas.openxmlformats.org/officeDocument/2006/relationships/customXml" Target="../ink/ink518.xml"/><Relationship Id="rId65" Type="http://schemas.openxmlformats.org/officeDocument/2006/relationships/image" Target="../media/image384.png"/><Relationship Id="rId130" Type="http://schemas.openxmlformats.org/officeDocument/2006/relationships/customXml" Target="../ink/ink420.xml"/><Relationship Id="rId368" Type="http://schemas.openxmlformats.org/officeDocument/2006/relationships/customXml" Target="../ink/ink539.xml"/><Relationship Id="rId172" Type="http://schemas.openxmlformats.org/officeDocument/2006/relationships/customXml" Target="../ink/ink441.xml"/><Relationship Id="rId228" Type="http://schemas.openxmlformats.org/officeDocument/2006/relationships/customXml" Target="../ink/ink469.xml"/><Relationship Id="rId281" Type="http://schemas.openxmlformats.org/officeDocument/2006/relationships/image" Target="../media/image492.png"/><Relationship Id="rId337" Type="http://schemas.openxmlformats.org/officeDocument/2006/relationships/image" Target="../media/image520.png"/><Relationship Id="rId34" Type="http://schemas.openxmlformats.org/officeDocument/2006/relationships/customXml" Target="../ink/ink372.xml"/><Relationship Id="rId76" Type="http://schemas.openxmlformats.org/officeDocument/2006/relationships/customXml" Target="../ink/ink393.xml"/><Relationship Id="rId141" Type="http://schemas.openxmlformats.org/officeDocument/2006/relationships/image" Target="../media/image422.png"/><Relationship Id="rId379" Type="http://schemas.openxmlformats.org/officeDocument/2006/relationships/image" Target="../media/image541.png"/><Relationship Id="rId7" Type="http://schemas.openxmlformats.org/officeDocument/2006/relationships/image" Target="../media/image356.png"/><Relationship Id="rId183" Type="http://schemas.openxmlformats.org/officeDocument/2006/relationships/image" Target="../media/image443.png"/><Relationship Id="rId239" Type="http://schemas.openxmlformats.org/officeDocument/2006/relationships/image" Target="../media/image471.png"/><Relationship Id="rId390" Type="http://schemas.openxmlformats.org/officeDocument/2006/relationships/customXml" Target="../ink/ink550.xml"/><Relationship Id="rId250" Type="http://schemas.openxmlformats.org/officeDocument/2006/relationships/customXml" Target="../ink/ink480.xml"/><Relationship Id="rId292" Type="http://schemas.openxmlformats.org/officeDocument/2006/relationships/customXml" Target="../ink/ink501.xml"/><Relationship Id="rId306" Type="http://schemas.openxmlformats.org/officeDocument/2006/relationships/customXml" Target="../ink/ink508.xml"/><Relationship Id="rId45" Type="http://schemas.openxmlformats.org/officeDocument/2006/relationships/image" Target="../media/image374.png"/><Relationship Id="rId87" Type="http://schemas.openxmlformats.org/officeDocument/2006/relationships/image" Target="../media/image395.png"/><Relationship Id="rId110" Type="http://schemas.openxmlformats.org/officeDocument/2006/relationships/customXml" Target="../ink/ink410.xml"/><Relationship Id="rId348" Type="http://schemas.openxmlformats.org/officeDocument/2006/relationships/customXml" Target="../ink/ink529.xml"/><Relationship Id="rId152" Type="http://schemas.openxmlformats.org/officeDocument/2006/relationships/customXml" Target="../ink/ink431.xml"/><Relationship Id="rId194" Type="http://schemas.openxmlformats.org/officeDocument/2006/relationships/customXml" Target="../ink/ink452.xml"/><Relationship Id="rId208" Type="http://schemas.openxmlformats.org/officeDocument/2006/relationships/customXml" Target="../ink/ink459.xml"/><Relationship Id="rId261" Type="http://schemas.openxmlformats.org/officeDocument/2006/relationships/image" Target="../media/image482.png"/><Relationship Id="rId14" Type="http://schemas.openxmlformats.org/officeDocument/2006/relationships/customXml" Target="../ink/ink361.xml"/><Relationship Id="rId56" Type="http://schemas.openxmlformats.org/officeDocument/2006/relationships/customXml" Target="../ink/ink383.xml"/><Relationship Id="rId317" Type="http://schemas.openxmlformats.org/officeDocument/2006/relationships/image" Target="../media/image510.png"/><Relationship Id="rId359" Type="http://schemas.openxmlformats.org/officeDocument/2006/relationships/image" Target="../media/image531.png"/><Relationship Id="rId98" Type="http://schemas.openxmlformats.org/officeDocument/2006/relationships/customXml" Target="../ink/ink404.xml"/><Relationship Id="rId121" Type="http://schemas.openxmlformats.org/officeDocument/2006/relationships/image" Target="../media/image412.png"/><Relationship Id="rId163" Type="http://schemas.openxmlformats.org/officeDocument/2006/relationships/image" Target="../media/image433.png"/><Relationship Id="rId219" Type="http://schemas.openxmlformats.org/officeDocument/2006/relationships/image" Target="../media/image461.png"/><Relationship Id="rId370" Type="http://schemas.openxmlformats.org/officeDocument/2006/relationships/customXml" Target="../ink/ink540.xml"/><Relationship Id="rId230" Type="http://schemas.openxmlformats.org/officeDocument/2006/relationships/customXml" Target="../ink/ink470.xml"/><Relationship Id="rId25" Type="http://schemas.openxmlformats.org/officeDocument/2006/relationships/image" Target="../media/image364.png"/><Relationship Id="rId67" Type="http://schemas.openxmlformats.org/officeDocument/2006/relationships/image" Target="../media/image385.png"/><Relationship Id="rId272" Type="http://schemas.openxmlformats.org/officeDocument/2006/relationships/customXml" Target="../ink/ink491.xml"/><Relationship Id="rId328" Type="http://schemas.openxmlformats.org/officeDocument/2006/relationships/customXml" Target="../ink/ink519.xml"/><Relationship Id="rId132" Type="http://schemas.openxmlformats.org/officeDocument/2006/relationships/customXml" Target="../ink/ink421.xml"/><Relationship Id="rId174" Type="http://schemas.openxmlformats.org/officeDocument/2006/relationships/customXml" Target="../ink/ink442.xml"/><Relationship Id="rId381" Type="http://schemas.openxmlformats.org/officeDocument/2006/relationships/image" Target="../media/image542.png"/><Relationship Id="rId241" Type="http://schemas.openxmlformats.org/officeDocument/2006/relationships/image" Target="../media/image472.png"/><Relationship Id="rId36" Type="http://schemas.openxmlformats.org/officeDocument/2006/relationships/customXml" Target="../ink/ink373.xml"/><Relationship Id="rId283" Type="http://schemas.openxmlformats.org/officeDocument/2006/relationships/image" Target="../media/image493.png"/><Relationship Id="rId339" Type="http://schemas.openxmlformats.org/officeDocument/2006/relationships/image" Target="../media/image521.png"/><Relationship Id="rId78" Type="http://schemas.openxmlformats.org/officeDocument/2006/relationships/customXml" Target="../ink/ink394.xml"/><Relationship Id="rId101" Type="http://schemas.openxmlformats.org/officeDocument/2006/relationships/image" Target="../media/image402.png"/><Relationship Id="rId143" Type="http://schemas.openxmlformats.org/officeDocument/2006/relationships/image" Target="../media/image423.png"/><Relationship Id="rId185" Type="http://schemas.openxmlformats.org/officeDocument/2006/relationships/image" Target="../media/image444.png"/><Relationship Id="rId350" Type="http://schemas.openxmlformats.org/officeDocument/2006/relationships/customXml" Target="../ink/ink530.xml"/><Relationship Id="rId9" Type="http://schemas.openxmlformats.org/officeDocument/2006/relationships/image" Target="../media/image357.png"/><Relationship Id="rId210" Type="http://schemas.openxmlformats.org/officeDocument/2006/relationships/customXml" Target="../ink/ink460.xml"/><Relationship Id="rId392" Type="http://schemas.openxmlformats.org/officeDocument/2006/relationships/customXml" Target="../ink/ink551.xml"/><Relationship Id="rId252" Type="http://schemas.openxmlformats.org/officeDocument/2006/relationships/customXml" Target="../ink/ink481.xml"/><Relationship Id="rId294" Type="http://schemas.openxmlformats.org/officeDocument/2006/relationships/customXml" Target="../ink/ink502.xml"/><Relationship Id="rId308" Type="http://schemas.openxmlformats.org/officeDocument/2006/relationships/customXml" Target="../ink/ink509.xml"/><Relationship Id="rId47" Type="http://schemas.openxmlformats.org/officeDocument/2006/relationships/image" Target="../media/image375.png"/><Relationship Id="rId89" Type="http://schemas.openxmlformats.org/officeDocument/2006/relationships/image" Target="../media/image396.png"/><Relationship Id="rId112" Type="http://schemas.openxmlformats.org/officeDocument/2006/relationships/customXml" Target="../ink/ink411.xml"/><Relationship Id="rId154" Type="http://schemas.openxmlformats.org/officeDocument/2006/relationships/customXml" Target="../ink/ink432.xml"/><Relationship Id="rId361" Type="http://schemas.openxmlformats.org/officeDocument/2006/relationships/image" Target="../media/image532.png"/><Relationship Id="rId196" Type="http://schemas.openxmlformats.org/officeDocument/2006/relationships/customXml" Target="../ink/ink453.xml"/><Relationship Id="rId16" Type="http://schemas.openxmlformats.org/officeDocument/2006/relationships/customXml" Target="../ink/ink362.xml"/><Relationship Id="rId221" Type="http://schemas.openxmlformats.org/officeDocument/2006/relationships/image" Target="../media/image462.png"/><Relationship Id="rId242" Type="http://schemas.openxmlformats.org/officeDocument/2006/relationships/customXml" Target="../ink/ink476.xml"/><Relationship Id="rId263" Type="http://schemas.openxmlformats.org/officeDocument/2006/relationships/image" Target="../media/image483.png"/><Relationship Id="rId284" Type="http://schemas.openxmlformats.org/officeDocument/2006/relationships/customXml" Target="../ink/ink497.xml"/><Relationship Id="rId319" Type="http://schemas.openxmlformats.org/officeDocument/2006/relationships/image" Target="../media/image511.png"/><Relationship Id="rId37" Type="http://schemas.openxmlformats.org/officeDocument/2006/relationships/image" Target="../media/image370.png"/><Relationship Id="rId58" Type="http://schemas.openxmlformats.org/officeDocument/2006/relationships/customXml" Target="../ink/ink384.xml"/><Relationship Id="rId79" Type="http://schemas.openxmlformats.org/officeDocument/2006/relationships/image" Target="../media/image391.png"/><Relationship Id="rId102" Type="http://schemas.openxmlformats.org/officeDocument/2006/relationships/customXml" Target="../ink/ink406.xml"/><Relationship Id="rId123" Type="http://schemas.openxmlformats.org/officeDocument/2006/relationships/image" Target="../media/image413.png"/><Relationship Id="rId144" Type="http://schemas.openxmlformats.org/officeDocument/2006/relationships/customXml" Target="../ink/ink427.xml"/><Relationship Id="rId330" Type="http://schemas.openxmlformats.org/officeDocument/2006/relationships/customXml" Target="../ink/ink520.xml"/><Relationship Id="rId90" Type="http://schemas.openxmlformats.org/officeDocument/2006/relationships/customXml" Target="../ink/ink400.xml"/><Relationship Id="rId165" Type="http://schemas.openxmlformats.org/officeDocument/2006/relationships/image" Target="../media/image434.png"/><Relationship Id="rId186" Type="http://schemas.openxmlformats.org/officeDocument/2006/relationships/customXml" Target="../ink/ink448.xml"/><Relationship Id="rId351" Type="http://schemas.openxmlformats.org/officeDocument/2006/relationships/image" Target="../media/image527.png"/><Relationship Id="rId372" Type="http://schemas.openxmlformats.org/officeDocument/2006/relationships/customXml" Target="../ink/ink541.xml"/><Relationship Id="rId393" Type="http://schemas.openxmlformats.org/officeDocument/2006/relationships/image" Target="../media/image548.png"/><Relationship Id="rId211" Type="http://schemas.openxmlformats.org/officeDocument/2006/relationships/image" Target="../media/image457.png"/><Relationship Id="rId232" Type="http://schemas.openxmlformats.org/officeDocument/2006/relationships/customXml" Target="../ink/ink471.xml"/><Relationship Id="rId253" Type="http://schemas.openxmlformats.org/officeDocument/2006/relationships/image" Target="../media/image478.png"/><Relationship Id="rId274" Type="http://schemas.openxmlformats.org/officeDocument/2006/relationships/customXml" Target="../ink/ink492.xml"/><Relationship Id="rId295" Type="http://schemas.openxmlformats.org/officeDocument/2006/relationships/image" Target="../media/image499.png"/><Relationship Id="rId309" Type="http://schemas.openxmlformats.org/officeDocument/2006/relationships/image" Target="../media/image506.png"/><Relationship Id="rId27" Type="http://schemas.openxmlformats.org/officeDocument/2006/relationships/image" Target="../media/image365.png"/><Relationship Id="rId48" Type="http://schemas.openxmlformats.org/officeDocument/2006/relationships/customXml" Target="../ink/ink379.xml"/><Relationship Id="rId69" Type="http://schemas.openxmlformats.org/officeDocument/2006/relationships/image" Target="../media/image386.png"/><Relationship Id="rId113" Type="http://schemas.openxmlformats.org/officeDocument/2006/relationships/image" Target="../media/image408.png"/><Relationship Id="rId134" Type="http://schemas.openxmlformats.org/officeDocument/2006/relationships/customXml" Target="../ink/ink422.xml"/><Relationship Id="rId320" Type="http://schemas.openxmlformats.org/officeDocument/2006/relationships/customXml" Target="../ink/ink515.xml"/><Relationship Id="rId80" Type="http://schemas.openxmlformats.org/officeDocument/2006/relationships/customXml" Target="../ink/ink395.xml"/><Relationship Id="rId155" Type="http://schemas.openxmlformats.org/officeDocument/2006/relationships/image" Target="../media/image429.png"/><Relationship Id="rId176" Type="http://schemas.openxmlformats.org/officeDocument/2006/relationships/customXml" Target="../ink/ink443.xml"/><Relationship Id="rId197" Type="http://schemas.openxmlformats.org/officeDocument/2006/relationships/image" Target="../media/image450.png"/><Relationship Id="rId341" Type="http://schemas.openxmlformats.org/officeDocument/2006/relationships/image" Target="../media/image522.png"/><Relationship Id="rId362" Type="http://schemas.openxmlformats.org/officeDocument/2006/relationships/customXml" Target="../ink/ink536.xml"/><Relationship Id="rId383" Type="http://schemas.openxmlformats.org/officeDocument/2006/relationships/image" Target="../media/image543.png"/><Relationship Id="rId201" Type="http://schemas.openxmlformats.org/officeDocument/2006/relationships/image" Target="../media/image452.png"/><Relationship Id="rId222" Type="http://schemas.openxmlformats.org/officeDocument/2006/relationships/customXml" Target="../ink/ink466.xml"/><Relationship Id="rId243" Type="http://schemas.openxmlformats.org/officeDocument/2006/relationships/image" Target="../media/image473.png"/><Relationship Id="rId264" Type="http://schemas.openxmlformats.org/officeDocument/2006/relationships/customXml" Target="../ink/ink487.xml"/><Relationship Id="rId285" Type="http://schemas.openxmlformats.org/officeDocument/2006/relationships/image" Target="../media/image494.png"/><Relationship Id="rId17" Type="http://schemas.openxmlformats.org/officeDocument/2006/relationships/customXml" Target="../ink/ink363.xml"/><Relationship Id="rId38" Type="http://schemas.openxmlformats.org/officeDocument/2006/relationships/customXml" Target="../ink/ink374.xml"/><Relationship Id="rId59" Type="http://schemas.openxmlformats.org/officeDocument/2006/relationships/image" Target="../media/image381.png"/><Relationship Id="rId103" Type="http://schemas.openxmlformats.org/officeDocument/2006/relationships/image" Target="../media/image403.png"/><Relationship Id="rId124" Type="http://schemas.openxmlformats.org/officeDocument/2006/relationships/customXml" Target="../ink/ink417.xml"/><Relationship Id="rId310" Type="http://schemas.openxmlformats.org/officeDocument/2006/relationships/customXml" Target="../ink/ink510.xml"/><Relationship Id="rId70" Type="http://schemas.openxmlformats.org/officeDocument/2006/relationships/customXml" Target="../ink/ink390.xml"/><Relationship Id="rId91" Type="http://schemas.openxmlformats.org/officeDocument/2006/relationships/image" Target="../media/image397.png"/><Relationship Id="rId145" Type="http://schemas.openxmlformats.org/officeDocument/2006/relationships/image" Target="../media/image424.png"/><Relationship Id="rId166" Type="http://schemas.openxmlformats.org/officeDocument/2006/relationships/customXml" Target="../ink/ink438.xml"/><Relationship Id="rId187" Type="http://schemas.openxmlformats.org/officeDocument/2006/relationships/image" Target="../media/image445.png"/><Relationship Id="rId331" Type="http://schemas.openxmlformats.org/officeDocument/2006/relationships/image" Target="../media/image517.png"/><Relationship Id="rId352" Type="http://schemas.openxmlformats.org/officeDocument/2006/relationships/customXml" Target="../ink/ink531.xml"/><Relationship Id="rId373" Type="http://schemas.openxmlformats.org/officeDocument/2006/relationships/image" Target="../media/image53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61.xml"/><Relationship Id="rId233" Type="http://schemas.openxmlformats.org/officeDocument/2006/relationships/image" Target="../media/image468.png"/><Relationship Id="rId254" Type="http://schemas.openxmlformats.org/officeDocument/2006/relationships/customXml" Target="../ink/ink482.xml"/><Relationship Id="rId28" Type="http://schemas.openxmlformats.org/officeDocument/2006/relationships/customXml" Target="../ink/ink369.xml"/><Relationship Id="rId49" Type="http://schemas.openxmlformats.org/officeDocument/2006/relationships/image" Target="../media/image376.png"/><Relationship Id="rId114" Type="http://schemas.openxmlformats.org/officeDocument/2006/relationships/customXml" Target="../ink/ink412.xml"/><Relationship Id="rId275" Type="http://schemas.openxmlformats.org/officeDocument/2006/relationships/image" Target="../media/image489.png"/><Relationship Id="rId296" Type="http://schemas.openxmlformats.org/officeDocument/2006/relationships/customXml" Target="../ink/ink503.xml"/><Relationship Id="rId300" Type="http://schemas.openxmlformats.org/officeDocument/2006/relationships/customXml" Target="../ink/ink505.xml"/><Relationship Id="rId60" Type="http://schemas.openxmlformats.org/officeDocument/2006/relationships/customXml" Target="../ink/ink385.xml"/><Relationship Id="rId81" Type="http://schemas.openxmlformats.org/officeDocument/2006/relationships/image" Target="../media/image392.png"/><Relationship Id="rId135" Type="http://schemas.openxmlformats.org/officeDocument/2006/relationships/image" Target="../media/image419.png"/><Relationship Id="rId156" Type="http://schemas.openxmlformats.org/officeDocument/2006/relationships/customXml" Target="../ink/ink433.xml"/><Relationship Id="rId177" Type="http://schemas.openxmlformats.org/officeDocument/2006/relationships/image" Target="../media/image440.png"/><Relationship Id="rId198" Type="http://schemas.openxmlformats.org/officeDocument/2006/relationships/customXml" Target="../ink/ink454.xml"/><Relationship Id="rId321" Type="http://schemas.openxmlformats.org/officeDocument/2006/relationships/image" Target="../media/image512.png"/><Relationship Id="rId342" Type="http://schemas.openxmlformats.org/officeDocument/2006/relationships/customXml" Target="../ink/ink526.xml"/><Relationship Id="rId363" Type="http://schemas.openxmlformats.org/officeDocument/2006/relationships/image" Target="../media/image533.png"/><Relationship Id="rId384" Type="http://schemas.openxmlformats.org/officeDocument/2006/relationships/customXml" Target="../ink/ink547.xml"/><Relationship Id="rId202" Type="http://schemas.openxmlformats.org/officeDocument/2006/relationships/customXml" Target="../ink/ink456.xml"/><Relationship Id="rId223" Type="http://schemas.openxmlformats.org/officeDocument/2006/relationships/image" Target="../media/image463.png"/><Relationship Id="rId244" Type="http://schemas.openxmlformats.org/officeDocument/2006/relationships/customXml" Target="../ink/ink477.xml"/><Relationship Id="rId18" Type="http://schemas.openxmlformats.org/officeDocument/2006/relationships/customXml" Target="../ink/ink364.xml"/><Relationship Id="rId39" Type="http://schemas.openxmlformats.org/officeDocument/2006/relationships/image" Target="../media/image371.png"/><Relationship Id="rId265" Type="http://schemas.openxmlformats.org/officeDocument/2006/relationships/image" Target="../media/image484.png"/><Relationship Id="rId286" Type="http://schemas.openxmlformats.org/officeDocument/2006/relationships/customXml" Target="../ink/ink498.xml"/><Relationship Id="rId50" Type="http://schemas.openxmlformats.org/officeDocument/2006/relationships/customXml" Target="../ink/ink380.xml"/><Relationship Id="rId104" Type="http://schemas.openxmlformats.org/officeDocument/2006/relationships/customXml" Target="../ink/ink407.xml"/><Relationship Id="rId125" Type="http://schemas.openxmlformats.org/officeDocument/2006/relationships/image" Target="../media/image414.png"/><Relationship Id="rId146" Type="http://schemas.openxmlformats.org/officeDocument/2006/relationships/customXml" Target="../ink/ink428.xml"/><Relationship Id="rId167" Type="http://schemas.openxmlformats.org/officeDocument/2006/relationships/image" Target="../media/image435.png"/><Relationship Id="rId188" Type="http://schemas.openxmlformats.org/officeDocument/2006/relationships/customXml" Target="../ink/ink449.xml"/><Relationship Id="rId311" Type="http://schemas.openxmlformats.org/officeDocument/2006/relationships/image" Target="../media/image507.png"/><Relationship Id="rId332" Type="http://schemas.openxmlformats.org/officeDocument/2006/relationships/customXml" Target="../ink/ink521.xml"/><Relationship Id="rId353" Type="http://schemas.openxmlformats.org/officeDocument/2006/relationships/image" Target="../media/image528.png"/><Relationship Id="rId374" Type="http://schemas.openxmlformats.org/officeDocument/2006/relationships/customXml" Target="../ink/ink542.xml"/><Relationship Id="rId71" Type="http://schemas.openxmlformats.org/officeDocument/2006/relationships/image" Target="../media/image387.png"/><Relationship Id="rId92" Type="http://schemas.openxmlformats.org/officeDocument/2006/relationships/customXml" Target="../ink/ink401.xml"/><Relationship Id="rId213" Type="http://schemas.openxmlformats.org/officeDocument/2006/relationships/image" Target="../media/image458.png"/><Relationship Id="rId234" Type="http://schemas.openxmlformats.org/officeDocument/2006/relationships/customXml" Target="../ink/ink472.xml"/><Relationship Id="rId2" Type="http://schemas.openxmlformats.org/officeDocument/2006/relationships/customXml" Target="../ink/ink355.xml"/><Relationship Id="rId29" Type="http://schemas.openxmlformats.org/officeDocument/2006/relationships/image" Target="../media/image366.png"/><Relationship Id="rId255" Type="http://schemas.openxmlformats.org/officeDocument/2006/relationships/image" Target="../media/image479.png"/><Relationship Id="rId276" Type="http://schemas.openxmlformats.org/officeDocument/2006/relationships/customXml" Target="../ink/ink493.xml"/><Relationship Id="rId297" Type="http://schemas.openxmlformats.org/officeDocument/2006/relationships/image" Target="../media/image500.png"/><Relationship Id="rId40" Type="http://schemas.openxmlformats.org/officeDocument/2006/relationships/customXml" Target="../ink/ink375.xml"/><Relationship Id="rId115" Type="http://schemas.openxmlformats.org/officeDocument/2006/relationships/image" Target="../media/image409.png"/><Relationship Id="rId136" Type="http://schemas.openxmlformats.org/officeDocument/2006/relationships/customXml" Target="../ink/ink423.xml"/><Relationship Id="rId157" Type="http://schemas.openxmlformats.org/officeDocument/2006/relationships/image" Target="../media/image430.png"/><Relationship Id="rId178" Type="http://schemas.openxmlformats.org/officeDocument/2006/relationships/customXml" Target="../ink/ink444.xml"/><Relationship Id="rId301" Type="http://schemas.openxmlformats.org/officeDocument/2006/relationships/image" Target="../media/image502.png"/><Relationship Id="rId322" Type="http://schemas.openxmlformats.org/officeDocument/2006/relationships/customXml" Target="../ink/ink516.xml"/><Relationship Id="rId343" Type="http://schemas.openxmlformats.org/officeDocument/2006/relationships/image" Target="../media/image523.png"/><Relationship Id="rId364" Type="http://schemas.openxmlformats.org/officeDocument/2006/relationships/customXml" Target="../ink/ink537.xml"/><Relationship Id="rId61" Type="http://schemas.openxmlformats.org/officeDocument/2006/relationships/image" Target="../media/image382.png"/><Relationship Id="rId82" Type="http://schemas.openxmlformats.org/officeDocument/2006/relationships/customXml" Target="../ink/ink396.xml"/><Relationship Id="rId199" Type="http://schemas.openxmlformats.org/officeDocument/2006/relationships/image" Target="../media/image451.png"/><Relationship Id="rId203" Type="http://schemas.openxmlformats.org/officeDocument/2006/relationships/image" Target="../media/image453.png"/><Relationship Id="rId385" Type="http://schemas.openxmlformats.org/officeDocument/2006/relationships/image" Target="../media/image544.png"/><Relationship Id="rId19" Type="http://schemas.openxmlformats.org/officeDocument/2006/relationships/image" Target="../media/image361.png"/><Relationship Id="rId224" Type="http://schemas.openxmlformats.org/officeDocument/2006/relationships/customXml" Target="../ink/ink467.xml"/><Relationship Id="rId245" Type="http://schemas.openxmlformats.org/officeDocument/2006/relationships/image" Target="../media/image474.png"/><Relationship Id="rId266" Type="http://schemas.openxmlformats.org/officeDocument/2006/relationships/customXml" Target="../ink/ink488.xml"/><Relationship Id="rId287" Type="http://schemas.openxmlformats.org/officeDocument/2006/relationships/image" Target="../media/image495.png"/><Relationship Id="rId30" Type="http://schemas.openxmlformats.org/officeDocument/2006/relationships/customXml" Target="../ink/ink370.xml"/><Relationship Id="rId105" Type="http://schemas.openxmlformats.org/officeDocument/2006/relationships/image" Target="../media/image404.png"/><Relationship Id="rId126" Type="http://schemas.openxmlformats.org/officeDocument/2006/relationships/customXml" Target="../ink/ink418.xml"/><Relationship Id="rId147" Type="http://schemas.openxmlformats.org/officeDocument/2006/relationships/image" Target="../media/image425.png"/><Relationship Id="rId168" Type="http://schemas.openxmlformats.org/officeDocument/2006/relationships/customXml" Target="../ink/ink439.xml"/><Relationship Id="rId312" Type="http://schemas.openxmlformats.org/officeDocument/2006/relationships/customXml" Target="../ink/ink511.xml"/><Relationship Id="rId333" Type="http://schemas.openxmlformats.org/officeDocument/2006/relationships/image" Target="../media/image518.png"/><Relationship Id="rId354" Type="http://schemas.openxmlformats.org/officeDocument/2006/relationships/customXml" Target="../ink/ink532.xml"/><Relationship Id="rId51" Type="http://schemas.openxmlformats.org/officeDocument/2006/relationships/image" Target="../media/image377.png"/><Relationship Id="rId72" Type="http://schemas.openxmlformats.org/officeDocument/2006/relationships/customXml" Target="../ink/ink391.xml"/><Relationship Id="rId93" Type="http://schemas.openxmlformats.org/officeDocument/2006/relationships/image" Target="../media/image398.png"/><Relationship Id="rId189" Type="http://schemas.openxmlformats.org/officeDocument/2006/relationships/image" Target="../media/image446.png"/><Relationship Id="rId375" Type="http://schemas.openxmlformats.org/officeDocument/2006/relationships/image" Target="../media/image539.png"/><Relationship Id="rId3" Type="http://schemas.openxmlformats.org/officeDocument/2006/relationships/image" Target="../media/image354.png"/><Relationship Id="rId214" Type="http://schemas.openxmlformats.org/officeDocument/2006/relationships/customXml" Target="../ink/ink462.xml"/><Relationship Id="rId235" Type="http://schemas.openxmlformats.org/officeDocument/2006/relationships/image" Target="../media/image469.png"/><Relationship Id="rId256" Type="http://schemas.openxmlformats.org/officeDocument/2006/relationships/customXml" Target="../ink/ink483.xml"/><Relationship Id="rId277" Type="http://schemas.openxmlformats.org/officeDocument/2006/relationships/image" Target="../media/image490.png"/><Relationship Id="rId298" Type="http://schemas.openxmlformats.org/officeDocument/2006/relationships/customXml" Target="../ink/ink504.xml"/><Relationship Id="rId116" Type="http://schemas.openxmlformats.org/officeDocument/2006/relationships/customXml" Target="../ink/ink413.xml"/><Relationship Id="rId137" Type="http://schemas.openxmlformats.org/officeDocument/2006/relationships/image" Target="../media/image420.png"/><Relationship Id="rId158" Type="http://schemas.openxmlformats.org/officeDocument/2006/relationships/customXml" Target="../ink/ink434.xml"/><Relationship Id="rId302" Type="http://schemas.openxmlformats.org/officeDocument/2006/relationships/customXml" Target="../ink/ink506.xml"/><Relationship Id="rId323" Type="http://schemas.openxmlformats.org/officeDocument/2006/relationships/image" Target="../media/image513.png"/><Relationship Id="rId344" Type="http://schemas.openxmlformats.org/officeDocument/2006/relationships/customXml" Target="../ink/ink527.xml"/><Relationship Id="rId20" Type="http://schemas.openxmlformats.org/officeDocument/2006/relationships/customXml" Target="../ink/ink365.xml"/><Relationship Id="rId41" Type="http://schemas.openxmlformats.org/officeDocument/2006/relationships/image" Target="../media/image372.png"/><Relationship Id="rId62" Type="http://schemas.openxmlformats.org/officeDocument/2006/relationships/customXml" Target="../ink/ink386.xml"/><Relationship Id="rId83" Type="http://schemas.openxmlformats.org/officeDocument/2006/relationships/image" Target="../media/image393.png"/><Relationship Id="rId179" Type="http://schemas.openxmlformats.org/officeDocument/2006/relationships/image" Target="../media/image441.png"/><Relationship Id="rId365" Type="http://schemas.openxmlformats.org/officeDocument/2006/relationships/image" Target="../media/image534.png"/><Relationship Id="rId386" Type="http://schemas.openxmlformats.org/officeDocument/2006/relationships/customXml" Target="../ink/ink548.xml"/><Relationship Id="rId190" Type="http://schemas.openxmlformats.org/officeDocument/2006/relationships/customXml" Target="../ink/ink450.xml"/><Relationship Id="rId204" Type="http://schemas.openxmlformats.org/officeDocument/2006/relationships/customXml" Target="../ink/ink457.xml"/><Relationship Id="rId225" Type="http://schemas.openxmlformats.org/officeDocument/2006/relationships/image" Target="../media/image464.png"/><Relationship Id="rId246" Type="http://schemas.openxmlformats.org/officeDocument/2006/relationships/customXml" Target="../ink/ink478.xml"/><Relationship Id="rId267" Type="http://schemas.openxmlformats.org/officeDocument/2006/relationships/image" Target="../media/image485.png"/><Relationship Id="rId288" Type="http://schemas.openxmlformats.org/officeDocument/2006/relationships/customXml" Target="../ink/ink499.xml"/><Relationship Id="rId106" Type="http://schemas.openxmlformats.org/officeDocument/2006/relationships/customXml" Target="../ink/ink408.xml"/><Relationship Id="rId127" Type="http://schemas.openxmlformats.org/officeDocument/2006/relationships/image" Target="../media/image415.png"/><Relationship Id="rId313" Type="http://schemas.openxmlformats.org/officeDocument/2006/relationships/image" Target="../media/image508.png"/><Relationship Id="rId10" Type="http://schemas.openxmlformats.org/officeDocument/2006/relationships/customXml" Target="../ink/ink359.xml"/><Relationship Id="rId31" Type="http://schemas.openxmlformats.org/officeDocument/2006/relationships/image" Target="../media/image367.png"/><Relationship Id="rId52" Type="http://schemas.openxmlformats.org/officeDocument/2006/relationships/customXml" Target="../ink/ink381.xml"/><Relationship Id="rId73" Type="http://schemas.openxmlformats.org/officeDocument/2006/relationships/image" Target="../media/image388.png"/><Relationship Id="rId94" Type="http://schemas.openxmlformats.org/officeDocument/2006/relationships/customXml" Target="../ink/ink402.xml"/><Relationship Id="rId148" Type="http://schemas.openxmlformats.org/officeDocument/2006/relationships/customXml" Target="../ink/ink429.xml"/><Relationship Id="rId169" Type="http://schemas.openxmlformats.org/officeDocument/2006/relationships/image" Target="../media/image436.png"/><Relationship Id="rId334" Type="http://schemas.openxmlformats.org/officeDocument/2006/relationships/customXml" Target="../ink/ink522.xml"/><Relationship Id="rId355" Type="http://schemas.openxmlformats.org/officeDocument/2006/relationships/image" Target="../media/image529.png"/><Relationship Id="rId376" Type="http://schemas.openxmlformats.org/officeDocument/2006/relationships/customXml" Target="../ink/ink543.xml"/><Relationship Id="rId4" Type="http://schemas.openxmlformats.org/officeDocument/2006/relationships/customXml" Target="../ink/ink356.xml"/><Relationship Id="rId180" Type="http://schemas.openxmlformats.org/officeDocument/2006/relationships/customXml" Target="../ink/ink445.xml"/><Relationship Id="rId215" Type="http://schemas.openxmlformats.org/officeDocument/2006/relationships/image" Target="../media/image459.png"/><Relationship Id="rId236" Type="http://schemas.openxmlformats.org/officeDocument/2006/relationships/customXml" Target="../ink/ink473.xml"/><Relationship Id="rId257" Type="http://schemas.openxmlformats.org/officeDocument/2006/relationships/image" Target="../media/image480.png"/><Relationship Id="rId278" Type="http://schemas.openxmlformats.org/officeDocument/2006/relationships/customXml" Target="../ink/ink494.xml"/><Relationship Id="rId303" Type="http://schemas.openxmlformats.org/officeDocument/2006/relationships/image" Target="../media/image503.png"/><Relationship Id="rId42" Type="http://schemas.openxmlformats.org/officeDocument/2006/relationships/customXml" Target="../ink/ink376.xml"/><Relationship Id="rId84" Type="http://schemas.openxmlformats.org/officeDocument/2006/relationships/customXml" Target="../ink/ink397.xml"/><Relationship Id="rId138" Type="http://schemas.openxmlformats.org/officeDocument/2006/relationships/customXml" Target="../ink/ink424.xml"/><Relationship Id="rId345" Type="http://schemas.openxmlformats.org/officeDocument/2006/relationships/image" Target="../media/image524.png"/><Relationship Id="rId387" Type="http://schemas.openxmlformats.org/officeDocument/2006/relationships/image" Target="../media/image545.png"/><Relationship Id="rId191" Type="http://schemas.openxmlformats.org/officeDocument/2006/relationships/image" Target="../media/image447.png"/><Relationship Id="rId205" Type="http://schemas.openxmlformats.org/officeDocument/2006/relationships/image" Target="../media/image454.png"/><Relationship Id="rId247" Type="http://schemas.openxmlformats.org/officeDocument/2006/relationships/image" Target="../media/image475.png"/><Relationship Id="rId107" Type="http://schemas.openxmlformats.org/officeDocument/2006/relationships/image" Target="../media/image405.png"/><Relationship Id="rId289" Type="http://schemas.openxmlformats.org/officeDocument/2006/relationships/image" Target="../media/image496.png"/><Relationship Id="rId11" Type="http://schemas.openxmlformats.org/officeDocument/2006/relationships/image" Target="../media/image358.png"/><Relationship Id="rId53" Type="http://schemas.openxmlformats.org/officeDocument/2006/relationships/image" Target="../media/image378.png"/><Relationship Id="rId149" Type="http://schemas.openxmlformats.org/officeDocument/2006/relationships/image" Target="../media/image426.png"/><Relationship Id="rId314" Type="http://schemas.openxmlformats.org/officeDocument/2006/relationships/customXml" Target="../ink/ink512.xml"/><Relationship Id="rId356" Type="http://schemas.openxmlformats.org/officeDocument/2006/relationships/customXml" Target="../ink/ink533.xml"/><Relationship Id="rId95" Type="http://schemas.openxmlformats.org/officeDocument/2006/relationships/image" Target="../media/image399.png"/><Relationship Id="rId160" Type="http://schemas.openxmlformats.org/officeDocument/2006/relationships/customXml" Target="../ink/ink435.xml"/><Relationship Id="rId216" Type="http://schemas.openxmlformats.org/officeDocument/2006/relationships/customXml" Target="../ink/ink463.xml"/><Relationship Id="rId258" Type="http://schemas.openxmlformats.org/officeDocument/2006/relationships/customXml" Target="../ink/ink484.xml"/><Relationship Id="rId22" Type="http://schemas.openxmlformats.org/officeDocument/2006/relationships/customXml" Target="../ink/ink366.xml"/><Relationship Id="rId64" Type="http://schemas.openxmlformats.org/officeDocument/2006/relationships/customXml" Target="../ink/ink387.xml"/><Relationship Id="rId118" Type="http://schemas.openxmlformats.org/officeDocument/2006/relationships/customXml" Target="../ink/ink414.xml"/><Relationship Id="rId325" Type="http://schemas.openxmlformats.org/officeDocument/2006/relationships/image" Target="../media/image514.png"/><Relationship Id="rId367" Type="http://schemas.openxmlformats.org/officeDocument/2006/relationships/image" Target="../media/image535.png"/><Relationship Id="rId171" Type="http://schemas.openxmlformats.org/officeDocument/2006/relationships/image" Target="../media/image437.png"/><Relationship Id="rId227" Type="http://schemas.openxmlformats.org/officeDocument/2006/relationships/image" Target="../media/image465.png"/><Relationship Id="rId269" Type="http://schemas.openxmlformats.org/officeDocument/2006/relationships/image" Target="../media/image486.png"/><Relationship Id="rId33" Type="http://schemas.openxmlformats.org/officeDocument/2006/relationships/image" Target="../media/image368.png"/><Relationship Id="rId129" Type="http://schemas.openxmlformats.org/officeDocument/2006/relationships/image" Target="../media/image416.png"/><Relationship Id="rId280" Type="http://schemas.openxmlformats.org/officeDocument/2006/relationships/customXml" Target="../ink/ink495.xml"/><Relationship Id="rId336" Type="http://schemas.openxmlformats.org/officeDocument/2006/relationships/customXml" Target="../ink/ink523.xml"/><Relationship Id="rId75" Type="http://schemas.openxmlformats.org/officeDocument/2006/relationships/image" Target="../media/image389.png"/><Relationship Id="rId140" Type="http://schemas.openxmlformats.org/officeDocument/2006/relationships/customXml" Target="../ink/ink425.xml"/><Relationship Id="rId182" Type="http://schemas.openxmlformats.org/officeDocument/2006/relationships/customXml" Target="../ink/ink446.xml"/><Relationship Id="rId378" Type="http://schemas.openxmlformats.org/officeDocument/2006/relationships/customXml" Target="../ink/ink544.xml"/><Relationship Id="rId6" Type="http://schemas.openxmlformats.org/officeDocument/2006/relationships/customXml" Target="../ink/ink357.xml"/><Relationship Id="rId238" Type="http://schemas.openxmlformats.org/officeDocument/2006/relationships/customXml" Target="../ink/ink474.xml"/><Relationship Id="rId291" Type="http://schemas.openxmlformats.org/officeDocument/2006/relationships/image" Target="../media/image497.png"/><Relationship Id="rId305" Type="http://schemas.openxmlformats.org/officeDocument/2006/relationships/image" Target="../media/image504.png"/><Relationship Id="rId347" Type="http://schemas.openxmlformats.org/officeDocument/2006/relationships/image" Target="../media/image525.png"/><Relationship Id="rId44" Type="http://schemas.openxmlformats.org/officeDocument/2006/relationships/customXml" Target="../ink/ink377.xml"/><Relationship Id="rId86" Type="http://schemas.openxmlformats.org/officeDocument/2006/relationships/customXml" Target="../ink/ink398.xml"/><Relationship Id="rId151" Type="http://schemas.openxmlformats.org/officeDocument/2006/relationships/image" Target="../media/image427.png"/><Relationship Id="rId389" Type="http://schemas.openxmlformats.org/officeDocument/2006/relationships/image" Target="../media/image546.png"/><Relationship Id="rId193" Type="http://schemas.openxmlformats.org/officeDocument/2006/relationships/image" Target="../media/image448.png"/><Relationship Id="rId207" Type="http://schemas.openxmlformats.org/officeDocument/2006/relationships/image" Target="../media/image455.png"/><Relationship Id="rId249" Type="http://schemas.openxmlformats.org/officeDocument/2006/relationships/image" Target="../media/image476.png"/><Relationship Id="rId13" Type="http://schemas.openxmlformats.org/officeDocument/2006/relationships/image" Target="../media/image359.png"/><Relationship Id="rId109" Type="http://schemas.openxmlformats.org/officeDocument/2006/relationships/image" Target="../media/image406.png"/><Relationship Id="rId260" Type="http://schemas.openxmlformats.org/officeDocument/2006/relationships/customXml" Target="../ink/ink485.xml"/><Relationship Id="rId316" Type="http://schemas.openxmlformats.org/officeDocument/2006/relationships/customXml" Target="../ink/ink513.xml"/><Relationship Id="rId55" Type="http://schemas.openxmlformats.org/officeDocument/2006/relationships/image" Target="../media/image379.png"/><Relationship Id="rId97" Type="http://schemas.openxmlformats.org/officeDocument/2006/relationships/image" Target="../media/image400.png"/><Relationship Id="rId120" Type="http://schemas.openxmlformats.org/officeDocument/2006/relationships/customXml" Target="../ink/ink415.xml"/><Relationship Id="rId358" Type="http://schemas.openxmlformats.org/officeDocument/2006/relationships/customXml" Target="../ink/ink534.xml"/><Relationship Id="rId162" Type="http://schemas.openxmlformats.org/officeDocument/2006/relationships/customXml" Target="../ink/ink436.xml"/><Relationship Id="rId218" Type="http://schemas.openxmlformats.org/officeDocument/2006/relationships/customXml" Target="../ink/ink464.xml"/><Relationship Id="rId271" Type="http://schemas.openxmlformats.org/officeDocument/2006/relationships/image" Target="../media/image487.png"/><Relationship Id="rId24" Type="http://schemas.openxmlformats.org/officeDocument/2006/relationships/customXml" Target="../ink/ink367.xml"/><Relationship Id="rId66" Type="http://schemas.openxmlformats.org/officeDocument/2006/relationships/customXml" Target="../ink/ink388.xml"/><Relationship Id="rId131" Type="http://schemas.openxmlformats.org/officeDocument/2006/relationships/image" Target="../media/image417.png"/><Relationship Id="rId327" Type="http://schemas.openxmlformats.org/officeDocument/2006/relationships/image" Target="../media/image515.png"/><Relationship Id="rId369" Type="http://schemas.openxmlformats.org/officeDocument/2006/relationships/image" Target="../media/image536.png"/><Relationship Id="rId173" Type="http://schemas.openxmlformats.org/officeDocument/2006/relationships/image" Target="../media/image438.png"/><Relationship Id="rId229" Type="http://schemas.openxmlformats.org/officeDocument/2006/relationships/image" Target="../media/image466.png"/><Relationship Id="rId380" Type="http://schemas.openxmlformats.org/officeDocument/2006/relationships/customXml" Target="../ink/ink545.xml"/><Relationship Id="rId240" Type="http://schemas.openxmlformats.org/officeDocument/2006/relationships/customXml" Target="../ink/ink475.xml"/><Relationship Id="rId35" Type="http://schemas.openxmlformats.org/officeDocument/2006/relationships/image" Target="../media/image369.png"/><Relationship Id="rId77" Type="http://schemas.openxmlformats.org/officeDocument/2006/relationships/image" Target="../media/image390.png"/><Relationship Id="rId100" Type="http://schemas.openxmlformats.org/officeDocument/2006/relationships/customXml" Target="../ink/ink405.xml"/><Relationship Id="rId282" Type="http://schemas.openxmlformats.org/officeDocument/2006/relationships/customXml" Target="../ink/ink496.xml"/><Relationship Id="rId338" Type="http://schemas.openxmlformats.org/officeDocument/2006/relationships/customXml" Target="../ink/ink524.xml"/><Relationship Id="rId8" Type="http://schemas.openxmlformats.org/officeDocument/2006/relationships/customXml" Target="../ink/ink358.xml"/><Relationship Id="rId142" Type="http://schemas.openxmlformats.org/officeDocument/2006/relationships/customXml" Target="../ink/ink426.xml"/><Relationship Id="rId184" Type="http://schemas.openxmlformats.org/officeDocument/2006/relationships/customXml" Target="../ink/ink447.xml"/><Relationship Id="rId391" Type="http://schemas.openxmlformats.org/officeDocument/2006/relationships/image" Target="../media/image547.png"/><Relationship Id="rId251" Type="http://schemas.openxmlformats.org/officeDocument/2006/relationships/image" Target="../media/image477.png"/><Relationship Id="rId46" Type="http://schemas.openxmlformats.org/officeDocument/2006/relationships/customXml" Target="../ink/ink378.xml"/><Relationship Id="rId293" Type="http://schemas.openxmlformats.org/officeDocument/2006/relationships/image" Target="../media/image498.png"/><Relationship Id="rId307" Type="http://schemas.openxmlformats.org/officeDocument/2006/relationships/image" Target="../media/image505.png"/><Relationship Id="rId349" Type="http://schemas.openxmlformats.org/officeDocument/2006/relationships/image" Target="../media/image526.png"/><Relationship Id="rId88" Type="http://schemas.openxmlformats.org/officeDocument/2006/relationships/customXml" Target="../ink/ink399.xml"/><Relationship Id="rId111" Type="http://schemas.openxmlformats.org/officeDocument/2006/relationships/image" Target="../media/image407.png"/><Relationship Id="rId153" Type="http://schemas.openxmlformats.org/officeDocument/2006/relationships/image" Target="../media/image428.png"/><Relationship Id="rId195" Type="http://schemas.openxmlformats.org/officeDocument/2006/relationships/image" Target="../media/image449.png"/><Relationship Id="rId209" Type="http://schemas.openxmlformats.org/officeDocument/2006/relationships/image" Target="../media/image456.png"/><Relationship Id="rId360" Type="http://schemas.openxmlformats.org/officeDocument/2006/relationships/customXml" Target="../ink/ink535.xml"/><Relationship Id="rId220" Type="http://schemas.openxmlformats.org/officeDocument/2006/relationships/customXml" Target="../ink/ink465.xml"/><Relationship Id="rId15" Type="http://schemas.openxmlformats.org/officeDocument/2006/relationships/image" Target="../media/image360.png"/><Relationship Id="rId57" Type="http://schemas.openxmlformats.org/officeDocument/2006/relationships/image" Target="../media/image380.png"/><Relationship Id="rId262" Type="http://schemas.openxmlformats.org/officeDocument/2006/relationships/customXml" Target="../ink/ink486.xml"/><Relationship Id="rId318" Type="http://schemas.openxmlformats.org/officeDocument/2006/relationships/customXml" Target="../ink/ink514.xml"/><Relationship Id="rId99" Type="http://schemas.openxmlformats.org/officeDocument/2006/relationships/image" Target="../media/image401.png"/><Relationship Id="rId122" Type="http://schemas.openxmlformats.org/officeDocument/2006/relationships/customXml" Target="../ink/ink416.xml"/><Relationship Id="rId164" Type="http://schemas.openxmlformats.org/officeDocument/2006/relationships/customXml" Target="../ink/ink437.xml"/><Relationship Id="rId371" Type="http://schemas.openxmlformats.org/officeDocument/2006/relationships/image" Target="../media/image537.png"/><Relationship Id="rId26" Type="http://schemas.openxmlformats.org/officeDocument/2006/relationships/customXml" Target="../ink/ink368.xml"/><Relationship Id="rId231" Type="http://schemas.openxmlformats.org/officeDocument/2006/relationships/image" Target="../media/image467.png"/><Relationship Id="rId273" Type="http://schemas.openxmlformats.org/officeDocument/2006/relationships/image" Target="../media/image488.png"/><Relationship Id="rId329" Type="http://schemas.openxmlformats.org/officeDocument/2006/relationships/image" Target="../media/image516.png"/><Relationship Id="rId68" Type="http://schemas.openxmlformats.org/officeDocument/2006/relationships/customXml" Target="../ink/ink389.xml"/><Relationship Id="rId133" Type="http://schemas.openxmlformats.org/officeDocument/2006/relationships/image" Target="../media/image418.png"/><Relationship Id="rId175" Type="http://schemas.openxmlformats.org/officeDocument/2006/relationships/image" Target="../media/image439.png"/><Relationship Id="rId340" Type="http://schemas.openxmlformats.org/officeDocument/2006/relationships/customXml" Target="../ink/ink525.xml"/><Relationship Id="rId200" Type="http://schemas.openxmlformats.org/officeDocument/2006/relationships/customXml" Target="../ink/ink455.xml"/><Relationship Id="rId382" Type="http://schemas.openxmlformats.org/officeDocument/2006/relationships/customXml" Target="../ink/ink546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6.png"/><Relationship Id="rId299" Type="http://schemas.openxmlformats.org/officeDocument/2006/relationships/image" Target="../media/image697.png"/><Relationship Id="rId21" Type="http://schemas.openxmlformats.org/officeDocument/2006/relationships/image" Target="../media/image558.png"/><Relationship Id="rId63" Type="http://schemas.openxmlformats.org/officeDocument/2006/relationships/image" Target="../media/image579.png"/><Relationship Id="rId159" Type="http://schemas.openxmlformats.org/officeDocument/2006/relationships/image" Target="../media/image627.png"/><Relationship Id="rId324" Type="http://schemas.openxmlformats.org/officeDocument/2006/relationships/customXml" Target="../ink/ink713.xml"/><Relationship Id="rId366" Type="http://schemas.openxmlformats.org/officeDocument/2006/relationships/customXml" Target="../ink/ink734.xml"/><Relationship Id="rId170" Type="http://schemas.openxmlformats.org/officeDocument/2006/relationships/customXml" Target="../ink/ink636.xml"/><Relationship Id="rId226" Type="http://schemas.openxmlformats.org/officeDocument/2006/relationships/customXml" Target="../ink/ink664.xml"/><Relationship Id="rId433" Type="http://schemas.openxmlformats.org/officeDocument/2006/relationships/image" Target="../media/image764.png"/><Relationship Id="rId268" Type="http://schemas.openxmlformats.org/officeDocument/2006/relationships/customXml" Target="../ink/ink685.xml"/><Relationship Id="rId32" Type="http://schemas.openxmlformats.org/officeDocument/2006/relationships/customXml" Target="../ink/ink567.xml"/><Relationship Id="rId74" Type="http://schemas.openxmlformats.org/officeDocument/2006/relationships/customXml" Target="../ink/ink588.xml"/><Relationship Id="rId128" Type="http://schemas.openxmlformats.org/officeDocument/2006/relationships/customXml" Target="../ink/ink615.xml"/><Relationship Id="rId335" Type="http://schemas.openxmlformats.org/officeDocument/2006/relationships/image" Target="../media/image715.png"/><Relationship Id="rId377" Type="http://schemas.openxmlformats.org/officeDocument/2006/relationships/image" Target="../media/image736.png"/><Relationship Id="rId5" Type="http://schemas.openxmlformats.org/officeDocument/2006/relationships/image" Target="../media/image550.png"/><Relationship Id="rId181" Type="http://schemas.openxmlformats.org/officeDocument/2006/relationships/image" Target="../media/image638.png"/><Relationship Id="rId237" Type="http://schemas.openxmlformats.org/officeDocument/2006/relationships/image" Target="../media/image666.png"/><Relationship Id="rId402" Type="http://schemas.openxmlformats.org/officeDocument/2006/relationships/customXml" Target="../ink/ink752.xml"/><Relationship Id="rId279" Type="http://schemas.openxmlformats.org/officeDocument/2006/relationships/image" Target="../media/image687.png"/><Relationship Id="rId43" Type="http://schemas.openxmlformats.org/officeDocument/2006/relationships/image" Target="../media/image569.png"/><Relationship Id="rId139" Type="http://schemas.openxmlformats.org/officeDocument/2006/relationships/image" Target="../media/image617.png"/><Relationship Id="rId290" Type="http://schemas.openxmlformats.org/officeDocument/2006/relationships/customXml" Target="../ink/ink696.xml"/><Relationship Id="rId304" Type="http://schemas.openxmlformats.org/officeDocument/2006/relationships/customXml" Target="../ink/ink703.xml"/><Relationship Id="rId346" Type="http://schemas.openxmlformats.org/officeDocument/2006/relationships/customXml" Target="../ink/ink724.xml"/><Relationship Id="rId388" Type="http://schemas.openxmlformats.org/officeDocument/2006/relationships/customXml" Target="../ink/ink745.xml"/><Relationship Id="rId85" Type="http://schemas.openxmlformats.org/officeDocument/2006/relationships/image" Target="../media/image590.png"/><Relationship Id="rId150" Type="http://schemas.openxmlformats.org/officeDocument/2006/relationships/customXml" Target="../ink/ink626.xml"/><Relationship Id="rId192" Type="http://schemas.openxmlformats.org/officeDocument/2006/relationships/customXml" Target="../ink/ink647.xml"/><Relationship Id="rId206" Type="http://schemas.openxmlformats.org/officeDocument/2006/relationships/customXml" Target="../ink/ink654.xml"/><Relationship Id="rId413" Type="http://schemas.openxmlformats.org/officeDocument/2006/relationships/image" Target="../media/image754.png"/><Relationship Id="rId248" Type="http://schemas.openxmlformats.org/officeDocument/2006/relationships/customXml" Target="../ink/ink675.xml"/><Relationship Id="rId12" Type="http://schemas.openxmlformats.org/officeDocument/2006/relationships/customXml" Target="../ink/ink557.xml"/><Relationship Id="rId108" Type="http://schemas.openxmlformats.org/officeDocument/2006/relationships/customXml" Target="../ink/ink605.xml"/><Relationship Id="rId315" Type="http://schemas.openxmlformats.org/officeDocument/2006/relationships/image" Target="../media/image705.png"/><Relationship Id="rId357" Type="http://schemas.openxmlformats.org/officeDocument/2006/relationships/image" Target="../media/image726.png"/><Relationship Id="rId54" Type="http://schemas.openxmlformats.org/officeDocument/2006/relationships/customXml" Target="../ink/ink578.xml"/><Relationship Id="rId96" Type="http://schemas.openxmlformats.org/officeDocument/2006/relationships/customXml" Target="../ink/ink599.xml"/><Relationship Id="rId161" Type="http://schemas.openxmlformats.org/officeDocument/2006/relationships/image" Target="../media/image628.png"/><Relationship Id="rId217" Type="http://schemas.openxmlformats.org/officeDocument/2006/relationships/image" Target="../media/image656.png"/><Relationship Id="rId399" Type="http://schemas.openxmlformats.org/officeDocument/2006/relationships/image" Target="../media/image747.png"/><Relationship Id="rId259" Type="http://schemas.openxmlformats.org/officeDocument/2006/relationships/image" Target="../media/image677.png"/><Relationship Id="rId424" Type="http://schemas.openxmlformats.org/officeDocument/2006/relationships/customXml" Target="../ink/ink763.xml"/><Relationship Id="rId23" Type="http://schemas.openxmlformats.org/officeDocument/2006/relationships/image" Target="../media/image559.png"/><Relationship Id="rId119" Type="http://schemas.openxmlformats.org/officeDocument/2006/relationships/image" Target="../media/image607.png"/><Relationship Id="rId270" Type="http://schemas.openxmlformats.org/officeDocument/2006/relationships/customXml" Target="../ink/ink686.xml"/><Relationship Id="rId326" Type="http://schemas.openxmlformats.org/officeDocument/2006/relationships/customXml" Target="../ink/ink714.xml"/><Relationship Id="rId65" Type="http://schemas.openxmlformats.org/officeDocument/2006/relationships/image" Target="../media/image580.png"/><Relationship Id="rId130" Type="http://schemas.openxmlformats.org/officeDocument/2006/relationships/customXml" Target="../ink/ink616.xml"/><Relationship Id="rId368" Type="http://schemas.openxmlformats.org/officeDocument/2006/relationships/customXml" Target="../ink/ink735.xml"/><Relationship Id="rId172" Type="http://schemas.openxmlformats.org/officeDocument/2006/relationships/customXml" Target="../ink/ink637.xml"/><Relationship Id="rId228" Type="http://schemas.openxmlformats.org/officeDocument/2006/relationships/customXml" Target="../ink/ink665.xml"/><Relationship Id="rId435" Type="http://schemas.openxmlformats.org/officeDocument/2006/relationships/image" Target="../media/image765.png"/><Relationship Id="rId281" Type="http://schemas.openxmlformats.org/officeDocument/2006/relationships/image" Target="../media/image688.png"/><Relationship Id="rId337" Type="http://schemas.openxmlformats.org/officeDocument/2006/relationships/image" Target="../media/image716.png"/><Relationship Id="rId34" Type="http://schemas.openxmlformats.org/officeDocument/2006/relationships/customXml" Target="../ink/ink568.xml"/><Relationship Id="rId76" Type="http://schemas.openxmlformats.org/officeDocument/2006/relationships/customXml" Target="../ink/ink589.xml"/><Relationship Id="rId141" Type="http://schemas.openxmlformats.org/officeDocument/2006/relationships/image" Target="../media/image618.png"/><Relationship Id="rId379" Type="http://schemas.openxmlformats.org/officeDocument/2006/relationships/image" Target="../media/image737.png"/><Relationship Id="rId7" Type="http://schemas.openxmlformats.org/officeDocument/2006/relationships/image" Target="../media/image551.png"/><Relationship Id="rId183" Type="http://schemas.openxmlformats.org/officeDocument/2006/relationships/image" Target="../media/image639.png"/><Relationship Id="rId239" Type="http://schemas.openxmlformats.org/officeDocument/2006/relationships/image" Target="../media/image667.png"/><Relationship Id="rId390" Type="http://schemas.openxmlformats.org/officeDocument/2006/relationships/customXml" Target="../ink/ink746.xml"/><Relationship Id="rId404" Type="http://schemas.openxmlformats.org/officeDocument/2006/relationships/customXml" Target="../ink/ink753.xml"/><Relationship Id="rId250" Type="http://schemas.openxmlformats.org/officeDocument/2006/relationships/customXml" Target="../ink/ink676.xml"/><Relationship Id="rId292" Type="http://schemas.openxmlformats.org/officeDocument/2006/relationships/customXml" Target="../ink/ink697.xml"/><Relationship Id="rId306" Type="http://schemas.openxmlformats.org/officeDocument/2006/relationships/customXml" Target="../ink/ink704.xml"/><Relationship Id="rId45" Type="http://schemas.openxmlformats.org/officeDocument/2006/relationships/image" Target="../media/image570.png"/><Relationship Id="rId87" Type="http://schemas.openxmlformats.org/officeDocument/2006/relationships/image" Target="../media/image591.png"/><Relationship Id="rId110" Type="http://schemas.openxmlformats.org/officeDocument/2006/relationships/customXml" Target="../ink/ink606.xml"/><Relationship Id="rId348" Type="http://schemas.openxmlformats.org/officeDocument/2006/relationships/customXml" Target="../ink/ink725.xml"/><Relationship Id="rId152" Type="http://schemas.openxmlformats.org/officeDocument/2006/relationships/customXml" Target="../ink/ink627.xml"/><Relationship Id="rId194" Type="http://schemas.openxmlformats.org/officeDocument/2006/relationships/customXml" Target="../ink/ink648.xml"/><Relationship Id="rId208" Type="http://schemas.openxmlformats.org/officeDocument/2006/relationships/customXml" Target="../ink/ink655.xml"/><Relationship Id="rId415" Type="http://schemas.openxmlformats.org/officeDocument/2006/relationships/image" Target="../media/image755.png"/><Relationship Id="rId261" Type="http://schemas.openxmlformats.org/officeDocument/2006/relationships/image" Target="../media/image678.png"/><Relationship Id="rId14" Type="http://schemas.openxmlformats.org/officeDocument/2006/relationships/customXml" Target="../ink/ink558.xml"/><Relationship Id="rId56" Type="http://schemas.openxmlformats.org/officeDocument/2006/relationships/customXml" Target="../ink/ink579.xml"/><Relationship Id="rId317" Type="http://schemas.openxmlformats.org/officeDocument/2006/relationships/image" Target="../media/image706.png"/><Relationship Id="rId359" Type="http://schemas.openxmlformats.org/officeDocument/2006/relationships/image" Target="../media/image727.png"/><Relationship Id="rId98" Type="http://schemas.openxmlformats.org/officeDocument/2006/relationships/customXml" Target="../ink/ink600.xml"/><Relationship Id="rId121" Type="http://schemas.openxmlformats.org/officeDocument/2006/relationships/image" Target="../media/image608.png"/><Relationship Id="rId163" Type="http://schemas.openxmlformats.org/officeDocument/2006/relationships/image" Target="../media/image629.png"/><Relationship Id="rId219" Type="http://schemas.openxmlformats.org/officeDocument/2006/relationships/image" Target="../media/image657.png"/><Relationship Id="rId370" Type="http://schemas.openxmlformats.org/officeDocument/2006/relationships/customXml" Target="../ink/ink736.xml"/><Relationship Id="rId426" Type="http://schemas.openxmlformats.org/officeDocument/2006/relationships/customXml" Target="../ink/ink764.xml"/><Relationship Id="rId230" Type="http://schemas.openxmlformats.org/officeDocument/2006/relationships/customXml" Target="../ink/ink666.xml"/><Relationship Id="rId25" Type="http://schemas.openxmlformats.org/officeDocument/2006/relationships/image" Target="../media/image560.png"/><Relationship Id="rId67" Type="http://schemas.openxmlformats.org/officeDocument/2006/relationships/image" Target="../media/image581.png"/><Relationship Id="rId272" Type="http://schemas.openxmlformats.org/officeDocument/2006/relationships/customXml" Target="../ink/ink687.xml"/><Relationship Id="rId328" Type="http://schemas.openxmlformats.org/officeDocument/2006/relationships/customXml" Target="../ink/ink715.xml"/><Relationship Id="rId132" Type="http://schemas.openxmlformats.org/officeDocument/2006/relationships/customXml" Target="../ink/ink617.xml"/><Relationship Id="rId174" Type="http://schemas.openxmlformats.org/officeDocument/2006/relationships/customXml" Target="../ink/ink638.xml"/><Relationship Id="rId381" Type="http://schemas.openxmlformats.org/officeDocument/2006/relationships/image" Target="../media/image738.png"/><Relationship Id="rId241" Type="http://schemas.openxmlformats.org/officeDocument/2006/relationships/image" Target="../media/image668.png"/><Relationship Id="rId437" Type="http://schemas.openxmlformats.org/officeDocument/2006/relationships/image" Target="../media/image766.png"/><Relationship Id="rId36" Type="http://schemas.openxmlformats.org/officeDocument/2006/relationships/customXml" Target="../ink/ink569.xml"/><Relationship Id="rId283" Type="http://schemas.openxmlformats.org/officeDocument/2006/relationships/image" Target="../media/image689.png"/><Relationship Id="rId339" Type="http://schemas.openxmlformats.org/officeDocument/2006/relationships/image" Target="../media/image717.png"/><Relationship Id="rId78" Type="http://schemas.openxmlformats.org/officeDocument/2006/relationships/customXml" Target="../ink/ink590.xml"/><Relationship Id="rId101" Type="http://schemas.openxmlformats.org/officeDocument/2006/relationships/image" Target="../media/image598.png"/><Relationship Id="rId143" Type="http://schemas.openxmlformats.org/officeDocument/2006/relationships/image" Target="../media/image619.png"/><Relationship Id="rId185" Type="http://schemas.openxmlformats.org/officeDocument/2006/relationships/image" Target="../media/image640.png"/><Relationship Id="rId350" Type="http://schemas.openxmlformats.org/officeDocument/2006/relationships/customXml" Target="../ink/ink726.xml"/><Relationship Id="rId406" Type="http://schemas.openxmlformats.org/officeDocument/2006/relationships/customXml" Target="../ink/ink754.xml"/><Relationship Id="rId9" Type="http://schemas.openxmlformats.org/officeDocument/2006/relationships/image" Target="../media/image552.png"/><Relationship Id="rId210" Type="http://schemas.openxmlformats.org/officeDocument/2006/relationships/customXml" Target="../ink/ink656.xml"/><Relationship Id="rId392" Type="http://schemas.openxmlformats.org/officeDocument/2006/relationships/customXml" Target="../ink/ink747.xml"/><Relationship Id="rId252" Type="http://schemas.openxmlformats.org/officeDocument/2006/relationships/customXml" Target="../ink/ink677.xml"/><Relationship Id="rId294" Type="http://schemas.openxmlformats.org/officeDocument/2006/relationships/customXml" Target="../ink/ink698.xml"/><Relationship Id="rId308" Type="http://schemas.openxmlformats.org/officeDocument/2006/relationships/customXml" Target="../ink/ink705.xml"/><Relationship Id="rId47" Type="http://schemas.openxmlformats.org/officeDocument/2006/relationships/image" Target="../media/image571.png"/><Relationship Id="rId89" Type="http://schemas.openxmlformats.org/officeDocument/2006/relationships/image" Target="../media/image592.png"/><Relationship Id="rId112" Type="http://schemas.openxmlformats.org/officeDocument/2006/relationships/customXml" Target="../ink/ink607.xml"/><Relationship Id="rId154" Type="http://schemas.openxmlformats.org/officeDocument/2006/relationships/customXml" Target="../ink/ink628.xml"/><Relationship Id="rId361" Type="http://schemas.openxmlformats.org/officeDocument/2006/relationships/image" Target="../media/image728.png"/><Relationship Id="rId196" Type="http://schemas.openxmlformats.org/officeDocument/2006/relationships/customXml" Target="../ink/ink649.xml"/><Relationship Id="rId417" Type="http://schemas.openxmlformats.org/officeDocument/2006/relationships/image" Target="../media/image756.png"/><Relationship Id="rId16" Type="http://schemas.openxmlformats.org/officeDocument/2006/relationships/customXml" Target="../ink/ink559.xml"/><Relationship Id="rId221" Type="http://schemas.openxmlformats.org/officeDocument/2006/relationships/image" Target="../media/image658.png"/><Relationship Id="rId263" Type="http://schemas.openxmlformats.org/officeDocument/2006/relationships/image" Target="../media/image679.png"/><Relationship Id="rId319" Type="http://schemas.openxmlformats.org/officeDocument/2006/relationships/image" Target="../media/image707.png"/><Relationship Id="rId58" Type="http://schemas.openxmlformats.org/officeDocument/2006/relationships/customXml" Target="../ink/ink580.xml"/><Relationship Id="rId123" Type="http://schemas.openxmlformats.org/officeDocument/2006/relationships/image" Target="../media/image609.png"/><Relationship Id="rId330" Type="http://schemas.openxmlformats.org/officeDocument/2006/relationships/customXml" Target="../ink/ink716.xml"/><Relationship Id="rId165" Type="http://schemas.openxmlformats.org/officeDocument/2006/relationships/image" Target="../media/image630.png"/><Relationship Id="rId372" Type="http://schemas.openxmlformats.org/officeDocument/2006/relationships/customXml" Target="../ink/ink737.xml"/><Relationship Id="rId428" Type="http://schemas.openxmlformats.org/officeDocument/2006/relationships/customXml" Target="../ink/ink765.xml"/><Relationship Id="rId232" Type="http://schemas.openxmlformats.org/officeDocument/2006/relationships/customXml" Target="../ink/ink667.xml"/><Relationship Id="rId274" Type="http://schemas.openxmlformats.org/officeDocument/2006/relationships/customXml" Target="../ink/ink688.xml"/><Relationship Id="rId27" Type="http://schemas.openxmlformats.org/officeDocument/2006/relationships/image" Target="../media/image561.png"/><Relationship Id="rId69" Type="http://schemas.openxmlformats.org/officeDocument/2006/relationships/image" Target="../media/image582.png"/><Relationship Id="rId134" Type="http://schemas.openxmlformats.org/officeDocument/2006/relationships/customXml" Target="../ink/ink618.xml"/><Relationship Id="rId80" Type="http://schemas.openxmlformats.org/officeDocument/2006/relationships/customXml" Target="../ink/ink591.xml"/><Relationship Id="rId176" Type="http://schemas.openxmlformats.org/officeDocument/2006/relationships/customXml" Target="../ink/ink639.xml"/><Relationship Id="rId341" Type="http://schemas.openxmlformats.org/officeDocument/2006/relationships/image" Target="../media/image718.png"/><Relationship Id="rId383" Type="http://schemas.openxmlformats.org/officeDocument/2006/relationships/image" Target="../media/image739.png"/><Relationship Id="rId439" Type="http://schemas.openxmlformats.org/officeDocument/2006/relationships/image" Target="../media/image767.png"/><Relationship Id="rId201" Type="http://schemas.openxmlformats.org/officeDocument/2006/relationships/image" Target="../media/image648.png"/><Relationship Id="rId243" Type="http://schemas.openxmlformats.org/officeDocument/2006/relationships/image" Target="../media/image669.png"/><Relationship Id="rId285" Type="http://schemas.openxmlformats.org/officeDocument/2006/relationships/image" Target="../media/image690.png"/><Relationship Id="rId38" Type="http://schemas.openxmlformats.org/officeDocument/2006/relationships/customXml" Target="../ink/ink570.xml"/><Relationship Id="rId103" Type="http://schemas.openxmlformats.org/officeDocument/2006/relationships/image" Target="../media/image599.png"/><Relationship Id="rId310" Type="http://schemas.openxmlformats.org/officeDocument/2006/relationships/customXml" Target="../ink/ink706.xml"/><Relationship Id="rId91" Type="http://schemas.openxmlformats.org/officeDocument/2006/relationships/image" Target="../media/image593.png"/><Relationship Id="rId145" Type="http://schemas.openxmlformats.org/officeDocument/2006/relationships/image" Target="../media/image620.png"/><Relationship Id="rId187" Type="http://schemas.openxmlformats.org/officeDocument/2006/relationships/image" Target="../media/image641.png"/><Relationship Id="rId352" Type="http://schemas.openxmlformats.org/officeDocument/2006/relationships/customXml" Target="../ink/ink727.xml"/><Relationship Id="rId394" Type="http://schemas.openxmlformats.org/officeDocument/2006/relationships/customXml" Target="../ink/ink748.xml"/><Relationship Id="rId408" Type="http://schemas.openxmlformats.org/officeDocument/2006/relationships/customXml" Target="../ink/ink755.xml"/><Relationship Id="rId212" Type="http://schemas.openxmlformats.org/officeDocument/2006/relationships/customXml" Target="../ink/ink657.xml"/><Relationship Id="rId254" Type="http://schemas.openxmlformats.org/officeDocument/2006/relationships/customXml" Target="../ink/ink678.xml"/><Relationship Id="rId49" Type="http://schemas.openxmlformats.org/officeDocument/2006/relationships/image" Target="../media/image572.png"/><Relationship Id="rId114" Type="http://schemas.openxmlformats.org/officeDocument/2006/relationships/customXml" Target="../ink/ink608.xml"/><Relationship Id="rId296" Type="http://schemas.openxmlformats.org/officeDocument/2006/relationships/customXml" Target="../ink/ink699.xml"/><Relationship Id="rId60" Type="http://schemas.openxmlformats.org/officeDocument/2006/relationships/customXml" Target="../ink/ink581.xml"/><Relationship Id="rId81" Type="http://schemas.openxmlformats.org/officeDocument/2006/relationships/image" Target="../media/image588.png"/><Relationship Id="rId135" Type="http://schemas.openxmlformats.org/officeDocument/2006/relationships/image" Target="../media/image615.png"/><Relationship Id="rId156" Type="http://schemas.openxmlformats.org/officeDocument/2006/relationships/customXml" Target="../ink/ink629.xml"/><Relationship Id="rId177" Type="http://schemas.openxmlformats.org/officeDocument/2006/relationships/image" Target="../media/image636.png"/><Relationship Id="rId198" Type="http://schemas.openxmlformats.org/officeDocument/2006/relationships/customXml" Target="../ink/ink650.xml"/><Relationship Id="rId321" Type="http://schemas.openxmlformats.org/officeDocument/2006/relationships/image" Target="../media/image708.png"/><Relationship Id="rId342" Type="http://schemas.openxmlformats.org/officeDocument/2006/relationships/customXml" Target="../ink/ink722.xml"/><Relationship Id="rId363" Type="http://schemas.openxmlformats.org/officeDocument/2006/relationships/image" Target="../media/image729.png"/><Relationship Id="rId384" Type="http://schemas.openxmlformats.org/officeDocument/2006/relationships/customXml" Target="../ink/ink743.xml"/><Relationship Id="rId419" Type="http://schemas.openxmlformats.org/officeDocument/2006/relationships/image" Target="../media/image757.png"/><Relationship Id="rId202" Type="http://schemas.openxmlformats.org/officeDocument/2006/relationships/customXml" Target="../ink/ink652.xml"/><Relationship Id="rId223" Type="http://schemas.openxmlformats.org/officeDocument/2006/relationships/image" Target="../media/image659.png"/><Relationship Id="rId244" Type="http://schemas.openxmlformats.org/officeDocument/2006/relationships/customXml" Target="../ink/ink673.xml"/><Relationship Id="rId430" Type="http://schemas.openxmlformats.org/officeDocument/2006/relationships/customXml" Target="../ink/ink766.xml"/><Relationship Id="rId18" Type="http://schemas.openxmlformats.org/officeDocument/2006/relationships/customXml" Target="../ink/ink560.xml"/><Relationship Id="rId39" Type="http://schemas.openxmlformats.org/officeDocument/2006/relationships/image" Target="../media/image567.png"/><Relationship Id="rId265" Type="http://schemas.openxmlformats.org/officeDocument/2006/relationships/image" Target="../media/image680.png"/><Relationship Id="rId286" Type="http://schemas.openxmlformats.org/officeDocument/2006/relationships/customXml" Target="../ink/ink694.xml"/><Relationship Id="rId50" Type="http://schemas.openxmlformats.org/officeDocument/2006/relationships/customXml" Target="../ink/ink576.xml"/><Relationship Id="rId104" Type="http://schemas.openxmlformats.org/officeDocument/2006/relationships/customXml" Target="../ink/ink603.xml"/><Relationship Id="rId125" Type="http://schemas.openxmlformats.org/officeDocument/2006/relationships/image" Target="../media/image610.png"/><Relationship Id="rId146" Type="http://schemas.openxmlformats.org/officeDocument/2006/relationships/customXml" Target="../ink/ink624.xml"/><Relationship Id="rId167" Type="http://schemas.openxmlformats.org/officeDocument/2006/relationships/image" Target="../media/image631.png"/><Relationship Id="rId188" Type="http://schemas.openxmlformats.org/officeDocument/2006/relationships/customXml" Target="../ink/ink645.xml"/><Relationship Id="rId311" Type="http://schemas.openxmlformats.org/officeDocument/2006/relationships/image" Target="../media/image703.png"/><Relationship Id="rId332" Type="http://schemas.openxmlformats.org/officeDocument/2006/relationships/customXml" Target="../ink/ink717.xml"/><Relationship Id="rId353" Type="http://schemas.openxmlformats.org/officeDocument/2006/relationships/image" Target="../media/image724.png"/><Relationship Id="rId374" Type="http://schemas.openxmlformats.org/officeDocument/2006/relationships/customXml" Target="../ink/ink738.xml"/><Relationship Id="rId395" Type="http://schemas.openxmlformats.org/officeDocument/2006/relationships/image" Target="../media/image745.png"/><Relationship Id="rId409" Type="http://schemas.openxmlformats.org/officeDocument/2006/relationships/image" Target="../media/image752.png"/><Relationship Id="rId71" Type="http://schemas.openxmlformats.org/officeDocument/2006/relationships/image" Target="../media/image583.png"/><Relationship Id="rId92" Type="http://schemas.openxmlformats.org/officeDocument/2006/relationships/customXml" Target="../ink/ink597.xml"/><Relationship Id="rId213" Type="http://schemas.openxmlformats.org/officeDocument/2006/relationships/image" Target="../media/image654.png"/><Relationship Id="rId234" Type="http://schemas.openxmlformats.org/officeDocument/2006/relationships/customXml" Target="../ink/ink668.xml"/><Relationship Id="rId420" Type="http://schemas.openxmlformats.org/officeDocument/2006/relationships/customXml" Target="../ink/ink761.xml"/><Relationship Id="rId2" Type="http://schemas.openxmlformats.org/officeDocument/2006/relationships/customXml" Target="../ink/ink552.xml"/><Relationship Id="rId29" Type="http://schemas.openxmlformats.org/officeDocument/2006/relationships/image" Target="../media/image562.png"/><Relationship Id="rId255" Type="http://schemas.openxmlformats.org/officeDocument/2006/relationships/image" Target="../media/image675.png"/><Relationship Id="rId276" Type="http://schemas.openxmlformats.org/officeDocument/2006/relationships/customXml" Target="../ink/ink689.xml"/><Relationship Id="rId297" Type="http://schemas.openxmlformats.org/officeDocument/2006/relationships/image" Target="../media/image696.png"/><Relationship Id="rId40" Type="http://schemas.openxmlformats.org/officeDocument/2006/relationships/customXml" Target="../ink/ink571.xml"/><Relationship Id="rId115" Type="http://schemas.openxmlformats.org/officeDocument/2006/relationships/image" Target="../media/image605.png"/><Relationship Id="rId136" Type="http://schemas.openxmlformats.org/officeDocument/2006/relationships/customXml" Target="../ink/ink619.xml"/><Relationship Id="rId157" Type="http://schemas.openxmlformats.org/officeDocument/2006/relationships/image" Target="../media/image626.png"/><Relationship Id="rId178" Type="http://schemas.openxmlformats.org/officeDocument/2006/relationships/customXml" Target="../ink/ink640.xml"/><Relationship Id="rId301" Type="http://schemas.openxmlformats.org/officeDocument/2006/relationships/image" Target="../media/image698.png"/><Relationship Id="rId322" Type="http://schemas.openxmlformats.org/officeDocument/2006/relationships/customXml" Target="../ink/ink712.xml"/><Relationship Id="rId343" Type="http://schemas.openxmlformats.org/officeDocument/2006/relationships/image" Target="../media/image719.png"/><Relationship Id="rId364" Type="http://schemas.openxmlformats.org/officeDocument/2006/relationships/customXml" Target="../ink/ink733.xml"/><Relationship Id="rId61" Type="http://schemas.openxmlformats.org/officeDocument/2006/relationships/image" Target="../media/image578.png"/><Relationship Id="rId82" Type="http://schemas.openxmlformats.org/officeDocument/2006/relationships/customXml" Target="../ink/ink592.xml"/><Relationship Id="rId199" Type="http://schemas.openxmlformats.org/officeDocument/2006/relationships/image" Target="../media/image647.png"/><Relationship Id="rId203" Type="http://schemas.openxmlformats.org/officeDocument/2006/relationships/image" Target="../media/image649.png"/><Relationship Id="rId385" Type="http://schemas.openxmlformats.org/officeDocument/2006/relationships/image" Target="../media/image740.png"/><Relationship Id="rId19" Type="http://schemas.openxmlformats.org/officeDocument/2006/relationships/image" Target="../media/image557.png"/><Relationship Id="rId224" Type="http://schemas.openxmlformats.org/officeDocument/2006/relationships/customXml" Target="../ink/ink663.xml"/><Relationship Id="rId245" Type="http://schemas.openxmlformats.org/officeDocument/2006/relationships/image" Target="../media/image670.png"/><Relationship Id="rId266" Type="http://schemas.openxmlformats.org/officeDocument/2006/relationships/customXml" Target="../ink/ink684.xml"/><Relationship Id="rId287" Type="http://schemas.openxmlformats.org/officeDocument/2006/relationships/image" Target="../media/image691.png"/><Relationship Id="rId410" Type="http://schemas.openxmlformats.org/officeDocument/2006/relationships/customXml" Target="../ink/ink756.xml"/><Relationship Id="rId431" Type="http://schemas.openxmlformats.org/officeDocument/2006/relationships/image" Target="../media/image763.png"/><Relationship Id="rId30" Type="http://schemas.openxmlformats.org/officeDocument/2006/relationships/customXml" Target="../ink/ink566.xml"/><Relationship Id="rId105" Type="http://schemas.openxmlformats.org/officeDocument/2006/relationships/image" Target="../media/image600.png"/><Relationship Id="rId126" Type="http://schemas.openxmlformats.org/officeDocument/2006/relationships/customXml" Target="../ink/ink614.xml"/><Relationship Id="rId147" Type="http://schemas.openxmlformats.org/officeDocument/2006/relationships/image" Target="../media/image621.png"/><Relationship Id="rId168" Type="http://schemas.openxmlformats.org/officeDocument/2006/relationships/customXml" Target="../ink/ink635.xml"/><Relationship Id="rId312" Type="http://schemas.openxmlformats.org/officeDocument/2006/relationships/customXml" Target="../ink/ink707.xml"/><Relationship Id="rId333" Type="http://schemas.openxmlformats.org/officeDocument/2006/relationships/image" Target="../media/image714.png"/><Relationship Id="rId354" Type="http://schemas.openxmlformats.org/officeDocument/2006/relationships/customXml" Target="../ink/ink728.xml"/><Relationship Id="rId51" Type="http://schemas.openxmlformats.org/officeDocument/2006/relationships/image" Target="../media/image573.png"/><Relationship Id="rId72" Type="http://schemas.openxmlformats.org/officeDocument/2006/relationships/customXml" Target="../ink/ink587.xml"/><Relationship Id="rId93" Type="http://schemas.openxmlformats.org/officeDocument/2006/relationships/image" Target="../media/image594.png"/><Relationship Id="rId189" Type="http://schemas.openxmlformats.org/officeDocument/2006/relationships/image" Target="../media/image642.png"/><Relationship Id="rId375" Type="http://schemas.openxmlformats.org/officeDocument/2006/relationships/image" Target="../media/image735.png"/><Relationship Id="rId396" Type="http://schemas.openxmlformats.org/officeDocument/2006/relationships/customXml" Target="../ink/ink749.xml"/><Relationship Id="rId3" Type="http://schemas.openxmlformats.org/officeDocument/2006/relationships/image" Target="../media/image549.png"/><Relationship Id="rId214" Type="http://schemas.openxmlformats.org/officeDocument/2006/relationships/customXml" Target="../ink/ink658.xml"/><Relationship Id="rId235" Type="http://schemas.openxmlformats.org/officeDocument/2006/relationships/image" Target="../media/image665.png"/><Relationship Id="rId256" Type="http://schemas.openxmlformats.org/officeDocument/2006/relationships/customXml" Target="../ink/ink679.xml"/><Relationship Id="rId277" Type="http://schemas.openxmlformats.org/officeDocument/2006/relationships/image" Target="../media/image686.png"/><Relationship Id="rId298" Type="http://schemas.openxmlformats.org/officeDocument/2006/relationships/customXml" Target="../ink/ink700.xml"/><Relationship Id="rId400" Type="http://schemas.openxmlformats.org/officeDocument/2006/relationships/customXml" Target="../ink/ink751.xml"/><Relationship Id="rId421" Type="http://schemas.openxmlformats.org/officeDocument/2006/relationships/image" Target="../media/image758.png"/><Relationship Id="rId116" Type="http://schemas.openxmlformats.org/officeDocument/2006/relationships/customXml" Target="../ink/ink609.xml"/><Relationship Id="rId137" Type="http://schemas.openxmlformats.org/officeDocument/2006/relationships/image" Target="../media/image616.png"/><Relationship Id="rId158" Type="http://schemas.openxmlformats.org/officeDocument/2006/relationships/customXml" Target="../ink/ink630.xml"/><Relationship Id="rId302" Type="http://schemas.openxmlformats.org/officeDocument/2006/relationships/customXml" Target="../ink/ink702.xml"/><Relationship Id="rId323" Type="http://schemas.openxmlformats.org/officeDocument/2006/relationships/image" Target="../media/image709.png"/><Relationship Id="rId344" Type="http://schemas.openxmlformats.org/officeDocument/2006/relationships/customXml" Target="../ink/ink723.xml"/><Relationship Id="rId20" Type="http://schemas.openxmlformats.org/officeDocument/2006/relationships/customXml" Target="../ink/ink561.xml"/><Relationship Id="rId41" Type="http://schemas.openxmlformats.org/officeDocument/2006/relationships/image" Target="../media/image568.png"/><Relationship Id="rId62" Type="http://schemas.openxmlformats.org/officeDocument/2006/relationships/customXml" Target="../ink/ink582.xml"/><Relationship Id="rId83" Type="http://schemas.openxmlformats.org/officeDocument/2006/relationships/image" Target="../media/image589.png"/><Relationship Id="rId179" Type="http://schemas.openxmlformats.org/officeDocument/2006/relationships/image" Target="../media/image637.png"/><Relationship Id="rId365" Type="http://schemas.openxmlformats.org/officeDocument/2006/relationships/image" Target="../media/image730.png"/><Relationship Id="rId386" Type="http://schemas.openxmlformats.org/officeDocument/2006/relationships/customXml" Target="../ink/ink744.xml"/><Relationship Id="rId190" Type="http://schemas.openxmlformats.org/officeDocument/2006/relationships/customXml" Target="../ink/ink646.xml"/><Relationship Id="rId204" Type="http://schemas.openxmlformats.org/officeDocument/2006/relationships/customXml" Target="../ink/ink653.xml"/><Relationship Id="rId225" Type="http://schemas.openxmlformats.org/officeDocument/2006/relationships/image" Target="../media/image660.png"/><Relationship Id="rId246" Type="http://schemas.openxmlformats.org/officeDocument/2006/relationships/customXml" Target="../ink/ink674.xml"/><Relationship Id="rId267" Type="http://schemas.openxmlformats.org/officeDocument/2006/relationships/image" Target="../media/image681.png"/><Relationship Id="rId288" Type="http://schemas.openxmlformats.org/officeDocument/2006/relationships/customXml" Target="../ink/ink695.xml"/><Relationship Id="rId411" Type="http://schemas.openxmlformats.org/officeDocument/2006/relationships/image" Target="../media/image753.png"/><Relationship Id="rId432" Type="http://schemas.openxmlformats.org/officeDocument/2006/relationships/customXml" Target="../ink/ink767.xml"/><Relationship Id="rId106" Type="http://schemas.openxmlformats.org/officeDocument/2006/relationships/customXml" Target="../ink/ink604.xml"/><Relationship Id="rId127" Type="http://schemas.openxmlformats.org/officeDocument/2006/relationships/image" Target="../media/image611.png"/><Relationship Id="rId313" Type="http://schemas.openxmlformats.org/officeDocument/2006/relationships/image" Target="../media/image704.png"/><Relationship Id="rId10" Type="http://schemas.openxmlformats.org/officeDocument/2006/relationships/customXml" Target="../ink/ink556.xml"/><Relationship Id="rId31" Type="http://schemas.openxmlformats.org/officeDocument/2006/relationships/image" Target="../media/image563.png"/><Relationship Id="rId52" Type="http://schemas.openxmlformats.org/officeDocument/2006/relationships/customXml" Target="../ink/ink577.xml"/><Relationship Id="rId73" Type="http://schemas.openxmlformats.org/officeDocument/2006/relationships/image" Target="../media/image584.png"/><Relationship Id="rId94" Type="http://schemas.openxmlformats.org/officeDocument/2006/relationships/customXml" Target="../ink/ink598.xml"/><Relationship Id="rId148" Type="http://schemas.openxmlformats.org/officeDocument/2006/relationships/customXml" Target="../ink/ink625.xml"/><Relationship Id="rId169" Type="http://schemas.openxmlformats.org/officeDocument/2006/relationships/image" Target="../media/image632.png"/><Relationship Id="rId334" Type="http://schemas.openxmlformats.org/officeDocument/2006/relationships/customXml" Target="../ink/ink718.xml"/><Relationship Id="rId355" Type="http://schemas.openxmlformats.org/officeDocument/2006/relationships/image" Target="../media/image725.png"/><Relationship Id="rId376" Type="http://schemas.openxmlformats.org/officeDocument/2006/relationships/customXml" Target="../ink/ink739.xml"/><Relationship Id="rId397" Type="http://schemas.openxmlformats.org/officeDocument/2006/relationships/image" Target="../media/image746.png"/><Relationship Id="rId4" Type="http://schemas.openxmlformats.org/officeDocument/2006/relationships/customXml" Target="../ink/ink553.xml"/><Relationship Id="rId180" Type="http://schemas.openxmlformats.org/officeDocument/2006/relationships/customXml" Target="../ink/ink641.xml"/><Relationship Id="rId215" Type="http://schemas.openxmlformats.org/officeDocument/2006/relationships/image" Target="../media/image655.png"/><Relationship Id="rId236" Type="http://schemas.openxmlformats.org/officeDocument/2006/relationships/customXml" Target="../ink/ink669.xml"/><Relationship Id="rId257" Type="http://schemas.openxmlformats.org/officeDocument/2006/relationships/image" Target="../media/image676.png"/><Relationship Id="rId278" Type="http://schemas.openxmlformats.org/officeDocument/2006/relationships/customXml" Target="../ink/ink690.xml"/><Relationship Id="rId401" Type="http://schemas.openxmlformats.org/officeDocument/2006/relationships/image" Target="../media/image748.png"/><Relationship Id="rId422" Type="http://schemas.openxmlformats.org/officeDocument/2006/relationships/customXml" Target="../ink/ink762.xml"/><Relationship Id="rId303" Type="http://schemas.openxmlformats.org/officeDocument/2006/relationships/image" Target="../media/image699.png"/><Relationship Id="rId42" Type="http://schemas.openxmlformats.org/officeDocument/2006/relationships/customXml" Target="../ink/ink572.xml"/><Relationship Id="rId84" Type="http://schemas.openxmlformats.org/officeDocument/2006/relationships/customXml" Target="../ink/ink593.xml"/><Relationship Id="rId138" Type="http://schemas.openxmlformats.org/officeDocument/2006/relationships/customXml" Target="../ink/ink620.xml"/><Relationship Id="rId345" Type="http://schemas.openxmlformats.org/officeDocument/2006/relationships/image" Target="../media/image720.png"/><Relationship Id="rId387" Type="http://schemas.openxmlformats.org/officeDocument/2006/relationships/image" Target="../media/image741.png"/><Relationship Id="rId191" Type="http://schemas.openxmlformats.org/officeDocument/2006/relationships/image" Target="../media/image643.png"/><Relationship Id="rId205" Type="http://schemas.openxmlformats.org/officeDocument/2006/relationships/image" Target="../media/image650.png"/><Relationship Id="rId247" Type="http://schemas.openxmlformats.org/officeDocument/2006/relationships/image" Target="../media/image671.png"/><Relationship Id="rId412" Type="http://schemas.openxmlformats.org/officeDocument/2006/relationships/customXml" Target="../ink/ink757.xml"/><Relationship Id="rId107" Type="http://schemas.openxmlformats.org/officeDocument/2006/relationships/image" Target="../media/image601.png"/><Relationship Id="rId289" Type="http://schemas.openxmlformats.org/officeDocument/2006/relationships/image" Target="../media/image692.png"/><Relationship Id="rId11" Type="http://schemas.openxmlformats.org/officeDocument/2006/relationships/image" Target="../media/image553.png"/><Relationship Id="rId53" Type="http://schemas.openxmlformats.org/officeDocument/2006/relationships/image" Target="../media/image574.png"/><Relationship Id="rId149" Type="http://schemas.openxmlformats.org/officeDocument/2006/relationships/image" Target="../media/image622.png"/><Relationship Id="rId314" Type="http://schemas.openxmlformats.org/officeDocument/2006/relationships/customXml" Target="../ink/ink708.xml"/><Relationship Id="rId356" Type="http://schemas.openxmlformats.org/officeDocument/2006/relationships/customXml" Target="../ink/ink729.xml"/><Relationship Id="rId398" Type="http://schemas.openxmlformats.org/officeDocument/2006/relationships/customXml" Target="../ink/ink750.xml"/><Relationship Id="rId95" Type="http://schemas.openxmlformats.org/officeDocument/2006/relationships/image" Target="../media/image595.png"/><Relationship Id="rId160" Type="http://schemas.openxmlformats.org/officeDocument/2006/relationships/customXml" Target="../ink/ink631.xml"/><Relationship Id="rId216" Type="http://schemas.openxmlformats.org/officeDocument/2006/relationships/customXml" Target="../ink/ink659.xml"/><Relationship Id="rId423" Type="http://schemas.openxmlformats.org/officeDocument/2006/relationships/image" Target="../media/image759.png"/><Relationship Id="rId258" Type="http://schemas.openxmlformats.org/officeDocument/2006/relationships/customXml" Target="../ink/ink680.xml"/><Relationship Id="rId22" Type="http://schemas.openxmlformats.org/officeDocument/2006/relationships/customXml" Target="../ink/ink562.xml"/><Relationship Id="rId64" Type="http://schemas.openxmlformats.org/officeDocument/2006/relationships/customXml" Target="../ink/ink583.xml"/><Relationship Id="rId118" Type="http://schemas.openxmlformats.org/officeDocument/2006/relationships/customXml" Target="../ink/ink610.xml"/><Relationship Id="rId325" Type="http://schemas.openxmlformats.org/officeDocument/2006/relationships/image" Target="../media/image710.png"/><Relationship Id="rId367" Type="http://schemas.openxmlformats.org/officeDocument/2006/relationships/image" Target="../media/image731.png"/><Relationship Id="rId171" Type="http://schemas.openxmlformats.org/officeDocument/2006/relationships/image" Target="../media/image633.png"/><Relationship Id="rId227" Type="http://schemas.openxmlformats.org/officeDocument/2006/relationships/image" Target="../media/image661.png"/><Relationship Id="rId269" Type="http://schemas.openxmlformats.org/officeDocument/2006/relationships/image" Target="../media/image682.png"/><Relationship Id="rId434" Type="http://schemas.openxmlformats.org/officeDocument/2006/relationships/customXml" Target="../ink/ink768.xml"/><Relationship Id="rId33" Type="http://schemas.openxmlformats.org/officeDocument/2006/relationships/image" Target="../media/image564.png"/><Relationship Id="rId129" Type="http://schemas.openxmlformats.org/officeDocument/2006/relationships/image" Target="../media/image612.png"/><Relationship Id="rId280" Type="http://schemas.openxmlformats.org/officeDocument/2006/relationships/customXml" Target="../ink/ink691.xml"/><Relationship Id="rId336" Type="http://schemas.openxmlformats.org/officeDocument/2006/relationships/customXml" Target="../ink/ink719.xml"/><Relationship Id="rId75" Type="http://schemas.openxmlformats.org/officeDocument/2006/relationships/image" Target="../media/image585.png"/><Relationship Id="rId140" Type="http://schemas.openxmlformats.org/officeDocument/2006/relationships/customXml" Target="../ink/ink621.xml"/><Relationship Id="rId182" Type="http://schemas.openxmlformats.org/officeDocument/2006/relationships/customXml" Target="../ink/ink642.xml"/><Relationship Id="rId378" Type="http://schemas.openxmlformats.org/officeDocument/2006/relationships/customXml" Target="../ink/ink740.xml"/><Relationship Id="rId403" Type="http://schemas.openxmlformats.org/officeDocument/2006/relationships/image" Target="../media/image749.png"/><Relationship Id="rId6" Type="http://schemas.openxmlformats.org/officeDocument/2006/relationships/customXml" Target="../ink/ink554.xml"/><Relationship Id="rId238" Type="http://schemas.openxmlformats.org/officeDocument/2006/relationships/customXml" Target="../ink/ink670.xml"/><Relationship Id="rId291" Type="http://schemas.openxmlformats.org/officeDocument/2006/relationships/image" Target="../media/image693.png"/><Relationship Id="rId305" Type="http://schemas.openxmlformats.org/officeDocument/2006/relationships/image" Target="../media/image700.png"/><Relationship Id="rId347" Type="http://schemas.openxmlformats.org/officeDocument/2006/relationships/image" Target="../media/image721.png"/><Relationship Id="rId44" Type="http://schemas.openxmlformats.org/officeDocument/2006/relationships/customXml" Target="../ink/ink573.xml"/><Relationship Id="rId86" Type="http://schemas.openxmlformats.org/officeDocument/2006/relationships/customXml" Target="../ink/ink594.xml"/><Relationship Id="rId151" Type="http://schemas.openxmlformats.org/officeDocument/2006/relationships/image" Target="../media/image623.png"/><Relationship Id="rId389" Type="http://schemas.openxmlformats.org/officeDocument/2006/relationships/image" Target="../media/image742.png"/><Relationship Id="rId193" Type="http://schemas.openxmlformats.org/officeDocument/2006/relationships/image" Target="../media/image644.png"/><Relationship Id="rId207" Type="http://schemas.openxmlformats.org/officeDocument/2006/relationships/image" Target="../media/image651.png"/><Relationship Id="rId249" Type="http://schemas.openxmlformats.org/officeDocument/2006/relationships/image" Target="../media/image672.png"/><Relationship Id="rId414" Type="http://schemas.openxmlformats.org/officeDocument/2006/relationships/customXml" Target="../ink/ink758.xml"/><Relationship Id="rId13" Type="http://schemas.openxmlformats.org/officeDocument/2006/relationships/image" Target="../media/image554.png"/><Relationship Id="rId109" Type="http://schemas.openxmlformats.org/officeDocument/2006/relationships/image" Target="../media/image602.png"/><Relationship Id="rId260" Type="http://schemas.openxmlformats.org/officeDocument/2006/relationships/customXml" Target="../ink/ink681.xml"/><Relationship Id="rId316" Type="http://schemas.openxmlformats.org/officeDocument/2006/relationships/customXml" Target="../ink/ink709.xml"/><Relationship Id="rId55" Type="http://schemas.openxmlformats.org/officeDocument/2006/relationships/image" Target="../media/image575.png"/><Relationship Id="rId97" Type="http://schemas.openxmlformats.org/officeDocument/2006/relationships/image" Target="../media/image596.png"/><Relationship Id="rId120" Type="http://schemas.openxmlformats.org/officeDocument/2006/relationships/customXml" Target="../ink/ink611.xml"/><Relationship Id="rId358" Type="http://schemas.openxmlformats.org/officeDocument/2006/relationships/customXml" Target="../ink/ink730.xml"/><Relationship Id="rId162" Type="http://schemas.openxmlformats.org/officeDocument/2006/relationships/customXml" Target="../ink/ink632.xml"/><Relationship Id="rId218" Type="http://schemas.openxmlformats.org/officeDocument/2006/relationships/customXml" Target="../ink/ink660.xml"/><Relationship Id="rId425" Type="http://schemas.openxmlformats.org/officeDocument/2006/relationships/image" Target="../media/image760.png"/><Relationship Id="rId271" Type="http://schemas.openxmlformats.org/officeDocument/2006/relationships/image" Target="../media/image683.png"/><Relationship Id="rId24" Type="http://schemas.openxmlformats.org/officeDocument/2006/relationships/customXml" Target="../ink/ink563.xml"/><Relationship Id="rId66" Type="http://schemas.openxmlformats.org/officeDocument/2006/relationships/customXml" Target="../ink/ink584.xml"/><Relationship Id="rId131" Type="http://schemas.openxmlformats.org/officeDocument/2006/relationships/image" Target="../media/image613.png"/><Relationship Id="rId327" Type="http://schemas.openxmlformats.org/officeDocument/2006/relationships/image" Target="../media/image711.png"/><Relationship Id="rId369" Type="http://schemas.openxmlformats.org/officeDocument/2006/relationships/image" Target="../media/image732.png"/><Relationship Id="rId173" Type="http://schemas.openxmlformats.org/officeDocument/2006/relationships/image" Target="../media/image634.png"/><Relationship Id="rId229" Type="http://schemas.openxmlformats.org/officeDocument/2006/relationships/image" Target="../media/image662.png"/><Relationship Id="rId380" Type="http://schemas.openxmlformats.org/officeDocument/2006/relationships/customXml" Target="../ink/ink741.xml"/><Relationship Id="rId436" Type="http://schemas.openxmlformats.org/officeDocument/2006/relationships/customXml" Target="../ink/ink769.xml"/><Relationship Id="rId240" Type="http://schemas.openxmlformats.org/officeDocument/2006/relationships/customXml" Target="../ink/ink671.xml"/><Relationship Id="rId35" Type="http://schemas.openxmlformats.org/officeDocument/2006/relationships/image" Target="../media/image565.png"/><Relationship Id="rId77" Type="http://schemas.openxmlformats.org/officeDocument/2006/relationships/image" Target="../media/image586.png"/><Relationship Id="rId100" Type="http://schemas.openxmlformats.org/officeDocument/2006/relationships/customXml" Target="../ink/ink601.xml"/><Relationship Id="rId282" Type="http://schemas.openxmlformats.org/officeDocument/2006/relationships/customXml" Target="../ink/ink692.xml"/><Relationship Id="rId338" Type="http://schemas.openxmlformats.org/officeDocument/2006/relationships/customXml" Target="../ink/ink720.xml"/><Relationship Id="rId8" Type="http://schemas.openxmlformats.org/officeDocument/2006/relationships/customXml" Target="../ink/ink555.xml"/><Relationship Id="rId142" Type="http://schemas.openxmlformats.org/officeDocument/2006/relationships/customXml" Target="../ink/ink622.xml"/><Relationship Id="rId184" Type="http://schemas.openxmlformats.org/officeDocument/2006/relationships/customXml" Target="../ink/ink643.xml"/><Relationship Id="rId391" Type="http://schemas.openxmlformats.org/officeDocument/2006/relationships/image" Target="../media/image743.png"/><Relationship Id="rId405" Type="http://schemas.openxmlformats.org/officeDocument/2006/relationships/image" Target="../media/image750.png"/><Relationship Id="rId251" Type="http://schemas.openxmlformats.org/officeDocument/2006/relationships/image" Target="../media/image673.png"/><Relationship Id="rId46" Type="http://schemas.openxmlformats.org/officeDocument/2006/relationships/customXml" Target="../ink/ink574.xml"/><Relationship Id="rId293" Type="http://schemas.openxmlformats.org/officeDocument/2006/relationships/image" Target="../media/image694.png"/><Relationship Id="rId307" Type="http://schemas.openxmlformats.org/officeDocument/2006/relationships/image" Target="../media/image701.png"/><Relationship Id="rId349" Type="http://schemas.openxmlformats.org/officeDocument/2006/relationships/image" Target="../media/image722.png"/><Relationship Id="rId88" Type="http://schemas.openxmlformats.org/officeDocument/2006/relationships/customXml" Target="../ink/ink595.xml"/><Relationship Id="rId111" Type="http://schemas.openxmlformats.org/officeDocument/2006/relationships/image" Target="../media/image603.png"/><Relationship Id="rId153" Type="http://schemas.openxmlformats.org/officeDocument/2006/relationships/image" Target="../media/image624.png"/><Relationship Id="rId195" Type="http://schemas.openxmlformats.org/officeDocument/2006/relationships/image" Target="../media/image645.png"/><Relationship Id="rId209" Type="http://schemas.openxmlformats.org/officeDocument/2006/relationships/image" Target="../media/image652.png"/><Relationship Id="rId360" Type="http://schemas.openxmlformats.org/officeDocument/2006/relationships/customXml" Target="../ink/ink731.xml"/><Relationship Id="rId416" Type="http://schemas.openxmlformats.org/officeDocument/2006/relationships/customXml" Target="../ink/ink759.xml"/><Relationship Id="rId220" Type="http://schemas.openxmlformats.org/officeDocument/2006/relationships/customXml" Target="../ink/ink661.xml"/><Relationship Id="rId15" Type="http://schemas.openxmlformats.org/officeDocument/2006/relationships/image" Target="../media/image555.png"/><Relationship Id="rId57" Type="http://schemas.openxmlformats.org/officeDocument/2006/relationships/image" Target="../media/image576.png"/><Relationship Id="rId262" Type="http://schemas.openxmlformats.org/officeDocument/2006/relationships/customXml" Target="../ink/ink682.xml"/><Relationship Id="rId318" Type="http://schemas.openxmlformats.org/officeDocument/2006/relationships/customXml" Target="../ink/ink710.xml"/><Relationship Id="rId99" Type="http://schemas.openxmlformats.org/officeDocument/2006/relationships/image" Target="../media/image597.png"/><Relationship Id="rId122" Type="http://schemas.openxmlformats.org/officeDocument/2006/relationships/customXml" Target="../ink/ink612.xml"/><Relationship Id="rId164" Type="http://schemas.openxmlformats.org/officeDocument/2006/relationships/customXml" Target="../ink/ink633.xml"/><Relationship Id="rId371" Type="http://schemas.openxmlformats.org/officeDocument/2006/relationships/image" Target="../media/image733.png"/><Relationship Id="rId427" Type="http://schemas.openxmlformats.org/officeDocument/2006/relationships/image" Target="../media/image761.png"/><Relationship Id="rId26" Type="http://schemas.openxmlformats.org/officeDocument/2006/relationships/customXml" Target="../ink/ink564.xml"/><Relationship Id="rId231" Type="http://schemas.openxmlformats.org/officeDocument/2006/relationships/image" Target="../media/image663.png"/><Relationship Id="rId273" Type="http://schemas.openxmlformats.org/officeDocument/2006/relationships/image" Target="../media/image684.png"/><Relationship Id="rId329" Type="http://schemas.openxmlformats.org/officeDocument/2006/relationships/image" Target="../media/image712.png"/><Relationship Id="rId68" Type="http://schemas.openxmlformats.org/officeDocument/2006/relationships/customXml" Target="../ink/ink585.xml"/><Relationship Id="rId133" Type="http://schemas.openxmlformats.org/officeDocument/2006/relationships/image" Target="../media/image614.png"/><Relationship Id="rId175" Type="http://schemas.openxmlformats.org/officeDocument/2006/relationships/image" Target="../media/image635.png"/><Relationship Id="rId340" Type="http://schemas.openxmlformats.org/officeDocument/2006/relationships/customXml" Target="../ink/ink721.xml"/><Relationship Id="rId200" Type="http://schemas.openxmlformats.org/officeDocument/2006/relationships/customXml" Target="../ink/ink651.xml"/><Relationship Id="rId382" Type="http://schemas.openxmlformats.org/officeDocument/2006/relationships/customXml" Target="../ink/ink742.xml"/><Relationship Id="rId438" Type="http://schemas.openxmlformats.org/officeDocument/2006/relationships/customXml" Target="../ink/ink770.xml"/><Relationship Id="rId242" Type="http://schemas.openxmlformats.org/officeDocument/2006/relationships/customXml" Target="../ink/ink672.xml"/><Relationship Id="rId284" Type="http://schemas.openxmlformats.org/officeDocument/2006/relationships/customXml" Target="../ink/ink693.xml"/><Relationship Id="rId37" Type="http://schemas.openxmlformats.org/officeDocument/2006/relationships/image" Target="../media/image566.png"/><Relationship Id="rId79" Type="http://schemas.openxmlformats.org/officeDocument/2006/relationships/image" Target="../media/image587.png"/><Relationship Id="rId102" Type="http://schemas.openxmlformats.org/officeDocument/2006/relationships/customXml" Target="../ink/ink602.xml"/><Relationship Id="rId144" Type="http://schemas.openxmlformats.org/officeDocument/2006/relationships/customXml" Target="../ink/ink623.xml"/><Relationship Id="rId90" Type="http://schemas.openxmlformats.org/officeDocument/2006/relationships/customXml" Target="../ink/ink596.xml"/><Relationship Id="rId186" Type="http://schemas.openxmlformats.org/officeDocument/2006/relationships/customXml" Target="../ink/ink644.xml"/><Relationship Id="rId351" Type="http://schemas.openxmlformats.org/officeDocument/2006/relationships/image" Target="../media/image723.png"/><Relationship Id="rId393" Type="http://schemas.openxmlformats.org/officeDocument/2006/relationships/image" Target="../media/image744.png"/><Relationship Id="rId407" Type="http://schemas.openxmlformats.org/officeDocument/2006/relationships/image" Target="../media/image751.png"/><Relationship Id="rId211" Type="http://schemas.openxmlformats.org/officeDocument/2006/relationships/image" Target="../media/image653.png"/><Relationship Id="rId253" Type="http://schemas.openxmlformats.org/officeDocument/2006/relationships/image" Target="../media/image674.png"/><Relationship Id="rId295" Type="http://schemas.openxmlformats.org/officeDocument/2006/relationships/image" Target="../media/image695.png"/><Relationship Id="rId309" Type="http://schemas.openxmlformats.org/officeDocument/2006/relationships/image" Target="../media/image702.png"/><Relationship Id="rId48" Type="http://schemas.openxmlformats.org/officeDocument/2006/relationships/customXml" Target="../ink/ink575.xml"/><Relationship Id="rId113" Type="http://schemas.openxmlformats.org/officeDocument/2006/relationships/image" Target="../media/image604.png"/><Relationship Id="rId320" Type="http://schemas.openxmlformats.org/officeDocument/2006/relationships/customXml" Target="../ink/ink711.xml"/><Relationship Id="rId155" Type="http://schemas.openxmlformats.org/officeDocument/2006/relationships/image" Target="../media/image625.png"/><Relationship Id="rId197" Type="http://schemas.openxmlformats.org/officeDocument/2006/relationships/image" Target="../media/image646.png"/><Relationship Id="rId362" Type="http://schemas.openxmlformats.org/officeDocument/2006/relationships/customXml" Target="../ink/ink732.xml"/><Relationship Id="rId418" Type="http://schemas.openxmlformats.org/officeDocument/2006/relationships/customXml" Target="../ink/ink760.xml"/><Relationship Id="rId222" Type="http://schemas.openxmlformats.org/officeDocument/2006/relationships/customXml" Target="../ink/ink662.xml"/><Relationship Id="rId264" Type="http://schemas.openxmlformats.org/officeDocument/2006/relationships/customXml" Target="../ink/ink683.xml"/><Relationship Id="rId17" Type="http://schemas.openxmlformats.org/officeDocument/2006/relationships/image" Target="../media/image556.png"/><Relationship Id="rId59" Type="http://schemas.openxmlformats.org/officeDocument/2006/relationships/image" Target="../media/image577.png"/><Relationship Id="rId124" Type="http://schemas.openxmlformats.org/officeDocument/2006/relationships/customXml" Target="../ink/ink613.xml"/><Relationship Id="rId70" Type="http://schemas.openxmlformats.org/officeDocument/2006/relationships/customXml" Target="../ink/ink586.xml"/><Relationship Id="rId166" Type="http://schemas.openxmlformats.org/officeDocument/2006/relationships/customXml" Target="../ink/ink634.xml"/><Relationship Id="rId331" Type="http://schemas.openxmlformats.org/officeDocument/2006/relationships/image" Target="../media/image713.png"/><Relationship Id="rId373" Type="http://schemas.openxmlformats.org/officeDocument/2006/relationships/image" Target="../media/image734.png"/><Relationship Id="rId429" Type="http://schemas.openxmlformats.org/officeDocument/2006/relationships/image" Target="../media/image762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664.png"/><Relationship Id="rId28" Type="http://schemas.openxmlformats.org/officeDocument/2006/relationships/customXml" Target="../ink/ink565.xml"/><Relationship Id="rId275" Type="http://schemas.openxmlformats.org/officeDocument/2006/relationships/image" Target="../media/image685.png"/><Relationship Id="rId300" Type="http://schemas.openxmlformats.org/officeDocument/2006/relationships/customXml" Target="../ink/ink701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24.png"/><Relationship Id="rId299" Type="http://schemas.openxmlformats.org/officeDocument/2006/relationships/image" Target="../media/image914.png"/><Relationship Id="rId21" Type="http://schemas.openxmlformats.org/officeDocument/2006/relationships/image" Target="../media/image776.png"/><Relationship Id="rId63" Type="http://schemas.openxmlformats.org/officeDocument/2006/relationships/image" Target="../media/image797.png"/><Relationship Id="rId159" Type="http://schemas.openxmlformats.org/officeDocument/2006/relationships/image" Target="../media/image845.png"/><Relationship Id="rId170" Type="http://schemas.openxmlformats.org/officeDocument/2006/relationships/customXml" Target="../ink/ink855.xml"/><Relationship Id="rId226" Type="http://schemas.openxmlformats.org/officeDocument/2006/relationships/customXml" Target="../ink/ink883.xml"/><Relationship Id="rId268" Type="http://schemas.openxmlformats.org/officeDocument/2006/relationships/customXml" Target="../ink/ink904.xml"/><Relationship Id="rId32" Type="http://schemas.openxmlformats.org/officeDocument/2006/relationships/customXml" Target="../ink/ink786.xml"/><Relationship Id="rId74" Type="http://schemas.openxmlformats.org/officeDocument/2006/relationships/customXml" Target="../ink/ink807.xml"/><Relationship Id="rId128" Type="http://schemas.openxmlformats.org/officeDocument/2006/relationships/customXml" Target="../ink/ink834.xml"/><Relationship Id="rId5" Type="http://schemas.openxmlformats.org/officeDocument/2006/relationships/image" Target="../media/image769.png"/><Relationship Id="rId181" Type="http://schemas.openxmlformats.org/officeDocument/2006/relationships/image" Target="../media/image855.png"/><Relationship Id="rId237" Type="http://schemas.openxmlformats.org/officeDocument/2006/relationships/image" Target="../media/image883.png"/><Relationship Id="rId279" Type="http://schemas.openxmlformats.org/officeDocument/2006/relationships/image" Target="../media/image904.png"/><Relationship Id="rId43" Type="http://schemas.openxmlformats.org/officeDocument/2006/relationships/image" Target="../media/image787.png"/><Relationship Id="rId139" Type="http://schemas.openxmlformats.org/officeDocument/2006/relationships/image" Target="../media/image835.png"/><Relationship Id="rId290" Type="http://schemas.openxmlformats.org/officeDocument/2006/relationships/customXml" Target="../ink/ink915.xml"/><Relationship Id="rId304" Type="http://schemas.openxmlformats.org/officeDocument/2006/relationships/customXml" Target="../ink/ink922.xml"/><Relationship Id="rId85" Type="http://schemas.openxmlformats.org/officeDocument/2006/relationships/image" Target="../media/image808.png"/><Relationship Id="rId150" Type="http://schemas.openxmlformats.org/officeDocument/2006/relationships/customXml" Target="../ink/ink845.xml"/><Relationship Id="rId192" Type="http://schemas.openxmlformats.org/officeDocument/2006/relationships/customXml" Target="../ink/ink866.xml"/><Relationship Id="rId206" Type="http://schemas.openxmlformats.org/officeDocument/2006/relationships/customXml" Target="../ink/ink873.xml"/><Relationship Id="rId248" Type="http://schemas.openxmlformats.org/officeDocument/2006/relationships/customXml" Target="../ink/ink894.xml"/><Relationship Id="rId12" Type="http://schemas.openxmlformats.org/officeDocument/2006/relationships/customXml" Target="../ink/ink776.xml"/><Relationship Id="rId108" Type="http://schemas.openxmlformats.org/officeDocument/2006/relationships/customXml" Target="../ink/ink824.xml"/><Relationship Id="rId54" Type="http://schemas.openxmlformats.org/officeDocument/2006/relationships/customXml" Target="../ink/ink797.xml"/><Relationship Id="rId96" Type="http://schemas.openxmlformats.org/officeDocument/2006/relationships/customXml" Target="../ink/ink818.xml"/><Relationship Id="rId161" Type="http://schemas.openxmlformats.org/officeDocument/2006/relationships/image" Target="../media/image846.png"/><Relationship Id="rId217" Type="http://schemas.openxmlformats.org/officeDocument/2006/relationships/image" Target="../media/image873.png"/><Relationship Id="rId259" Type="http://schemas.openxmlformats.org/officeDocument/2006/relationships/image" Target="../media/image894.png"/><Relationship Id="rId23" Type="http://schemas.openxmlformats.org/officeDocument/2006/relationships/image" Target="../media/image777.png"/><Relationship Id="rId119" Type="http://schemas.openxmlformats.org/officeDocument/2006/relationships/image" Target="../media/image825.png"/><Relationship Id="rId270" Type="http://schemas.openxmlformats.org/officeDocument/2006/relationships/customXml" Target="../ink/ink905.xml"/><Relationship Id="rId44" Type="http://schemas.openxmlformats.org/officeDocument/2006/relationships/customXml" Target="../ink/ink792.xml"/><Relationship Id="rId65" Type="http://schemas.openxmlformats.org/officeDocument/2006/relationships/image" Target="../media/image798.png"/><Relationship Id="rId86" Type="http://schemas.openxmlformats.org/officeDocument/2006/relationships/customXml" Target="../ink/ink813.xml"/><Relationship Id="rId130" Type="http://schemas.openxmlformats.org/officeDocument/2006/relationships/customXml" Target="../ink/ink835.xml"/><Relationship Id="rId151" Type="http://schemas.openxmlformats.org/officeDocument/2006/relationships/image" Target="../media/image841.png"/><Relationship Id="rId172" Type="http://schemas.openxmlformats.org/officeDocument/2006/relationships/customXml" Target="../ink/ink856.xml"/><Relationship Id="rId193" Type="http://schemas.openxmlformats.org/officeDocument/2006/relationships/image" Target="../media/image861.png"/><Relationship Id="rId207" Type="http://schemas.openxmlformats.org/officeDocument/2006/relationships/image" Target="../media/image868.png"/><Relationship Id="rId228" Type="http://schemas.openxmlformats.org/officeDocument/2006/relationships/customXml" Target="../ink/ink884.xml"/><Relationship Id="rId249" Type="http://schemas.openxmlformats.org/officeDocument/2006/relationships/image" Target="../media/image889.png"/><Relationship Id="rId13" Type="http://schemas.openxmlformats.org/officeDocument/2006/relationships/image" Target="../media/image773.png"/><Relationship Id="rId109" Type="http://schemas.openxmlformats.org/officeDocument/2006/relationships/image" Target="../media/image820.png"/><Relationship Id="rId260" Type="http://schemas.openxmlformats.org/officeDocument/2006/relationships/customXml" Target="../ink/ink900.xml"/><Relationship Id="rId281" Type="http://schemas.openxmlformats.org/officeDocument/2006/relationships/image" Target="../media/image905.png"/><Relationship Id="rId34" Type="http://schemas.openxmlformats.org/officeDocument/2006/relationships/customXml" Target="../ink/ink787.xml"/><Relationship Id="rId55" Type="http://schemas.openxmlformats.org/officeDocument/2006/relationships/image" Target="../media/image793.png"/><Relationship Id="rId76" Type="http://schemas.openxmlformats.org/officeDocument/2006/relationships/customXml" Target="../ink/ink808.xml"/><Relationship Id="rId97" Type="http://schemas.openxmlformats.org/officeDocument/2006/relationships/image" Target="../media/image814.png"/><Relationship Id="rId120" Type="http://schemas.openxmlformats.org/officeDocument/2006/relationships/customXml" Target="../ink/ink830.xml"/><Relationship Id="rId141" Type="http://schemas.openxmlformats.org/officeDocument/2006/relationships/image" Target="../media/image836.png"/><Relationship Id="rId7" Type="http://schemas.openxmlformats.org/officeDocument/2006/relationships/image" Target="../media/image770.png"/><Relationship Id="rId162" Type="http://schemas.openxmlformats.org/officeDocument/2006/relationships/customXml" Target="../ink/ink851.xml"/><Relationship Id="rId183" Type="http://schemas.openxmlformats.org/officeDocument/2006/relationships/image" Target="../media/image856.png"/><Relationship Id="rId218" Type="http://schemas.openxmlformats.org/officeDocument/2006/relationships/customXml" Target="../ink/ink879.xml"/><Relationship Id="rId239" Type="http://schemas.openxmlformats.org/officeDocument/2006/relationships/image" Target="../media/image884.png"/><Relationship Id="rId250" Type="http://schemas.openxmlformats.org/officeDocument/2006/relationships/customXml" Target="../ink/ink895.xml"/><Relationship Id="rId271" Type="http://schemas.openxmlformats.org/officeDocument/2006/relationships/image" Target="../media/image900.png"/><Relationship Id="rId292" Type="http://schemas.openxmlformats.org/officeDocument/2006/relationships/customXml" Target="../ink/ink916.xml"/><Relationship Id="rId306" Type="http://schemas.openxmlformats.org/officeDocument/2006/relationships/customXml" Target="../ink/ink923.xml"/><Relationship Id="rId24" Type="http://schemas.openxmlformats.org/officeDocument/2006/relationships/customXml" Target="../ink/ink782.xml"/><Relationship Id="rId45" Type="http://schemas.openxmlformats.org/officeDocument/2006/relationships/image" Target="../media/image788.png"/><Relationship Id="rId66" Type="http://schemas.openxmlformats.org/officeDocument/2006/relationships/customXml" Target="../ink/ink803.xml"/><Relationship Id="rId87" Type="http://schemas.openxmlformats.org/officeDocument/2006/relationships/image" Target="../media/image809.png"/><Relationship Id="rId110" Type="http://schemas.openxmlformats.org/officeDocument/2006/relationships/customXml" Target="../ink/ink825.xml"/><Relationship Id="rId131" Type="http://schemas.openxmlformats.org/officeDocument/2006/relationships/image" Target="../media/image831.png"/><Relationship Id="rId152" Type="http://schemas.openxmlformats.org/officeDocument/2006/relationships/customXml" Target="../ink/ink846.xml"/><Relationship Id="rId173" Type="http://schemas.openxmlformats.org/officeDocument/2006/relationships/image" Target="../media/image851.png"/><Relationship Id="rId194" Type="http://schemas.openxmlformats.org/officeDocument/2006/relationships/customXml" Target="../ink/ink867.xml"/><Relationship Id="rId208" Type="http://schemas.openxmlformats.org/officeDocument/2006/relationships/customXml" Target="../ink/ink874.xml"/><Relationship Id="rId229" Type="http://schemas.openxmlformats.org/officeDocument/2006/relationships/image" Target="../media/image879.png"/><Relationship Id="rId240" Type="http://schemas.openxmlformats.org/officeDocument/2006/relationships/customXml" Target="../ink/ink890.xml"/><Relationship Id="rId261" Type="http://schemas.openxmlformats.org/officeDocument/2006/relationships/image" Target="../media/image895.png"/><Relationship Id="rId14" Type="http://schemas.openxmlformats.org/officeDocument/2006/relationships/customXml" Target="../ink/ink777.xml"/><Relationship Id="rId35" Type="http://schemas.openxmlformats.org/officeDocument/2006/relationships/image" Target="../media/image783.png"/><Relationship Id="rId56" Type="http://schemas.openxmlformats.org/officeDocument/2006/relationships/customXml" Target="../ink/ink798.xml"/><Relationship Id="rId77" Type="http://schemas.openxmlformats.org/officeDocument/2006/relationships/image" Target="../media/image804.png"/><Relationship Id="rId100" Type="http://schemas.openxmlformats.org/officeDocument/2006/relationships/customXml" Target="../ink/ink820.xml"/><Relationship Id="rId282" Type="http://schemas.openxmlformats.org/officeDocument/2006/relationships/customXml" Target="../ink/ink911.xml"/><Relationship Id="rId8" Type="http://schemas.openxmlformats.org/officeDocument/2006/relationships/customXml" Target="../ink/ink774.xml"/><Relationship Id="rId98" Type="http://schemas.openxmlformats.org/officeDocument/2006/relationships/customXml" Target="../ink/ink819.xml"/><Relationship Id="rId121" Type="http://schemas.openxmlformats.org/officeDocument/2006/relationships/image" Target="../media/image826.png"/><Relationship Id="rId142" Type="http://schemas.openxmlformats.org/officeDocument/2006/relationships/customXml" Target="../ink/ink841.xml"/><Relationship Id="rId163" Type="http://schemas.openxmlformats.org/officeDocument/2006/relationships/image" Target="../media/image847.png"/><Relationship Id="rId184" Type="http://schemas.openxmlformats.org/officeDocument/2006/relationships/customXml" Target="../ink/ink862.xml"/><Relationship Id="rId219" Type="http://schemas.openxmlformats.org/officeDocument/2006/relationships/image" Target="../media/image874.png"/><Relationship Id="rId230" Type="http://schemas.openxmlformats.org/officeDocument/2006/relationships/customXml" Target="../ink/ink885.xml"/><Relationship Id="rId251" Type="http://schemas.openxmlformats.org/officeDocument/2006/relationships/image" Target="../media/image890.png"/><Relationship Id="rId25" Type="http://schemas.openxmlformats.org/officeDocument/2006/relationships/image" Target="../media/image778.png"/><Relationship Id="rId46" Type="http://schemas.openxmlformats.org/officeDocument/2006/relationships/customXml" Target="../ink/ink793.xml"/><Relationship Id="rId67" Type="http://schemas.openxmlformats.org/officeDocument/2006/relationships/image" Target="../media/image799.png"/><Relationship Id="rId272" Type="http://schemas.openxmlformats.org/officeDocument/2006/relationships/customXml" Target="../ink/ink906.xml"/><Relationship Id="rId293" Type="http://schemas.openxmlformats.org/officeDocument/2006/relationships/image" Target="../media/image911.png"/><Relationship Id="rId307" Type="http://schemas.openxmlformats.org/officeDocument/2006/relationships/image" Target="../media/image918.png"/><Relationship Id="rId88" Type="http://schemas.openxmlformats.org/officeDocument/2006/relationships/customXml" Target="../ink/ink814.xml"/><Relationship Id="rId111" Type="http://schemas.openxmlformats.org/officeDocument/2006/relationships/image" Target="../media/image821.png"/><Relationship Id="rId132" Type="http://schemas.openxmlformats.org/officeDocument/2006/relationships/customXml" Target="../ink/ink836.xml"/><Relationship Id="rId153" Type="http://schemas.openxmlformats.org/officeDocument/2006/relationships/image" Target="../media/image842.png"/><Relationship Id="rId174" Type="http://schemas.openxmlformats.org/officeDocument/2006/relationships/customXml" Target="../ink/ink857.xml"/><Relationship Id="rId195" Type="http://schemas.openxmlformats.org/officeDocument/2006/relationships/image" Target="../media/image862.png"/><Relationship Id="rId209" Type="http://schemas.openxmlformats.org/officeDocument/2006/relationships/image" Target="../media/image869.png"/><Relationship Id="rId220" Type="http://schemas.openxmlformats.org/officeDocument/2006/relationships/customXml" Target="../ink/ink880.xml"/><Relationship Id="rId241" Type="http://schemas.openxmlformats.org/officeDocument/2006/relationships/image" Target="../media/image885.png"/><Relationship Id="rId15" Type="http://schemas.openxmlformats.org/officeDocument/2006/relationships/image" Target="../media/image774.png"/><Relationship Id="rId36" Type="http://schemas.openxmlformats.org/officeDocument/2006/relationships/customXml" Target="../ink/ink788.xml"/><Relationship Id="rId57" Type="http://schemas.openxmlformats.org/officeDocument/2006/relationships/image" Target="../media/image794.png"/><Relationship Id="rId262" Type="http://schemas.openxmlformats.org/officeDocument/2006/relationships/customXml" Target="../ink/ink901.xml"/><Relationship Id="rId283" Type="http://schemas.openxmlformats.org/officeDocument/2006/relationships/image" Target="../media/image906.png"/><Relationship Id="rId78" Type="http://schemas.openxmlformats.org/officeDocument/2006/relationships/customXml" Target="../ink/ink809.xml"/><Relationship Id="rId99" Type="http://schemas.openxmlformats.org/officeDocument/2006/relationships/image" Target="../media/image815.png"/><Relationship Id="rId101" Type="http://schemas.openxmlformats.org/officeDocument/2006/relationships/image" Target="../media/image816.png"/><Relationship Id="rId122" Type="http://schemas.openxmlformats.org/officeDocument/2006/relationships/customXml" Target="../ink/ink831.xml"/><Relationship Id="rId143" Type="http://schemas.openxmlformats.org/officeDocument/2006/relationships/image" Target="../media/image837.png"/><Relationship Id="rId164" Type="http://schemas.openxmlformats.org/officeDocument/2006/relationships/customXml" Target="../ink/ink852.xml"/><Relationship Id="rId185" Type="http://schemas.openxmlformats.org/officeDocument/2006/relationships/image" Target="../media/image857.png"/><Relationship Id="rId9" Type="http://schemas.openxmlformats.org/officeDocument/2006/relationships/image" Target="../media/image771.png"/><Relationship Id="rId210" Type="http://schemas.openxmlformats.org/officeDocument/2006/relationships/customXml" Target="../ink/ink875.xml"/><Relationship Id="rId26" Type="http://schemas.openxmlformats.org/officeDocument/2006/relationships/customXml" Target="../ink/ink783.xml"/><Relationship Id="rId231" Type="http://schemas.openxmlformats.org/officeDocument/2006/relationships/image" Target="../media/image880.png"/><Relationship Id="rId252" Type="http://schemas.openxmlformats.org/officeDocument/2006/relationships/customXml" Target="../ink/ink896.xml"/><Relationship Id="rId273" Type="http://schemas.openxmlformats.org/officeDocument/2006/relationships/image" Target="../media/image901.png"/><Relationship Id="rId294" Type="http://schemas.openxmlformats.org/officeDocument/2006/relationships/customXml" Target="../ink/ink917.xml"/><Relationship Id="rId308" Type="http://schemas.openxmlformats.org/officeDocument/2006/relationships/customXml" Target="../ink/ink924.xml"/><Relationship Id="rId47" Type="http://schemas.openxmlformats.org/officeDocument/2006/relationships/image" Target="../media/image789.png"/><Relationship Id="rId68" Type="http://schemas.openxmlformats.org/officeDocument/2006/relationships/customXml" Target="../ink/ink804.xml"/><Relationship Id="rId89" Type="http://schemas.openxmlformats.org/officeDocument/2006/relationships/image" Target="../media/image810.png"/><Relationship Id="rId112" Type="http://schemas.openxmlformats.org/officeDocument/2006/relationships/customXml" Target="../ink/ink826.xml"/><Relationship Id="rId133" Type="http://schemas.openxmlformats.org/officeDocument/2006/relationships/image" Target="../media/image832.png"/><Relationship Id="rId154" Type="http://schemas.openxmlformats.org/officeDocument/2006/relationships/customXml" Target="../ink/ink847.xml"/><Relationship Id="rId175" Type="http://schemas.openxmlformats.org/officeDocument/2006/relationships/image" Target="../media/image852.png"/><Relationship Id="rId196" Type="http://schemas.openxmlformats.org/officeDocument/2006/relationships/customXml" Target="../ink/ink868.xml"/><Relationship Id="rId200" Type="http://schemas.openxmlformats.org/officeDocument/2006/relationships/customXml" Target="../ink/ink870.xml"/><Relationship Id="rId16" Type="http://schemas.openxmlformats.org/officeDocument/2006/relationships/customXml" Target="../ink/ink778.xml"/><Relationship Id="rId221" Type="http://schemas.openxmlformats.org/officeDocument/2006/relationships/image" Target="../media/image875.png"/><Relationship Id="rId242" Type="http://schemas.openxmlformats.org/officeDocument/2006/relationships/customXml" Target="../ink/ink891.xml"/><Relationship Id="rId263" Type="http://schemas.openxmlformats.org/officeDocument/2006/relationships/image" Target="../media/image896.png"/><Relationship Id="rId284" Type="http://schemas.openxmlformats.org/officeDocument/2006/relationships/customXml" Target="../ink/ink912.xml"/><Relationship Id="rId37" Type="http://schemas.openxmlformats.org/officeDocument/2006/relationships/image" Target="../media/image784.png"/><Relationship Id="rId58" Type="http://schemas.openxmlformats.org/officeDocument/2006/relationships/customXml" Target="../ink/ink799.xml"/><Relationship Id="rId79" Type="http://schemas.openxmlformats.org/officeDocument/2006/relationships/image" Target="../media/image805.png"/><Relationship Id="rId102" Type="http://schemas.openxmlformats.org/officeDocument/2006/relationships/customXml" Target="../ink/ink821.xml"/><Relationship Id="rId123" Type="http://schemas.openxmlformats.org/officeDocument/2006/relationships/image" Target="../media/image827.png"/><Relationship Id="rId144" Type="http://schemas.openxmlformats.org/officeDocument/2006/relationships/customXml" Target="../ink/ink842.xml"/><Relationship Id="rId90" Type="http://schemas.openxmlformats.org/officeDocument/2006/relationships/customXml" Target="../ink/ink815.xml"/><Relationship Id="rId165" Type="http://schemas.openxmlformats.org/officeDocument/2006/relationships/image" Target="../media/image848.png"/><Relationship Id="rId186" Type="http://schemas.openxmlformats.org/officeDocument/2006/relationships/customXml" Target="../ink/ink863.xml"/><Relationship Id="rId211" Type="http://schemas.openxmlformats.org/officeDocument/2006/relationships/image" Target="../media/image870.png"/><Relationship Id="rId232" Type="http://schemas.openxmlformats.org/officeDocument/2006/relationships/customXml" Target="../ink/ink886.xml"/><Relationship Id="rId253" Type="http://schemas.openxmlformats.org/officeDocument/2006/relationships/image" Target="../media/image891.png"/><Relationship Id="rId274" Type="http://schemas.openxmlformats.org/officeDocument/2006/relationships/customXml" Target="../ink/ink907.xml"/><Relationship Id="rId295" Type="http://schemas.openxmlformats.org/officeDocument/2006/relationships/image" Target="../media/image912.png"/><Relationship Id="rId309" Type="http://schemas.openxmlformats.org/officeDocument/2006/relationships/image" Target="../media/image919.png"/><Relationship Id="rId27" Type="http://schemas.openxmlformats.org/officeDocument/2006/relationships/image" Target="../media/image779.png"/><Relationship Id="rId48" Type="http://schemas.openxmlformats.org/officeDocument/2006/relationships/customXml" Target="../ink/ink794.xml"/><Relationship Id="rId69" Type="http://schemas.openxmlformats.org/officeDocument/2006/relationships/image" Target="../media/image800.png"/><Relationship Id="rId113" Type="http://schemas.openxmlformats.org/officeDocument/2006/relationships/image" Target="../media/image822.png"/><Relationship Id="rId134" Type="http://schemas.openxmlformats.org/officeDocument/2006/relationships/customXml" Target="../ink/ink837.xml"/><Relationship Id="rId80" Type="http://schemas.openxmlformats.org/officeDocument/2006/relationships/customXml" Target="../ink/ink810.xml"/><Relationship Id="rId155" Type="http://schemas.openxmlformats.org/officeDocument/2006/relationships/image" Target="../media/image843.png"/><Relationship Id="rId176" Type="http://schemas.openxmlformats.org/officeDocument/2006/relationships/customXml" Target="../ink/ink858.xml"/><Relationship Id="rId197" Type="http://schemas.openxmlformats.org/officeDocument/2006/relationships/image" Target="../media/image863.png"/><Relationship Id="rId201" Type="http://schemas.openxmlformats.org/officeDocument/2006/relationships/image" Target="../media/image865.png"/><Relationship Id="rId222" Type="http://schemas.openxmlformats.org/officeDocument/2006/relationships/customXml" Target="../ink/ink881.xml"/><Relationship Id="rId243" Type="http://schemas.openxmlformats.org/officeDocument/2006/relationships/image" Target="../media/image886.png"/><Relationship Id="rId264" Type="http://schemas.openxmlformats.org/officeDocument/2006/relationships/customXml" Target="../ink/ink902.xml"/><Relationship Id="rId285" Type="http://schemas.openxmlformats.org/officeDocument/2006/relationships/image" Target="../media/image907.png"/><Relationship Id="rId17" Type="http://schemas.openxmlformats.org/officeDocument/2006/relationships/image" Target="../media/image82.png"/><Relationship Id="rId38" Type="http://schemas.openxmlformats.org/officeDocument/2006/relationships/customXml" Target="../ink/ink789.xml"/><Relationship Id="rId59" Type="http://schemas.openxmlformats.org/officeDocument/2006/relationships/image" Target="../media/image795.png"/><Relationship Id="rId103" Type="http://schemas.openxmlformats.org/officeDocument/2006/relationships/image" Target="../media/image817.png"/><Relationship Id="rId124" Type="http://schemas.openxmlformats.org/officeDocument/2006/relationships/customXml" Target="../ink/ink832.xml"/><Relationship Id="rId310" Type="http://schemas.openxmlformats.org/officeDocument/2006/relationships/customXml" Target="../ink/ink925.xml"/><Relationship Id="rId70" Type="http://schemas.openxmlformats.org/officeDocument/2006/relationships/customXml" Target="../ink/ink805.xml"/><Relationship Id="rId91" Type="http://schemas.openxmlformats.org/officeDocument/2006/relationships/image" Target="../media/image811.png"/><Relationship Id="rId145" Type="http://schemas.openxmlformats.org/officeDocument/2006/relationships/image" Target="../media/image838.png"/><Relationship Id="rId166" Type="http://schemas.openxmlformats.org/officeDocument/2006/relationships/customXml" Target="../ink/ink853.xml"/><Relationship Id="rId187" Type="http://schemas.openxmlformats.org/officeDocument/2006/relationships/image" Target="../media/image85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76.xml"/><Relationship Id="rId233" Type="http://schemas.openxmlformats.org/officeDocument/2006/relationships/image" Target="../media/image881.png"/><Relationship Id="rId254" Type="http://schemas.openxmlformats.org/officeDocument/2006/relationships/customXml" Target="../ink/ink897.xml"/><Relationship Id="rId28" Type="http://schemas.openxmlformats.org/officeDocument/2006/relationships/customXml" Target="../ink/ink784.xml"/><Relationship Id="rId49" Type="http://schemas.openxmlformats.org/officeDocument/2006/relationships/image" Target="../media/image790.png"/><Relationship Id="rId114" Type="http://schemas.openxmlformats.org/officeDocument/2006/relationships/customXml" Target="../ink/ink827.xml"/><Relationship Id="rId275" Type="http://schemas.openxmlformats.org/officeDocument/2006/relationships/image" Target="../media/image902.png"/><Relationship Id="rId296" Type="http://schemas.openxmlformats.org/officeDocument/2006/relationships/customXml" Target="../ink/ink918.xml"/><Relationship Id="rId300" Type="http://schemas.openxmlformats.org/officeDocument/2006/relationships/customXml" Target="../ink/ink920.xml"/><Relationship Id="rId60" Type="http://schemas.openxmlformats.org/officeDocument/2006/relationships/customXml" Target="../ink/ink800.xml"/><Relationship Id="rId81" Type="http://schemas.openxmlformats.org/officeDocument/2006/relationships/image" Target="../media/image806.png"/><Relationship Id="rId135" Type="http://schemas.openxmlformats.org/officeDocument/2006/relationships/image" Target="../media/image833.png"/><Relationship Id="rId156" Type="http://schemas.openxmlformats.org/officeDocument/2006/relationships/customXml" Target="../ink/ink848.xml"/><Relationship Id="rId177" Type="http://schemas.openxmlformats.org/officeDocument/2006/relationships/image" Target="../media/image853.png"/><Relationship Id="rId198" Type="http://schemas.openxmlformats.org/officeDocument/2006/relationships/customXml" Target="../ink/ink869.xml"/><Relationship Id="rId202" Type="http://schemas.openxmlformats.org/officeDocument/2006/relationships/customXml" Target="../ink/ink871.xml"/><Relationship Id="rId223" Type="http://schemas.openxmlformats.org/officeDocument/2006/relationships/image" Target="../media/image876.png"/><Relationship Id="rId244" Type="http://schemas.openxmlformats.org/officeDocument/2006/relationships/customXml" Target="../ink/ink892.xml"/><Relationship Id="rId18" Type="http://schemas.openxmlformats.org/officeDocument/2006/relationships/customXml" Target="../ink/ink779.xml"/><Relationship Id="rId39" Type="http://schemas.openxmlformats.org/officeDocument/2006/relationships/image" Target="../media/image785.png"/><Relationship Id="rId265" Type="http://schemas.openxmlformats.org/officeDocument/2006/relationships/image" Target="../media/image897.png"/><Relationship Id="rId286" Type="http://schemas.openxmlformats.org/officeDocument/2006/relationships/customXml" Target="../ink/ink913.xml"/><Relationship Id="rId50" Type="http://schemas.openxmlformats.org/officeDocument/2006/relationships/customXml" Target="../ink/ink795.xml"/><Relationship Id="rId104" Type="http://schemas.openxmlformats.org/officeDocument/2006/relationships/customXml" Target="../ink/ink822.xml"/><Relationship Id="rId125" Type="http://schemas.openxmlformats.org/officeDocument/2006/relationships/image" Target="../media/image828.png"/><Relationship Id="rId146" Type="http://schemas.openxmlformats.org/officeDocument/2006/relationships/customXml" Target="../ink/ink843.xml"/><Relationship Id="rId167" Type="http://schemas.openxmlformats.org/officeDocument/2006/relationships/image" Target="../media/image164.png"/><Relationship Id="rId188" Type="http://schemas.openxmlformats.org/officeDocument/2006/relationships/customXml" Target="../ink/ink864.xml"/><Relationship Id="rId311" Type="http://schemas.openxmlformats.org/officeDocument/2006/relationships/image" Target="../media/image920.png"/><Relationship Id="rId71" Type="http://schemas.openxmlformats.org/officeDocument/2006/relationships/image" Target="../media/image801.png"/><Relationship Id="rId92" Type="http://schemas.openxmlformats.org/officeDocument/2006/relationships/customXml" Target="../ink/ink816.xml"/><Relationship Id="rId213" Type="http://schemas.openxmlformats.org/officeDocument/2006/relationships/image" Target="../media/image871.png"/><Relationship Id="rId234" Type="http://schemas.openxmlformats.org/officeDocument/2006/relationships/customXml" Target="../ink/ink887.xml"/><Relationship Id="rId2" Type="http://schemas.openxmlformats.org/officeDocument/2006/relationships/customXml" Target="../ink/ink771.xml"/><Relationship Id="rId29" Type="http://schemas.openxmlformats.org/officeDocument/2006/relationships/image" Target="../media/image780.png"/><Relationship Id="rId255" Type="http://schemas.openxmlformats.org/officeDocument/2006/relationships/image" Target="../media/image892.png"/><Relationship Id="rId276" Type="http://schemas.openxmlformats.org/officeDocument/2006/relationships/customXml" Target="../ink/ink908.xml"/><Relationship Id="rId297" Type="http://schemas.openxmlformats.org/officeDocument/2006/relationships/image" Target="../media/image913.png"/><Relationship Id="rId40" Type="http://schemas.openxmlformats.org/officeDocument/2006/relationships/customXml" Target="../ink/ink790.xml"/><Relationship Id="rId115" Type="http://schemas.openxmlformats.org/officeDocument/2006/relationships/image" Target="../media/image823.png"/><Relationship Id="rId136" Type="http://schemas.openxmlformats.org/officeDocument/2006/relationships/customXml" Target="../ink/ink838.xml"/><Relationship Id="rId157" Type="http://schemas.openxmlformats.org/officeDocument/2006/relationships/image" Target="../media/image844.png"/><Relationship Id="rId178" Type="http://schemas.openxmlformats.org/officeDocument/2006/relationships/customXml" Target="../ink/ink859.xml"/><Relationship Id="rId301" Type="http://schemas.openxmlformats.org/officeDocument/2006/relationships/image" Target="../media/image915.png"/><Relationship Id="rId61" Type="http://schemas.openxmlformats.org/officeDocument/2006/relationships/image" Target="../media/image796.png"/><Relationship Id="rId82" Type="http://schemas.openxmlformats.org/officeDocument/2006/relationships/customXml" Target="../ink/ink811.xml"/><Relationship Id="rId199" Type="http://schemas.openxmlformats.org/officeDocument/2006/relationships/image" Target="../media/image864.png"/><Relationship Id="rId203" Type="http://schemas.openxmlformats.org/officeDocument/2006/relationships/image" Target="../media/image866.png"/><Relationship Id="rId19" Type="http://schemas.openxmlformats.org/officeDocument/2006/relationships/image" Target="../media/image775.png"/><Relationship Id="rId224" Type="http://schemas.openxmlformats.org/officeDocument/2006/relationships/customXml" Target="../ink/ink882.xml"/><Relationship Id="rId245" Type="http://schemas.openxmlformats.org/officeDocument/2006/relationships/image" Target="../media/image887.png"/><Relationship Id="rId266" Type="http://schemas.openxmlformats.org/officeDocument/2006/relationships/customXml" Target="../ink/ink903.xml"/><Relationship Id="rId287" Type="http://schemas.openxmlformats.org/officeDocument/2006/relationships/image" Target="../media/image908.png"/><Relationship Id="rId30" Type="http://schemas.openxmlformats.org/officeDocument/2006/relationships/customXml" Target="../ink/ink785.xml"/><Relationship Id="rId105" Type="http://schemas.openxmlformats.org/officeDocument/2006/relationships/image" Target="../media/image818.png"/><Relationship Id="rId126" Type="http://schemas.openxmlformats.org/officeDocument/2006/relationships/customXml" Target="../ink/ink833.xml"/><Relationship Id="rId147" Type="http://schemas.openxmlformats.org/officeDocument/2006/relationships/image" Target="../media/image839.png"/><Relationship Id="rId168" Type="http://schemas.openxmlformats.org/officeDocument/2006/relationships/customXml" Target="../ink/ink854.xml"/><Relationship Id="rId51" Type="http://schemas.openxmlformats.org/officeDocument/2006/relationships/image" Target="../media/image791.png"/><Relationship Id="rId72" Type="http://schemas.openxmlformats.org/officeDocument/2006/relationships/customXml" Target="../ink/ink806.xml"/><Relationship Id="rId93" Type="http://schemas.openxmlformats.org/officeDocument/2006/relationships/image" Target="../media/image812.png"/><Relationship Id="rId189" Type="http://schemas.openxmlformats.org/officeDocument/2006/relationships/image" Target="../media/image859.png"/><Relationship Id="rId3" Type="http://schemas.openxmlformats.org/officeDocument/2006/relationships/image" Target="../media/image768.png"/><Relationship Id="rId214" Type="http://schemas.openxmlformats.org/officeDocument/2006/relationships/customXml" Target="../ink/ink877.xml"/><Relationship Id="rId235" Type="http://schemas.openxmlformats.org/officeDocument/2006/relationships/image" Target="../media/image882.png"/><Relationship Id="rId256" Type="http://schemas.openxmlformats.org/officeDocument/2006/relationships/customXml" Target="../ink/ink898.xml"/><Relationship Id="rId277" Type="http://schemas.openxmlformats.org/officeDocument/2006/relationships/image" Target="../media/image903.png"/><Relationship Id="rId298" Type="http://schemas.openxmlformats.org/officeDocument/2006/relationships/customXml" Target="../ink/ink919.xml"/><Relationship Id="rId116" Type="http://schemas.openxmlformats.org/officeDocument/2006/relationships/customXml" Target="../ink/ink828.xml"/><Relationship Id="rId137" Type="http://schemas.openxmlformats.org/officeDocument/2006/relationships/image" Target="../media/image834.png"/><Relationship Id="rId158" Type="http://schemas.openxmlformats.org/officeDocument/2006/relationships/customXml" Target="../ink/ink849.xml"/><Relationship Id="rId302" Type="http://schemas.openxmlformats.org/officeDocument/2006/relationships/customXml" Target="../ink/ink921.xml"/><Relationship Id="rId20" Type="http://schemas.openxmlformats.org/officeDocument/2006/relationships/customXml" Target="../ink/ink780.xml"/><Relationship Id="rId41" Type="http://schemas.openxmlformats.org/officeDocument/2006/relationships/image" Target="../media/image786.png"/><Relationship Id="rId62" Type="http://schemas.openxmlformats.org/officeDocument/2006/relationships/customXml" Target="../ink/ink801.xml"/><Relationship Id="rId83" Type="http://schemas.openxmlformats.org/officeDocument/2006/relationships/image" Target="../media/image807.png"/><Relationship Id="rId179" Type="http://schemas.openxmlformats.org/officeDocument/2006/relationships/image" Target="../media/image854.png"/><Relationship Id="rId190" Type="http://schemas.openxmlformats.org/officeDocument/2006/relationships/customXml" Target="../ink/ink865.xml"/><Relationship Id="rId204" Type="http://schemas.openxmlformats.org/officeDocument/2006/relationships/customXml" Target="../ink/ink872.xml"/><Relationship Id="rId225" Type="http://schemas.openxmlformats.org/officeDocument/2006/relationships/image" Target="../media/image877.png"/><Relationship Id="rId246" Type="http://schemas.openxmlformats.org/officeDocument/2006/relationships/customXml" Target="../ink/ink893.xml"/><Relationship Id="rId267" Type="http://schemas.openxmlformats.org/officeDocument/2006/relationships/image" Target="../media/image898.png"/><Relationship Id="rId288" Type="http://schemas.openxmlformats.org/officeDocument/2006/relationships/customXml" Target="../ink/ink914.xml"/><Relationship Id="rId106" Type="http://schemas.openxmlformats.org/officeDocument/2006/relationships/customXml" Target="../ink/ink823.xml"/><Relationship Id="rId127" Type="http://schemas.openxmlformats.org/officeDocument/2006/relationships/image" Target="../media/image829.png"/><Relationship Id="rId10" Type="http://schemas.openxmlformats.org/officeDocument/2006/relationships/customXml" Target="../ink/ink775.xml"/><Relationship Id="rId31" Type="http://schemas.openxmlformats.org/officeDocument/2006/relationships/image" Target="../media/image781.png"/><Relationship Id="rId52" Type="http://schemas.openxmlformats.org/officeDocument/2006/relationships/customXml" Target="../ink/ink796.xml"/><Relationship Id="rId73" Type="http://schemas.openxmlformats.org/officeDocument/2006/relationships/image" Target="../media/image802.png"/><Relationship Id="rId94" Type="http://schemas.openxmlformats.org/officeDocument/2006/relationships/customXml" Target="../ink/ink817.xml"/><Relationship Id="rId148" Type="http://schemas.openxmlformats.org/officeDocument/2006/relationships/customXml" Target="../ink/ink844.xml"/><Relationship Id="rId169" Type="http://schemas.openxmlformats.org/officeDocument/2006/relationships/image" Target="../media/image849.png"/><Relationship Id="rId4" Type="http://schemas.openxmlformats.org/officeDocument/2006/relationships/customXml" Target="../ink/ink772.xml"/><Relationship Id="rId180" Type="http://schemas.openxmlformats.org/officeDocument/2006/relationships/customXml" Target="../ink/ink860.xml"/><Relationship Id="rId215" Type="http://schemas.openxmlformats.org/officeDocument/2006/relationships/image" Target="../media/image872.png"/><Relationship Id="rId236" Type="http://schemas.openxmlformats.org/officeDocument/2006/relationships/customXml" Target="../ink/ink888.xml"/><Relationship Id="rId257" Type="http://schemas.openxmlformats.org/officeDocument/2006/relationships/image" Target="../media/image893.png"/><Relationship Id="rId278" Type="http://schemas.openxmlformats.org/officeDocument/2006/relationships/customXml" Target="../ink/ink909.xml"/><Relationship Id="rId303" Type="http://schemas.openxmlformats.org/officeDocument/2006/relationships/image" Target="../media/image916.png"/><Relationship Id="rId42" Type="http://schemas.openxmlformats.org/officeDocument/2006/relationships/customXml" Target="../ink/ink791.xml"/><Relationship Id="rId84" Type="http://schemas.openxmlformats.org/officeDocument/2006/relationships/customXml" Target="../ink/ink812.xml"/><Relationship Id="rId138" Type="http://schemas.openxmlformats.org/officeDocument/2006/relationships/customXml" Target="../ink/ink839.xml"/><Relationship Id="rId191" Type="http://schemas.openxmlformats.org/officeDocument/2006/relationships/image" Target="../media/image860.png"/><Relationship Id="rId205" Type="http://schemas.openxmlformats.org/officeDocument/2006/relationships/image" Target="../media/image867.png"/><Relationship Id="rId247" Type="http://schemas.openxmlformats.org/officeDocument/2006/relationships/image" Target="../media/image888.png"/><Relationship Id="rId107" Type="http://schemas.openxmlformats.org/officeDocument/2006/relationships/image" Target="../media/image819.png"/><Relationship Id="rId289" Type="http://schemas.openxmlformats.org/officeDocument/2006/relationships/image" Target="../media/image909.png"/><Relationship Id="rId11" Type="http://schemas.openxmlformats.org/officeDocument/2006/relationships/image" Target="../media/image772.png"/><Relationship Id="rId53" Type="http://schemas.openxmlformats.org/officeDocument/2006/relationships/image" Target="../media/image792.png"/><Relationship Id="rId149" Type="http://schemas.openxmlformats.org/officeDocument/2006/relationships/image" Target="../media/image840.png"/><Relationship Id="rId95" Type="http://schemas.openxmlformats.org/officeDocument/2006/relationships/image" Target="../media/image813.png"/><Relationship Id="rId160" Type="http://schemas.openxmlformats.org/officeDocument/2006/relationships/customXml" Target="../ink/ink850.xml"/><Relationship Id="rId216" Type="http://schemas.openxmlformats.org/officeDocument/2006/relationships/customXml" Target="../ink/ink878.xml"/><Relationship Id="rId258" Type="http://schemas.openxmlformats.org/officeDocument/2006/relationships/customXml" Target="../ink/ink899.xml"/><Relationship Id="rId22" Type="http://schemas.openxmlformats.org/officeDocument/2006/relationships/customXml" Target="../ink/ink781.xml"/><Relationship Id="rId64" Type="http://schemas.openxmlformats.org/officeDocument/2006/relationships/customXml" Target="../ink/ink802.xml"/><Relationship Id="rId118" Type="http://schemas.openxmlformats.org/officeDocument/2006/relationships/customXml" Target="../ink/ink829.xml"/><Relationship Id="rId171" Type="http://schemas.openxmlformats.org/officeDocument/2006/relationships/image" Target="../media/image850.png"/><Relationship Id="rId227" Type="http://schemas.openxmlformats.org/officeDocument/2006/relationships/image" Target="../media/image878.png"/><Relationship Id="rId269" Type="http://schemas.openxmlformats.org/officeDocument/2006/relationships/image" Target="../media/image899.png"/><Relationship Id="rId33" Type="http://schemas.openxmlformats.org/officeDocument/2006/relationships/image" Target="../media/image782.png"/><Relationship Id="rId129" Type="http://schemas.openxmlformats.org/officeDocument/2006/relationships/image" Target="../media/image830.png"/><Relationship Id="rId280" Type="http://schemas.openxmlformats.org/officeDocument/2006/relationships/customXml" Target="../ink/ink910.xml"/><Relationship Id="rId75" Type="http://schemas.openxmlformats.org/officeDocument/2006/relationships/image" Target="../media/image803.png"/><Relationship Id="rId140" Type="http://schemas.openxmlformats.org/officeDocument/2006/relationships/customXml" Target="../ink/ink840.xml"/><Relationship Id="rId182" Type="http://schemas.openxmlformats.org/officeDocument/2006/relationships/customXml" Target="../ink/ink861.xml"/><Relationship Id="rId6" Type="http://schemas.openxmlformats.org/officeDocument/2006/relationships/customXml" Target="../ink/ink773.xml"/><Relationship Id="rId238" Type="http://schemas.openxmlformats.org/officeDocument/2006/relationships/customXml" Target="../ink/ink889.xml"/><Relationship Id="rId291" Type="http://schemas.openxmlformats.org/officeDocument/2006/relationships/image" Target="../media/image910.png"/><Relationship Id="rId305" Type="http://schemas.openxmlformats.org/officeDocument/2006/relationships/image" Target="../media/image917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78.png"/><Relationship Id="rId21" Type="http://schemas.openxmlformats.org/officeDocument/2006/relationships/image" Target="../media/image930.png"/><Relationship Id="rId42" Type="http://schemas.openxmlformats.org/officeDocument/2006/relationships/customXml" Target="../ink/ink946.xml"/><Relationship Id="rId63" Type="http://schemas.openxmlformats.org/officeDocument/2006/relationships/image" Target="../media/image951.png"/><Relationship Id="rId84" Type="http://schemas.openxmlformats.org/officeDocument/2006/relationships/customXml" Target="../ink/ink967.xml"/><Relationship Id="rId138" Type="http://schemas.openxmlformats.org/officeDocument/2006/relationships/customXml" Target="../ink/ink994.xml"/><Relationship Id="rId159" Type="http://schemas.openxmlformats.org/officeDocument/2006/relationships/image" Target="../media/image998.png"/><Relationship Id="rId170" Type="http://schemas.openxmlformats.org/officeDocument/2006/relationships/customXml" Target="../ink/ink1010.xml"/><Relationship Id="rId191" Type="http://schemas.openxmlformats.org/officeDocument/2006/relationships/image" Target="../media/image1014.png"/><Relationship Id="rId205" Type="http://schemas.openxmlformats.org/officeDocument/2006/relationships/image" Target="../media/image1021.png"/><Relationship Id="rId107" Type="http://schemas.openxmlformats.org/officeDocument/2006/relationships/image" Target="../media/image973.png"/><Relationship Id="rId11" Type="http://schemas.openxmlformats.org/officeDocument/2006/relationships/image" Target="../media/image925.png"/><Relationship Id="rId32" Type="http://schemas.openxmlformats.org/officeDocument/2006/relationships/customXml" Target="../ink/ink941.xml"/><Relationship Id="rId53" Type="http://schemas.openxmlformats.org/officeDocument/2006/relationships/image" Target="../media/image946.png"/><Relationship Id="rId74" Type="http://schemas.openxmlformats.org/officeDocument/2006/relationships/customXml" Target="../ink/ink962.xml"/><Relationship Id="rId128" Type="http://schemas.openxmlformats.org/officeDocument/2006/relationships/customXml" Target="../ink/ink989.xml"/><Relationship Id="rId149" Type="http://schemas.openxmlformats.org/officeDocument/2006/relationships/image" Target="../media/image994.png"/><Relationship Id="rId5" Type="http://schemas.openxmlformats.org/officeDocument/2006/relationships/image" Target="../media/image922.png"/><Relationship Id="rId95" Type="http://schemas.openxmlformats.org/officeDocument/2006/relationships/image" Target="../media/image967.png"/><Relationship Id="rId160" Type="http://schemas.openxmlformats.org/officeDocument/2006/relationships/customXml" Target="../ink/ink1005.xml"/><Relationship Id="rId181" Type="http://schemas.openxmlformats.org/officeDocument/2006/relationships/image" Target="../media/image1009.png"/><Relationship Id="rId22" Type="http://schemas.openxmlformats.org/officeDocument/2006/relationships/customXml" Target="../ink/ink936.xml"/><Relationship Id="rId43" Type="http://schemas.openxmlformats.org/officeDocument/2006/relationships/image" Target="../media/image941.png"/><Relationship Id="rId64" Type="http://schemas.openxmlformats.org/officeDocument/2006/relationships/customXml" Target="../ink/ink957.xml"/><Relationship Id="rId118" Type="http://schemas.openxmlformats.org/officeDocument/2006/relationships/customXml" Target="../ink/ink984.xml"/><Relationship Id="rId139" Type="http://schemas.openxmlformats.org/officeDocument/2006/relationships/image" Target="../media/image989.png"/><Relationship Id="rId85" Type="http://schemas.openxmlformats.org/officeDocument/2006/relationships/image" Target="../media/image962.png"/><Relationship Id="rId150" Type="http://schemas.openxmlformats.org/officeDocument/2006/relationships/customXml" Target="../ink/ink1000.xml"/><Relationship Id="rId171" Type="http://schemas.openxmlformats.org/officeDocument/2006/relationships/image" Target="../media/image1004.png"/><Relationship Id="rId192" Type="http://schemas.openxmlformats.org/officeDocument/2006/relationships/customXml" Target="../ink/ink1021.xml"/><Relationship Id="rId206" Type="http://schemas.openxmlformats.org/officeDocument/2006/relationships/customXml" Target="../ink/ink1028.xml"/><Relationship Id="rId12" Type="http://schemas.openxmlformats.org/officeDocument/2006/relationships/customXml" Target="../ink/ink931.xml"/><Relationship Id="rId33" Type="http://schemas.openxmlformats.org/officeDocument/2006/relationships/image" Target="../media/image936.png"/><Relationship Id="rId108" Type="http://schemas.openxmlformats.org/officeDocument/2006/relationships/customXml" Target="../ink/ink979.xml"/><Relationship Id="rId129" Type="http://schemas.openxmlformats.org/officeDocument/2006/relationships/image" Target="../media/image984.png"/><Relationship Id="rId54" Type="http://schemas.openxmlformats.org/officeDocument/2006/relationships/customXml" Target="../ink/ink952.xml"/><Relationship Id="rId75" Type="http://schemas.openxmlformats.org/officeDocument/2006/relationships/image" Target="../media/image957.png"/><Relationship Id="rId96" Type="http://schemas.openxmlformats.org/officeDocument/2006/relationships/customXml" Target="../ink/ink973.xml"/><Relationship Id="rId140" Type="http://schemas.openxmlformats.org/officeDocument/2006/relationships/customXml" Target="../ink/ink995.xml"/><Relationship Id="rId161" Type="http://schemas.openxmlformats.org/officeDocument/2006/relationships/image" Target="../media/image999.png"/><Relationship Id="rId182" Type="http://schemas.openxmlformats.org/officeDocument/2006/relationships/customXml" Target="../ink/ink1016.xml"/><Relationship Id="rId6" Type="http://schemas.openxmlformats.org/officeDocument/2006/relationships/customXml" Target="../ink/ink928.xml"/><Relationship Id="rId23" Type="http://schemas.openxmlformats.org/officeDocument/2006/relationships/image" Target="../media/image931.png"/><Relationship Id="rId119" Type="http://schemas.openxmlformats.org/officeDocument/2006/relationships/image" Target="../media/image979.png"/><Relationship Id="rId44" Type="http://schemas.openxmlformats.org/officeDocument/2006/relationships/customXml" Target="../ink/ink947.xml"/><Relationship Id="rId65" Type="http://schemas.openxmlformats.org/officeDocument/2006/relationships/image" Target="../media/image952.png"/><Relationship Id="rId86" Type="http://schemas.openxmlformats.org/officeDocument/2006/relationships/customXml" Target="../ink/ink968.xml"/><Relationship Id="rId130" Type="http://schemas.openxmlformats.org/officeDocument/2006/relationships/customXml" Target="../ink/ink990.xml"/><Relationship Id="rId151" Type="http://schemas.openxmlformats.org/officeDocument/2006/relationships/image" Target="../media/image995.png"/><Relationship Id="rId172" Type="http://schemas.openxmlformats.org/officeDocument/2006/relationships/customXml" Target="../ink/ink1011.xml"/><Relationship Id="rId193" Type="http://schemas.openxmlformats.org/officeDocument/2006/relationships/image" Target="../media/image1015.png"/><Relationship Id="rId207" Type="http://schemas.openxmlformats.org/officeDocument/2006/relationships/image" Target="../media/image1022.png"/><Relationship Id="rId13" Type="http://schemas.openxmlformats.org/officeDocument/2006/relationships/image" Target="../media/image926.png"/><Relationship Id="rId109" Type="http://schemas.openxmlformats.org/officeDocument/2006/relationships/image" Target="../media/image974.png"/><Relationship Id="rId34" Type="http://schemas.openxmlformats.org/officeDocument/2006/relationships/customXml" Target="../ink/ink942.xml"/><Relationship Id="rId55" Type="http://schemas.openxmlformats.org/officeDocument/2006/relationships/image" Target="../media/image947.png"/><Relationship Id="rId76" Type="http://schemas.openxmlformats.org/officeDocument/2006/relationships/customXml" Target="../ink/ink963.xml"/><Relationship Id="rId97" Type="http://schemas.openxmlformats.org/officeDocument/2006/relationships/image" Target="../media/image968.png"/><Relationship Id="rId120" Type="http://schemas.openxmlformats.org/officeDocument/2006/relationships/customXml" Target="../ink/ink985.xml"/><Relationship Id="rId141" Type="http://schemas.openxmlformats.org/officeDocument/2006/relationships/image" Target="../media/image990.png"/><Relationship Id="rId7" Type="http://schemas.openxmlformats.org/officeDocument/2006/relationships/image" Target="../media/image923.png"/><Relationship Id="rId162" Type="http://schemas.openxmlformats.org/officeDocument/2006/relationships/customXml" Target="../ink/ink1006.xml"/><Relationship Id="rId183" Type="http://schemas.openxmlformats.org/officeDocument/2006/relationships/image" Target="../media/image1010.png"/><Relationship Id="rId24" Type="http://schemas.openxmlformats.org/officeDocument/2006/relationships/customXml" Target="../ink/ink937.xml"/><Relationship Id="rId45" Type="http://schemas.openxmlformats.org/officeDocument/2006/relationships/image" Target="../media/image942.png"/><Relationship Id="rId66" Type="http://schemas.openxmlformats.org/officeDocument/2006/relationships/customXml" Target="../ink/ink958.xml"/><Relationship Id="rId87" Type="http://schemas.openxmlformats.org/officeDocument/2006/relationships/image" Target="../media/image963.png"/><Relationship Id="rId110" Type="http://schemas.openxmlformats.org/officeDocument/2006/relationships/customXml" Target="../ink/ink980.xml"/><Relationship Id="rId131" Type="http://schemas.openxmlformats.org/officeDocument/2006/relationships/image" Target="../media/image985.png"/><Relationship Id="rId152" Type="http://schemas.openxmlformats.org/officeDocument/2006/relationships/customXml" Target="../ink/ink1001.xml"/><Relationship Id="rId173" Type="http://schemas.openxmlformats.org/officeDocument/2006/relationships/image" Target="../media/image1005.png"/><Relationship Id="rId194" Type="http://schemas.openxmlformats.org/officeDocument/2006/relationships/customXml" Target="../ink/ink1022.xml"/><Relationship Id="rId208" Type="http://schemas.openxmlformats.org/officeDocument/2006/relationships/customXml" Target="../ink/ink1029.xml"/><Relationship Id="rId19" Type="http://schemas.openxmlformats.org/officeDocument/2006/relationships/image" Target="../media/image929.png"/><Relationship Id="rId14" Type="http://schemas.openxmlformats.org/officeDocument/2006/relationships/customXml" Target="../ink/ink932.xml"/><Relationship Id="rId30" Type="http://schemas.openxmlformats.org/officeDocument/2006/relationships/customXml" Target="../ink/ink940.xml"/><Relationship Id="rId35" Type="http://schemas.openxmlformats.org/officeDocument/2006/relationships/image" Target="../media/image937.png"/><Relationship Id="rId56" Type="http://schemas.openxmlformats.org/officeDocument/2006/relationships/customXml" Target="../ink/ink953.xml"/><Relationship Id="rId77" Type="http://schemas.openxmlformats.org/officeDocument/2006/relationships/image" Target="../media/image958.png"/><Relationship Id="rId100" Type="http://schemas.openxmlformats.org/officeDocument/2006/relationships/customXml" Target="../ink/ink975.xml"/><Relationship Id="rId105" Type="http://schemas.openxmlformats.org/officeDocument/2006/relationships/image" Target="../media/image972.png"/><Relationship Id="rId126" Type="http://schemas.openxmlformats.org/officeDocument/2006/relationships/customXml" Target="../ink/ink988.xml"/><Relationship Id="rId147" Type="http://schemas.openxmlformats.org/officeDocument/2006/relationships/image" Target="../media/image993.png"/><Relationship Id="rId168" Type="http://schemas.openxmlformats.org/officeDocument/2006/relationships/customXml" Target="../ink/ink1009.xml"/><Relationship Id="rId8" Type="http://schemas.openxmlformats.org/officeDocument/2006/relationships/customXml" Target="../ink/ink929.xml"/><Relationship Id="rId51" Type="http://schemas.openxmlformats.org/officeDocument/2006/relationships/image" Target="../media/image945.png"/><Relationship Id="rId72" Type="http://schemas.openxmlformats.org/officeDocument/2006/relationships/customXml" Target="../ink/ink961.xml"/><Relationship Id="rId93" Type="http://schemas.openxmlformats.org/officeDocument/2006/relationships/image" Target="../media/image966.png"/><Relationship Id="rId98" Type="http://schemas.openxmlformats.org/officeDocument/2006/relationships/customXml" Target="../ink/ink974.xml"/><Relationship Id="rId121" Type="http://schemas.openxmlformats.org/officeDocument/2006/relationships/image" Target="../media/image980.png"/><Relationship Id="rId142" Type="http://schemas.openxmlformats.org/officeDocument/2006/relationships/customXml" Target="../ink/ink996.xml"/><Relationship Id="rId163" Type="http://schemas.openxmlformats.org/officeDocument/2006/relationships/image" Target="../media/image1000.png"/><Relationship Id="rId184" Type="http://schemas.openxmlformats.org/officeDocument/2006/relationships/customXml" Target="../ink/ink1017.xml"/><Relationship Id="rId189" Type="http://schemas.openxmlformats.org/officeDocument/2006/relationships/image" Target="../media/image1013.png"/><Relationship Id="rId3" Type="http://schemas.openxmlformats.org/officeDocument/2006/relationships/image" Target="../media/image921.png"/><Relationship Id="rId25" Type="http://schemas.openxmlformats.org/officeDocument/2006/relationships/image" Target="../media/image932.png"/><Relationship Id="rId46" Type="http://schemas.openxmlformats.org/officeDocument/2006/relationships/customXml" Target="../ink/ink948.xml"/><Relationship Id="rId67" Type="http://schemas.openxmlformats.org/officeDocument/2006/relationships/image" Target="../media/image953.png"/><Relationship Id="rId116" Type="http://schemas.openxmlformats.org/officeDocument/2006/relationships/customXml" Target="../ink/ink983.xml"/><Relationship Id="rId137" Type="http://schemas.openxmlformats.org/officeDocument/2006/relationships/image" Target="../media/image988.png"/><Relationship Id="rId158" Type="http://schemas.openxmlformats.org/officeDocument/2006/relationships/customXml" Target="../ink/ink1004.xml"/><Relationship Id="rId20" Type="http://schemas.openxmlformats.org/officeDocument/2006/relationships/customXml" Target="../ink/ink935.xml"/><Relationship Id="rId41" Type="http://schemas.openxmlformats.org/officeDocument/2006/relationships/image" Target="../media/image940.png"/><Relationship Id="rId62" Type="http://schemas.openxmlformats.org/officeDocument/2006/relationships/customXml" Target="../ink/ink956.xml"/><Relationship Id="rId83" Type="http://schemas.openxmlformats.org/officeDocument/2006/relationships/image" Target="../media/image961.png"/><Relationship Id="rId88" Type="http://schemas.openxmlformats.org/officeDocument/2006/relationships/customXml" Target="../ink/ink969.xml"/><Relationship Id="rId111" Type="http://schemas.openxmlformats.org/officeDocument/2006/relationships/image" Target="../media/image975.png"/><Relationship Id="rId132" Type="http://schemas.openxmlformats.org/officeDocument/2006/relationships/customXml" Target="../ink/ink991.xml"/><Relationship Id="rId153" Type="http://schemas.openxmlformats.org/officeDocument/2006/relationships/image" Target="../media/image397.png"/><Relationship Id="rId174" Type="http://schemas.openxmlformats.org/officeDocument/2006/relationships/customXml" Target="../ink/ink1012.xml"/><Relationship Id="rId179" Type="http://schemas.openxmlformats.org/officeDocument/2006/relationships/image" Target="../media/image1008.png"/><Relationship Id="rId195" Type="http://schemas.openxmlformats.org/officeDocument/2006/relationships/image" Target="../media/image1016.png"/><Relationship Id="rId209" Type="http://schemas.openxmlformats.org/officeDocument/2006/relationships/image" Target="../media/image1023.png"/><Relationship Id="rId190" Type="http://schemas.openxmlformats.org/officeDocument/2006/relationships/customXml" Target="../ink/ink1020.xml"/><Relationship Id="rId204" Type="http://schemas.openxmlformats.org/officeDocument/2006/relationships/customXml" Target="../ink/ink1027.xml"/><Relationship Id="rId15" Type="http://schemas.openxmlformats.org/officeDocument/2006/relationships/image" Target="../media/image927.png"/><Relationship Id="rId36" Type="http://schemas.openxmlformats.org/officeDocument/2006/relationships/customXml" Target="../ink/ink943.xml"/><Relationship Id="rId57" Type="http://schemas.openxmlformats.org/officeDocument/2006/relationships/image" Target="../media/image948.png"/><Relationship Id="rId106" Type="http://schemas.openxmlformats.org/officeDocument/2006/relationships/customXml" Target="../ink/ink978.xml"/><Relationship Id="rId127" Type="http://schemas.openxmlformats.org/officeDocument/2006/relationships/image" Target="../media/image983.png"/><Relationship Id="rId10" Type="http://schemas.openxmlformats.org/officeDocument/2006/relationships/customXml" Target="../ink/ink930.xml"/><Relationship Id="rId31" Type="http://schemas.openxmlformats.org/officeDocument/2006/relationships/image" Target="../media/image935.png"/><Relationship Id="rId52" Type="http://schemas.openxmlformats.org/officeDocument/2006/relationships/customXml" Target="../ink/ink951.xml"/><Relationship Id="rId73" Type="http://schemas.openxmlformats.org/officeDocument/2006/relationships/image" Target="../media/image956.png"/><Relationship Id="rId78" Type="http://schemas.openxmlformats.org/officeDocument/2006/relationships/customXml" Target="../ink/ink964.xml"/><Relationship Id="rId94" Type="http://schemas.openxmlformats.org/officeDocument/2006/relationships/customXml" Target="../ink/ink972.xml"/><Relationship Id="rId99" Type="http://schemas.openxmlformats.org/officeDocument/2006/relationships/image" Target="../media/image969.png"/><Relationship Id="rId101" Type="http://schemas.openxmlformats.org/officeDocument/2006/relationships/image" Target="../media/image970.png"/><Relationship Id="rId122" Type="http://schemas.openxmlformats.org/officeDocument/2006/relationships/customXml" Target="../ink/ink986.xml"/><Relationship Id="rId143" Type="http://schemas.openxmlformats.org/officeDocument/2006/relationships/image" Target="../media/image991.png"/><Relationship Id="rId148" Type="http://schemas.openxmlformats.org/officeDocument/2006/relationships/customXml" Target="../ink/ink999.xml"/><Relationship Id="rId164" Type="http://schemas.openxmlformats.org/officeDocument/2006/relationships/customXml" Target="../ink/ink1007.xml"/><Relationship Id="rId169" Type="http://schemas.openxmlformats.org/officeDocument/2006/relationships/image" Target="../media/image1003.png"/><Relationship Id="rId185" Type="http://schemas.openxmlformats.org/officeDocument/2006/relationships/image" Target="../media/image1011.png"/><Relationship Id="rId4" Type="http://schemas.openxmlformats.org/officeDocument/2006/relationships/customXml" Target="../ink/ink927.xml"/><Relationship Id="rId9" Type="http://schemas.openxmlformats.org/officeDocument/2006/relationships/image" Target="../media/image924.png"/><Relationship Id="rId180" Type="http://schemas.openxmlformats.org/officeDocument/2006/relationships/customXml" Target="../ink/ink1015.xml"/><Relationship Id="rId210" Type="http://schemas.openxmlformats.org/officeDocument/2006/relationships/customXml" Target="../ink/ink1030.xml"/><Relationship Id="rId26" Type="http://schemas.openxmlformats.org/officeDocument/2006/relationships/customXml" Target="../ink/ink938.xml"/><Relationship Id="rId47" Type="http://schemas.openxmlformats.org/officeDocument/2006/relationships/image" Target="../media/image943.png"/><Relationship Id="rId68" Type="http://schemas.openxmlformats.org/officeDocument/2006/relationships/customXml" Target="../ink/ink959.xml"/><Relationship Id="rId89" Type="http://schemas.openxmlformats.org/officeDocument/2006/relationships/image" Target="../media/image964.png"/><Relationship Id="rId112" Type="http://schemas.openxmlformats.org/officeDocument/2006/relationships/customXml" Target="../ink/ink981.xml"/><Relationship Id="rId133" Type="http://schemas.openxmlformats.org/officeDocument/2006/relationships/image" Target="../media/image986.png"/><Relationship Id="rId154" Type="http://schemas.openxmlformats.org/officeDocument/2006/relationships/customXml" Target="../ink/ink1002.xml"/><Relationship Id="rId175" Type="http://schemas.openxmlformats.org/officeDocument/2006/relationships/image" Target="../media/image1006.png"/><Relationship Id="rId196" Type="http://schemas.openxmlformats.org/officeDocument/2006/relationships/customXml" Target="../ink/ink1023.xml"/><Relationship Id="rId200" Type="http://schemas.openxmlformats.org/officeDocument/2006/relationships/customXml" Target="../ink/ink1025.xml"/><Relationship Id="rId16" Type="http://schemas.openxmlformats.org/officeDocument/2006/relationships/customXml" Target="../ink/ink933.xml"/><Relationship Id="rId37" Type="http://schemas.openxmlformats.org/officeDocument/2006/relationships/image" Target="../media/image938.png"/><Relationship Id="rId58" Type="http://schemas.openxmlformats.org/officeDocument/2006/relationships/customXml" Target="../ink/ink954.xml"/><Relationship Id="rId79" Type="http://schemas.openxmlformats.org/officeDocument/2006/relationships/image" Target="../media/image959.png"/><Relationship Id="rId102" Type="http://schemas.openxmlformats.org/officeDocument/2006/relationships/customXml" Target="../ink/ink976.xml"/><Relationship Id="rId123" Type="http://schemas.openxmlformats.org/officeDocument/2006/relationships/image" Target="../media/image981.png"/><Relationship Id="rId144" Type="http://schemas.openxmlformats.org/officeDocument/2006/relationships/customXml" Target="../ink/ink997.xml"/><Relationship Id="rId90" Type="http://schemas.openxmlformats.org/officeDocument/2006/relationships/customXml" Target="../ink/ink970.xml"/><Relationship Id="rId165" Type="http://schemas.openxmlformats.org/officeDocument/2006/relationships/image" Target="../media/image1001.png"/><Relationship Id="rId186" Type="http://schemas.openxmlformats.org/officeDocument/2006/relationships/customXml" Target="../ink/ink1018.xml"/><Relationship Id="rId211" Type="http://schemas.openxmlformats.org/officeDocument/2006/relationships/image" Target="../media/image1024.png"/><Relationship Id="rId27" Type="http://schemas.openxmlformats.org/officeDocument/2006/relationships/image" Target="../media/image933.png"/><Relationship Id="rId48" Type="http://schemas.openxmlformats.org/officeDocument/2006/relationships/customXml" Target="../ink/ink949.xml"/><Relationship Id="rId69" Type="http://schemas.openxmlformats.org/officeDocument/2006/relationships/image" Target="../media/image954.png"/><Relationship Id="rId113" Type="http://schemas.openxmlformats.org/officeDocument/2006/relationships/image" Target="../media/image976.png"/><Relationship Id="rId134" Type="http://schemas.openxmlformats.org/officeDocument/2006/relationships/customXml" Target="../ink/ink992.xml"/><Relationship Id="rId80" Type="http://schemas.openxmlformats.org/officeDocument/2006/relationships/customXml" Target="../ink/ink965.xml"/><Relationship Id="rId155" Type="http://schemas.openxmlformats.org/officeDocument/2006/relationships/image" Target="../media/image996.png"/><Relationship Id="rId176" Type="http://schemas.openxmlformats.org/officeDocument/2006/relationships/customXml" Target="../ink/ink1013.xml"/><Relationship Id="rId197" Type="http://schemas.openxmlformats.org/officeDocument/2006/relationships/image" Target="../media/image1017.png"/><Relationship Id="rId201" Type="http://schemas.openxmlformats.org/officeDocument/2006/relationships/image" Target="../media/image1019.png"/><Relationship Id="rId17" Type="http://schemas.openxmlformats.org/officeDocument/2006/relationships/image" Target="../media/image928.png"/><Relationship Id="rId38" Type="http://schemas.openxmlformats.org/officeDocument/2006/relationships/customXml" Target="../ink/ink944.xml"/><Relationship Id="rId59" Type="http://schemas.openxmlformats.org/officeDocument/2006/relationships/image" Target="../media/image949.png"/><Relationship Id="rId103" Type="http://schemas.openxmlformats.org/officeDocument/2006/relationships/image" Target="../media/image971.png"/><Relationship Id="rId124" Type="http://schemas.openxmlformats.org/officeDocument/2006/relationships/customXml" Target="../ink/ink987.xml"/><Relationship Id="rId70" Type="http://schemas.openxmlformats.org/officeDocument/2006/relationships/customXml" Target="../ink/ink960.xml"/><Relationship Id="rId91" Type="http://schemas.openxmlformats.org/officeDocument/2006/relationships/image" Target="../media/image965.png"/><Relationship Id="rId145" Type="http://schemas.openxmlformats.org/officeDocument/2006/relationships/image" Target="../media/image992.png"/><Relationship Id="rId166" Type="http://schemas.openxmlformats.org/officeDocument/2006/relationships/customXml" Target="../ink/ink1008.xml"/><Relationship Id="rId187" Type="http://schemas.openxmlformats.org/officeDocument/2006/relationships/image" Target="../media/image101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31.xml"/><Relationship Id="rId28" Type="http://schemas.openxmlformats.org/officeDocument/2006/relationships/customXml" Target="../ink/ink939.xml"/><Relationship Id="rId49" Type="http://schemas.openxmlformats.org/officeDocument/2006/relationships/image" Target="../media/image944.png"/><Relationship Id="rId114" Type="http://schemas.openxmlformats.org/officeDocument/2006/relationships/customXml" Target="../ink/ink982.xml"/><Relationship Id="rId60" Type="http://schemas.openxmlformats.org/officeDocument/2006/relationships/customXml" Target="../ink/ink955.xml"/><Relationship Id="rId81" Type="http://schemas.openxmlformats.org/officeDocument/2006/relationships/image" Target="../media/image960.png"/><Relationship Id="rId135" Type="http://schemas.openxmlformats.org/officeDocument/2006/relationships/image" Target="../media/image987.png"/><Relationship Id="rId156" Type="http://schemas.openxmlformats.org/officeDocument/2006/relationships/customXml" Target="../ink/ink1003.xml"/><Relationship Id="rId177" Type="http://schemas.openxmlformats.org/officeDocument/2006/relationships/image" Target="../media/image1007.png"/><Relationship Id="rId198" Type="http://schemas.openxmlformats.org/officeDocument/2006/relationships/customXml" Target="../ink/ink1024.xml"/><Relationship Id="rId202" Type="http://schemas.openxmlformats.org/officeDocument/2006/relationships/customXml" Target="../ink/ink1026.xml"/><Relationship Id="rId18" Type="http://schemas.openxmlformats.org/officeDocument/2006/relationships/customXml" Target="../ink/ink934.xml"/><Relationship Id="rId39" Type="http://schemas.openxmlformats.org/officeDocument/2006/relationships/image" Target="../media/image939.png"/><Relationship Id="rId50" Type="http://schemas.openxmlformats.org/officeDocument/2006/relationships/customXml" Target="../ink/ink950.xml"/><Relationship Id="rId104" Type="http://schemas.openxmlformats.org/officeDocument/2006/relationships/customXml" Target="../ink/ink977.xml"/><Relationship Id="rId125" Type="http://schemas.openxmlformats.org/officeDocument/2006/relationships/image" Target="../media/image982.png"/><Relationship Id="rId146" Type="http://schemas.openxmlformats.org/officeDocument/2006/relationships/customXml" Target="../ink/ink998.xml"/><Relationship Id="rId167" Type="http://schemas.openxmlformats.org/officeDocument/2006/relationships/image" Target="../media/image1002.png"/><Relationship Id="rId188" Type="http://schemas.openxmlformats.org/officeDocument/2006/relationships/customXml" Target="../ink/ink1019.xml"/><Relationship Id="rId71" Type="http://schemas.openxmlformats.org/officeDocument/2006/relationships/image" Target="../media/image955.png"/><Relationship Id="rId92" Type="http://schemas.openxmlformats.org/officeDocument/2006/relationships/customXml" Target="../ink/ink971.xml"/><Relationship Id="rId213" Type="http://schemas.openxmlformats.org/officeDocument/2006/relationships/image" Target="../media/image1025.png"/><Relationship Id="rId2" Type="http://schemas.openxmlformats.org/officeDocument/2006/relationships/customXml" Target="../ink/ink926.xml"/><Relationship Id="rId29" Type="http://schemas.openxmlformats.org/officeDocument/2006/relationships/image" Target="../media/image934.png"/><Relationship Id="rId40" Type="http://schemas.openxmlformats.org/officeDocument/2006/relationships/customXml" Target="../ink/ink945.xml"/><Relationship Id="rId115" Type="http://schemas.openxmlformats.org/officeDocument/2006/relationships/image" Target="../media/image977.png"/><Relationship Id="rId136" Type="http://schemas.openxmlformats.org/officeDocument/2006/relationships/customXml" Target="../ink/ink993.xml"/><Relationship Id="rId157" Type="http://schemas.openxmlformats.org/officeDocument/2006/relationships/image" Target="../media/image997.png"/><Relationship Id="rId178" Type="http://schemas.openxmlformats.org/officeDocument/2006/relationships/customXml" Target="../ink/ink1014.xml"/><Relationship Id="rId61" Type="http://schemas.openxmlformats.org/officeDocument/2006/relationships/image" Target="../media/image950.png"/><Relationship Id="rId82" Type="http://schemas.openxmlformats.org/officeDocument/2006/relationships/customXml" Target="../ink/ink966.xml"/><Relationship Id="rId199" Type="http://schemas.openxmlformats.org/officeDocument/2006/relationships/image" Target="../media/image1018.png"/><Relationship Id="rId203" Type="http://schemas.openxmlformats.org/officeDocument/2006/relationships/image" Target="../media/image1020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83.png"/><Relationship Id="rId299" Type="http://schemas.openxmlformats.org/officeDocument/2006/relationships/image" Target="../media/image1174.png"/><Relationship Id="rId21" Type="http://schemas.openxmlformats.org/officeDocument/2006/relationships/image" Target="../media/image1035.png"/><Relationship Id="rId63" Type="http://schemas.openxmlformats.org/officeDocument/2006/relationships/image" Target="../media/image1056.png"/><Relationship Id="rId159" Type="http://schemas.openxmlformats.org/officeDocument/2006/relationships/image" Target="../media/image1104.png"/><Relationship Id="rId324" Type="http://schemas.openxmlformats.org/officeDocument/2006/relationships/customXml" Target="../ink/ink1193.xml"/><Relationship Id="rId366" Type="http://schemas.openxmlformats.org/officeDocument/2006/relationships/customXml" Target="../ink/ink1214.xml"/><Relationship Id="rId170" Type="http://schemas.openxmlformats.org/officeDocument/2006/relationships/customXml" Target="../ink/ink1116.xml"/><Relationship Id="rId226" Type="http://schemas.openxmlformats.org/officeDocument/2006/relationships/customXml" Target="../ink/ink1144.xml"/><Relationship Id="rId433" Type="http://schemas.openxmlformats.org/officeDocument/2006/relationships/image" Target="../media/image1241.png"/><Relationship Id="rId268" Type="http://schemas.openxmlformats.org/officeDocument/2006/relationships/customXml" Target="../ink/ink1165.xml"/><Relationship Id="rId32" Type="http://schemas.openxmlformats.org/officeDocument/2006/relationships/customXml" Target="../ink/ink1047.xml"/><Relationship Id="rId74" Type="http://schemas.openxmlformats.org/officeDocument/2006/relationships/customXml" Target="../ink/ink1068.xml"/><Relationship Id="rId128" Type="http://schemas.openxmlformats.org/officeDocument/2006/relationships/customXml" Target="../ink/ink1095.xml"/><Relationship Id="rId335" Type="http://schemas.openxmlformats.org/officeDocument/2006/relationships/image" Target="../media/image1192.png"/><Relationship Id="rId377" Type="http://schemas.openxmlformats.org/officeDocument/2006/relationships/image" Target="../media/image1213.png"/><Relationship Id="rId5" Type="http://schemas.openxmlformats.org/officeDocument/2006/relationships/image" Target="../media/image1027.png"/><Relationship Id="rId181" Type="http://schemas.openxmlformats.org/officeDocument/2006/relationships/image" Target="../media/image1115.png"/><Relationship Id="rId237" Type="http://schemas.openxmlformats.org/officeDocument/2006/relationships/image" Target="../media/image1143.png"/><Relationship Id="rId402" Type="http://schemas.openxmlformats.org/officeDocument/2006/relationships/customXml" Target="../ink/ink1232.xml"/><Relationship Id="rId279" Type="http://schemas.openxmlformats.org/officeDocument/2006/relationships/image" Target="../media/image1164.png"/><Relationship Id="rId444" Type="http://schemas.openxmlformats.org/officeDocument/2006/relationships/customXml" Target="../ink/ink1253.xml"/><Relationship Id="rId43" Type="http://schemas.openxmlformats.org/officeDocument/2006/relationships/image" Target="../media/image1046.png"/><Relationship Id="rId139" Type="http://schemas.openxmlformats.org/officeDocument/2006/relationships/image" Target="../media/image1094.png"/><Relationship Id="rId290" Type="http://schemas.openxmlformats.org/officeDocument/2006/relationships/customXml" Target="../ink/ink1176.xml"/><Relationship Id="rId304" Type="http://schemas.openxmlformats.org/officeDocument/2006/relationships/customXml" Target="../ink/ink1183.xml"/><Relationship Id="rId346" Type="http://schemas.openxmlformats.org/officeDocument/2006/relationships/customXml" Target="../ink/ink1204.xml"/><Relationship Id="rId388" Type="http://schemas.openxmlformats.org/officeDocument/2006/relationships/customXml" Target="../ink/ink1225.xml"/><Relationship Id="rId85" Type="http://schemas.openxmlformats.org/officeDocument/2006/relationships/image" Target="../media/image1067.png"/><Relationship Id="rId150" Type="http://schemas.openxmlformats.org/officeDocument/2006/relationships/customXml" Target="../ink/ink1106.xml"/><Relationship Id="rId192" Type="http://schemas.openxmlformats.org/officeDocument/2006/relationships/customXml" Target="../ink/ink1127.xml"/><Relationship Id="rId206" Type="http://schemas.openxmlformats.org/officeDocument/2006/relationships/customXml" Target="../ink/ink1134.xml"/><Relationship Id="rId413" Type="http://schemas.openxmlformats.org/officeDocument/2006/relationships/image" Target="../media/image1231.png"/><Relationship Id="rId248" Type="http://schemas.openxmlformats.org/officeDocument/2006/relationships/customXml" Target="../ink/ink1155.xml"/><Relationship Id="rId12" Type="http://schemas.openxmlformats.org/officeDocument/2006/relationships/customXml" Target="../ink/ink1037.xml"/><Relationship Id="rId108" Type="http://schemas.openxmlformats.org/officeDocument/2006/relationships/customXml" Target="../ink/ink1085.xml"/><Relationship Id="rId315" Type="http://schemas.openxmlformats.org/officeDocument/2006/relationships/image" Target="../media/image1182.png"/><Relationship Id="rId357" Type="http://schemas.openxmlformats.org/officeDocument/2006/relationships/image" Target="../media/image1203.png"/><Relationship Id="rId54" Type="http://schemas.openxmlformats.org/officeDocument/2006/relationships/customXml" Target="../ink/ink1058.xml"/><Relationship Id="rId96" Type="http://schemas.openxmlformats.org/officeDocument/2006/relationships/customXml" Target="../ink/ink1079.xml"/><Relationship Id="rId161" Type="http://schemas.openxmlformats.org/officeDocument/2006/relationships/image" Target="../media/image1105.png"/><Relationship Id="rId217" Type="http://schemas.openxmlformats.org/officeDocument/2006/relationships/image" Target="../media/image1133.png"/><Relationship Id="rId399" Type="http://schemas.openxmlformats.org/officeDocument/2006/relationships/image" Target="../media/image1224.png"/><Relationship Id="rId259" Type="http://schemas.openxmlformats.org/officeDocument/2006/relationships/image" Target="../media/image1154.png"/><Relationship Id="rId424" Type="http://schemas.openxmlformats.org/officeDocument/2006/relationships/customXml" Target="../ink/ink1243.xml"/><Relationship Id="rId23" Type="http://schemas.openxmlformats.org/officeDocument/2006/relationships/image" Target="../media/image1036.png"/><Relationship Id="rId119" Type="http://schemas.openxmlformats.org/officeDocument/2006/relationships/image" Target="../media/image1084.png"/><Relationship Id="rId270" Type="http://schemas.openxmlformats.org/officeDocument/2006/relationships/customXml" Target="../ink/ink1166.xml"/><Relationship Id="rId326" Type="http://schemas.openxmlformats.org/officeDocument/2006/relationships/customXml" Target="../ink/ink1194.xml"/><Relationship Id="rId65" Type="http://schemas.openxmlformats.org/officeDocument/2006/relationships/image" Target="../media/image1057.png"/><Relationship Id="rId130" Type="http://schemas.openxmlformats.org/officeDocument/2006/relationships/customXml" Target="../ink/ink1096.xml"/><Relationship Id="rId368" Type="http://schemas.openxmlformats.org/officeDocument/2006/relationships/customXml" Target="../ink/ink1215.xml"/><Relationship Id="rId172" Type="http://schemas.openxmlformats.org/officeDocument/2006/relationships/customXml" Target="../ink/ink1117.xml"/><Relationship Id="rId228" Type="http://schemas.openxmlformats.org/officeDocument/2006/relationships/customXml" Target="../ink/ink1145.xml"/><Relationship Id="rId435" Type="http://schemas.openxmlformats.org/officeDocument/2006/relationships/image" Target="../media/image1242.png"/><Relationship Id="rId281" Type="http://schemas.openxmlformats.org/officeDocument/2006/relationships/image" Target="../media/image1165.png"/><Relationship Id="rId337" Type="http://schemas.openxmlformats.org/officeDocument/2006/relationships/image" Target="../media/image1193.png"/><Relationship Id="rId34" Type="http://schemas.openxmlformats.org/officeDocument/2006/relationships/customXml" Target="../ink/ink1048.xml"/><Relationship Id="rId76" Type="http://schemas.openxmlformats.org/officeDocument/2006/relationships/customXml" Target="../ink/ink1069.xml"/><Relationship Id="rId141" Type="http://schemas.openxmlformats.org/officeDocument/2006/relationships/image" Target="../media/image1095.png"/><Relationship Id="rId379" Type="http://schemas.openxmlformats.org/officeDocument/2006/relationships/image" Target="../media/image1214.png"/><Relationship Id="rId7" Type="http://schemas.openxmlformats.org/officeDocument/2006/relationships/image" Target="../media/image1028.png"/><Relationship Id="rId183" Type="http://schemas.openxmlformats.org/officeDocument/2006/relationships/image" Target="../media/image1116.png"/><Relationship Id="rId239" Type="http://schemas.openxmlformats.org/officeDocument/2006/relationships/image" Target="../media/image1144.png"/><Relationship Id="rId390" Type="http://schemas.openxmlformats.org/officeDocument/2006/relationships/customXml" Target="../ink/ink1226.xml"/><Relationship Id="rId404" Type="http://schemas.openxmlformats.org/officeDocument/2006/relationships/customXml" Target="../ink/ink1233.xml"/><Relationship Id="rId446" Type="http://schemas.openxmlformats.org/officeDocument/2006/relationships/customXml" Target="../ink/ink1254.xml"/><Relationship Id="rId250" Type="http://schemas.openxmlformats.org/officeDocument/2006/relationships/customXml" Target="../ink/ink1156.xml"/><Relationship Id="rId292" Type="http://schemas.openxmlformats.org/officeDocument/2006/relationships/customXml" Target="../ink/ink1177.xml"/><Relationship Id="rId306" Type="http://schemas.openxmlformats.org/officeDocument/2006/relationships/customXml" Target="../ink/ink1184.xml"/><Relationship Id="rId45" Type="http://schemas.openxmlformats.org/officeDocument/2006/relationships/image" Target="../media/image1047.png"/><Relationship Id="rId87" Type="http://schemas.openxmlformats.org/officeDocument/2006/relationships/image" Target="../media/image1068.png"/><Relationship Id="rId110" Type="http://schemas.openxmlformats.org/officeDocument/2006/relationships/customXml" Target="../ink/ink1086.xml"/><Relationship Id="rId348" Type="http://schemas.openxmlformats.org/officeDocument/2006/relationships/customXml" Target="../ink/ink1205.xml"/><Relationship Id="rId152" Type="http://schemas.openxmlformats.org/officeDocument/2006/relationships/customXml" Target="../ink/ink1107.xml"/><Relationship Id="rId194" Type="http://schemas.openxmlformats.org/officeDocument/2006/relationships/customXml" Target="../ink/ink1128.xml"/><Relationship Id="rId208" Type="http://schemas.openxmlformats.org/officeDocument/2006/relationships/customXml" Target="../ink/ink1135.xml"/><Relationship Id="rId415" Type="http://schemas.openxmlformats.org/officeDocument/2006/relationships/image" Target="../media/image1232.png"/><Relationship Id="rId261" Type="http://schemas.openxmlformats.org/officeDocument/2006/relationships/image" Target="../media/image1155.png"/><Relationship Id="rId14" Type="http://schemas.openxmlformats.org/officeDocument/2006/relationships/customXml" Target="../ink/ink1038.xml"/><Relationship Id="rId56" Type="http://schemas.openxmlformats.org/officeDocument/2006/relationships/customXml" Target="../ink/ink1059.xml"/><Relationship Id="rId317" Type="http://schemas.openxmlformats.org/officeDocument/2006/relationships/image" Target="../media/image1183.png"/><Relationship Id="rId359" Type="http://schemas.openxmlformats.org/officeDocument/2006/relationships/image" Target="../media/image1204.png"/><Relationship Id="rId98" Type="http://schemas.openxmlformats.org/officeDocument/2006/relationships/customXml" Target="../ink/ink1080.xml"/><Relationship Id="rId121" Type="http://schemas.openxmlformats.org/officeDocument/2006/relationships/image" Target="../media/image1085.png"/><Relationship Id="rId163" Type="http://schemas.openxmlformats.org/officeDocument/2006/relationships/image" Target="../media/image1106.png"/><Relationship Id="rId219" Type="http://schemas.openxmlformats.org/officeDocument/2006/relationships/image" Target="../media/image1134.png"/><Relationship Id="rId370" Type="http://schemas.openxmlformats.org/officeDocument/2006/relationships/customXml" Target="../ink/ink1216.xml"/><Relationship Id="rId426" Type="http://schemas.openxmlformats.org/officeDocument/2006/relationships/customXml" Target="../ink/ink1244.xml"/><Relationship Id="rId230" Type="http://schemas.openxmlformats.org/officeDocument/2006/relationships/customXml" Target="../ink/ink1146.xml"/><Relationship Id="rId25" Type="http://schemas.openxmlformats.org/officeDocument/2006/relationships/image" Target="../media/image1037.png"/><Relationship Id="rId67" Type="http://schemas.openxmlformats.org/officeDocument/2006/relationships/image" Target="../media/image1058.png"/><Relationship Id="rId272" Type="http://schemas.openxmlformats.org/officeDocument/2006/relationships/customXml" Target="../ink/ink1167.xml"/><Relationship Id="rId328" Type="http://schemas.openxmlformats.org/officeDocument/2006/relationships/customXml" Target="../ink/ink1195.xml"/><Relationship Id="rId132" Type="http://schemas.openxmlformats.org/officeDocument/2006/relationships/customXml" Target="../ink/ink1097.xml"/><Relationship Id="rId174" Type="http://schemas.openxmlformats.org/officeDocument/2006/relationships/customXml" Target="../ink/ink1118.xml"/><Relationship Id="rId381" Type="http://schemas.openxmlformats.org/officeDocument/2006/relationships/image" Target="../media/image1215.png"/><Relationship Id="rId241" Type="http://schemas.openxmlformats.org/officeDocument/2006/relationships/image" Target="../media/image1145.png"/><Relationship Id="rId437" Type="http://schemas.openxmlformats.org/officeDocument/2006/relationships/image" Target="../media/image1243.png"/><Relationship Id="rId36" Type="http://schemas.openxmlformats.org/officeDocument/2006/relationships/customXml" Target="../ink/ink1049.xml"/><Relationship Id="rId283" Type="http://schemas.openxmlformats.org/officeDocument/2006/relationships/image" Target="../media/image1166.png"/><Relationship Id="rId339" Type="http://schemas.openxmlformats.org/officeDocument/2006/relationships/image" Target="../media/image1194.png"/><Relationship Id="rId78" Type="http://schemas.openxmlformats.org/officeDocument/2006/relationships/customXml" Target="../ink/ink1070.xml"/><Relationship Id="rId101" Type="http://schemas.openxmlformats.org/officeDocument/2006/relationships/image" Target="../media/image1075.png"/><Relationship Id="rId143" Type="http://schemas.openxmlformats.org/officeDocument/2006/relationships/image" Target="../media/image1096.png"/><Relationship Id="rId185" Type="http://schemas.openxmlformats.org/officeDocument/2006/relationships/image" Target="../media/image1117.png"/><Relationship Id="rId350" Type="http://schemas.openxmlformats.org/officeDocument/2006/relationships/customXml" Target="../ink/ink1206.xml"/><Relationship Id="rId406" Type="http://schemas.openxmlformats.org/officeDocument/2006/relationships/customXml" Target="../ink/ink1234.xml"/><Relationship Id="rId9" Type="http://schemas.openxmlformats.org/officeDocument/2006/relationships/image" Target="../media/image1029.png"/><Relationship Id="rId210" Type="http://schemas.openxmlformats.org/officeDocument/2006/relationships/customXml" Target="../ink/ink1136.xml"/><Relationship Id="rId392" Type="http://schemas.openxmlformats.org/officeDocument/2006/relationships/customXml" Target="../ink/ink1227.xml"/><Relationship Id="rId448" Type="http://schemas.openxmlformats.org/officeDocument/2006/relationships/customXml" Target="../ink/ink1255.xml"/><Relationship Id="rId252" Type="http://schemas.openxmlformats.org/officeDocument/2006/relationships/customXml" Target="../ink/ink1157.xml"/><Relationship Id="rId294" Type="http://schemas.openxmlformats.org/officeDocument/2006/relationships/customXml" Target="../ink/ink1178.xml"/><Relationship Id="rId308" Type="http://schemas.openxmlformats.org/officeDocument/2006/relationships/customXml" Target="../ink/ink1185.xml"/><Relationship Id="rId47" Type="http://schemas.openxmlformats.org/officeDocument/2006/relationships/image" Target="../media/image1048.png"/><Relationship Id="rId89" Type="http://schemas.openxmlformats.org/officeDocument/2006/relationships/image" Target="../media/image1069.png"/><Relationship Id="rId112" Type="http://schemas.openxmlformats.org/officeDocument/2006/relationships/customXml" Target="../ink/ink1087.xml"/><Relationship Id="rId154" Type="http://schemas.openxmlformats.org/officeDocument/2006/relationships/customXml" Target="../ink/ink1108.xml"/><Relationship Id="rId361" Type="http://schemas.openxmlformats.org/officeDocument/2006/relationships/image" Target="../media/image1205.png"/><Relationship Id="rId196" Type="http://schemas.openxmlformats.org/officeDocument/2006/relationships/customXml" Target="../ink/ink1129.xml"/><Relationship Id="rId417" Type="http://schemas.openxmlformats.org/officeDocument/2006/relationships/image" Target="../media/image1233.png"/><Relationship Id="rId16" Type="http://schemas.openxmlformats.org/officeDocument/2006/relationships/customXml" Target="../ink/ink1039.xml"/><Relationship Id="rId221" Type="http://schemas.openxmlformats.org/officeDocument/2006/relationships/image" Target="../media/image1135.png"/><Relationship Id="rId263" Type="http://schemas.openxmlformats.org/officeDocument/2006/relationships/image" Target="../media/image1156.png"/><Relationship Id="rId319" Type="http://schemas.openxmlformats.org/officeDocument/2006/relationships/image" Target="../media/image1184.png"/><Relationship Id="rId58" Type="http://schemas.openxmlformats.org/officeDocument/2006/relationships/customXml" Target="../ink/ink1060.xml"/><Relationship Id="rId123" Type="http://schemas.openxmlformats.org/officeDocument/2006/relationships/image" Target="../media/image1086.png"/><Relationship Id="rId330" Type="http://schemas.openxmlformats.org/officeDocument/2006/relationships/customXml" Target="../ink/ink1196.xml"/><Relationship Id="rId165" Type="http://schemas.openxmlformats.org/officeDocument/2006/relationships/image" Target="../media/image1107.png"/><Relationship Id="rId372" Type="http://schemas.openxmlformats.org/officeDocument/2006/relationships/customXml" Target="../ink/ink1217.xml"/><Relationship Id="rId428" Type="http://schemas.openxmlformats.org/officeDocument/2006/relationships/customXml" Target="../ink/ink1245.xml"/><Relationship Id="rId232" Type="http://schemas.openxmlformats.org/officeDocument/2006/relationships/customXml" Target="../ink/ink1147.xml"/><Relationship Id="rId274" Type="http://schemas.openxmlformats.org/officeDocument/2006/relationships/customXml" Target="../ink/ink1168.xml"/><Relationship Id="rId27" Type="http://schemas.openxmlformats.org/officeDocument/2006/relationships/image" Target="../media/image1038.png"/><Relationship Id="rId69" Type="http://schemas.openxmlformats.org/officeDocument/2006/relationships/image" Target="../media/image1059.png"/><Relationship Id="rId134" Type="http://schemas.openxmlformats.org/officeDocument/2006/relationships/customXml" Target="../ink/ink1098.xml"/><Relationship Id="rId80" Type="http://schemas.openxmlformats.org/officeDocument/2006/relationships/customXml" Target="../ink/ink1071.xml"/><Relationship Id="rId176" Type="http://schemas.openxmlformats.org/officeDocument/2006/relationships/customXml" Target="../ink/ink1119.xml"/><Relationship Id="rId341" Type="http://schemas.openxmlformats.org/officeDocument/2006/relationships/image" Target="../media/image1195.png"/><Relationship Id="rId383" Type="http://schemas.openxmlformats.org/officeDocument/2006/relationships/image" Target="../media/image1216.png"/><Relationship Id="rId439" Type="http://schemas.openxmlformats.org/officeDocument/2006/relationships/image" Target="../media/image1244.png"/><Relationship Id="rId201" Type="http://schemas.openxmlformats.org/officeDocument/2006/relationships/image" Target="../media/image1125.png"/><Relationship Id="rId243" Type="http://schemas.openxmlformats.org/officeDocument/2006/relationships/image" Target="../media/image1146.png"/><Relationship Id="rId285" Type="http://schemas.openxmlformats.org/officeDocument/2006/relationships/image" Target="../media/image1167.png"/><Relationship Id="rId450" Type="http://schemas.openxmlformats.org/officeDocument/2006/relationships/customXml" Target="../ink/ink1256.xml"/><Relationship Id="rId38" Type="http://schemas.openxmlformats.org/officeDocument/2006/relationships/customXml" Target="../ink/ink1050.xml"/><Relationship Id="rId103" Type="http://schemas.openxmlformats.org/officeDocument/2006/relationships/image" Target="../media/image1076.png"/><Relationship Id="rId310" Type="http://schemas.openxmlformats.org/officeDocument/2006/relationships/customXml" Target="../ink/ink1186.xml"/><Relationship Id="rId91" Type="http://schemas.openxmlformats.org/officeDocument/2006/relationships/image" Target="../media/image1070.png"/><Relationship Id="rId145" Type="http://schemas.openxmlformats.org/officeDocument/2006/relationships/image" Target="../media/image1097.png"/><Relationship Id="rId187" Type="http://schemas.openxmlformats.org/officeDocument/2006/relationships/image" Target="../media/image1118.png"/><Relationship Id="rId352" Type="http://schemas.openxmlformats.org/officeDocument/2006/relationships/customXml" Target="../ink/ink1207.xml"/><Relationship Id="rId394" Type="http://schemas.openxmlformats.org/officeDocument/2006/relationships/customXml" Target="../ink/ink1228.xml"/><Relationship Id="rId408" Type="http://schemas.openxmlformats.org/officeDocument/2006/relationships/customXml" Target="../ink/ink1235.xml"/><Relationship Id="rId212" Type="http://schemas.openxmlformats.org/officeDocument/2006/relationships/customXml" Target="../ink/ink1137.xml"/><Relationship Id="rId254" Type="http://schemas.openxmlformats.org/officeDocument/2006/relationships/customXml" Target="../ink/ink1158.xml"/><Relationship Id="rId49" Type="http://schemas.openxmlformats.org/officeDocument/2006/relationships/image" Target="../media/image1049.png"/><Relationship Id="rId114" Type="http://schemas.openxmlformats.org/officeDocument/2006/relationships/customXml" Target="../ink/ink1088.xml"/><Relationship Id="rId296" Type="http://schemas.openxmlformats.org/officeDocument/2006/relationships/customXml" Target="../ink/ink1179.xml"/><Relationship Id="rId60" Type="http://schemas.openxmlformats.org/officeDocument/2006/relationships/customXml" Target="../ink/ink1061.xml"/><Relationship Id="rId156" Type="http://schemas.openxmlformats.org/officeDocument/2006/relationships/customXml" Target="../ink/ink1109.xml"/><Relationship Id="rId198" Type="http://schemas.openxmlformats.org/officeDocument/2006/relationships/customXml" Target="../ink/ink1130.xml"/><Relationship Id="rId321" Type="http://schemas.openxmlformats.org/officeDocument/2006/relationships/image" Target="../media/image1185.png"/><Relationship Id="rId363" Type="http://schemas.openxmlformats.org/officeDocument/2006/relationships/image" Target="../media/image1206.png"/><Relationship Id="rId419" Type="http://schemas.openxmlformats.org/officeDocument/2006/relationships/image" Target="../media/image1234.png"/><Relationship Id="rId223" Type="http://schemas.openxmlformats.org/officeDocument/2006/relationships/image" Target="../media/image1136.png"/><Relationship Id="rId430" Type="http://schemas.openxmlformats.org/officeDocument/2006/relationships/customXml" Target="../ink/ink1246.xml"/><Relationship Id="rId18" Type="http://schemas.openxmlformats.org/officeDocument/2006/relationships/customXml" Target="../ink/ink1040.xml"/><Relationship Id="rId265" Type="http://schemas.openxmlformats.org/officeDocument/2006/relationships/image" Target="../media/image1157.png"/><Relationship Id="rId125" Type="http://schemas.openxmlformats.org/officeDocument/2006/relationships/image" Target="../media/image1087.png"/><Relationship Id="rId167" Type="http://schemas.openxmlformats.org/officeDocument/2006/relationships/image" Target="../media/image1108.png"/><Relationship Id="rId332" Type="http://schemas.openxmlformats.org/officeDocument/2006/relationships/customXml" Target="../ink/ink1197.xml"/><Relationship Id="rId374" Type="http://schemas.openxmlformats.org/officeDocument/2006/relationships/customXml" Target="../ink/ink1218.xml"/><Relationship Id="rId71" Type="http://schemas.openxmlformats.org/officeDocument/2006/relationships/image" Target="../media/image1060.png"/><Relationship Id="rId92" Type="http://schemas.openxmlformats.org/officeDocument/2006/relationships/customXml" Target="../ink/ink1077.xml"/><Relationship Id="rId213" Type="http://schemas.openxmlformats.org/officeDocument/2006/relationships/image" Target="../media/image1131.png"/><Relationship Id="rId234" Type="http://schemas.openxmlformats.org/officeDocument/2006/relationships/customXml" Target="../ink/ink1148.xml"/><Relationship Id="rId420" Type="http://schemas.openxmlformats.org/officeDocument/2006/relationships/customXml" Target="../ink/ink1241.xml"/><Relationship Id="rId2" Type="http://schemas.openxmlformats.org/officeDocument/2006/relationships/customXml" Target="../ink/ink1032.xml"/><Relationship Id="rId29" Type="http://schemas.openxmlformats.org/officeDocument/2006/relationships/image" Target="../media/image1039.png"/><Relationship Id="rId255" Type="http://schemas.openxmlformats.org/officeDocument/2006/relationships/image" Target="../media/image1152.png"/><Relationship Id="rId276" Type="http://schemas.openxmlformats.org/officeDocument/2006/relationships/customXml" Target="../ink/ink1169.xml"/><Relationship Id="rId297" Type="http://schemas.openxmlformats.org/officeDocument/2006/relationships/image" Target="../media/image1173.png"/><Relationship Id="rId441" Type="http://schemas.openxmlformats.org/officeDocument/2006/relationships/image" Target="../media/image1245.png"/><Relationship Id="rId40" Type="http://schemas.openxmlformats.org/officeDocument/2006/relationships/customXml" Target="../ink/ink1051.xml"/><Relationship Id="rId115" Type="http://schemas.openxmlformats.org/officeDocument/2006/relationships/image" Target="../media/image1082.png"/><Relationship Id="rId136" Type="http://schemas.openxmlformats.org/officeDocument/2006/relationships/customXml" Target="../ink/ink1099.xml"/><Relationship Id="rId157" Type="http://schemas.openxmlformats.org/officeDocument/2006/relationships/image" Target="../media/image1103.png"/><Relationship Id="rId178" Type="http://schemas.openxmlformats.org/officeDocument/2006/relationships/customXml" Target="../ink/ink1120.xml"/><Relationship Id="rId301" Type="http://schemas.openxmlformats.org/officeDocument/2006/relationships/image" Target="../media/image1175.png"/><Relationship Id="rId322" Type="http://schemas.openxmlformats.org/officeDocument/2006/relationships/customXml" Target="../ink/ink1192.xml"/><Relationship Id="rId343" Type="http://schemas.openxmlformats.org/officeDocument/2006/relationships/image" Target="../media/image1196.png"/><Relationship Id="rId364" Type="http://schemas.openxmlformats.org/officeDocument/2006/relationships/customXml" Target="../ink/ink1213.xml"/><Relationship Id="rId61" Type="http://schemas.openxmlformats.org/officeDocument/2006/relationships/image" Target="../media/image1055.png"/><Relationship Id="rId82" Type="http://schemas.openxmlformats.org/officeDocument/2006/relationships/customXml" Target="../ink/ink1072.xml"/><Relationship Id="rId199" Type="http://schemas.openxmlformats.org/officeDocument/2006/relationships/image" Target="../media/image1124.png"/><Relationship Id="rId203" Type="http://schemas.openxmlformats.org/officeDocument/2006/relationships/image" Target="../media/image1126.png"/><Relationship Id="rId385" Type="http://schemas.openxmlformats.org/officeDocument/2006/relationships/image" Target="../media/image1217.png"/><Relationship Id="rId19" Type="http://schemas.openxmlformats.org/officeDocument/2006/relationships/image" Target="../media/image1034.png"/><Relationship Id="rId224" Type="http://schemas.openxmlformats.org/officeDocument/2006/relationships/customXml" Target="../ink/ink1143.xml"/><Relationship Id="rId245" Type="http://schemas.openxmlformats.org/officeDocument/2006/relationships/image" Target="../media/image1147.png"/><Relationship Id="rId266" Type="http://schemas.openxmlformats.org/officeDocument/2006/relationships/customXml" Target="../ink/ink1164.xml"/><Relationship Id="rId287" Type="http://schemas.openxmlformats.org/officeDocument/2006/relationships/image" Target="../media/image1168.png"/><Relationship Id="rId410" Type="http://schemas.openxmlformats.org/officeDocument/2006/relationships/customXml" Target="../ink/ink1236.xml"/><Relationship Id="rId431" Type="http://schemas.openxmlformats.org/officeDocument/2006/relationships/image" Target="../media/image1240.png"/><Relationship Id="rId452" Type="http://schemas.openxmlformats.org/officeDocument/2006/relationships/customXml" Target="../ink/ink1257.xml"/><Relationship Id="rId30" Type="http://schemas.openxmlformats.org/officeDocument/2006/relationships/customXml" Target="../ink/ink1046.xml"/><Relationship Id="rId105" Type="http://schemas.openxmlformats.org/officeDocument/2006/relationships/image" Target="../media/image1077.png"/><Relationship Id="rId126" Type="http://schemas.openxmlformats.org/officeDocument/2006/relationships/customXml" Target="../ink/ink1094.xml"/><Relationship Id="rId147" Type="http://schemas.openxmlformats.org/officeDocument/2006/relationships/image" Target="../media/image1098.png"/><Relationship Id="rId168" Type="http://schemas.openxmlformats.org/officeDocument/2006/relationships/customXml" Target="../ink/ink1115.xml"/><Relationship Id="rId312" Type="http://schemas.openxmlformats.org/officeDocument/2006/relationships/customXml" Target="../ink/ink1187.xml"/><Relationship Id="rId333" Type="http://schemas.openxmlformats.org/officeDocument/2006/relationships/image" Target="../media/image1191.png"/><Relationship Id="rId354" Type="http://schemas.openxmlformats.org/officeDocument/2006/relationships/customXml" Target="../ink/ink1208.xml"/><Relationship Id="rId51" Type="http://schemas.openxmlformats.org/officeDocument/2006/relationships/image" Target="../media/image1050.png"/><Relationship Id="rId72" Type="http://schemas.openxmlformats.org/officeDocument/2006/relationships/customXml" Target="../ink/ink1067.xml"/><Relationship Id="rId93" Type="http://schemas.openxmlformats.org/officeDocument/2006/relationships/image" Target="../media/image1071.png"/><Relationship Id="rId189" Type="http://schemas.openxmlformats.org/officeDocument/2006/relationships/image" Target="../media/image1119.png"/><Relationship Id="rId375" Type="http://schemas.openxmlformats.org/officeDocument/2006/relationships/image" Target="../media/image1212.png"/><Relationship Id="rId396" Type="http://schemas.openxmlformats.org/officeDocument/2006/relationships/customXml" Target="../ink/ink1229.xml"/><Relationship Id="rId3" Type="http://schemas.openxmlformats.org/officeDocument/2006/relationships/image" Target="../media/image1026.png"/><Relationship Id="rId214" Type="http://schemas.openxmlformats.org/officeDocument/2006/relationships/customXml" Target="../ink/ink1138.xml"/><Relationship Id="rId235" Type="http://schemas.openxmlformats.org/officeDocument/2006/relationships/image" Target="../media/image1142.png"/><Relationship Id="rId256" Type="http://schemas.openxmlformats.org/officeDocument/2006/relationships/customXml" Target="../ink/ink1159.xml"/><Relationship Id="rId277" Type="http://schemas.openxmlformats.org/officeDocument/2006/relationships/image" Target="../media/image1163.png"/><Relationship Id="rId298" Type="http://schemas.openxmlformats.org/officeDocument/2006/relationships/customXml" Target="../ink/ink1180.xml"/><Relationship Id="rId400" Type="http://schemas.openxmlformats.org/officeDocument/2006/relationships/customXml" Target="../ink/ink1231.xml"/><Relationship Id="rId421" Type="http://schemas.openxmlformats.org/officeDocument/2006/relationships/image" Target="../media/image1235.png"/><Relationship Id="rId442" Type="http://schemas.openxmlformats.org/officeDocument/2006/relationships/customXml" Target="../ink/ink1252.xml"/><Relationship Id="rId116" Type="http://schemas.openxmlformats.org/officeDocument/2006/relationships/customXml" Target="../ink/ink1089.xml"/><Relationship Id="rId137" Type="http://schemas.openxmlformats.org/officeDocument/2006/relationships/image" Target="../media/image1093.png"/><Relationship Id="rId158" Type="http://schemas.openxmlformats.org/officeDocument/2006/relationships/customXml" Target="../ink/ink1110.xml"/><Relationship Id="rId302" Type="http://schemas.openxmlformats.org/officeDocument/2006/relationships/customXml" Target="../ink/ink1182.xml"/><Relationship Id="rId323" Type="http://schemas.openxmlformats.org/officeDocument/2006/relationships/image" Target="../media/image1186.png"/><Relationship Id="rId344" Type="http://schemas.openxmlformats.org/officeDocument/2006/relationships/customXml" Target="../ink/ink1203.xml"/><Relationship Id="rId20" Type="http://schemas.openxmlformats.org/officeDocument/2006/relationships/customXml" Target="../ink/ink1041.xml"/><Relationship Id="rId41" Type="http://schemas.openxmlformats.org/officeDocument/2006/relationships/image" Target="../media/image1045.png"/><Relationship Id="rId62" Type="http://schemas.openxmlformats.org/officeDocument/2006/relationships/customXml" Target="../ink/ink1062.xml"/><Relationship Id="rId83" Type="http://schemas.openxmlformats.org/officeDocument/2006/relationships/image" Target="../media/image1066.png"/><Relationship Id="rId179" Type="http://schemas.openxmlformats.org/officeDocument/2006/relationships/image" Target="../media/image1114.png"/><Relationship Id="rId365" Type="http://schemas.openxmlformats.org/officeDocument/2006/relationships/image" Target="../media/image1207.png"/><Relationship Id="rId386" Type="http://schemas.openxmlformats.org/officeDocument/2006/relationships/customXml" Target="../ink/ink1224.xml"/><Relationship Id="rId190" Type="http://schemas.openxmlformats.org/officeDocument/2006/relationships/customXml" Target="../ink/ink1126.xml"/><Relationship Id="rId204" Type="http://schemas.openxmlformats.org/officeDocument/2006/relationships/customXml" Target="../ink/ink1133.xml"/><Relationship Id="rId225" Type="http://schemas.openxmlformats.org/officeDocument/2006/relationships/image" Target="../media/image1137.png"/><Relationship Id="rId246" Type="http://schemas.openxmlformats.org/officeDocument/2006/relationships/customXml" Target="../ink/ink1154.xml"/><Relationship Id="rId267" Type="http://schemas.openxmlformats.org/officeDocument/2006/relationships/image" Target="../media/image1158.png"/><Relationship Id="rId288" Type="http://schemas.openxmlformats.org/officeDocument/2006/relationships/customXml" Target="../ink/ink1175.xml"/><Relationship Id="rId411" Type="http://schemas.openxmlformats.org/officeDocument/2006/relationships/image" Target="../media/image1230.png"/><Relationship Id="rId432" Type="http://schemas.openxmlformats.org/officeDocument/2006/relationships/customXml" Target="../ink/ink1247.xml"/><Relationship Id="rId453" Type="http://schemas.openxmlformats.org/officeDocument/2006/relationships/image" Target="../media/image1251.png"/><Relationship Id="rId106" Type="http://schemas.openxmlformats.org/officeDocument/2006/relationships/customXml" Target="../ink/ink1084.xml"/><Relationship Id="rId127" Type="http://schemas.openxmlformats.org/officeDocument/2006/relationships/image" Target="../media/image1088.png"/><Relationship Id="rId313" Type="http://schemas.openxmlformats.org/officeDocument/2006/relationships/image" Target="../media/image1181.png"/><Relationship Id="rId10" Type="http://schemas.openxmlformats.org/officeDocument/2006/relationships/customXml" Target="../ink/ink1036.xml"/><Relationship Id="rId31" Type="http://schemas.openxmlformats.org/officeDocument/2006/relationships/image" Target="../media/image1040.png"/><Relationship Id="rId52" Type="http://schemas.openxmlformats.org/officeDocument/2006/relationships/customXml" Target="../ink/ink1057.xml"/><Relationship Id="rId73" Type="http://schemas.openxmlformats.org/officeDocument/2006/relationships/image" Target="../media/image1061.png"/><Relationship Id="rId94" Type="http://schemas.openxmlformats.org/officeDocument/2006/relationships/customXml" Target="../ink/ink1078.xml"/><Relationship Id="rId148" Type="http://schemas.openxmlformats.org/officeDocument/2006/relationships/customXml" Target="../ink/ink1105.xml"/><Relationship Id="rId169" Type="http://schemas.openxmlformats.org/officeDocument/2006/relationships/image" Target="../media/image1109.png"/><Relationship Id="rId334" Type="http://schemas.openxmlformats.org/officeDocument/2006/relationships/customXml" Target="../ink/ink1198.xml"/><Relationship Id="rId355" Type="http://schemas.openxmlformats.org/officeDocument/2006/relationships/image" Target="../media/image1202.png"/><Relationship Id="rId376" Type="http://schemas.openxmlformats.org/officeDocument/2006/relationships/customXml" Target="../ink/ink1219.xml"/><Relationship Id="rId397" Type="http://schemas.openxmlformats.org/officeDocument/2006/relationships/image" Target="../media/image1223.png"/><Relationship Id="rId4" Type="http://schemas.openxmlformats.org/officeDocument/2006/relationships/customXml" Target="../ink/ink1033.xml"/><Relationship Id="rId180" Type="http://schemas.openxmlformats.org/officeDocument/2006/relationships/customXml" Target="../ink/ink1121.xml"/><Relationship Id="rId215" Type="http://schemas.openxmlformats.org/officeDocument/2006/relationships/image" Target="../media/image1132.png"/><Relationship Id="rId236" Type="http://schemas.openxmlformats.org/officeDocument/2006/relationships/customXml" Target="../ink/ink1149.xml"/><Relationship Id="rId257" Type="http://schemas.openxmlformats.org/officeDocument/2006/relationships/image" Target="../media/image1153.png"/><Relationship Id="rId278" Type="http://schemas.openxmlformats.org/officeDocument/2006/relationships/customXml" Target="../ink/ink1170.xml"/><Relationship Id="rId401" Type="http://schemas.openxmlformats.org/officeDocument/2006/relationships/image" Target="../media/image1225.png"/><Relationship Id="rId422" Type="http://schemas.openxmlformats.org/officeDocument/2006/relationships/customXml" Target="../ink/ink1242.xml"/><Relationship Id="rId443" Type="http://schemas.openxmlformats.org/officeDocument/2006/relationships/image" Target="../media/image1246.png"/><Relationship Id="rId303" Type="http://schemas.openxmlformats.org/officeDocument/2006/relationships/image" Target="../media/image1176.png"/><Relationship Id="rId42" Type="http://schemas.openxmlformats.org/officeDocument/2006/relationships/customXml" Target="../ink/ink1052.xml"/><Relationship Id="rId84" Type="http://schemas.openxmlformats.org/officeDocument/2006/relationships/customXml" Target="../ink/ink1073.xml"/><Relationship Id="rId138" Type="http://schemas.openxmlformats.org/officeDocument/2006/relationships/customXml" Target="../ink/ink1100.xml"/><Relationship Id="rId345" Type="http://schemas.openxmlformats.org/officeDocument/2006/relationships/image" Target="../media/image1197.png"/><Relationship Id="rId387" Type="http://schemas.openxmlformats.org/officeDocument/2006/relationships/image" Target="../media/image1218.png"/><Relationship Id="rId191" Type="http://schemas.openxmlformats.org/officeDocument/2006/relationships/image" Target="../media/image1120.png"/><Relationship Id="rId205" Type="http://schemas.openxmlformats.org/officeDocument/2006/relationships/image" Target="../media/image1127.png"/><Relationship Id="rId247" Type="http://schemas.openxmlformats.org/officeDocument/2006/relationships/image" Target="../media/image1148.png"/><Relationship Id="rId412" Type="http://schemas.openxmlformats.org/officeDocument/2006/relationships/customXml" Target="../ink/ink1237.xml"/><Relationship Id="rId107" Type="http://schemas.openxmlformats.org/officeDocument/2006/relationships/image" Target="../media/image1078.png"/><Relationship Id="rId289" Type="http://schemas.openxmlformats.org/officeDocument/2006/relationships/image" Target="../media/image1169.png"/><Relationship Id="rId11" Type="http://schemas.openxmlformats.org/officeDocument/2006/relationships/image" Target="../media/image1030.png"/><Relationship Id="rId53" Type="http://schemas.openxmlformats.org/officeDocument/2006/relationships/image" Target="../media/image1051.png"/><Relationship Id="rId149" Type="http://schemas.openxmlformats.org/officeDocument/2006/relationships/image" Target="../media/image1099.png"/><Relationship Id="rId314" Type="http://schemas.openxmlformats.org/officeDocument/2006/relationships/customXml" Target="../ink/ink1188.xml"/><Relationship Id="rId356" Type="http://schemas.openxmlformats.org/officeDocument/2006/relationships/customXml" Target="../ink/ink1209.xml"/><Relationship Id="rId398" Type="http://schemas.openxmlformats.org/officeDocument/2006/relationships/customXml" Target="../ink/ink1230.xml"/><Relationship Id="rId95" Type="http://schemas.openxmlformats.org/officeDocument/2006/relationships/image" Target="../media/image1072.png"/><Relationship Id="rId160" Type="http://schemas.openxmlformats.org/officeDocument/2006/relationships/customXml" Target="../ink/ink1111.xml"/><Relationship Id="rId216" Type="http://schemas.openxmlformats.org/officeDocument/2006/relationships/customXml" Target="../ink/ink1139.xml"/><Relationship Id="rId423" Type="http://schemas.openxmlformats.org/officeDocument/2006/relationships/image" Target="../media/image1236.png"/><Relationship Id="rId258" Type="http://schemas.openxmlformats.org/officeDocument/2006/relationships/customXml" Target="../ink/ink1160.xml"/><Relationship Id="rId22" Type="http://schemas.openxmlformats.org/officeDocument/2006/relationships/customXml" Target="../ink/ink1042.xml"/><Relationship Id="rId64" Type="http://schemas.openxmlformats.org/officeDocument/2006/relationships/customXml" Target="../ink/ink1063.xml"/><Relationship Id="rId118" Type="http://schemas.openxmlformats.org/officeDocument/2006/relationships/customXml" Target="../ink/ink1090.xml"/><Relationship Id="rId325" Type="http://schemas.openxmlformats.org/officeDocument/2006/relationships/image" Target="../media/image1187.png"/><Relationship Id="rId367" Type="http://schemas.openxmlformats.org/officeDocument/2006/relationships/image" Target="../media/image1208.png"/><Relationship Id="rId171" Type="http://schemas.openxmlformats.org/officeDocument/2006/relationships/image" Target="../media/image1110.png"/><Relationship Id="rId227" Type="http://schemas.openxmlformats.org/officeDocument/2006/relationships/image" Target="../media/image1138.png"/><Relationship Id="rId269" Type="http://schemas.openxmlformats.org/officeDocument/2006/relationships/image" Target="../media/image1159.png"/><Relationship Id="rId434" Type="http://schemas.openxmlformats.org/officeDocument/2006/relationships/customXml" Target="../ink/ink1248.xml"/><Relationship Id="rId33" Type="http://schemas.openxmlformats.org/officeDocument/2006/relationships/image" Target="../media/image1041.png"/><Relationship Id="rId129" Type="http://schemas.openxmlformats.org/officeDocument/2006/relationships/image" Target="../media/image1089.png"/><Relationship Id="rId280" Type="http://schemas.openxmlformats.org/officeDocument/2006/relationships/customXml" Target="../ink/ink1171.xml"/><Relationship Id="rId336" Type="http://schemas.openxmlformats.org/officeDocument/2006/relationships/customXml" Target="../ink/ink1199.xml"/><Relationship Id="rId75" Type="http://schemas.openxmlformats.org/officeDocument/2006/relationships/image" Target="../media/image1062.png"/><Relationship Id="rId140" Type="http://schemas.openxmlformats.org/officeDocument/2006/relationships/customXml" Target="../ink/ink1101.xml"/><Relationship Id="rId182" Type="http://schemas.openxmlformats.org/officeDocument/2006/relationships/customXml" Target="../ink/ink1122.xml"/><Relationship Id="rId378" Type="http://schemas.openxmlformats.org/officeDocument/2006/relationships/customXml" Target="../ink/ink1220.xml"/><Relationship Id="rId403" Type="http://schemas.openxmlformats.org/officeDocument/2006/relationships/image" Target="../media/image1226.png"/><Relationship Id="rId6" Type="http://schemas.openxmlformats.org/officeDocument/2006/relationships/customXml" Target="../ink/ink1034.xml"/><Relationship Id="rId238" Type="http://schemas.openxmlformats.org/officeDocument/2006/relationships/customXml" Target="../ink/ink1150.xml"/><Relationship Id="rId445" Type="http://schemas.openxmlformats.org/officeDocument/2006/relationships/image" Target="../media/image1247.png"/><Relationship Id="rId291" Type="http://schemas.openxmlformats.org/officeDocument/2006/relationships/image" Target="../media/image1170.png"/><Relationship Id="rId305" Type="http://schemas.openxmlformats.org/officeDocument/2006/relationships/image" Target="../media/image1177.png"/><Relationship Id="rId347" Type="http://schemas.openxmlformats.org/officeDocument/2006/relationships/image" Target="../media/image1198.png"/><Relationship Id="rId44" Type="http://schemas.openxmlformats.org/officeDocument/2006/relationships/customXml" Target="../ink/ink1053.xml"/><Relationship Id="rId86" Type="http://schemas.openxmlformats.org/officeDocument/2006/relationships/customXml" Target="../ink/ink1074.xml"/><Relationship Id="rId151" Type="http://schemas.openxmlformats.org/officeDocument/2006/relationships/image" Target="../media/image1100.png"/><Relationship Id="rId389" Type="http://schemas.openxmlformats.org/officeDocument/2006/relationships/image" Target="../media/image1219.png"/><Relationship Id="rId193" Type="http://schemas.openxmlformats.org/officeDocument/2006/relationships/image" Target="../media/image1121.png"/><Relationship Id="rId207" Type="http://schemas.openxmlformats.org/officeDocument/2006/relationships/image" Target="../media/image1128.png"/><Relationship Id="rId249" Type="http://schemas.openxmlformats.org/officeDocument/2006/relationships/image" Target="../media/image1149.png"/><Relationship Id="rId414" Type="http://schemas.openxmlformats.org/officeDocument/2006/relationships/customXml" Target="../ink/ink1238.xml"/><Relationship Id="rId13" Type="http://schemas.openxmlformats.org/officeDocument/2006/relationships/image" Target="../media/image1031.png"/><Relationship Id="rId109" Type="http://schemas.openxmlformats.org/officeDocument/2006/relationships/image" Target="../media/image1079.png"/><Relationship Id="rId260" Type="http://schemas.openxmlformats.org/officeDocument/2006/relationships/customXml" Target="../ink/ink1161.xml"/><Relationship Id="rId316" Type="http://schemas.openxmlformats.org/officeDocument/2006/relationships/customXml" Target="../ink/ink1189.xml"/><Relationship Id="rId55" Type="http://schemas.openxmlformats.org/officeDocument/2006/relationships/image" Target="../media/image1052.png"/><Relationship Id="rId97" Type="http://schemas.openxmlformats.org/officeDocument/2006/relationships/image" Target="../media/image1073.png"/><Relationship Id="rId120" Type="http://schemas.openxmlformats.org/officeDocument/2006/relationships/customXml" Target="../ink/ink1091.xml"/><Relationship Id="rId358" Type="http://schemas.openxmlformats.org/officeDocument/2006/relationships/customXml" Target="../ink/ink1210.xml"/><Relationship Id="rId162" Type="http://schemas.openxmlformats.org/officeDocument/2006/relationships/customXml" Target="../ink/ink1112.xml"/><Relationship Id="rId218" Type="http://schemas.openxmlformats.org/officeDocument/2006/relationships/customXml" Target="../ink/ink1140.xml"/><Relationship Id="rId425" Type="http://schemas.openxmlformats.org/officeDocument/2006/relationships/image" Target="../media/image1237.png"/><Relationship Id="rId271" Type="http://schemas.openxmlformats.org/officeDocument/2006/relationships/image" Target="../media/image1160.png"/><Relationship Id="rId24" Type="http://schemas.openxmlformats.org/officeDocument/2006/relationships/customXml" Target="../ink/ink1043.xml"/><Relationship Id="rId66" Type="http://schemas.openxmlformats.org/officeDocument/2006/relationships/customXml" Target="../ink/ink1064.xml"/><Relationship Id="rId131" Type="http://schemas.openxmlformats.org/officeDocument/2006/relationships/image" Target="../media/image1090.png"/><Relationship Id="rId327" Type="http://schemas.openxmlformats.org/officeDocument/2006/relationships/image" Target="../media/image1188.png"/><Relationship Id="rId369" Type="http://schemas.openxmlformats.org/officeDocument/2006/relationships/image" Target="../media/image1209.png"/><Relationship Id="rId173" Type="http://schemas.openxmlformats.org/officeDocument/2006/relationships/image" Target="../media/image1111.png"/><Relationship Id="rId229" Type="http://schemas.openxmlformats.org/officeDocument/2006/relationships/image" Target="../media/image1139.png"/><Relationship Id="rId380" Type="http://schemas.openxmlformats.org/officeDocument/2006/relationships/customXml" Target="../ink/ink1221.xml"/><Relationship Id="rId436" Type="http://schemas.openxmlformats.org/officeDocument/2006/relationships/customXml" Target="../ink/ink1249.xml"/><Relationship Id="rId240" Type="http://schemas.openxmlformats.org/officeDocument/2006/relationships/customXml" Target="../ink/ink1151.xml"/><Relationship Id="rId35" Type="http://schemas.openxmlformats.org/officeDocument/2006/relationships/image" Target="../media/image1042.png"/><Relationship Id="rId77" Type="http://schemas.openxmlformats.org/officeDocument/2006/relationships/image" Target="../media/image1063.png"/><Relationship Id="rId100" Type="http://schemas.openxmlformats.org/officeDocument/2006/relationships/customXml" Target="../ink/ink1081.xml"/><Relationship Id="rId282" Type="http://schemas.openxmlformats.org/officeDocument/2006/relationships/customXml" Target="../ink/ink1172.xml"/><Relationship Id="rId338" Type="http://schemas.openxmlformats.org/officeDocument/2006/relationships/customXml" Target="../ink/ink1200.xml"/><Relationship Id="rId8" Type="http://schemas.openxmlformats.org/officeDocument/2006/relationships/customXml" Target="../ink/ink1035.xml"/><Relationship Id="rId142" Type="http://schemas.openxmlformats.org/officeDocument/2006/relationships/customXml" Target="../ink/ink1102.xml"/><Relationship Id="rId184" Type="http://schemas.openxmlformats.org/officeDocument/2006/relationships/customXml" Target="../ink/ink1123.xml"/><Relationship Id="rId391" Type="http://schemas.openxmlformats.org/officeDocument/2006/relationships/image" Target="../media/image1220.png"/><Relationship Id="rId405" Type="http://schemas.openxmlformats.org/officeDocument/2006/relationships/image" Target="../media/image1227.png"/><Relationship Id="rId447" Type="http://schemas.openxmlformats.org/officeDocument/2006/relationships/image" Target="../media/image1248.png"/><Relationship Id="rId251" Type="http://schemas.openxmlformats.org/officeDocument/2006/relationships/image" Target="../media/image1150.png"/><Relationship Id="rId46" Type="http://schemas.openxmlformats.org/officeDocument/2006/relationships/customXml" Target="../ink/ink1054.xml"/><Relationship Id="rId293" Type="http://schemas.openxmlformats.org/officeDocument/2006/relationships/image" Target="../media/image1171.png"/><Relationship Id="rId307" Type="http://schemas.openxmlformats.org/officeDocument/2006/relationships/image" Target="../media/image1178.png"/><Relationship Id="rId349" Type="http://schemas.openxmlformats.org/officeDocument/2006/relationships/image" Target="../media/image1199.png"/><Relationship Id="rId88" Type="http://schemas.openxmlformats.org/officeDocument/2006/relationships/customXml" Target="../ink/ink1075.xml"/><Relationship Id="rId111" Type="http://schemas.openxmlformats.org/officeDocument/2006/relationships/image" Target="../media/image1080.png"/><Relationship Id="rId153" Type="http://schemas.openxmlformats.org/officeDocument/2006/relationships/image" Target="../media/image1101.png"/><Relationship Id="rId195" Type="http://schemas.openxmlformats.org/officeDocument/2006/relationships/image" Target="../media/image1122.png"/><Relationship Id="rId209" Type="http://schemas.openxmlformats.org/officeDocument/2006/relationships/image" Target="../media/image1129.png"/><Relationship Id="rId360" Type="http://schemas.openxmlformats.org/officeDocument/2006/relationships/customXml" Target="../ink/ink1211.xml"/><Relationship Id="rId416" Type="http://schemas.openxmlformats.org/officeDocument/2006/relationships/customXml" Target="../ink/ink1239.xml"/><Relationship Id="rId220" Type="http://schemas.openxmlformats.org/officeDocument/2006/relationships/customXml" Target="../ink/ink1141.xml"/><Relationship Id="rId15" Type="http://schemas.openxmlformats.org/officeDocument/2006/relationships/image" Target="../media/image1032.png"/><Relationship Id="rId57" Type="http://schemas.openxmlformats.org/officeDocument/2006/relationships/image" Target="../media/image1053.png"/><Relationship Id="rId262" Type="http://schemas.openxmlformats.org/officeDocument/2006/relationships/customXml" Target="../ink/ink1162.xml"/><Relationship Id="rId318" Type="http://schemas.openxmlformats.org/officeDocument/2006/relationships/customXml" Target="../ink/ink1190.xml"/><Relationship Id="rId99" Type="http://schemas.openxmlformats.org/officeDocument/2006/relationships/image" Target="../media/image1074.png"/><Relationship Id="rId122" Type="http://schemas.openxmlformats.org/officeDocument/2006/relationships/customXml" Target="../ink/ink1092.xml"/><Relationship Id="rId164" Type="http://schemas.openxmlformats.org/officeDocument/2006/relationships/customXml" Target="../ink/ink1113.xml"/><Relationship Id="rId371" Type="http://schemas.openxmlformats.org/officeDocument/2006/relationships/image" Target="../media/image1210.png"/><Relationship Id="rId427" Type="http://schemas.openxmlformats.org/officeDocument/2006/relationships/image" Target="../media/image1238.png"/><Relationship Id="rId26" Type="http://schemas.openxmlformats.org/officeDocument/2006/relationships/customXml" Target="../ink/ink1044.xml"/><Relationship Id="rId231" Type="http://schemas.openxmlformats.org/officeDocument/2006/relationships/image" Target="../media/image1140.png"/><Relationship Id="rId273" Type="http://schemas.openxmlformats.org/officeDocument/2006/relationships/image" Target="../media/image1161.png"/><Relationship Id="rId329" Type="http://schemas.openxmlformats.org/officeDocument/2006/relationships/image" Target="../media/image1189.png"/><Relationship Id="rId68" Type="http://schemas.openxmlformats.org/officeDocument/2006/relationships/customXml" Target="../ink/ink1065.xml"/><Relationship Id="rId133" Type="http://schemas.openxmlformats.org/officeDocument/2006/relationships/image" Target="../media/image1091.png"/><Relationship Id="rId175" Type="http://schemas.openxmlformats.org/officeDocument/2006/relationships/image" Target="../media/image1112.png"/><Relationship Id="rId340" Type="http://schemas.openxmlformats.org/officeDocument/2006/relationships/customXml" Target="../ink/ink1201.xml"/><Relationship Id="rId200" Type="http://schemas.openxmlformats.org/officeDocument/2006/relationships/customXml" Target="../ink/ink1131.xml"/><Relationship Id="rId382" Type="http://schemas.openxmlformats.org/officeDocument/2006/relationships/customXml" Target="../ink/ink1222.xml"/><Relationship Id="rId438" Type="http://schemas.openxmlformats.org/officeDocument/2006/relationships/customXml" Target="../ink/ink1250.xml"/><Relationship Id="rId242" Type="http://schemas.openxmlformats.org/officeDocument/2006/relationships/customXml" Target="../ink/ink1152.xml"/><Relationship Id="rId284" Type="http://schemas.openxmlformats.org/officeDocument/2006/relationships/customXml" Target="../ink/ink1173.xml"/><Relationship Id="rId37" Type="http://schemas.openxmlformats.org/officeDocument/2006/relationships/image" Target="../media/image1043.png"/><Relationship Id="rId79" Type="http://schemas.openxmlformats.org/officeDocument/2006/relationships/image" Target="../media/image1064.png"/><Relationship Id="rId102" Type="http://schemas.openxmlformats.org/officeDocument/2006/relationships/customXml" Target="../ink/ink1082.xml"/><Relationship Id="rId144" Type="http://schemas.openxmlformats.org/officeDocument/2006/relationships/customXml" Target="../ink/ink1103.xml"/><Relationship Id="rId90" Type="http://schemas.openxmlformats.org/officeDocument/2006/relationships/customXml" Target="../ink/ink1076.xml"/><Relationship Id="rId186" Type="http://schemas.openxmlformats.org/officeDocument/2006/relationships/customXml" Target="../ink/ink1124.xml"/><Relationship Id="rId351" Type="http://schemas.openxmlformats.org/officeDocument/2006/relationships/image" Target="../media/image1200.png"/><Relationship Id="rId393" Type="http://schemas.openxmlformats.org/officeDocument/2006/relationships/image" Target="../media/image1221.png"/><Relationship Id="rId407" Type="http://schemas.openxmlformats.org/officeDocument/2006/relationships/image" Target="../media/image1228.png"/><Relationship Id="rId449" Type="http://schemas.openxmlformats.org/officeDocument/2006/relationships/image" Target="../media/image1249.png"/><Relationship Id="rId211" Type="http://schemas.openxmlformats.org/officeDocument/2006/relationships/image" Target="../media/image1130.png"/><Relationship Id="rId253" Type="http://schemas.openxmlformats.org/officeDocument/2006/relationships/image" Target="../media/image1151.png"/><Relationship Id="rId295" Type="http://schemas.openxmlformats.org/officeDocument/2006/relationships/image" Target="../media/image1172.png"/><Relationship Id="rId309" Type="http://schemas.openxmlformats.org/officeDocument/2006/relationships/image" Target="../media/image1179.png"/><Relationship Id="rId48" Type="http://schemas.openxmlformats.org/officeDocument/2006/relationships/customXml" Target="../ink/ink1055.xml"/><Relationship Id="rId113" Type="http://schemas.openxmlformats.org/officeDocument/2006/relationships/image" Target="../media/image1081.png"/><Relationship Id="rId320" Type="http://schemas.openxmlformats.org/officeDocument/2006/relationships/customXml" Target="../ink/ink1191.xml"/><Relationship Id="rId155" Type="http://schemas.openxmlformats.org/officeDocument/2006/relationships/image" Target="../media/image1102.png"/><Relationship Id="rId197" Type="http://schemas.openxmlformats.org/officeDocument/2006/relationships/image" Target="../media/image1123.png"/><Relationship Id="rId362" Type="http://schemas.openxmlformats.org/officeDocument/2006/relationships/customXml" Target="../ink/ink1212.xml"/><Relationship Id="rId418" Type="http://schemas.openxmlformats.org/officeDocument/2006/relationships/customXml" Target="../ink/ink1240.xml"/><Relationship Id="rId222" Type="http://schemas.openxmlformats.org/officeDocument/2006/relationships/customXml" Target="../ink/ink1142.xml"/><Relationship Id="rId264" Type="http://schemas.openxmlformats.org/officeDocument/2006/relationships/customXml" Target="../ink/ink1163.xml"/><Relationship Id="rId17" Type="http://schemas.openxmlformats.org/officeDocument/2006/relationships/image" Target="../media/image1033.png"/><Relationship Id="rId59" Type="http://schemas.openxmlformats.org/officeDocument/2006/relationships/image" Target="../media/image1054.png"/><Relationship Id="rId124" Type="http://schemas.openxmlformats.org/officeDocument/2006/relationships/customXml" Target="../ink/ink1093.xml"/><Relationship Id="rId70" Type="http://schemas.openxmlformats.org/officeDocument/2006/relationships/customXml" Target="../ink/ink1066.xml"/><Relationship Id="rId166" Type="http://schemas.openxmlformats.org/officeDocument/2006/relationships/customXml" Target="../ink/ink1114.xml"/><Relationship Id="rId331" Type="http://schemas.openxmlformats.org/officeDocument/2006/relationships/image" Target="../media/image1190.png"/><Relationship Id="rId373" Type="http://schemas.openxmlformats.org/officeDocument/2006/relationships/image" Target="../media/image1211.png"/><Relationship Id="rId429" Type="http://schemas.openxmlformats.org/officeDocument/2006/relationships/image" Target="../media/image1239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141.png"/><Relationship Id="rId440" Type="http://schemas.openxmlformats.org/officeDocument/2006/relationships/customXml" Target="../ink/ink1251.xml"/><Relationship Id="rId28" Type="http://schemas.openxmlformats.org/officeDocument/2006/relationships/customXml" Target="../ink/ink1045.xml"/><Relationship Id="rId275" Type="http://schemas.openxmlformats.org/officeDocument/2006/relationships/image" Target="../media/image1162.png"/><Relationship Id="rId300" Type="http://schemas.openxmlformats.org/officeDocument/2006/relationships/customXml" Target="../ink/ink1181.xml"/><Relationship Id="rId81" Type="http://schemas.openxmlformats.org/officeDocument/2006/relationships/image" Target="../media/image1065.png"/><Relationship Id="rId135" Type="http://schemas.openxmlformats.org/officeDocument/2006/relationships/image" Target="../media/image1092.png"/><Relationship Id="rId177" Type="http://schemas.openxmlformats.org/officeDocument/2006/relationships/image" Target="../media/image1113.png"/><Relationship Id="rId342" Type="http://schemas.openxmlformats.org/officeDocument/2006/relationships/customXml" Target="../ink/ink1202.xml"/><Relationship Id="rId384" Type="http://schemas.openxmlformats.org/officeDocument/2006/relationships/customXml" Target="../ink/ink1223.xml"/><Relationship Id="rId202" Type="http://schemas.openxmlformats.org/officeDocument/2006/relationships/customXml" Target="../ink/ink1132.xml"/><Relationship Id="rId244" Type="http://schemas.openxmlformats.org/officeDocument/2006/relationships/customXml" Target="../ink/ink1153.xml"/><Relationship Id="rId39" Type="http://schemas.openxmlformats.org/officeDocument/2006/relationships/image" Target="../media/image1044.png"/><Relationship Id="rId286" Type="http://schemas.openxmlformats.org/officeDocument/2006/relationships/customXml" Target="../ink/ink1174.xml"/><Relationship Id="rId451" Type="http://schemas.openxmlformats.org/officeDocument/2006/relationships/image" Target="../media/image1250.png"/><Relationship Id="rId50" Type="http://schemas.openxmlformats.org/officeDocument/2006/relationships/customXml" Target="../ink/ink1056.xml"/><Relationship Id="rId104" Type="http://schemas.openxmlformats.org/officeDocument/2006/relationships/customXml" Target="../ink/ink1083.xml"/><Relationship Id="rId146" Type="http://schemas.openxmlformats.org/officeDocument/2006/relationships/customXml" Target="../ink/ink1104.xml"/><Relationship Id="rId188" Type="http://schemas.openxmlformats.org/officeDocument/2006/relationships/customXml" Target="../ink/ink1125.xml"/><Relationship Id="rId311" Type="http://schemas.openxmlformats.org/officeDocument/2006/relationships/image" Target="../media/image1180.png"/><Relationship Id="rId353" Type="http://schemas.openxmlformats.org/officeDocument/2006/relationships/image" Target="../media/image1201.png"/><Relationship Id="rId395" Type="http://schemas.openxmlformats.org/officeDocument/2006/relationships/image" Target="../media/image1222.png"/><Relationship Id="rId409" Type="http://schemas.openxmlformats.org/officeDocument/2006/relationships/image" Target="../media/image1229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57.png"/><Relationship Id="rId18" Type="http://schemas.openxmlformats.org/officeDocument/2006/relationships/customXml" Target="../ink/ink1266.xml"/><Relationship Id="rId26" Type="http://schemas.openxmlformats.org/officeDocument/2006/relationships/customXml" Target="../ink/ink1270.xml"/><Relationship Id="rId39" Type="http://schemas.openxmlformats.org/officeDocument/2006/relationships/image" Target="../media/image1270.png"/><Relationship Id="rId21" Type="http://schemas.openxmlformats.org/officeDocument/2006/relationships/image" Target="../media/image1261.png"/><Relationship Id="rId34" Type="http://schemas.openxmlformats.org/officeDocument/2006/relationships/customXml" Target="../ink/ink1274.xml"/><Relationship Id="rId42" Type="http://schemas.openxmlformats.org/officeDocument/2006/relationships/customXml" Target="../ink/ink1278.xml"/><Relationship Id="rId47" Type="http://schemas.openxmlformats.org/officeDocument/2006/relationships/image" Target="../media/image1274.png"/><Relationship Id="rId50" Type="http://schemas.openxmlformats.org/officeDocument/2006/relationships/customXml" Target="../ink/ink1282.xml"/><Relationship Id="rId55" Type="http://schemas.openxmlformats.org/officeDocument/2006/relationships/image" Target="../media/image1278.png"/><Relationship Id="rId7" Type="http://schemas.openxmlformats.org/officeDocument/2006/relationships/image" Target="../media/image1254.png"/><Relationship Id="rId2" Type="http://schemas.openxmlformats.org/officeDocument/2006/relationships/customXml" Target="../ink/ink1258.xml"/><Relationship Id="rId16" Type="http://schemas.openxmlformats.org/officeDocument/2006/relationships/customXml" Target="../ink/ink1265.xml"/><Relationship Id="rId29" Type="http://schemas.openxmlformats.org/officeDocument/2006/relationships/image" Target="../media/image1265.png"/><Relationship Id="rId11" Type="http://schemas.openxmlformats.org/officeDocument/2006/relationships/image" Target="../media/image1256.png"/><Relationship Id="rId24" Type="http://schemas.openxmlformats.org/officeDocument/2006/relationships/customXml" Target="../ink/ink1269.xml"/><Relationship Id="rId32" Type="http://schemas.openxmlformats.org/officeDocument/2006/relationships/customXml" Target="../ink/ink1273.xml"/><Relationship Id="rId37" Type="http://schemas.openxmlformats.org/officeDocument/2006/relationships/image" Target="../media/image1269.png"/><Relationship Id="rId40" Type="http://schemas.openxmlformats.org/officeDocument/2006/relationships/customXml" Target="../ink/ink1277.xml"/><Relationship Id="rId45" Type="http://schemas.openxmlformats.org/officeDocument/2006/relationships/image" Target="../media/image1273.png"/><Relationship Id="rId53" Type="http://schemas.openxmlformats.org/officeDocument/2006/relationships/image" Target="../media/image1277.png"/><Relationship Id="rId58" Type="http://schemas.openxmlformats.org/officeDocument/2006/relationships/customXml" Target="../ink/ink1286.xml"/><Relationship Id="rId5" Type="http://schemas.openxmlformats.org/officeDocument/2006/relationships/image" Target="../media/image1253.png"/><Relationship Id="rId19" Type="http://schemas.openxmlformats.org/officeDocument/2006/relationships/image" Target="../media/image1260.png"/><Relationship Id="rId4" Type="http://schemas.openxmlformats.org/officeDocument/2006/relationships/customXml" Target="../ink/ink1259.xml"/><Relationship Id="rId9" Type="http://schemas.openxmlformats.org/officeDocument/2006/relationships/image" Target="../media/image1255.png"/><Relationship Id="rId14" Type="http://schemas.openxmlformats.org/officeDocument/2006/relationships/customXml" Target="../ink/ink1264.xml"/><Relationship Id="rId22" Type="http://schemas.openxmlformats.org/officeDocument/2006/relationships/customXml" Target="../ink/ink1268.xml"/><Relationship Id="rId27" Type="http://schemas.openxmlformats.org/officeDocument/2006/relationships/image" Target="../media/image1264.png"/><Relationship Id="rId30" Type="http://schemas.openxmlformats.org/officeDocument/2006/relationships/customXml" Target="../ink/ink1272.xml"/><Relationship Id="rId35" Type="http://schemas.openxmlformats.org/officeDocument/2006/relationships/image" Target="../media/image1268.png"/><Relationship Id="rId43" Type="http://schemas.openxmlformats.org/officeDocument/2006/relationships/image" Target="../media/image1272.png"/><Relationship Id="rId48" Type="http://schemas.openxmlformats.org/officeDocument/2006/relationships/customXml" Target="../ink/ink1281.xml"/><Relationship Id="rId56" Type="http://schemas.openxmlformats.org/officeDocument/2006/relationships/customXml" Target="../ink/ink1285.xml"/><Relationship Id="rId8" Type="http://schemas.openxmlformats.org/officeDocument/2006/relationships/customXml" Target="../ink/ink1261.xml"/><Relationship Id="rId51" Type="http://schemas.openxmlformats.org/officeDocument/2006/relationships/image" Target="../media/image1276.png"/><Relationship Id="rId3" Type="http://schemas.openxmlformats.org/officeDocument/2006/relationships/image" Target="../media/image1252.png"/><Relationship Id="rId12" Type="http://schemas.openxmlformats.org/officeDocument/2006/relationships/customXml" Target="../ink/ink1263.xml"/><Relationship Id="rId17" Type="http://schemas.openxmlformats.org/officeDocument/2006/relationships/image" Target="../media/image1259.png"/><Relationship Id="rId25" Type="http://schemas.openxmlformats.org/officeDocument/2006/relationships/image" Target="../media/image1263.png"/><Relationship Id="rId33" Type="http://schemas.openxmlformats.org/officeDocument/2006/relationships/image" Target="../media/image1267.png"/><Relationship Id="rId38" Type="http://schemas.openxmlformats.org/officeDocument/2006/relationships/customXml" Target="../ink/ink1276.xml"/><Relationship Id="rId46" Type="http://schemas.openxmlformats.org/officeDocument/2006/relationships/customXml" Target="../ink/ink1280.xml"/><Relationship Id="rId59" Type="http://schemas.openxmlformats.org/officeDocument/2006/relationships/image" Target="../media/image1280.png"/><Relationship Id="rId20" Type="http://schemas.openxmlformats.org/officeDocument/2006/relationships/customXml" Target="../ink/ink1267.xml"/><Relationship Id="rId41" Type="http://schemas.openxmlformats.org/officeDocument/2006/relationships/image" Target="../media/image1271.png"/><Relationship Id="rId54" Type="http://schemas.openxmlformats.org/officeDocument/2006/relationships/customXml" Target="../ink/ink128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60.xml"/><Relationship Id="rId15" Type="http://schemas.openxmlformats.org/officeDocument/2006/relationships/image" Target="../media/image1258.png"/><Relationship Id="rId23" Type="http://schemas.openxmlformats.org/officeDocument/2006/relationships/image" Target="../media/image1262.png"/><Relationship Id="rId28" Type="http://schemas.openxmlformats.org/officeDocument/2006/relationships/customXml" Target="../ink/ink1271.xml"/><Relationship Id="rId36" Type="http://schemas.openxmlformats.org/officeDocument/2006/relationships/customXml" Target="../ink/ink1275.xml"/><Relationship Id="rId49" Type="http://schemas.openxmlformats.org/officeDocument/2006/relationships/image" Target="../media/image1275.png"/><Relationship Id="rId57" Type="http://schemas.openxmlformats.org/officeDocument/2006/relationships/image" Target="../media/image1279.png"/><Relationship Id="rId10" Type="http://schemas.openxmlformats.org/officeDocument/2006/relationships/customXml" Target="../ink/ink1262.xml"/><Relationship Id="rId31" Type="http://schemas.openxmlformats.org/officeDocument/2006/relationships/image" Target="../media/image1266.png"/><Relationship Id="rId44" Type="http://schemas.openxmlformats.org/officeDocument/2006/relationships/customXml" Target="../ink/ink1279.xml"/><Relationship Id="rId52" Type="http://schemas.openxmlformats.org/officeDocument/2006/relationships/customXml" Target="../ink/ink1283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38.png"/><Relationship Id="rId299" Type="http://schemas.openxmlformats.org/officeDocument/2006/relationships/image" Target="../media/image1429.png"/><Relationship Id="rId21" Type="http://schemas.openxmlformats.org/officeDocument/2006/relationships/image" Target="../media/image1290.png"/><Relationship Id="rId63" Type="http://schemas.openxmlformats.org/officeDocument/2006/relationships/image" Target="../media/image1311.png"/><Relationship Id="rId159" Type="http://schemas.openxmlformats.org/officeDocument/2006/relationships/image" Target="../media/image1359.png"/><Relationship Id="rId324" Type="http://schemas.openxmlformats.org/officeDocument/2006/relationships/customXml" Target="../ink/ink1448.xml"/><Relationship Id="rId366" Type="http://schemas.openxmlformats.org/officeDocument/2006/relationships/customXml" Target="../ink/ink1469.xml"/><Relationship Id="rId170" Type="http://schemas.openxmlformats.org/officeDocument/2006/relationships/customXml" Target="../ink/ink1371.xml"/><Relationship Id="rId226" Type="http://schemas.openxmlformats.org/officeDocument/2006/relationships/customXml" Target="../ink/ink1399.xml"/><Relationship Id="rId433" Type="http://schemas.openxmlformats.org/officeDocument/2006/relationships/image" Target="../media/image1496.png"/><Relationship Id="rId268" Type="http://schemas.openxmlformats.org/officeDocument/2006/relationships/customXml" Target="../ink/ink1420.xml"/><Relationship Id="rId32" Type="http://schemas.openxmlformats.org/officeDocument/2006/relationships/customXml" Target="../ink/ink1302.xml"/><Relationship Id="rId74" Type="http://schemas.openxmlformats.org/officeDocument/2006/relationships/customXml" Target="../ink/ink1323.xml"/><Relationship Id="rId128" Type="http://schemas.openxmlformats.org/officeDocument/2006/relationships/customXml" Target="../ink/ink1350.xml"/><Relationship Id="rId335" Type="http://schemas.openxmlformats.org/officeDocument/2006/relationships/image" Target="../media/image1447.png"/><Relationship Id="rId377" Type="http://schemas.openxmlformats.org/officeDocument/2006/relationships/image" Target="../media/image1468.png"/><Relationship Id="rId5" Type="http://schemas.openxmlformats.org/officeDocument/2006/relationships/image" Target="../media/image1282.png"/><Relationship Id="rId181" Type="http://schemas.openxmlformats.org/officeDocument/2006/relationships/image" Target="../media/image1370.png"/><Relationship Id="rId237" Type="http://schemas.openxmlformats.org/officeDocument/2006/relationships/image" Target="../media/image1398.png"/><Relationship Id="rId402" Type="http://schemas.openxmlformats.org/officeDocument/2006/relationships/customXml" Target="../ink/ink1487.xml"/><Relationship Id="rId279" Type="http://schemas.openxmlformats.org/officeDocument/2006/relationships/image" Target="../media/image1419.png"/><Relationship Id="rId444" Type="http://schemas.openxmlformats.org/officeDocument/2006/relationships/customXml" Target="../ink/ink1508.xml"/><Relationship Id="rId43" Type="http://schemas.openxmlformats.org/officeDocument/2006/relationships/image" Target="../media/image1301.png"/><Relationship Id="rId139" Type="http://schemas.openxmlformats.org/officeDocument/2006/relationships/image" Target="../media/image1349.png"/><Relationship Id="rId290" Type="http://schemas.openxmlformats.org/officeDocument/2006/relationships/customXml" Target="../ink/ink1431.xml"/><Relationship Id="rId304" Type="http://schemas.openxmlformats.org/officeDocument/2006/relationships/customXml" Target="../ink/ink1438.xml"/><Relationship Id="rId346" Type="http://schemas.openxmlformats.org/officeDocument/2006/relationships/customXml" Target="../ink/ink1459.xml"/><Relationship Id="rId388" Type="http://schemas.openxmlformats.org/officeDocument/2006/relationships/customXml" Target="../ink/ink1480.xml"/><Relationship Id="rId85" Type="http://schemas.openxmlformats.org/officeDocument/2006/relationships/image" Target="../media/image1322.png"/><Relationship Id="rId150" Type="http://schemas.openxmlformats.org/officeDocument/2006/relationships/customXml" Target="../ink/ink1361.xml"/><Relationship Id="rId192" Type="http://schemas.openxmlformats.org/officeDocument/2006/relationships/customXml" Target="../ink/ink1382.xml"/><Relationship Id="rId206" Type="http://schemas.openxmlformats.org/officeDocument/2006/relationships/customXml" Target="../ink/ink1389.xml"/><Relationship Id="rId413" Type="http://schemas.openxmlformats.org/officeDocument/2006/relationships/image" Target="../media/image1486.png"/><Relationship Id="rId248" Type="http://schemas.openxmlformats.org/officeDocument/2006/relationships/customXml" Target="../ink/ink1410.xml"/><Relationship Id="rId455" Type="http://schemas.openxmlformats.org/officeDocument/2006/relationships/image" Target="../media/image397.png"/><Relationship Id="rId12" Type="http://schemas.openxmlformats.org/officeDocument/2006/relationships/customXml" Target="../ink/ink1292.xml"/><Relationship Id="rId108" Type="http://schemas.openxmlformats.org/officeDocument/2006/relationships/customXml" Target="../ink/ink1340.xml"/><Relationship Id="rId315" Type="http://schemas.openxmlformats.org/officeDocument/2006/relationships/image" Target="../media/image1437.png"/><Relationship Id="rId357" Type="http://schemas.openxmlformats.org/officeDocument/2006/relationships/image" Target="../media/image1458.png"/><Relationship Id="rId54" Type="http://schemas.openxmlformats.org/officeDocument/2006/relationships/customXml" Target="../ink/ink1313.xml"/><Relationship Id="rId96" Type="http://schemas.openxmlformats.org/officeDocument/2006/relationships/customXml" Target="../ink/ink1334.xml"/><Relationship Id="rId161" Type="http://schemas.openxmlformats.org/officeDocument/2006/relationships/image" Target="../media/image1360.png"/><Relationship Id="rId217" Type="http://schemas.openxmlformats.org/officeDocument/2006/relationships/image" Target="../media/image1388.png"/><Relationship Id="rId399" Type="http://schemas.openxmlformats.org/officeDocument/2006/relationships/image" Target="../media/image1479.png"/><Relationship Id="rId259" Type="http://schemas.openxmlformats.org/officeDocument/2006/relationships/image" Target="../media/image1409.png"/><Relationship Id="rId424" Type="http://schemas.openxmlformats.org/officeDocument/2006/relationships/customXml" Target="../ink/ink1498.xml"/><Relationship Id="rId466" Type="http://schemas.openxmlformats.org/officeDocument/2006/relationships/customXml" Target="../ink/ink1519.xml"/><Relationship Id="rId23" Type="http://schemas.openxmlformats.org/officeDocument/2006/relationships/image" Target="../media/image1291.png"/><Relationship Id="rId119" Type="http://schemas.openxmlformats.org/officeDocument/2006/relationships/image" Target="../media/image1339.png"/><Relationship Id="rId270" Type="http://schemas.openxmlformats.org/officeDocument/2006/relationships/customXml" Target="../ink/ink1421.xml"/><Relationship Id="rId326" Type="http://schemas.openxmlformats.org/officeDocument/2006/relationships/customXml" Target="../ink/ink1449.xml"/><Relationship Id="rId65" Type="http://schemas.openxmlformats.org/officeDocument/2006/relationships/image" Target="../media/image1312.png"/><Relationship Id="rId130" Type="http://schemas.openxmlformats.org/officeDocument/2006/relationships/customXml" Target="../ink/ink1351.xml"/><Relationship Id="rId368" Type="http://schemas.openxmlformats.org/officeDocument/2006/relationships/customXml" Target="../ink/ink1470.xml"/><Relationship Id="rId172" Type="http://schemas.openxmlformats.org/officeDocument/2006/relationships/customXml" Target="../ink/ink1372.xml"/><Relationship Id="rId228" Type="http://schemas.openxmlformats.org/officeDocument/2006/relationships/customXml" Target="../ink/ink1400.xml"/><Relationship Id="rId435" Type="http://schemas.openxmlformats.org/officeDocument/2006/relationships/image" Target="../media/image1497.png"/><Relationship Id="rId281" Type="http://schemas.openxmlformats.org/officeDocument/2006/relationships/image" Target="../media/image1420.png"/><Relationship Id="rId337" Type="http://schemas.openxmlformats.org/officeDocument/2006/relationships/image" Target="../media/image1448.png"/><Relationship Id="rId34" Type="http://schemas.openxmlformats.org/officeDocument/2006/relationships/customXml" Target="../ink/ink1303.xml"/><Relationship Id="rId76" Type="http://schemas.openxmlformats.org/officeDocument/2006/relationships/customXml" Target="../ink/ink1324.xml"/><Relationship Id="rId141" Type="http://schemas.openxmlformats.org/officeDocument/2006/relationships/image" Target="../media/image1350.png"/><Relationship Id="rId379" Type="http://schemas.openxmlformats.org/officeDocument/2006/relationships/image" Target="../media/image1469.png"/><Relationship Id="rId7" Type="http://schemas.openxmlformats.org/officeDocument/2006/relationships/image" Target="../media/image1283.png"/><Relationship Id="rId183" Type="http://schemas.openxmlformats.org/officeDocument/2006/relationships/image" Target="../media/image1371.png"/><Relationship Id="rId239" Type="http://schemas.openxmlformats.org/officeDocument/2006/relationships/image" Target="../media/image1399.png"/><Relationship Id="rId390" Type="http://schemas.openxmlformats.org/officeDocument/2006/relationships/customXml" Target="../ink/ink1481.xml"/><Relationship Id="rId404" Type="http://schemas.openxmlformats.org/officeDocument/2006/relationships/customXml" Target="../ink/ink1488.xml"/><Relationship Id="rId446" Type="http://schemas.openxmlformats.org/officeDocument/2006/relationships/customXml" Target="../ink/ink1509.xml"/><Relationship Id="rId250" Type="http://schemas.openxmlformats.org/officeDocument/2006/relationships/customXml" Target="../ink/ink1411.xml"/><Relationship Id="rId292" Type="http://schemas.openxmlformats.org/officeDocument/2006/relationships/customXml" Target="../ink/ink1432.xml"/><Relationship Id="rId306" Type="http://schemas.openxmlformats.org/officeDocument/2006/relationships/customXml" Target="../ink/ink1439.xml"/><Relationship Id="rId45" Type="http://schemas.openxmlformats.org/officeDocument/2006/relationships/image" Target="../media/image1302.png"/><Relationship Id="rId87" Type="http://schemas.openxmlformats.org/officeDocument/2006/relationships/image" Target="../media/image1323.png"/><Relationship Id="rId110" Type="http://schemas.openxmlformats.org/officeDocument/2006/relationships/customXml" Target="../ink/ink1341.xml"/><Relationship Id="rId348" Type="http://schemas.openxmlformats.org/officeDocument/2006/relationships/customXml" Target="../ink/ink1460.xml"/><Relationship Id="rId152" Type="http://schemas.openxmlformats.org/officeDocument/2006/relationships/customXml" Target="../ink/ink1362.xml"/><Relationship Id="rId194" Type="http://schemas.openxmlformats.org/officeDocument/2006/relationships/customXml" Target="../ink/ink1383.xml"/><Relationship Id="rId208" Type="http://schemas.openxmlformats.org/officeDocument/2006/relationships/customXml" Target="../ink/ink1390.xml"/><Relationship Id="rId415" Type="http://schemas.openxmlformats.org/officeDocument/2006/relationships/image" Target="../media/image1487.png"/><Relationship Id="rId457" Type="http://schemas.openxmlformats.org/officeDocument/2006/relationships/image" Target="../media/image1507.png"/><Relationship Id="rId261" Type="http://schemas.openxmlformats.org/officeDocument/2006/relationships/image" Target="../media/image1410.png"/><Relationship Id="rId14" Type="http://schemas.openxmlformats.org/officeDocument/2006/relationships/customXml" Target="../ink/ink1293.xml"/><Relationship Id="rId56" Type="http://schemas.openxmlformats.org/officeDocument/2006/relationships/customXml" Target="../ink/ink1314.xml"/><Relationship Id="rId317" Type="http://schemas.openxmlformats.org/officeDocument/2006/relationships/image" Target="../media/image1438.png"/><Relationship Id="rId359" Type="http://schemas.openxmlformats.org/officeDocument/2006/relationships/image" Target="../media/image1459.png"/><Relationship Id="rId98" Type="http://schemas.openxmlformats.org/officeDocument/2006/relationships/customXml" Target="../ink/ink1335.xml"/><Relationship Id="rId121" Type="http://schemas.openxmlformats.org/officeDocument/2006/relationships/image" Target="../media/image1340.png"/><Relationship Id="rId163" Type="http://schemas.openxmlformats.org/officeDocument/2006/relationships/image" Target="../media/image1361.png"/><Relationship Id="rId219" Type="http://schemas.openxmlformats.org/officeDocument/2006/relationships/image" Target="../media/image1389.png"/><Relationship Id="rId370" Type="http://schemas.openxmlformats.org/officeDocument/2006/relationships/customXml" Target="../ink/ink1471.xml"/><Relationship Id="rId426" Type="http://schemas.openxmlformats.org/officeDocument/2006/relationships/customXml" Target="../ink/ink1499.xml"/><Relationship Id="rId230" Type="http://schemas.openxmlformats.org/officeDocument/2006/relationships/customXml" Target="../ink/ink1401.xml"/><Relationship Id="rId468" Type="http://schemas.openxmlformats.org/officeDocument/2006/relationships/customXml" Target="../ink/ink1520.xml"/><Relationship Id="rId25" Type="http://schemas.openxmlformats.org/officeDocument/2006/relationships/image" Target="../media/image1292.png"/><Relationship Id="rId67" Type="http://schemas.openxmlformats.org/officeDocument/2006/relationships/image" Target="../media/image1313.png"/><Relationship Id="rId272" Type="http://schemas.openxmlformats.org/officeDocument/2006/relationships/customXml" Target="../ink/ink1422.xml"/><Relationship Id="rId328" Type="http://schemas.openxmlformats.org/officeDocument/2006/relationships/customXml" Target="../ink/ink1450.xml"/><Relationship Id="rId132" Type="http://schemas.openxmlformats.org/officeDocument/2006/relationships/customXml" Target="../ink/ink1352.xml"/><Relationship Id="rId174" Type="http://schemas.openxmlformats.org/officeDocument/2006/relationships/customXml" Target="../ink/ink1373.xml"/><Relationship Id="rId381" Type="http://schemas.openxmlformats.org/officeDocument/2006/relationships/image" Target="../media/image1470.png"/><Relationship Id="rId241" Type="http://schemas.openxmlformats.org/officeDocument/2006/relationships/image" Target="../media/image1400.png"/><Relationship Id="rId437" Type="http://schemas.openxmlformats.org/officeDocument/2006/relationships/image" Target="../media/image1498.png"/><Relationship Id="rId36" Type="http://schemas.openxmlformats.org/officeDocument/2006/relationships/customXml" Target="../ink/ink1304.xml"/><Relationship Id="rId283" Type="http://schemas.openxmlformats.org/officeDocument/2006/relationships/image" Target="../media/image1421.png"/><Relationship Id="rId339" Type="http://schemas.openxmlformats.org/officeDocument/2006/relationships/image" Target="../media/image1449.png"/><Relationship Id="rId78" Type="http://schemas.openxmlformats.org/officeDocument/2006/relationships/customXml" Target="../ink/ink1325.xml"/><Relationship Id="rId101" Type="http://schemas.openxmlformats.org/officeDocument/2006/relationships/image" Target="../media/image1330.png"/><Relationship Id="rId143" Type="http://schemas.openxmlformats.org/officeDocument/2006/relationships/image" Target="../media/image1351.png"/><Relationship Id="rId185" Type="http://schemas.openxmlformats.org/officeDocument/2006/relationships/image" Target="../media/image1372.png"/><Relationship Id="rId350" Type="http://schemas.openxmlformats.org/officeDocument/2006/relationships/customXml" Target="../ink/ink1461.xml"/><Relationship Id="rId406" Type="http://schemas.openxmlformats.org/officeDocument/2006/relationships/customXml" Target="../ink/ink1489.xml"/><Relationship Id="rId9" Type="http://schemas.openxmlformats.org/officeDocument/2006/relationships/image" Target="../media/image1284.png"/><Relationship Id="rId210" Type="http://schemas.openxmlformats.org/officeDocument/2006/relationships/customXml" Target="../ink/ink1391.xml"/><Relationship Id="rId392" Type="http://schemas.openxmlformats.org/officeDocument/2006/relationships/customXml" Target="../ink/ink1482.xml"/><Relationship Id="rId448" Type="http://schemas.openxmlformats.org/officeDocument/2006/relationships/customXml" Target="../ink/ink1510.xml"/><Relationship Id="rId252" Type="http://schemas.openxmlformats.org/officeDocument/2006/relationships/customXml" Target="../ink/ink1412.xml"/><Relationship Id="rId294" Type="http://schemas.openxmlformats.org/officeDocument/2006/relationships/customXml" Target="../ink/ink1433.xml"/><Relationship Id="rId308" Type="http://schemas.openxmlformats.org/officeDocument/2006/relationships/customXml" Target="../ink/ink1440.xml"/><Relationship Id="rId47" Type="http://schemas.openxmlformats.org/officeDocument/2006/relationships/image" Target="../media/image1303.png"/><Relationship Id="rId89" Type="http://schemas.openxmlformats.org/officeDocument/2006/relationships/image" Target="../media/image1324.png"/><Relationship Id="rId112" Type="http://schemas.openxmlformats.org/officeDocument/2006/relationships/customXml" Target="../ink/ink1342.xml"/><Relationship Id="rId154" Type="http://schemas.openxmlformats.org/officeDocument/2006/relationships/customXml" Target="../ink/ink1363.xml"/><Relationship Id="rId361" Type="http://schemas.openxmlformats.org/officeDocument/2006/relationships/image" Target="../media/image1460.png"/><Relationship Id="rId196" Type="http://schemas.openxmlformats.org/officeDocument/2006/relationships/customXml" Target="../ink/ink1384.xml"/><Relationship Id="rId417" Type="http://schemas.openxmlformats.org/officeDocument/2006/relationships/image" Target="../media/image1488.png"/><Relationship Id="rId459" Type="http://schemas.openxmlformats.org/officeDocument/2006/relationships/image" Target="../media/image1508.png"/><Relationship Id="rId16" Type="http://schemas.openxmlformats.org/officeDocument/2006/relationships/customXml" Target="../ink/ink1294.xml"/><Relationship Id="rId221" Type="http://schemas.openxmlformats.org/officeDocument/2006/relationships/image" Target="../media/image1390.png"/><Relationship Id="rId263" Type="http://schemas.openxmlformats.org/officeDocument/2006/relationships/image" Target="../media/image1411.png"/><Relationship Id="rId319" Type="http://schemas.openxmlformats.org/officeDocument/2006/relationships/image" Target="../media/image1439.png"/><Relationship Id="rId470" Type="http://schemas.openxmlformats.org/officeDocument/2006/relationships/customXml" Target="../ink/ink1521.xml"/><Relationship Id="rId58" Type="http://schemas.openxmlformats.org/officeDocument/2006/relationships/customXml" Target="../ink/ink1315.xml"/><Relationship Id="rId123" Type="http://schemas.openxmlformats.org/officeDocument/2006/relationships/image" Target="../media/image1341.png"/><Relationship Id="rId330" Type="http://schemas.openxmlformats.org/officeDocument/2006/relationships/customXml" Target="../ink/ink1451.xml"/><Relationship Id="rId165" Type="http://schemas.openxmlformats.org/officeDocument/2006/relationships/image" Target="../media/image1362.png"/><Relationship Id="rId372" Type="http://schemas.openxmlformats.org/officeDocument/2006/relationships/customXml" Target="../ink/ink1472.xml"/><Relationship Id="rId428" Type="http://schemas.openxmlformats.org/officeDocument/2006/relationships/customXml" Target="../ink/ink1500.xml"/><Relationship Id="rId232" Type="http://schemas.openxmlformats.org/officeDocument/2006/relationships/customXml" Target="../ink/ink1402.xml"/><Relationship Id="rId274" Type="http://schemas.openxmlformats.org/officeDocument/2006/relationships/customXml" Target="../ink/ink1423.xml"/><Relationship Id="rId27" Type="http://schemas.openxmlformats.org/officeDocument/2006/relationships/image" Target="../media/image1293.png"/><Relationship Id="rId69" Type="http://schemas.openxmlformats.org/officeDocument/2006/relationships/image" Target="../media/image1314.png"/><Relationship Id="rId134" Type="http://schemas.openxmlformats.org/officeDocument/2006/relationships/customXml" Target="../ink/ink1353.xml"/><Relationship Id="rId80" Type="http://schemas.openxmlformats.org/officeDocument/2006/relationships/customXml" Target="../ink/ink1326.xml"/><Relationship Id="rId176" Type="http://schemas.openxmlformats.org/officeDocument/2006/relationships/customXml" Target="../ink/ink1374.xml"/><Relationship Id="rId341" Type="http://schemas.openxmlformats.org/officeDocument/2006/relationships/image" Target="../media/image1450.png"/><Relationship Id="rId383" Type="http://schemas.openxmlformats.org/officeDocument/2006/relationships/image" Target="../media/image1471.png"/><Relationship Id="rId439" Type="http://schemas.openxmlformats.org/officeDocument/2006/relationships/image" Target="../media/image1499.png"/><Relationship Id="rId201" Type="http://schemas.openxmlformats.org/officeDocument/2006/relationships/image" Target="../media/image1380.png"/><Relationship Id="rId243" Type="http://schemas.openxmlformats.org/officeDocument/2006/relationships/image" Target="../media/image1401.png"/><Relationship Id="rId285" Type="http://schemas.openxmlformats.org/officeDocument/2006/relationships/image" Target="../media/image1422.png"/><Relationship Id="rId450" Type="http://schemas.openxmlformats.org/officeDocument/2006/relationships/customXml" Target="../ink/ink1511.xml"/><Relationship Id="rId38" Type="http://schemas.openxmlformats.org/officeDocument/2006/relationships/customXml" Target="../ink/ink1305.xml"/><Relationship Id="rId103" Type="http://schemas.openxmlformats.org/officeDocument/2006/relationships/image" Target="../media/image1331.png"/><Relationship Id="rId310" Type="http://schemas.openxmlformats.org/officeDocument/2006/relationships/customXml" Target="../ink/ink1441.xml"/><Relationship Id="rId91" Type="http://schemas.openxmlformats.org/officeDocument/2006/relationships/image" Target="../media/image1325.png"/><Relationship Id="rId145" Type="http://schemas.openxmlformats.org/officeDocument/2006/relationships/image" Target="../media/image1352.png"/><Relationship Id="rId187" Type="http://schemas.openxmlformats.org/officeDocument/2006/relationships/image" Target="../media/image1373.png"/><Relationship Id="rId352" Type="http://schemas.openxmlformats.org/officeDocument/2006/relationships/customXml" Target="../ink/ink1462.xml"/><Relationship Id="rId394" Type="http://schemas.openxmlformats.org/officeDocument/2006/relationships/customXml" Target="../ink/ink1483.xml"/><Relationship Id="rId408" Type="http://schemas.openxmlformats.org/officeDocument/2006/relationships/customXml" Target="../ink/ink1490.xml"/><Relationship Id="rId212" Type="http://schemas.openxmlformats.org/officeDocument/2006/relationships/customXml" Target="../ink/ink1392.xml"/><Relationship Id="rId254" Type="http://schemas.openxmlformats.org/officeDocument/2006/relationships/customXml" Target="../ink/ink1413.xml"/><Relationship Id="rId49" Type="http://schemas.openxmlformats.org/officeDocument/2006/relationships/image" Target="../media/image1304.png"/><Relationship Id="rId114" Type="http://schemas.openxmlformats.org/officeDocument/2006/relationships/customXml" Target="../ink/ink1343.xml"/><Relationship Id="rId296" Type="http://schemas.openxmlformats.org/officeDocument/2006/relationships/customXml" Target="../ink/ink1434.xml"/><Relationship Id="rId461" Type="http://schemas.openxmlformats.org/officeDocument/2006/relationships/image" Target="../media/image1509.png"/><Relationship Id="rId60" Type="http://schemas.openxmlformats.org/officeDocument/2006/relationships/customXml" Target="../ink/ink1316.xml"/><Relationship Id="rId156" Type="http://schemas.openxmlformats.org/officeDocument/2006/relationships/customXml" Target="../ink/ink1364.xml"/><Relationship Id="rId198" Type="http://schemas.openxmlformats.org/officeDocument/2006/relationships/customXml" Target="../ink/ink1385.xml"/><Relationship Id="rId321" Type="http://schemas.openxmlformats.org/officeDocument/2006/relationships/image" Target="../media/image1440.png"/><Relationship Id="rId363" Type="http://schemas.openxmlformats.org/officeDocument/2006/relationships/image" Target="../media/image1461.png"/><Relationship Id="rId419" Type="http://schemas.openxmlformats.org/officeDocument/2006/relationships/image" Target="../media/image1489.png"/><Relationship Id="rId223" Type="http://schemas.openxmlformats.org/officeDocument/2006/relationships/image" Target="../media/image1391.png"/><Relationship Id="rId430" Type="http://schemas.openxmlformats.org/officeDocument/2006/relationships/customXml" Target="../ink/ink1501.xml"/><Relationship Id="rId18" Type="http://schemas.openxmlformats.org/officeDocument/2006/relationships/customXml" Target="../ink/ink1295.xml"/><Relationship Id="rId265" Type="http://schemas.openxmlformats.org/officeDocument/2006/relationships/image" Target="../media/image1412.png"/><Relationship Id="rId472" Type="http://schemas.openxmlformats.org/officeDocument/2006/relationships/customXml" Target="../ink/ink1522.xml"/><Relationship Id="rId125" Type="http://schemas.openxmlformats.org/officeDocument/2006/relationships/image" Target="../media/image1342.png"/><Relationship Id="rId167" Type="http://schemas.openxmlformats.org/officeDocument/2006/relationships/image" Target="../media/image1363.png"/><Relationship Id="rId332" Type="http://schemas.openxmlformats.org/officeDocument/2006/relationships/customXml" Target="../ink/ink1452.xml"/><Relationship Id="rId374" Type="http://schemas.openxmlformats.org/officeDocument/2006/relationships/customXml" Target="../ink/ink1473.xml"/><Relationship Id="rId71" Type="http://schemas.openxmlformats.org/officeDocument/2006/relationships/image" Target="../media/image1315.png"/><Relationship Id="rId234" Type="http://schemas.openxmlformats.org/officeDocument/2006/relationships/customXml" Target="../ink/ink1403.xml"/><Relationship Id="rId2" Type="http://schemas.openxmlformats.org/officeDocument/2006/relationships/customXml" Target="../ink/ink1287.xml"/><Relationship Id="rId29" Type="http://schemas.openxmlformats.org/officeDocument/2006/relationships/image" Target="../media/image1294.png"/><Relationship Id="rId276" Type="http://schemas.openxmlformats.org/officeDocument/2006/relationships/customXml" Target="../ink/ink1424.xml"/><Relationship Id="rId441" Type="http://schemas.openxmlformats.org/officeDocument/2006/relationships/image" Target="../media/image1500.png"/><Relationship Id="rId40" Type="http://schemas.openxmlformats.org/officeDocument/2006/relationships/customXml" Target="../ink/ink1306.xml"/><Relationship Id="rId136" Type="http://schemas.openxmlformats.org/officeDocument/2006/relationships/customXml" Target="../ink/ink1354.xml"/><Relationship Id="rId178" Type="http://schemas.openxmlformats.org/officeDocument/2006/relationships/customXml" Target="../ink/ink1375.xml"/><Relationship Id="rId301" Type="http://schemas.openxmlformats.org/officeDocument/2006/relationships/image" Target="../media/image1430.png"/><Relationship Id="rId343" Type="http://schemas.openxmlformats.org/officeDocument/2006/relationships/image" Target="../media/image1451.png"/><Relationship Id="rId82" Type="http://schemas.openxmlformats.org/officeDocument/2006/relationships/customXml" Target="../ink/ink1327.xml"/><Relationship Id="rId203" Type="http://schemas.openxmlformats.org/officeDocument/2006/relationships/image" Target="../media/image1381.png"/><Relationship Id="rId385" Type="http://schemas.openxmlformats.org/officeDocument/2006/relationships/image" Target="../media/image1472.png"/><Relationship Id="rId245" Type="http://schemas.openxmlformats.org/officeDocument/2006/relationships/image" Target="../media/image1402.png"/><Relationship Id="rId287" Type="http://schemas.openxmlformats.org/officeDocument/2006/relationships/image" Target="../media/image1423.png"/><Relationship Id="rId410" Type="http://schemas.openxmlformats.org/officeDocument/2006/relationships/customXml" Target="../ink/ink1491.xml"/><Relationship Id="rId452" Type="http://schemas.openxmlformats.org/officeDocument/2006/relationships/customXml" Target="../ink/ink1512.xml"/><Relationship Id="rId30" Type="http://schemas.openxmlformats.org/officeDocument/2006/relationships/customXml" Target="../ink/ink1301.xml"/><Relationship Id="rId105" Type="http://schemas.openxmlformats.org/officeDocument/2006/relationships/image" Target="../media/image1332.png"/><Relationship Id="rId126" Type="http://schemas.openxmlformats.org/officeDocument/2006/relationships/customXml" Target="../ink/ink1349.xml"/><Relationship Id="rId147" Type="http://schemas.openxmlformats.org/officeDocument/2006/relationships/image" Target="../media/image1353.png"/><Relationship Id="rId168" Type="http://schemas.openxmlformats.org/officeDocument/2006/relationships/customXml" Target="../ink/ink1370.xml"/><Relationship Id="rId312" Type="http://schemas.openxmlformats.org/officeDocument/2006/relationships/customXml" Target="../ink/ink1442.xml"/><Relationship Id="rId333" Type="http://schemas.openxmlformats.org/officeDocument/2006/relationships/image" Target="../media/image1446.png"/><Relationship Id="rId354" Type="http://schemas.openxmlformats.org/officeDocument/2006/relationships/customXml" Target="../ink/ink1463.xml"/><Relationship Id="rId51" Type="http://schemas.openxmlformats.org/officeDocument/2006/relationships/image" Target="../media/image1305.png"/><Relationship Id="rId72" Type="http://schemas.openxmlformats.org/officeDocument/2006/relationships/customXml" Target="../ink/ink1322.xml"/><Relationship Id="rId93" Type="http://schemas.openxmlformats.org/officeDocument/2006/relationships/image" Target="../media/image1326.png"/><Relationship Id="rId189" Type="http://schemas.openxmlformats.org/officeDocument/2006/relationships/image" Target="../media/image1374.png"/><Relationship Id="rId375" Type="http://schemas.openxmlformats.org/officeDocument/2006/relationships/image" Target="../media/image1467.png"/><Relationship Id="rId396" Type="http://schemas.openxmlformats.org/officeDocument/2006/relationships/customXml" Target="../ink/ink1484.xml"/><Relationship Id="rId3" Type="http://schemas.openxmlformats.org/officeDocument/2006/relationships/image" Target="../media/image1281.png"/><Relationship Id="rId214" Type="http://schemas.openxmlformats.org/officeDocument/2006/relationships/customXml" Target="../ink/ink1393.xml"/><Relationship Id="rId235" Type="http://schemas.openxmlformats.org/officeDocument/2006/relationships/image" Target="../media/image1397.png"/><Relationship Id="rId256" Type="http://schemas.openxmlformats.org/officeDocument/2006/relationships/customXml" Target="../ink/ink1414.xml"/><Relationship Id="rId277" Type="http://schemas.openxmlformats.org/officeDocument/2006/relationships/image" Target="../media/image1418.png"/><Relationship Id="rId298" Type="http://schemas.openxmlformats.org/officeDocument/2006/relationships/customXml" Target="../ink/ink1435.xml"/><Relationship Id="rId400" Type="http://schemas.openxmlformats.org/officeDocument/2006/relationships/customXml" Target="../ink/ink1486.xml"/><Relationship Id="rId421" Type="http://schemas.openxmlformats.org/officeDocument/2006/relationships/image" Target="../media/image1490.png"/><Relationship Id="rId442" Type="http://schemas.openxmlformats.org/officeDocument/2006/relationships/customXml" Target="../ink/ink1507.xml"/><Relationship Id="rId463" Type="http://schemas.openxmlformats.org/officeDocument/2006/relationships/image" Target="../media/image1510.png"/><Relationship Id="rId116" Type="http://schemas.openxmlformats.org/officeDocument/2006/relationships/customXml" Target="../ink/ink1344.xml"/><Relationship Id="rId137" Type="http://schemas.openxmlformats.org/officeDocument/2006/relationships/image" Target="../media/image1348.png"/><Relationship Id="rId158" Type="http://schemas.openxmlformats.org/officeDocument/2006/relationships/customXml" Target="../ink/ink1365.xml"/><Relationship Id="rId302" Type="http://schemas.openxmlformats.org/officeDocument/2006/relationships/customXml" Target="../ink/ink1437.xml"/><Relationship Id="rId323" Type="http://schemas.openxmlformats.org/officeDocument/2006/relationships/image" Target="../media/image1441.png"/><Relationship Id="rId344" Type="http://schemas.openxmlformats.org/officeDocument/2006/relationships/customXml" Target="../ink/ink1458.xml"/><Relationship Id="rId20" Type="http://schemas.openxmlformats.org/officeDocument/2006/relationships/customXml" Target="../ink/ink1296.xml"/><Relationship Id="rId41" Type="http://schemas.openxmlformats.org/officeDocument/2006/relationships/image" Target="../media/image1300.png"/><Relationship Id="rId62" Type="http://schemas.openxmlformats.org/officeDocument/2006/relationships/customXml" Target="../ink/ink1317.xml"/><Relationship Id="rId83" Type="http://schemas.openxmlformats.org/officeDocument/2006/relationships/image" Target="../media/image1321.png"/><Relationship Id="rId179" Type="http://schemas.openxmlformats.org/officeDocument/2006/relationships/image" Target="../media/image1369.png"/><Relationship Id="rId365" Type="http://schemas.openxmlformats.org/officeDocument/2006/relationships/image" Target="../media/image1462.png"/><Relationship Id="rId386" Type="http://schemas.openxmlformats.org/officeDocument/2006/relationships/customXml" Target="../ink/ink1479.xml"/><Relationship Id="rId190" Type="http://schemas.openxmlformats.org/officeDocument/2006/relationships/customXml" Target="../ink/ink1381.xml"/><Relationship Id="rId204" Type="http://schemas.openxmlformats.org/officeDocument/2006/relationships/customXml" Target="../ink/ink1388.xml"/><Relationship Id="rId225" Type="http://schemas.openxmlformats.org/officeDocument/2006/relationships/image" Target="../media/image1392.png"/><Relationship Id="rId246" Type="http://schemas.openxmlformats.org/officeDocument/2006/relationships/customXml" Target="../ink/ink1409.xml"/><Relationship Id="rId267" Type="http://schemas.openxmlformats.org/officeDocument/2006/relationships/image" Target="../media/image1413.png"/><Relationship Id="rId288" Type="http://schemas.openxmlformats.org/officeDocument/2006/relationships/customXml" Target="../ink/ink1430.xml"/><Relationship Id="rId411" Type="http://schemas.openxmlformats.org/officeDocument/2006/relationships/image" Target="../media/image1485.png"/><Relationship Id="rId432" Type="http://schemas.openxmlformats.org/officeDocument/2006/relationships/customXml" Target="../ink/ink1502.xml"/><Relationship Id="rId453" Type="http://schemas.openxmlformats.org/officeDocument/2006/relationships/image" Target="../media/image1506.png"/><Relationship Id="rId106" Type="http://schemas.openxmlformats.org/officeDocument/2006/relationships/customXml" Target="../ink/ink1339.xml"/><Relationship Id="rId127" Type="http://schemas.openxmlformats.org/officeDocument/2006/relationships/image" Target="../media/image1343.png"/><Relationship Id="rId313" Type="http://schemas.openxmlformats.org/officeDocument/2006/relationships/image" Target="../media/image1436.png"/><Relationship Id="rId10" Type="http://schemas.openxmlformats.org/officeDocument/2006/relationships/customXml" Target="../ink/ink1291.xml"/><Relationship Id="rId31" Type="http://schemas.openxmlformats.org/officeDocument/2006/relationships/image" Target="../media/image1295.png"/><Relationship Id="rId52" Type="http://schemas.openxmlformats.org/officeDocument/2006/relationships/customXml" Target="../ink/ink1312.xml"/><Relationship Id="rId73" Type="http://schemas.openxmlformats.org/officeDocument/2006/relationships/image" Target="../media/image1316.png"/><Relationship Id="rId94" Type="http://schemas.openxmlformats.org/officeDocument/2006/relationships/customXml" Target="../ink/ink1333.xml"/><Relationship Id="rId148" Type="http://schemas.openxmlformats.org/officeDocument/2006/relationships/customXml" Target="../ink/ink1360.xml"/><Relationship Id="rId169" Type="http://schemas.openxmlformats.org/officeDocument/2006/relationships/image" Target="../media/image1364.png"/><Relationship Id="rId334" Type="http://schemas.openxmlformats.org/officeDocument/2006/relationships/customXml" Target="../ink/ink1453.xml"/><Relationship Id="rId355" Type="http://schemas.openxmlformats.org/officeDocument/2006/relationships/image" Target="../media/image1457.png"/><Relationship Id="rId376" Type="http://schemas.openxmlformats.org/officeDocument/2006/relationships/customXml" Target="../ink/ink1474.xml"/><Relationship Id="rId397" Type="http://schemas.openxmlformats.org/officeDocument/2006/relationships/image" Target="../media/image1478.png"/><Relationship Id="rId4" Type="http://schemas.openxmlformats.org/officeDocument/2006/relationships/customXml" Target="../ink/ink1288.xml"/><Relationship Id="rId180" Type="http://schemas.openxmlformats.org/officeDocument/2006/relationships/customXml" Target="../ink/ink1376.xml"/><Relationship Id="rId215" Type="http://schemas.openxmlformats.org/officeDocument/2006/relationships/image" Target="../media/image1387.png"/><Relationship Id="rId236" Type="http://schemas.openxmlformats.org/officeDocument/2006/relationships/customXml" Target="../ink/ink1404.xml"/><Relationship Id="rId257" Type="http://schemas.openxmlformats.org/officeDocument/2006/relationships/image" Target="../media/image1408.png"/><Relationship Id="rId278" Type="http://schemas.openxmlformats.org/officeDocument/2006/relationships/customXml" Target="../ink/ink1425.xml"/><Relationship Id="rId401" Type="http://schemas.openxmlformats.org/officeDocument/2006/relationships/image" Target="../media/image1480.png"/><Relationship Id="rId422" Type="http://schemas.openxmlformats.org/officeDocument/2006/relationships/customXml" Target="../ink/ink1497.xml"/><Relationship Id="rId443" Type="http://schemas.openxmlformats.org/officeDocument/2006/relationships/image" Target="../media/image1501.png"/><Relationship Id="rId464" Type="http://schemas.openxmlformats.org/officeDocument/2006/relationships/customXml" Target="../ink/ink1518.xml"/><Relationship Id="rId303" Type="http://schemas.openxmlformats.org/officeDocument/2006/relationships/image" Target="../media/image1431.png"/><Relationship Id="rId42" Type="http://schemas.openxmlformats.org/officeDocument/2006/relationships/customXml" Target="../ink/ink1307.xml"/><Relationship Id="rId84" Type="http://schemas.openxmlformats.org/officeDocument/2006/relationships/customXml" Target="../ink/ink1328.xml"/><Relationship Id="rId138" Type="http://schemas.openxmlformats.org/officeDocument/2006/relationships/customXml" Target="../ink/ink1355.xml"/><Relationship Id="rId345" Type="http://schemas.openxmlformats.org/officeDocument/2006/relationships/image" Target="../media/image1452.png"/><Relationship Id="rId387" Type="http://schemas.openxmlformats.org/officeDocument/2006/relationships/image" Target="../media/image1473.png"/><Relationship Id="rId191" Type="http://schemas.openxmlformats.org/officeDocument/2006/relationships/image" Target="../media/image1375.png"/><Relationship Id="rId205" Type="http://schemas.openxmlformats.org/officeDocument/2006/relationships/image" Target="../media/image1382.png"/><Relationship Id="rId247" Type="http://schemas.openxmlformats.org/officeDocument/2006/relationships/image" Target="../media/image1403.png"/><Relationship Id="rId412" Type="http://schemas.openxmlformats.org/officeDocument/2006/relationships/customXml" Target="../ink/ink1492.xml"/><Relationship Id="rId107" Type="http://schemas.openxmlformats.org/officeDocument/2006/relationships/image" Target="../media/image1333.png"/><Relationship Id="rId289" Type="http://schemas.openxmlformats.org/officeDocument/2006/relationships/image" Target="../media/image1424.png"/><Relationship Id="rId454" Type="http://schemas.openxmlformats.org/officeDocument/2006/relationships/customXml" Target="../ink/ink1513.xml"/><Relationship Id="rId11" Type="http://schemas.openxmlformats.org/officeDocument/2006/relationships/image" Target="../media/image1285.png"/><Relationship Id="rId53" Type="http://schemas.openxmlformats.org/officeDocument/2006/relationships/image" Target="../media/image1306.png"/><Relationship Id="rId149" Type="http://schemas.openxmlformats.org/officeDocument/2006/relationships/image" Target="../media/image1354.png"/><Relationship Id="rId314" Type="http://schemas.openxmlformats.org/officeDocument/2006/relationships/customXml" Target="../ink/ink1443.xml"/><Relationship Id="rId356" Type="http://schemas.openxmlformats.org/officeDocument/2006/relationships/customXml" Target="../ink/ink1464.xml"/><Relationship Id="rId398" Type="http://schemas.openxmlformats.org/officeDocument/2006/relationships/customXml" Target="../ink/ink1485.xml"/><Relationship Id="rId95" Type="http://schemas.openxmlformats.org/officeDocument/2006/relationships/image" Target="../media/image1327.png"/><Relationship Id="rId160" Type="http://schemas.openxmlformats.org/officeDocument/2006/relationships/customXml" Target="../ink/ink1366.xml"/><Relationship Id="rId216" Type="http://schemas.openxmlformats.org/officeDocument/2006/relationships/customXml" Target="../ink/ink1394.xml"/><Relationship Id="rId423" Type="http://schemas.openxmlformats.org/officeDocument/2006/relationships/image" Target="../media/image1491.png"/><Relationship Id="rId258" Type="http://schemas.openxmlformats.org/officeDocument/2006/relationships/customXml" Target="../ink/ink1415.xml"/><Relationship Id="rId465" Type="http://schemas.openxmlformats.org/officeDocument/2006/relationships/image" Target="../media/image1511.png"/><Relationship Id="rId22" Type="http://schemas.openxmlformats.org/officeDocument/2006/relationships/customXml" Target="../ink/ink1297.xml"/><Relationship Id="rId64" Type="http://schemas.openxmlformats.org/officeDocument/2006/relationships/customXml" Target="../ink/ink1318.xml"/><Relationship Id="rId118" Type="http://schemas.openxmlformats.org/officeDocument/2006/relationships/customXml" Target="../ink/ink1345.xml"/><Relationship Id="rId325" Type="http://schemas.openxmlformats.org/officeDocument/2006/relationships/image" Target="../media/image1442.png"/><Relationship Id="rId367" Type="http://schemas.openxmlformats.org/officeDocument/2006/relationships/image" Target="../media/image1463.png"/><Relationship Id="rId171" Type="http://schemas.openxmlformats.org/officeDocument/2006/relationships/image" Target="../media/image1365.png"/><Relationship Id="rId227" Type="http://schemas.openxmlformats.org/officeDocument/2006/relationships/image" Target="../media/image1393.png"/><Relationship Id="rId269" Type="http://schemas.openxmlformats.org/officeDocument/2006/relationships/image" Target="../media/image1414.png"/><Relationship Id="rId434" Type="http://schemas.openxmlformats.org/officeDocument/2006/relationships/customXml" Target="../ink/ink1503.xml"/><Relationship Id="rId33" Type="http://schemas.openxmlformats.org/officeDocument/2006/relationships/image" Target="../media/image1296.png"/><Relationship Id="rId129" Type="http://schemas.openxmlformats.org/officeDocument/2006/relationships/image" Target="../media/image1344.png"/><Relationship Id="rId280" Type="http://schemas.openxmlformats.org/officeDocument/2006/relationships/customXml" Target="../ink/ink1426.xml"/><Relationship Id="rId336" Type="http://schemas.openxmlformats.org/officeDocument/2006/relationships/customXml" Target="../ink/ink1454.xml"/><Relationship Id="rId75" Type="http://schemas.openxmlformats.org/officeDocument/2006/relationships/image" Target="../media/image1317.png"/><Relationship Id="rId140" Type="http://schemas.openxmlformats.org/officeDocument/2006/relationships/customXml" Target="../ink/ink1356.xml"/><Relationship Id="rId182" Type="http://schemas.openxmlformats.org/officeDocument/2006/relationships/customXml" Target="../ink/ink1377.xml"/><Relationship Id="rId378" Type="http://schemas.openxmlformats.org/officeDocument/2006/relationships/customXml" Target="../ink/ink1475.xml"/><Relationship Id="rId403" Type="http://schemas.openxmlformats.org/officeDocument/2006/relationships/image" Target="../media/image1481.png"/><Relationship Id="rId6" Type="http://schemas.openxmlformats.org/officeDocument/2006/relationships/customXml" Target="../ink/ink1289.xml"/><Relationship Id="rId238" Type="http://schemas.openxmlformats.org/officeDocument/2006/relationships/customXml" Target="../ink/ink1405.xml"/><Relationship Id="rId445" Type="http://schemas.openxmlformats.org/officeDocument/2006/relationships/image" Target="../media/image1502.png"/><Relationship Id="rId291" Type="http://schemas.openxmlformats.org/officeDocument/2006/relationships/image" Target="../media/image1425.png"/><Relationship Id="rId305" Type="http://schemas.openxmlformats.org/officeDocument/2006/relationships/image" Target="../media/image1432.png"/><Relationship Id="rId347" Type="http://schemas.openxmlformats.org/officeDocument/2006/relationships/image" Target="../media/image1453.png"/><Relationship Id="rId44" Type="http://schemas.openxmlformats.org/officeDocument/2006/relationships/customXml" Target="../ink/ink1308.xml"/><Relationship Id="rId86" Type="http://schemas.openxmlformats.org/officeDocument/2006/relationships/customXml" Target="../ink/ink1329.xml"/><Relationship Id="rId151" Type="http://schemas.openxmlformats.org/officeDocument/2006/relationships/image" Target="../media/image1355.png"/><Relationship Id="rId389" Type="http://schemas.openxmlformats.org/officeDocument/2006/relationships/image" Target="../media/image1474.png"/><Relationship Id="rId193" Type="http://schemas.openxmlformats.org/officeDocument/2006/relationships/image" Target="../media/image1376.png"/><Relationship Id="rId207" Type="http://schemas.openxmlformats.org/officeDocument/2006/relationships/image" Target="../media/image1383.png"/><Relationship Id="rId249" Type="http://schemas.openxmlformats.org/officeDocument/2006/relationships/image" Target="../media/image1404.png"/><Relationship Id="rId414" Type="http://schemas.openxmlformats.org/officeDocument/2006/relationships/customXml" Target="../ink/ink1493.xml"/><Relationship Id="rId456" Type="http://schemas.openxmlformats.org/officeDocument/2006/relationships/customXml" Target="../ink/ink1514.xml"/><Relationship Id="rId13" Type="http://schemas.openxmlformats.org/officeDocument/2006/relationships/image" Target="../media/image1286.png"/><Relationship Id="rId109" Type="http://schemas.openxmlformats.org/officeDocument/2006/relationships/image" Target="../media/image1334.png"/><Relationship Id="rId260" Type="http://schemas.openxmlformats.org/officeDocument/2006/relationships/customXml" Target="../ink/ink1416.xml"/><Relationship Id="rId316" Type="http://schemas.openxmlformats.org/officeDocument/2006/relationships/customXml" Target="../ink/ink1444.xml"/><Relationship Id="rId55" Type="http://schemas.openxmlformats.org/officeDocument/2006/relationships/image" Target="../media/image1307.png"/><Relationship Id="rId97" Type="http://schemas.openxmlformats.org/officeDocument/2006/relationships/image" Target="../media/image1328.png"/><Relationship Id="rId120" Type="http://schemas.openxmlformats.org/officeDocument/2006/relationships/customXml" Target="../ink/ink1346.xml"/><Relationship Id="rId358" Type="http://schemas.openxmlformats.org/officeDocument/2006/relationships/customXml" Target="../ink/ink1465.xml"/><Relationship Id="rId162" Type="http://schemas.openxmlformats.org/officeDocument/2006/relationships/customXml" Target="../ink/ink1367.xml"/><Relationship Id="rId218" Type="http://schemas.openxmlformats.org/officeDocument/2006/relationships/customXml" Target="../ink/ink1395.xml"/><Relationship Id="rId425" Type="http://schemas.openxmlformats.org/officeDocument/2006/relationships/image" Target="../media/image1492.png"/><Relationship Id="rId467" Type="http://schemas.openxmlformats.org/officeDocument/2006/relationships/image" Target="../media/image1512.png"/><Relationship Id="rId271" Type="http://schemas.openxmlformats.org/officeDocument/2006/relationships/image" Target="../media/image1415.png"/><Relationship Id="rId24" Type="http://schemas.openxmlformats.org/officeDocument/2006/relationships/customXml" Target="../ink/ink1298.xml"/><Relationship Id="rId66" Type="http://schemas.openxmlformats.org/officeDocument/2006/relationships/customXml" Target="../ink/ink1319.xml"/><Relationship Id="rId131" Type="http://schemas.openxmlformats.org/officeDocument/2006/relationships/image" Target="../media/image1345.png"/><Relationship Id="rId327" Type="http://schemas.openxmlformats.org/officeDocument/2006/relationships/image" Target="../media/image1443.png"/><Relationship Id="rId369" Type="http://schemas.openxmlformats.org/officeDocument/2006/relationships/image" Target="../media/image1464.png"/><Relationship Id="rId173" Type="http://schemas.openxmlformats.org/officeDocument/2006/relationships/image" Target="../media/image1366.png"/><Relationship Id="rId229" Type="http://schemas.openxmlformats.org/officeDocument/2006/relationships/image" Target="../media/image1394.png"/><Relationship Id="rId380" Type="http://schemas.openxmlformats.org/officeDocument/2006/relationships/customXml" Target="../ink/ink1476.xml"/><Relationship Id="rId436" Type="http://schemas.openxmlformats.org/officeDocument/2006/relationships/customXml" Target="../ink/ink1504.xml"/><Relationship Id="rId240" Type="http://schemas.openxmlformats.org/officeDocument/2006/relationships/customXml" Target="../ink/ink1406.xml"/><Relationship Id="rId35" Type="http://schemas.openxmlformats.org/officeDocument/2006/relationships/image" Target="../media/image1297.png"/><Relationship Id="rId77" Type="http://schemas.openxmlformats.org/officeDocument/2006/relationships/image" Target="../media/image1318.png"/><Relationship Id="rId100" Type="http://schemas.openxmlformats.org/officeDocument/2006/relationships/customXml" Target="../ink/ink1336.xml"/><Relationship Id="rId282" Type="http://schemas.openxmlformats.org/officeDocument/2006/relationships/customXml" Target="../ink/ink1427.xml"/><Relationship Id="rId338" Type="http://schemas.openxmlformats.org/officeDocument/2006/relationships/customXml" Target="../ink/ink1455.xml"/><Relationship Id="rId8" Type="http://schemas.openxmlformats.org/officeDocument/2006/relationships/customXml" Target="../ink/ink1290.xml"/><Relationship Id="rId142" Type="http://schemas.openxmlformats.org/officeDocument/2006/relationships/customXml" Target="../ink/ink1357.xml"/><Relationship Id="rId184" Type="http://schemas.openxmlformats.org/officeDocument/2006/relationships/customXml" Target="../ink/ink1378.xml"/><Relationship Id="rId391" Type="http://schemas.openxmlformats.org/officeDocument/2006/relationships/image" Target="../media/image1475.png"/><Relationship Id="rId405" Type="http://schemas.openxmlformats.org/officeDocument/2006/relationships/image" Target="../media/image1482.png"/><Relationship Id="rId447" Type="http://schemas.openxmlformats.org/officeDocument/2006/relationships/image" Target="../media/image1503.png"/><Relationship Id="rId251" Type="http://schemas.openxmlformats.org/officeDocument/2006/relationships/image" Target="../media/image1405.png"/><Relationship Id="rId46" Type="http://schemas.openxmlformats.org/officeDocument/2006/relationships/customXml" Target="../ink/ink1309.xml"/><Relationship Id="rId293" Type="http://schemas.openxmlformats.org/officeDocument/2006/relationships/image" Target="../media/image1426.png"/><Relationship Id="rId307" Type="http://schemas.openxmlformats.org/officeDocument/2006/relationships/image" Target="../media/image1433.png"/><Relationship Id="rId349" Type="http://schemas.openxmlformats.org/officeDocument/2006/relationships/image" Target="../media/image1454.png"/><Relationship Id="rId88" Type="http://schemas.openxmlformats.org/officeDocument/2006/relationships/customXml" Target="../ink/ink1330.xml"/><Relationship Id="rId111" Type="http://schemas.openxmlformats.org/officeDocument/2006/relationships/image" Target="../media/image1335.png"/><Relationship Id="rId153" Type="http://schemas.openxmlformats.org/officeDocument/2006/relationships/image" Target="../media/image1356.png"/><Relationship Id="rId195" Type="http://schemas.openxmlformats.org/officeDocument/2006/relationships/image" Target="../media/image1377.png"/><Relationship Id="rId209" Type="http://schemas.openxmlformats.org/officeDocument/2006/relationships/image" Target="../media/image1384.png"/><Relationship Id="rId360" Type="http://schemas.openxmlformats.org/officeDocument/2006/relationships/customXml" Target="../ink/ink1466.xml"/><Relationship Id="rId416" Type="http://schemas.openxmlformats.org/officeDocument/2006/relationships/customXml" Target="../ink/ink1494.xml"/><Relationship Id="rId220" Type="http://schemas.openxmlformats.org/officeDocument/2006/relationships/customXml" Target="../ink/ink1396.xml"/><Relationship Id="rId458" Type="http://schemas.openxmlformats.org/officeDocument/2006/relationships/customXml" Target="../ink/ink1515.xml"/><Relationship Id="rId15" Type="http://schemas.openxmlformats.org/officeDocument/2006/relationships/image" Target="../media/image1287.png"/><Relationship Id="rId57" Type="http://schemas.openxmlformats.org/officeDocument/2006/relationships/image" Target="../media/image1308.png"/><Relationship Id="rId262" Type="http://schemas.openxmlformats.org/officeDocument/2006/relationships/customXml" Target="../ink/ink1417.xml"/><Relationship Id="rId318" Type="http://schemas.openxmlformats.org/officeDocument/2006/relationships/customXml" Target="../ink/ink1445.xml"/><Relationship Id="rId99" Type="http://schemas.openxmlformats.org/officeDocument/2006/relationships/image" Target="../media/image1329.png"/><Relationship Id="rId122" Type="http://schemas.openxmlformats.org/officeDocument/2006/relationships/customXml" Target="../ink/ink1347.xml"/><Relationship Id="rId164" Type="http://schemas.openxmlformats.org/officeDocument/2006/relationships/customXml" Target="../ink/ink1368.xml"/><Relationship Id="rId371" Type="http://schemas.openxmlformats.org/officeDocument/2006/relationships/image" Target="../media/image1465.png"/><Relationship Id="rId427" Type="http://schemas.openxmlformats.org/officeDocument/2006/relationships/image" Target="../media/image1493.png"/><Relationship Id="rId469" Type="http://schemas.openxmlformats.org/officeDocument/2006/relationships/image" Target="../media/image1513.png"/><Relationship Id="rId26" Type="http://schemas.openxmlformats.org/officeDocument/2006/relationships/customXml" Target="../ink/ink1299.xml"/><Relationship Id="rId231" Type="http://schemas.openxmlformats.org/officeDocument/2006/relationships/image" Target="../media/image1395.png"/><Relationship Id="rId273" Type="http://schemas.openxmlformats.org/officeDocument/2006/relationships/image" Target="../media/image1416.png"/><Relationship Id="rId329" Type="http://schemas.openxmlformats.org/officeDocument/2006/relationships/image" Target="../media/image1444.png"/><Relationship Id="rId68" Type="http://schemas.openxmlformats.org/officeDocument/2006/relationships/customXml" Target="../ink/ink1320.xml"/><Relationship Id="rId133" Type="http://schemas.openxmlformats.org/officeDocument/2006/relationships/image" Target="../media/image1346.png"/><Relationship Id="rId175" Type="http://schemas.openxmlformats.org/officeDocument/2006/relationships/image" Target="../media/image1367.png"/><Relationship Id="rId340" Type="http://schemas.openxmlformats.org/officeDocument/2006/relationships/customXml" Target="../ink/ink1456.xml"/><Relationship Id="rId200" Type="http://schemas.openxmlformats.org/officeDocument/2006/relationships/customXml" Target="../ink/ink1386.xml"/><Relationship Id="rId382" Type="http://schemas.openxmlformats.org/officeDocument/2006/relationships/customXml" Target="../ink/ink1477.xml"/><Relationship Id="rId438" Type="http://schemas.openxmlformats.org/officeDocument/2006/relationships/customXml" Target="../ink/ink1505.xml"/><Relationship Id="rId242" Type="http://schemas.openxmlformats.org/officeDocument/2006/relationships/customXml" Target="../ink/ink1407.xml"/><Relationship Id="rId284" Type="http://schemas.openxmlformats.org/officeDocument/2006/relationships/customXml" Target="../ink/ink1428.xml"/><Relationship Id="rId37" Type="http://schemas.openxmlformats.org/officeDocument/2006/relationships/image" Target="../media/image1298.png"/><Relationship Id="rId79" Type="http://schemas.openxmlformats.org/officeDocument/2006/relationships/image" Target="../media/image1319.png"/><Relationship Id="rId102" Type="http://schemas.openxmlformats.org/officeDocument/2006/relationships/customXml" Target="../ink/ink1337.xml"/><Relationship Id="rId144" Type="http://schemas.openxmlformats.org/officeDocument/2006/relationships/customXml" Target="../ink/ink1358.xml"/><Relationship Id="rId90" Type="http://schemas.openxmlformats.org/officeDocument/2006/relationships/customXml" Target="../ink/ink1331.xml"/><Relationship Id="rId186" Type="http://schemas.openxmlformats.org/officeDocument/2006/relationships/customXml" Target="../ink/ink1379.xml"/><Relationship Id="rId351" Type="http://schemas.openxmlformats.org/officeDocument/2006/relationships/image" Target="../media/image1455.png"/><Relationship Id="rId393" Type="http://schemas.openxmlformats.org/officeDocument/2006/relationships/image" Target="../media/image1476.png"/><Relationship Id="rId407" Type="http://schemas.openxmlformats.org/officeDocument/2006/relationships/image" Target="../media/image1483.png"/><Relationship Id="rId449" Type="http://schemas.openxmlformats.org/officeDocument/2006/relationships/image" Target="../media/image1504.png"/><Relationship Id="rId211" Type="http://schemas.openxmlformats.org/officeDocument/2006/relationships/image" Target="../media/image1385.png"/><Relationship Id="rId253" Type="http://schemas.openxmlformats.org/officeDocument/2006/relationships/image" Target="../media/image1406.png"/><Relationship Id="rId295" Type="http://schemas.openxmlformats.org/officeDocument/2006/relationships/image" Target="../media/image1427.png"/><Relationship Id="rId309" Type="http://schemas.openxmlformats.org/officeDocument/2006/relationships/image" Target="../media/image1434.png"/><Relationship Id="rId460" Type="http://schemas.openxmlformats.org/officeDocument/2006/relationships/customXml" Target="../ink/ink1516.xml"/><Relationship Id="rId48" Type="http://schemas.openxmlformats.org/officeDocument/2006/relationships/customXml" Target="../ink/ink1310.xml"/><Relationship Id="rId113" Type="http://schemas.openxmlformats.org/officeDocument/2006/relationships/image" Target="../media/image1336.png"/><Relationship Id="rId320" Type="http://schemas.openxmlformats.org/officeDocument/2006/relationships/customXml" Target="../ink/ink1446.xml"/><Relationship Id="rId155" Type="http://schemas.openxmlformats.org/officeDocument/2006/relationships/image" Target="../media/image1357.png"/><Relationship Id="rId197" Type="http://schemas.openxmlformats.org/officeDocument/2006/relationships/image" Target="../media/image1378.png"/><Relationship Id="rId362" Type="http://schemas.openxmlformats.org/officeDocument/2006/relationships/customXml" Target="../ink/ink1467.xml"/><Relationship Id="rId418" Type="http://schemas.openxmlformats.org/officeDocument/2006/relationships/customXml" Target="../ink/ink1495.xml"/><Relationship Id="rId222" Type="http://schemas.openxmlformats.org/officeDocument/2006/relationships/customXml" Target="../ink/ink1397.xml"/><Relationship Id="rId264" Type="http://schemas.openxmlformats.org/officeDocument/2006/relationships/customXml" Target="../ink/ink1418.xml"/><Relationship Id="rId471" Type="http://schemas.openxmlformats.org/officeDocument/2006/relationships/image" Target="../media/image1514.png"/><Relationship Id="rId17" Type="http://schemas.openxmlformats.org/officeDocument/2006/relationships/image" Target="../media/image1288.png"/><Relationship Id="rId59" Type="http://schemas.openxmlformats.org/officeDocument/2006/relationships/image" Target="../media/image1309.png"/><Relationship Id="rId124" Type="http://schemas.openxmlformats.org/officeDocument/2006/relationships/customXml" Target="../ink/ink1348.xml"/><Relationship Id="rId70" Type="http://schemas.openxmlformats.org/officeDocument/2006/relationships/customXml" Target="../ink/ink1321.xml"/><Relationship Id="rId166" Type="http://schemas.openxmlformats.org/officeDocument/2006/relationships/customXml" Target="../ink/ink1369.xml"/><Relationship Id="rId331" Type="http://schemas.openxmlformats.org/officeDocument/2006/relationships/image" Target="../media/image1445.png"/><Relationship Id="rId373" Type="http://schemas.openxmlformats.org/officeDocument/2006/relationships/image" Target="../media/image1466.png"/><Relationship Id="rId429" Type="http://schemas.openxmlformats.org/officeDocument/2006/relationships/image" Target="../media/image1494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396.png"/><Relationship Id="rId440" Type="http://schemas.openxmlformats.org/officeDocument/2006/relationships/customXml" Target="../ink/ink1506.xml"/><Relationship Id="rId28" Type="http://schemas.openxmlformats.org/officeDocument/2006/relationships/customXml" Target="../ink/ink1300.xml"/><Relationship Id="rId275" Type="http://schemas.openxmlformats.org/officeDocument/2006/relationships/image" Target="../media/image1417.png"/><Relationship Id="rId300" Type="http://schemas.openxmlformats.org/officeDocument/2006/relationships/customXml" Target="../ink/ink1436.xml"/><Relationship Id="rId81" Type="http://schemas.openxmlformats.org/officeDocument/2006/relationships/image" Target="../media/image1320.png"/><Relationship Id="rId135" Type="http://schemas.openxmlformats.org/officeDocument/2006/relationships/image" Target="../media/image1347.png"/><Relationship Id="rId177" Type="http://schemas.openxmlformats.org/officeDocument/2006/relationships/image" Target="../media/image1368.png"/><Relationship Id="rId342" Type="http://schemas.openxmlformats.org/officeDocument/2006/relationships/customXml" Target="../ink/ink1457.xml"/><Relationship Id="rId384" Type="http://schemas.openxmlformats.org/officeDocument/2006/relationships/customXml" Target="../ink/ink1478.xml"/><Relationship Id="rId202" Type="http://schemas.openxmlformats.org/officeDocument/2006/relationships/customXml" Target="../ink/ink1387.xml"/><Relationship Id="rId244" Type="http://schemas.openxmlformats.org/officeDocument/2006/relationships/customXml" Target="../ink/ink1408.xml"/><Relationship Id="rId39" Type="http://schemas.openxmlformats.org/officeDocument/2006/relationships/image" Target="../media/image1299.png"/><Relationship Id="rId286" Type="http://schemas.openxmlformats.org/officeDocument/2006/relationships/customXml" Target="../ink/ink1429.xml"/><Relationship Id="rId451" Type="http://schemas.openxmlformats.org/officeDocument/2006/relationships/image" Target="../media/image1505.png"/><Relationship Id="rId50" Type="http://schemas.openxmlformats.org/officeDocument/2006/relationships/customXml" Target="../ink/ink1311.xml"/><Relationship Id="rId104" Type="http://schemas.openxmlformats.org/officeDocument/2006/relationships/customXml" Target="../ink/ink1338.xml"/><Relationship Id="rId146" Type="http://schemas.openxmlformats.org/officeDocument/2006/relationships/customXml" Target="../ink/ink1359.xml"/><Relationship Id="rId188" Type="http://schemas.openxmlformats.org/officeDocument/2006/relationships/customXml" Target="../ink/ink1380.xml"/><Relationship Id="rId311" Type="http://schemas.openxmlformats.org/officeDocument/2006/relationships/image" Target="../media/image1435.png"/><Relationship Id="rId353" Type="http://schemas.openxmlformats.org/officeDocument/2006/relationships/image" Target="../media/image1456.png"/><Relationship Id="rId395" Type="http://schemas.openxmlformats.org/officeDocument/2006/relationships/image" Target="../media/image1477.png"/><Relationship Id="rId409" Type="http://schemas.openxmlformats.org/officeDocument/2006/relationships/image" Target="../media/image1484.png"/><Relationship Id="rId92" Type="http://schemas.openxmlformats.org/officeDocument/2006/relationships/customXml" Target="../ink/ink1332.xml"/><Relationship Id="rId213" Type="http://schemas.openxmlformats.org/officeDocument/2006/relationships/image" Target="../media/image1386.png"/><Relationship Id="rId420" Type="http://schemas.openxmlformats.org/officeDocument/2006/relationships/customXml" Target="../ink/ink1496.xml"/><Relationship Id="rId255" Type="http://schemas.openxmlformats.org/officeDocument/2006/relationships/image" Target="../media/image1407.png"/><Relationship Id="rId297" Type="http://schemas.openxmlformats.org/officeDocument/2006/relationships/image" Target="../media/image1428.png"/><Relationship Id="rId462" Type="http://schemas.openxmlformats.org/officeDocument/2006/relationships/customXml" Target="../ink/ink1517.xml"/><Relationship Id="rId115" Type="http://schemas.openxmlformats.org/officeDocument/2006/relationships/image" Target="../media/image1337.png"/><Relationship Id="rId157" Type="http://schemas.openxmlformats.org/officeDocument/2006/relationships/image" Target="../media/image1358.png"/><Relationship Id="rId322" Type="http://schemas.openxmlformats.org/officeDocument/2006/relationships/customXml" Target="../ink/ink1447.xml"/><Relationship Id="rId364" Type="http://schemas.openxmlformats.org/officeDocument/2006/relationships/customXml" Target="../ink/ink1468.xml"/><Relationship Id="rId61" Type="http://schemas.openxmlformats.org/officeDocument/2006/relationships/image" Target="../media/image1310.png"/><Relationship Id="rId199" Type="http://schemas.openxmlformats.org/officeDocument/2006/relationships/image" Target="../media/image1379.png"/><Relationship Id="rId19" Type="http://schemas.openxmlformats.org/officeDocument/2006/relationships/image" Target="../media/image1289.png"/><Relationship Id="rId224" Type="http://schemas.openxmlformats.org/officeDocument/2006/relationships/customXml" Target="../ink/ink1398.xml"/><Relationship Id="rId266" Type="http://schemas.openxmlformats.org/officeDocument/2006/relationships/customXml" Target="../ink/ink1419.xml"/><Relationship Id="rId431" Type="http://schemas.openxmlformats.org/officeDocument/2006/relationships/image" Target="../media/image1495.png"/><Relationship Id="rId473" Type="http://schemas.openxmlformats.org/officeDocument/2006/relationships/image" Target="../media/image15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D14250C-00A3-D54A-888E-A72D68551769}"/>
                  </a:ext>
                </a:extLst>
              </p14:cNvPr>
              <p14:cNvContentPartPr/>
              <p14:nvPr/>
            </p14:nvContentPartPr>
            <p14:xfrm>
              <a:off x="3662354" y="1899894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D14250C-00A3-D54A-888E-A72D685517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4354" y="1882254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90C8C68-B563-CA41-988B-999E9DFC4637}"/>
              </a:ext>
            </a:extLst>
          </p:cNvPr>
          <p:cNvGrpSpPr/>
          <p:nvPr/>
        </p:nvGrpSpPr>
        <p:grpSpPr>
          <a:xfrm>
            <a:off x="1158554" y="529734"/>
            <a:ext cx="10850760" cy="6234120"/>
            <a:chOff x="1158554" y="529734"/>
            <a:chExt cx="10850760" cy="623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77A38E2-7DAF-4A47-A8B8-04782F1B672A}"/>
                    </a:ext>
                  </a:extLst>
                </p14:cNvPr>
                <p14:cNvContentPartPr/>
                <p14:nvPr/>
              </p14:nvContentPartPr>
              <p14:xfrm>
                <a:off x="4075274" y="660414"/>
                <a:ext cx="70200" cy="311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77A38E2-7DAF-4A47-A8B8-04782F1B67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44674" y="629814"/>
                  <a:ext cx="1317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F336D27-028D-824C-9D10-4FE29BDD7388}"/>
                    </a:ext>
                  </a:extLst>
                </p14:cNvPr>
                <p14:cNvContentPartPr/>
                <p14:nvPr/>
              </p14:nvContentPartPr>
              <p14:xfrm>
                <a:off x="4083194" y="529734"/>
                <a:ext cx="362160" cy="564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F336D27-028D-824C-9D10-4FE29BDD73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52234" y="499134"/>
                  <a:ext cx="42336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DA83BDC-810F-0241-96F1-C26B86EE515B}"/>
                    </a:ext>
                  </a:extLst>
                </p14:cNvPr>
                <p14:cNvContentPartPr/>
                <p14:nvPr/>
              </p14:nvContentPartPr>
              <p14:xfrm>
                <a:off x="4599074" y="605694"/>
                <a:ext cx="411480" cy="441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DA83BDC-810F-0241-96F1-C26B86EE515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68474" y="575094"/>
                  <a:ext cx="47304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986BBD4-DF60-6C41-AC0D-CB4CBA9F5CCF}"/>
                    </a:ext>
                  </a:extLst>
                </p14:cNvPr>
                <p14:cNvContentPartPr/>
                <p14:nvPr/>
              </p14:nvContentPartPr>
              <p14:xfrm>
                <a:off x="4863314" y="716934"/>
                <a:ext cx="196920" cy="119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986BBD4-DF60-6C41-AC0D-CB4CBA9F5C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32714" y="686334"/>
                  <a:ext cx="258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B052FC5-F886-E842-8EB4-6FC3FCBA0263}"/>
                    </a:ext>
                  </a:extLst>
                </p14:cNvPr>
                <p14:cNvContentPartPr/>
                <p14:nvPr/>
              </p14:nvContentPartPr>
              <p14:xfrm>
                <a:off x="5239514" y="805854"/>
                <a:ext cx="233280" cy="193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B052FC5-F886-E842-8EB4-6FC3FCBA02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8914" y="774894"/>
                  <a:ext cx="2948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E4D4A75-3277-5F48-BEE4-C618F90DFA57}"/>
                    </a:ext>
                  </a:extLst>
                </p14:cNvPr>
                <p14:cNvContentPartPr/>
                <p14:nvPr/>
              </p14:nvContentPartPr>
              <p14:xfrm>
                <a:off x="6102794" y="563214"/>
                <a:ext cx="273960" cy="432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E4D4A75-3277-5F48-BEE4-C618F90DFA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72194" y="532614"/>
                  <a:ext cx="33552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0190D0F-FFC0-114C-A386-71A8013D7B3F}"/>
                    </a:ext>
                  </a:extLst>
                </p14:cNvPr>
                <p14:cNvContentPartPr/>
                <p14:nvPr/>
              </p14:nvContentPartPr>
              <p14:xfrm>
                <a:off x="6468194" y="773454"/>
                <a:ext cx="252360" cy="157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0190D0F-FFC0-114C-A386-71A8013D7B3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37594" y="742494"/>
                  <a:ext cx="3135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4DB1C0D-D4E4-404F-8987-4924236611A9}"/>
                    </a:ext>
                  </a:extLst>
                </p14:cNvPr>
                <p14:cNvContentPartPr/>
                <p14:nvPr/>
              </p14:nvContentPartPr>
              <p14:xfrm>
                <a:off x="6723794" y="725214"/>
                <a:ext cx="52200" cy="199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4DB1C0D-D4E4-404F-8987-4924236611A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93194" y="694254"/>
                  <a:ext cx="1137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397D69C-F088-C541-BE5B-FBEB1A5FBA5E}"/>
                    </a:ext>
                  </a:extLst>
                </p14:cNvPr>
                <p14:cNvContentPartPr/>
                <p14:nvPr/>
              </p14:nvContentPartPr>
              <p14:xfrm>
                <a:off x="6695354" y="626214"/>
                <a:ext cx="5400" cy="4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397D69C-F088-C541-BE5B-FBEB1A5FBA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64394" y="595614"/>
                  <a:ext cx="66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48B388D-0E16-7B43-BFB3-CF36F97E5866}"/>
                    </a:ext>
                  </a:extLst>
                </p14:cNvPr>
                <p14:cNvContentPartPr/>
                <p14:nvPr/>
              </p14:nvContentPartPr>
              <p14:xfrm>
                <a:off x="6913154" y="721254"/>
                <a:ext cx="461520" cy="190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48B388D-0E16-7B43-BFB3-CF36F97E586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82194" y="690654"/>
                  <a:ext cx="523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F3B20E9-B052-944A-B6DF-B59225E28553}"/>
                    </a:ext>
                  </a:extLst>
                </p14:cNvPr>
                <p14:cNvContentPartPr/>
                <p14:nvPr/>
              </p14:nvContentPartPr>
              <p14:xfrm>
                <a:off x="7466834" y="674094"/>
                <a:ext cx="461520" cy="247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F3B20E9-B052-944A-B6DF-B59225E285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36234" y="643494"/>
                  <a:ext cx="5227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4483824-0CDB-0845-9AE4-03D389570771}"/>
                    </a:ext>
                  </a:extLst>
                </p14:cNvPr>
                <p14:cNvContentPartPr/>
                <p14:nvPr/>
              </p14:nvContentPartPr>
              <p14:xfrm>
                <a:off x="1158554" y="1578054"/>
                <a:ext cx="497520" cy="70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4483824-0CDB-0845-9AE4-03D3895707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7954" y="1547454"/>
                  <a:ext cx="559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72956A-2001-AE43-8186-0BAFCE863359}"/>
                    </a:ext>
                  </a:extLst>
                </p14:cNvPr>
                <p14:cNvContentPartPr/>
                <p14:nvPr/>
              </p14:nvContentPartPr>
              <p14:xfrm>
                <a:off x="1579034" y="1512534"/>
                <a:ext cx="197640" cy="225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72956A-2001-AE43-8186-0BAFCE8633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434" y="1481934"/>
                  <a:ext cx="2588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836ADD1-276C-9744-9170-0EA2DF8DABA1}"/>
                    </a:ext>
                  </a:extLst>
                </p14:cNvPr>
                <p14:cNvContentPartPr/>
                <p14:nvPr/>
              </p14:nvContentPartPr>
              <p14:xfrm>
                <a:off x="6723074" y="1132734"/>
                <a:ext cx="108000" cy="464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836ADD1-276C-9744-9170-0EA2DF8DAB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92474" y="1102134"/>
                  <a:ext cx="16920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A714561-AEF6-654E-A068-9FE59BF8AAEC}"/>
                    </a:ext>
                  </a:extLst>
                </p14:cNvPr>
                <p14:cNvContentPartPr/>
                <p14:nvPr/>
              </p14:nvContentPartPr>
              <p14:xfrm>
                <a:off x="6721994" y="1390854"/>
                <a:ext cx="331920" cy="316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A714561-AEF6-654E-A068-9FE59BF8AAE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91394" y="1360254"/>
                  <a:ext cx="3931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9CD27ED-3ECF-5C4D-AF7D-F29675336773}"/>
                    </a:ext>
                  </a:extLst>
                </p14:cNvPr>
                <p14:cNvContentPartPr/>
                <p14:nvPr/>
              </p14:nvContentPartPr>
              <p14:xfrm>
                <a:off x="1363394" y="2407134"/>
                <a:ext cx="362520" cy="43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9CD27ED-3ECF-5C4D-AF7D-F296753367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32794" y="2376174"/>
                  <a:ext cx="4237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DE55559-B72B-6241-801C-E5917C48FC6C}"/>
                    </a:ext>
                  </a:extLst>
                </p14:cNvPr>
                <p14:cNvContentPartPr/>
                <p14:nvPr/>
              </p14:nvContentPartPr>
              <p14:xfrm>
                <a:off x="1604234" y="2318214"/>
                <a:ext cx="217440" cy="351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DE55559-B72B-6241-801C-E5917C48FC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73274" y="2287614"/>
                  <a:ext cx="2790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AC3263E-3BBF-174F-942B-69D93E6AB427}"/>
                    </a:ext>
                  </a:extLst>
                </p14:cNvPr>
                <p14:cNvContentPartPr/>
                <p14:nvPr/>
              </p14:nvContentPartPr>
              <p14:xfrm>
                <a:off x="2432954" y="1480494"/>
                <a:ext cx="259920" cy="329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AC3263E-3BBF-174F-942B-69D93E6AB42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02354" y="1449894"/>
                  <a:ext cx="3211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47ACE63-83EA-F74B-8B82-B3C1A3AD4661}"/>
                    </a:ext>
                  </a:extLst>
                </p14:cNvPr>
                <p14:cNvContentPartPr/>
                <p14:nvPr/>
              </p14:nvContentPartPr>
              <p14:xfrm>
                <a:off x="2711594" y="1635294"/>
                <a:ext cx="157680" cy="174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47ACE63-83EA-F74B-8B82-B3C1A3AD46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80994" y="1604694"/>
                  <a:ext cx="2188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53D5BBC-2DBF-C540-A368-86F6E9D4918C}"/>
                    </a:ext>
                  </a:extLst>
                </p14:cNvPr>
                <p14:cNvContentPartPr/>
                <p14:nvPr/>
              </p14:nvContentPartPr>
              <p14:xfrm>
                <a:off x="2916434" y="1568334"/>
                <a:ext cx="153720" cy="204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53D5BBC-2DBF-C540-A368-86F6E9D4918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85834" y="1537734"/>
                  <a:ext cx="2149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6743CF8-8F79-CD41-A5B2-3459D4A015DB}"/>
                    </a:ext>
                  </a:extLst>
                </p14:cNvPr>
                <p14:cNvContentPartPr/>
                <p14:nvPr/>
              </p14:nvContentPartPr>
              <p14:xfrm>
                <a:off x="3231794" y="1371414"/>
                <a:ext cx="54360" cy="378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6743CF8-8F79-CD41-A5B2-3459D4A015D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01194" y="1340814"/>
                  <a:ext cx="11592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D8F606E-FF00-804C-80B4-DC95CAC8C26B}"/>
                    </a:ext>
                  </a:extLst>
                </p14:cNvPr>
                <p14:cNvContentPartPr/>
                <p14:nvPr/>
              </p14:nvContentPartPr>
              <p14:xfrm>
                <a:off x="3178154" y="1499214"/>
                <a:ext cx="240480" cy="195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D8F606E-FF00-804C-80B4-DC95CAC8C26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47554" y="1468614"/>
                  <a:ext cx="3016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967B4BD-8D56-2E47-A78F-4264D6197241}"/>
                    </a:ext>
                  </a:extLst>
                </p14:cNvPr>
                <p14:cNvContentPartPr/>
                <p14:nvPr/>
              </p14:nvContentPartPr>
              <p14:xfrm>
                <a:off x="3695114" y="1435134"/>
                <a:ext cx="321840" cy="599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967B4BD-8D56-2E47-A78F-4264D619724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64514" y="1404534"/>
                  <a:ext cx="38340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B68EFCB-EB9D-F646-9FCE-F27C3225502B}"/>
                    </a:ext>
                  </a:extLst>
                </p14:cNvPr>
                <p14:cNvContentPartPr/>
                <p14:nvPr/>
              </p14:nvContentPartPr>
              <p14:xfrm>
                <a:off x="4384874" y="1666974"/>
                <a:ext cx="181080" cy="288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B68EFCB-EB9D-F646-9FCE-F27C3225502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54274" y="1636014"/>
                  <a:ext cx="2426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50C4D51-8BE8-6441-9815-4886D5C5602F}"/>
                    </a:ext>
                  </a:extLst>
                </p14:cNvPr>
                <p14:cNvContentPartPr/>
                <p14:nvPr/>
              </p14:nvContentPartPr>
              <p14:xfrm>
                <a:off x="4642634" y="1489494"/>
                <a:ext cx="98280" cy="408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50C4D51-8BE8-6441-9815-4886D5C5602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12034" y="1458894"/>
                  <a:ext cx="1594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CF9D941-C127-5143-B7E6-840EF09AD87E}"/>
                    </a:ext>
                  </a:extLst>
                </p14:cNvPr>
                <p14:cNvContentPartPr/>
                <p14:nvPr/>
              </p14:nvContentPartPr>
              <p14:xfrm>
                <a:off x="4556234" y="1612614"/>
                <a:ext cx="430920" cy="238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CF9D941-C127-5143-B7E6-840EF09AD8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25274" y="1582014"/>
                  <a:ext cx="4921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B305104-076F-824F-88FE-5FB828D94C20}"/>
                    </a:ext>
                  </a:extLst>
                </p14:cNvPr>
                <p14:cNvContentPartPr/>
                <p14:nvPr/>
              </p14:nvContentPartPr>
              <p14:xfrm>
                <a:off x="5044754" y="1605774"/>
                <a:ext cx="168120" cy="267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B305104-076F-824F-88FE-5FB828D94C2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14154" y="1575174"/>
                  <a:ext cx="2293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30EA333-D2B6-3141-9C0E-9C04AC98CFAA}"/>
                    </a:ext>
                  </a:extLst>
                </p14:cNvPr>
                <p14:cNvContentPartPr/>
                <p14:nvPr/>
              </p14:nvContentPartPr>
              <p14:xfrm>
                <a:off x="5359034" y="1492734"/>
                <a:ext cx="772920" cy="665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30EA333-D2B6-3141-9C0E-9C04AC98CFA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28074" y="1462134"/>
                  <a:ext cx="834480" cy="7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24F99E6-4813-0742-88D0-F33490875ED1}"/>
                    </a:ext>
                  </a:extLst>
                </p14:cNvPr>
                <p14:cNvContentPartPr/>
                <p14:nvPr/>
              </p14:nvContentPartPr>
              <p14:xfrm>
                <a:off x="2591714" y="2100414"/>
                <a:ext cx="342000" cy="364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24F99E6-4813-0742-88D0-F33490875ED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61114" y="2069814"/>
                  <a:ext cx="4032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333AE99-FF61-3842-9076-AA0631175E3D}"/>
                    </a:ext>
                  </a:extLst>
                </p14:cNvPr>
                <p14:cNvContentPartPr/>
                <p14:nvPr/>
              </p14:nvContentPartPr>
              <p14:xfrm>
                <a:off x="3003914" y="2272854"/>
                <a:ext cx="124920" cy="172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333AE99-FF61-3842-9076-AA0631175E3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73314" y="2242254"/>
                  <a:ext cx="1864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02CA4E-28E7-184A-9966-169053DE919A}"/>
                    </a:ext>
                  </a:extLst>
                </p14:cNvPr>
                <p14:cNvContentPartPr/>
                <p14:nvPr/>
              </p14:nvContentPartPr>
              <p14:xfrm>
                <a:off x="3200114" y="2325414"/>
                <a:ext cx="361800" cy="148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02CA4E-28E7-184A-9966-169053DE919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69514" y="2294454"/>
                  <a:ext cx="4230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565F1F1-3EF1-364C-B096-B8513DF64606}"/>
                    </a:ext>
                  </a:extLst>
                </p14:cNvPr>
                <p14:cNvContentPartPr/>
                <p14:nvPr/>
              </p14:nvContentPartPr>
              <p14:xfrm>
                <a:off x="3649394" y="2268534"/>
                <a:ext cx="180360" cy="416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565F1F1-3EF1-364C-B096-B8513DF6460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18794" y="2237934"/>
                  <a:ext cx="24156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5CDBEC5-2A1A-B345-8B0D-11022803A520}"/>
                    </a:ext>
                  </a:extLst>
                </p14:cNvPr>
                <p14:cNvContentPartPr/>
                <p14:nvPr/>
              </p14:nvContentPartPr>
              <p14:xfrm>
                <a:off x="3870434" y="2047494"/>
                <a:ext cx="465480" cy="422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5CDBEC5-2A1A-B345-8B0D-11022803A52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39474" y="2016894"/>
                  <a:ext cx="5266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979FAFF-8AB5-CD4A-A46A-E115B6227D6B}"/>
                    </a:ext>
                  </a:extLst>
                </p14:cNvPr>
                <p14:cNvContentPartPr/>
                <p14:nvPr/>
              </p14:nvContentPartPr>
              <p14:xfrm>
                <a:off x="4114514" y="2259894"/>
                <a:ext cx="345600" cy="188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979FAFF-8AB5-CD4A-A46A-E115B6227D6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83914" y="2229294"/>
                  <a:ext cx="406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C5E0374-095A-9C41-A2B9-21EF8F16AF6D}"/>
                    </a:ext>
                  </a:extLst>
                </p14:cNvPr>
                <p14:cNvContentPartPr/>
                <p14:nvPr/>
              </p14:nvContentPartPr>
              <p14:xfrm>
                <a:off x="4314314" y="2200134"/>
                <a:ext cx="21240" cy="30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C5E0374-095A-9C41-A2B9-21EF8F16AF6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83714" y="2169174"/>
                  <a:ext cx="82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1AD838E-4D56-F240-874A-BB93EB4B7690}"/>
                    </a:ext>
                  </a:extLst>
                </p14:cNvPr>
                <p14:cNvContentPartPr/>
                <p14:nvPr/>
              </p14:nvContentPartPr>
              <p14:xfrm>
                <a:off x="4469474" y="2301654"/>
                <a:ext cx="478080" cy="692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1AD838E-4D56-F240-874A-BB93EB4B769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38874" y="2271054"/>
                  <a:ext cx="53964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5C42190-0838-7348-A540-330E858FA74A}"/>
                    </a:ext>
                  </a:extLst>
                </p14:cNvPr>
                <p14:cNvContentPartPr/>
                <p14:nvPr/>
              </p14:nvContentPartPr>
              <p14:xfrm>
                <a:off x="5347874" y="2031654"/>
                <a:ext cx="139680" cy="524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5C42190-0838-7348-A540-330E858FA74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17274" y="2001054"/>
                  <a:ext cx="20124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EB3029-AED8-DF44-ACE3-8EDA114AD6C2}"/>
                    </a:ext>
                  </a:extLst>
                </p14:cNvPr>
                <p14:cNvContentPartPr/>
                <p14:nvPr/>
              </p14:nvContentPartPr>
              <p14:xfrm>
                <a:off x="5339954" y="2264574"/>
                <a:ext cx="265320" cy="294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EB3029-AED8-DF44-ACE3-8EDA114AD6C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09354" y="2233974"/>
                  <a:ext cx="3265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71557A4-2364-EE4E-AE6A-B7F8698CE4DA}"/>
                    </a:ext>
                  </a:extLst>
                </p14:cNvPr>
                <p14:cNvContentPartPr/>
                <p14:nvPr/>
              </p14:nvContentPartPr>
              <p14:xfrm>
                <a:off x="8443514" y="1470414"/>
                <a:ext cx="50040" cy="467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71557A4-2364-EE4E-AE6A-B7F8698CE4D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12914" y="1439814"/>
                  <a:ext cx="11160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15C7C0B-DD1F-A04A-A7E2-0BB220FFFBED}"/>
                    </a:ext>
                  </a:extLst>
                </p14:cNvPr>
                <p14:cNvContentPartPr/>
                <p14:nvPr/>
              </p14:nvContentPartPr>
              <p14:xfrm>
                <a:off x="8280434" y="1366734"/>
                <a:ext cx="384840" cy="286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15C7C0B-DD1F-A04A-A7E2-0BB220FFFBE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49834" y="1336134"/>
                  <a:ext cx="4460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8B8C8C-CB70-3043-993C-A37968A36570}"/>
                    </a:ext>
                  </a:extLst>
                </p14:cNvPr>
                <p14:cNvContentPartPr/>
                <p14:nvPr/>
              </p14:nvContentPartPr>
              <p14:xfrm>
                <a:off x="8860034" y="1757334"/>
                <a:ext cx="241200" cy="47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8B8C8C-CB70-3043-993C-A37968A3657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29434" y="1726734"/>
                  <a:ext cx="302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37D06F8-764B-1449-9E2C-0D3CE9CF8E1E}"/>
                    </a:ext>
                  </a:extLst>
                </p14:cNvPr>
                <p14:cNvContentPartPr/>
                <p14:nvPr/>
              </p14:nvContentPartPr>
              <p14:xfrm>
                <a:off x="9025274" y="1640334"/>
                <a:ext cx="165600" cy="234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37D06F8-764B-1449-9E2C-0D3CE9CF8E1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94314" y="1609734"/>
                  <a:ext cx="2271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7C92633-2DDB-CA4A-B75E-44EA6815E2FF}"/>
                    </a:ext>
                  </a:extLst>
                </p14:cNvPr>
                <p14:cNvContentPartPr/>
                <p14:nvPr/>
              </p14:nvContentPartPr>
              <p14:xfrm>
                <a:off x="9355754" y="1540254"/>
                <a:ext cx="168840" cy="271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7C92633-2DDB-CA4A-B75E-44EA6815E2F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324794" y="1509654"/>
                  <a:ext cx="2300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A43404E-CA54-9B43-A8B3-79E6FD9B37F8}"/>
                    </a:ext>
                  </a:extLst>
                </p14:cNvPr>
                <p14:cNvContentPartPr/>
                <p14:nvPr/>
              </p14:nvContentPartPr>
              <p14:xfrm>
                <a:off x="9608834" y="1647174"/>
                <a:ext cx="177120" cy="511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A43404E-CA54-9B43-A8B3-79E6FD9B37F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78234" y="1616574"/>
                  <a:ext cx="23868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BB9EC9C-6462-754C-B037-2F371D8D8D98}"/>
                    </a:ext>
                  </a:extLst>
                </p14:cNvPr>
                <p14:cNvContentPartPr/>
                <p14:nvPr/>
              </p14:nvContentPartPr>
              <p14:xfrm>
                <a:off x="9877394" y="1560774"/>
                <a:ext cx="452520" cy="213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BB9EC9C-6462-754C-B037-2F371D8D8D9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46794" y="1530174"/>
                  <a:ext cx="5137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A729CB7-FF28-5A44-80E1-9F1041FF5B00}"/>
                    </a:ext>
                  </a:extLst>
                </p14:cNvPr>
                <p14:cNvContentPartPr/>
                <p14:nvPr/>
              </p14:nvContentPartPr>
              <p14:xfrm>
                <a:off x="10453034" y="1521174"/>
                <a:ext cx="115920" cy="214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A729CB7-FF28-5A44-80E1-9F1041FF5B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422434" y="1490574"/>
                  <a:ext cx="1771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36F9FCC-3110-8A4D-9291-94122BEA6621}"/>
                    </a:ext>
                  </a:extLst>
                </p14:cNvPr>
                <p14:cNvContentPartPr/>
                <p14:nvPr/>
              </p14:nvContentPartPr>
              <p14:xfrm>
                <a:off x="10641314" y="1544934"/>
                <a:ext cx="129240" cy="170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36F9FCC-3110-8A4D-9291-94122BEA662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610354" y="1514334"/>
                  <a:ext cx="1908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EBF8A55-DB92-D646-B6D2-801C5B2BF624}"/>
                    </a:ext>
                  </a:extLst>
                </p14:cNvPr>
                <p14:cNvContentPartPr/>
                <p14:nvPr/>
              </p14:nvContentPartPr>
              <p14:xfrm>
                <a:off x="10799354" y="1511814"/>
                <a:ext cx="262440" cy="199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EBF8A55-DB92-D646-B6D2-801C5B2BF62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68394" y="1481214"/>
                  <a:ext cx="3240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350006A-07E7-C540-A71A-A1024B721487}"/>
                    </a:ext>
                  </a:extLst>
                </p14:cNvPr>
                <p14:cNvContentPartPr/>
                <p14:nvPr/>
              </p14:nvContentPartPr>
              <p14:xfrm>
                <a:off x="11138114" y="1459614"/>
                <a:ext cx="128520" cy="253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350006A-07E7-C540-A71A-A1024B72148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107514" y="1429014"/>
                  <a:ext cx="1900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1C843A-B70E-C74E-AA72-54DB0DB7507D}"/>
                    </a:ext>
                  </a:extLst>
                </p14:cNvPr>
                <p14:cNvContentPartPr/>
                <p14:nvPr/>
              </p14:nvContentPartPr>
              <p14:xfrm>
                <a:off x="11414954" y="1481934"/>
                <a:ext cx="357840" cy="267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1C843A-B70E-C74E-AA72-54DB0DB7507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384354" y="1450974"/>
                  <a:ext cx="4190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A1F81E3-BCA7-6E4A-A41C-471B9148CE7A}"/>
                    </a:ext>
                  </a:extLst>
                </p14:cNvPr>
                <p14:cNvContentPartPr/>
                <p14:nvPr/>
              </p14:nvContentPartPr>
              <p14:xfrm>
                <a:off x="8103314" y="2206974"/>
                <a:ext cx="177480" cy="582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A1F81E3-BCA7-6E4A-A41C-471B9148CE7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72714" y="2176374"/>
                  <a:ext cx="23868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8639FD6-881C-7A43-9D1E-49EE9219A231}"/>
                    </a:ext>
                  </a:extLst>
                </p14:cNvPr>
                <p14:cNvContentPartPr/>
                <p14:nvPr/>
              </p14:nvContentPartPr>
              <p14:xfrm>
                <a:off x="8316074" y="2522334"/>
                <a:ext cx="317160" cy="543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8639FD6-881C-7A43-9D1E-49EE9219A23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85474" y="2491734"/>
                  <a:ext cx="37836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23B6E3B-0DDB-A04F-8962-F46FE6DF74ED}"/>
                    </a:ext>
                  </a:extLst>
                </p14:cNvPr>
                <p14:cNvContentPartPr/>
                <p14:nvPr/>
              </p14:nvContentPartPr>
              <p14:xfrm>
                <a:off x="8584274" y="2372214"/>
                <a:ext cx="120600" cy="385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23B6E3B-0DDB-A04F-8962-F46FE6DF74E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53674" y="2341254"/>
                  <a:ext cx="1821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41EE0C1-9C10-8344-B17C-3A160DEC7A84}"/>
                    </a:ext>
                  </a:extLst>
                </p14:cNvPr>
                <p14:cNvContentPartPr/>
                <p14:nvPr/>
              </p14:nvContentPartPr>
              <p14:xfrm>
                <a:off x="8734034" y="2421174"/>
                <a:ext cx="304560" cy="371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41EE0C1-9C10-8344-B17C-3A160DEC7A8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703074" y="2390574"/>
                  <a:ext cx="3661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0F5DECB-A5B8-2042-BC23-30108EB3D69C}"/>
                    </a:ext>
                  </a:extLst>
                </p14:cNvPr>
                <p14:cNvContentPartPr/>
                <p14:nvPr/>
              </p14:nvContentPartPr>
              <p14:xfrm>
                <a:off x="8671034" y="2533494"/>
                <a:ext cx="176400" cy="77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0F5DECB-A5B8-2042-BC23-30108EB3D69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40074" y="2502534"/>
                  <a:ext cx="237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082AC33-1D5D-9C4A-8BA6-CFF3513C84C4}"/>
                    </a:ext>
                  </a:extLst>
                </p14:cNvPr>
                <p14:cNvContentPartPr/>
                <p14:nvPr/>
              </p14:nvContentPartPr>
              <p14:xfrm>
                <a:off x="9025274" y="2506134"/>
                <a:ext cx="114480" cy="154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082AC33-1D5D-9C4A-8BA6-CFF3513C84C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94314" y="2475534"/>
                  <a:ext cx="175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3ABC6E1-904F-2A49-94A6-6DE70A96C6EE}"/>
                    </a:ext>
                  </a:extLst>
                </p14:cNvPr>
                <p14:cNvContentPartPr/>
                <p14:nvPr/>
              </p14:nvContentPartPr>
              <p14:xfrm>
                <a:off x="9230474" y="2506854"/>
                <a:ext cx="369360" cy="169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3ABC6E1-904F-2A49-94A6-6DE70A96C6E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199874" y="2475894"/>
                  <a:ext cx="4309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B1DF30A-BC54-4C4F-908D-D95A526EDF3E}"/>
                    </a:ext>
                  </a:extLst>
                </p14:cNvPr>
                <p14:cNvContentPartPr/>
                <p14:nvPr/>
              </p14:nvContentPartPr>
              <p14:xfrm>
                <a:off x="9719354" y="2538174"/>
                <a:ext cx="16200" cy="274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B1DF30A-BC54-4C4F-908D-D95A526EDF3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688754" y="2507214"/>
                  <a:ext cx="774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69F4E89-D9FC-724E-87A7-50C88E2726F7}"/>
                    </a:ext>
                  </a:extLst>
                </p14:cNvPr>
                <p14:cNvContentPartPr/>
                <p14:nvPr/>
              </p14:nvContentPartPr>
              <p14:xfrm>
                <a:off x="10113554" y="2051814"/>
                <a:ext cx="507240" cy="532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69F4E89-D9FC-724E-87A7-50C88E2726F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082594" y="2021214"/>
                  <a:ext cx="5684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45D7620-E7B5-7E4C-946B-895D735AD6BF}"/>
                    </a:ext>
                  </a:extLst>
                </p14:cNvPr>
                <p14:cNvContentPartPr/>
                <p14:nvPr/>
              </p14:nvContentPartPr>
              <p14:xfrm>
                <a:off x="10791434" y="2490654"/>
                <a:ext cx="7560" cy="6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45D7620-E7B5-7E4C-946B-895D735AD6B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60834" y="2460054"/>
                  <a:ext cx="68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D2C3DDD-4761-154C-A6CA-042E9BF0F13E}"/>
                    </a:ext>
                  </a:extLst>
                </p14:cNvPr>
                <p14:cNvContentPartPr/>
                <p14:nvPr/>
              </p14:nvContentPartPr>
              <p14:xfrm>
                <a:off x="1744634" y="3518094"/>
                <a:ext cx="113040" cy="517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D2C3DDD-4761-154C-A6CA-042E9BF0F13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713674" y="3487494"/>
                  <a:ext cx="17424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399BFDA-1A57-1748-A7DE-938205182BD3}"/>
                    </a:ext>
                  </a:extLst>
                </p14:cNvPr>
                <p14:cNvContentPartPr/>
                <p14:nvPr/>
              </p14:nvContentPartPr>
              <p14:xfrm>
                <a:off x="1761914" y="3419094"/>
                <a:ext cx="355680" cy="407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399BFDA-1A57-1748-A7DE-938205182BD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731314" y="3388494"/>
                  <a:ext cx="41724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0B94F8E-7B82-924A-B57F-DE163C53DFF8}"/>
                    </a:ext>
                  </a:extLst>
                </p14:cNvPr>
                <p14:cNvContentPartPr/>
                <p14:nvPr/>
              </p14:nvContentPartPr>
              <p14:xfrm>
                <a:off x="2167634" y="3697014"/>
                <a:ext cx="280080" cy="142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0B94F8E-7B82-924A-B57F-DE163C53DFF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137034" y="3666054"/>
                  <a:ext cx="341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496F77-209B-9546-B612-73FC1C7EDDC8}"/>
                    </a:ext>
                  </a:extLst>
                </p14:cNvPr>
                <p14:cNvContentPartPr/>
                <p14:nvPr/>
              </p14:nvContentPartPr>
              <p14:xfrm>
                <a:off x="2412434" y="3625734"/>
                <a:ext cx="71280" cy="492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496F77-209B-9546-B612-73FC1C7EDDC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81834" y="3595134"/>
                  <a:ext cx="13284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BA41F67-DE85-1D43-9053-8C4E4FB3347D}"/>
                    </a:ext>
                  </a:extLst>
                </p14:cNvPr>
                <p14:cNvContentPartPr/>
                <p14:nvPr/>
              </p14:nvContentPartPr>
              <p14:xfrm>
                <a:off x="2679914" y="3625734"/>
                <a:ext cx="72360" cy="324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BA41F67-DE85-1D43-9053-8C4E4FB3347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49314" y="3595134"/>
                  <a:ext cx="1339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3D99353-404D-D446-8322-88B8273D20AA}"/>
                    </a:ext>
                  </a:extLst>
                </p14:cNvPr>
                <p14:cNvContentPartPr/>
                <p14:nvPr/>
              </p14:nvContentPartPr>
              <p14:xfrm>
                <a:off x="2569754" y="3605214"/>
                <a:ext cx="335880" cy="131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3D99353-404D-D446-8322-88B8273D20A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39154" y="3574614"/>
                  <a:ext cx="3974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2BB21F-3597-1140-A7E9-8EECBCCDB3AA}"/>
                    </a:ext>
                  </a:extLst>
                </p14:cNvPr>
                <p14:cNvContentPartPr/>
                <p14:nvPr/>
              </p14:nvContentPartPr>
              <p14:xfrm>
                <a:off x="3026954" y="3562734"/>
                <a:ext cx="70200" cy="327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2BB21F-3597-1140-A7E9-8EECBCCDB3A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95994" y="3532134"/>
                  <a:ext cx="1314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B426784-0322-5240-B5B7-812FACEC2255}"/>
                    </a:ext>
                  </a:extLst>
                </p14:cNvPr>
                <p14:cNvContentPartPr/>
                <p14:nvPr/>
              </p14:nvContentPartPr>
              <p14:xfrm>
                <a:off x="3017594" y="3581094"/>
                <a:ext cx="257760" cy="280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B426784-0322-5240-B5B7-812FACEC225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86634" y="3550134"/>
                  <a:ext cx="3193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60BE591-E99B-4547-B4CE-500FEE08C65F}"/>
                    </a:ext>
                  </a:extLst>
                </p14:cNvPr>
                <p14:cNvContentPartPr/>
                <p14:nvPr/>
              </p14:nvContentPartPr>
              <p14:xfrm>
                <a:off x="3406394" y="3557694"/>
                <a:ext cx="227520" cy="290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60BE591-E99B-4547-B4CE-500FEE08C65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75434" y="3527094"/>
                  <a:ext cx="2887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C747C2D-671C-3840-8F3A-33DCEAFD63A5}"/>
                    </a:ext>
                  </a:extLst>
                </p14:cNvPr>
                <p14:cNvContentPartPr/>
                <p14:nvPr/>
              </p14:nvContentPartPr>
              <p14:xfrm>
                <a:off x="3696914" y="3562734"/>
                <a:ext cx="63360" cy="243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C747C2D-671C-3840-8F3A-33DCEAFD63A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66314" y="3532134"/>
                  <a:ext cx="1245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EC25222-46DE-E44E-8C16-E8388A6798B4}"/>
                    </a:ext>
                  </a:extLst>
                </p14:cNvPr>
                <p14:cNvContentPartPr/>
                <p14:nvPr/>
              </p14:nvContentPartPr>
              <p14:xfrm>
                <a:off x="3720314" y="3633654"/>
                <a:ext cx="310320" cy="136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EC25222-46DE-E44E-8C16-E8388A6798B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89714" y="3603054"/>
                  <a:ext cx="3718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9EDBFC9-938F-1143-9173-00456706D699}"/>
                    </a:ext>
                  </a:extLst>
                </p14:cNvPr>
                <p14:cNvContentPartPr/>
                <p14:nvPr/>
              </p14:nvContentPartPr>
              <p14:xfrm>
                <a:off x="3996434" y="3460494"/>
                <a:ext cx="38520" cy="297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9EDBFC9-938F-1143-9173-00456706D69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65834" y="3429534"/>
                  <a:ext cx="1000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A1A90EA-B6D7-AA47-BCE0-8FA4F00AA9FD}"/>
                    </a:ext>
                  </a:extLst>
                </p14:cNvPr>
                <p14:cNvContentPartPr/>
                <p14:nvPr/>
              </p14:nvContentPartPr>
              <p14:xfrm>
                <a:off x="4496474" y="3657054"/>
                <a:ext cx="464400" cy="56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A1A90EA-B6D7-AA47-BCE0-8FA4F00AA9F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465874" y="3626454"/>
                  <a:ext cx="525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459232B-5C2C-9D47-B70B-5727F575566A}"/>
                    </a:ext>
                  </a:extLst>
                </p14:cNvPr>
                <p14:cNvContentPartPr/>
                <p14:nvPr/>
              </p14:nvContentPartPr>
              <p14:xfrm>
                <a:off x="4857914" y="3614934"/>
                <a:ext cx="194400" cy="226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459232B-5C2C-9D47-B70B-5727F575566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27314" y="3584334"/>
                  <a:ext cx="2559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EAD0FA2-B73A-264B-978C-DD0628EA0D85}"/>
                    </a:ext>
                  </a:extLst>
                </p14:cNvPr>
                <p14:cNvContentPartPr/>
                <p14:nvPr/>
              </p14:nvContentPartPr>
              <p14:xfrm>
                <a:off x="5399714" y="3172494"/>
                <a:ext cx="195840" cy="396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EAD0FA2-B73A-264B-978C-DD0628EA0D8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368754" y="3141534"/>
                  <a:ext cx="2570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20AD82D-92DF-1542-89DA-C50FD8637468}"/>
                    </a:ext>
                  </a:extLst>
                </p14:cNvPr>
                <p14:cNvContentPartPr/>
                <p14:nvPr/>
              </p14:nvContentPartPr>
              <p14:xfrm>
                <a:off x="5550194" y="3633654"/>
                <a:ext cx="155160" cy="199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20AD82D-92DF-1542-89DA-C50FD863746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519234" y="3603054"/>
                  <a:ext cx="2167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2D72928-474F-0148-BC2E-431C56A75849}"/>
                    </a:ext>
                  </a:extLst>
                </p14:cNvPr>
                <p14:cNvContentPartPr/>
                <p14:nvPr/>
              </p14:nvContentPartPr>
              <p14:xfrm>
                <a:off x="6132674" y="3231894"/>
                <a:ext cx="163800" cy="618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2D72928-474F-0148-BC2E-431C56A7584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02074" y="3201294"/>
                  <a:ext cx="22500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BC034B5-6B33-FF41-A3F9-3F6AD70C720B}"/>
                    </a:ext>
                  </a:extLst>
                </p14:cNvPr>
                <p14:cNvContentPartPr/>
                <p14:nvPr/>
              </p14:nvContentPartPr>
              <p14:xfrm>
                <a:off x="6406274" y="3361494"/>
                <a:ext cx="260280" cy="287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BC034B5-6B33-FF41-A3F9-3F6AD70C720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375674" y="3330894"/>
                  <a:ext cx="3214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F67EAED-189B-114D-8C5D-6E51500F265A}"/>
                    </a:ext>
                  </a:extLst>
                </p14:cNvPr>
                <p14:cNvContentPartPr/>
                <p14:nvPr/>
              </p14:nvContentPartPr>
              <p14:xfrm>
                <a:off x="6746834" y="3307854"/>
                <a:ext cx="554040" cy="860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F67EAED-189B-114D-8C5D-6E51500F265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716234" y="3277254"/>
                  <a:ext cx="615600" cy="9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6B28DB4-886E-A741-A0DE-F460F729DA86}"/>
                    </a:ext>
                  </a:extLst>
                </p14:cNvPr>
                <p14:cNvContentPartPr/>
                <p14:nvPr/>
              </p14:nvContentPartPr>
              <p14:xfrm>
                <a:off x="7591034" y="3405054"/>
                <a:ext cx="55440" cy="187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6B28DB4-886E-A741-A0DE-F460F729DA8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60434" y="3374454"/>
                  <a:ext cx="1170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AD56897-AFC1-5744-9D0F-BA9B4F210BD7}"/>
                    </a:ext>
                  </a:extLst>
                </p14:cNvPr>
                <p14:cNvContentPartPr/>
                <p14:nvPr/>
              </p14:nvContentPartPr>
              <p14:xfrm>
                <a:off x="7622354" y="3342054"/>
                <a:ext cx="360" cy="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AD56897-AFC1-5744-9D0F-BA9B4F210BD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591754" y="3311454"/>
                  <a:ext cx="61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0B5560F-C54E-E948-A447-7CBD61BF5181}"/>
                    </a:ext>
                  </a:extLst>
                </p14:cNvPr>
                <p14:cNvContentPartPr/>
                <p14:nvPr/>
              </p14:nvContentPartPr>
              <p14:xfrm>
                <a:off x="7744754" y="3334134"/>
                <a:ext cx="125640" cy="334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0B5560F-C54E-E948-A447-7CBD61BF518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714154" y="3303534"/>
                  <a:ext cx="1872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8F553C5-D1C7-4C4C-9D20-9C932A5B895D}"/>
                    </a:ext>
                  </a:extLst>
                </p14:cNvPr>
                <p14:cNvContentPartPr/>
                <p14:nvPr/>
              </p14:nvContentPartPr>
              <p14:xfrm>
                <a:off x="7612274" y="3389574"/>
                <a:ext cx="176040" cy="460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8F553C5-D1C7-4C4C-9D20-9C932A5B895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581674" y="3358614"/>
                  <a:ext cx="23760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F7F6891-FB8F-424C-8F3F-ECEB900A44DF}"/>
                    </a:ext>
                  </a:extLst>
                </p14:cNvPr>
                <p14:cNvContentPartPr/>
                <p14:nvPr/>
              </p14:nvContentPartPr>
              <p14:xfrm>
                <a:off x="8552594" y="3475974"/>
                <a:ext cx="56520" cy="197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F7F6891-FB8F-424C-8F3F-ECEB900A44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521994" y="3445374"/>
                  <a:ext cx="1180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E2D0297-51A2-804A-B422-66F420950AF2}"/>
                    </a:ext>
                  </a:extLst>
                </p14:cNvPr>
                <p14:cNvContentPartPr/>
                <p14:nvPr/>
              </p14:nvContentPartPr>
              <p14:xfrm>
                <a:off x="8568434" y="3342054"/>
                <a:ext cx="3960" cy="2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E2D0297-51A2-804A-B422-66F420950AF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537834" y="3311454"/>
                  <a:ext cx="655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3CBD436-3E43-DD4A-8BD2-4E82F416416D}"/>
                    </a:ext>
                  </a:extLst>
                </p14:cNvPr>
                <p14:cNvContentPartPr/>
                <p14:nvPr/>
              </p14:nvContentPartPr>
              <p14:xfrm>
                <a:off x="8718194" y="3160974"/>
                <a:ext cx="154800" cy="513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3CBD436-3E43-DD4A-8BD2-4E82F416416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687594" y="3130014"/>
                  <a:ext cx="21636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126EEEF-F8DF-D94E-A5DF-18592439E5C4}"/>
                    </a:ext>
                  </a:extLst>
                </p14:cNvPr>
                <p14:cNvContentPartPr/>
                <p14:nvPr/>
              </p14:nvContentPartPr>
              <p14:xfrm>
                <a:off x="8657714" y="3438534"/>
                <a:ext cx="269280" cy="1245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126EEEF-F8DF-D94E-A5DF-18592439E5C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627114" y="3407934"/>
                  <a:ext cx="3304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3C5B9F6-DD13-0E42-857D-89CEEA5D3E3F}"/>
                    </a:ext>
                  </a:extLst>
                </p14:cNvPr>
                <p14:cNvContentPartPr/>
                <p14:nvPr/>
              </p14:nvContentPartPr>
              <p14:xfrm>
                <a:off x="9286994" y="3343494"/>
                <a:ext cx="322920" cy="218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3C5B9F6-DD13-0E42-857D-89CEEA5D3E3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256394" y="3312894"/>
                  <a:ext cx="3844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412C24A-7F34-DB4F-8DF3-6DD57C4863B0}"/>
                    </a:ext>
                  </a:extLst>
                </p14:cNvPr>
                <p14:cNvContentPartPr/>
                <p14:nvPr/>
              </p14:nvContentPartPr>
              <p14:xfrm>
                <a:off x="9664274" y="2969814"/>
                <a:ext cx="851040" cy="594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412C24A-7F34-DB4F-8DF3-6DD57C4863B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633314" y="2939214"/>
                  <a:ext cx="91224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D809B4C-66B2-4048-9C5B-AC3DB5AD5314}"/>
                    </a:ext>
                  </a:extLst>
                </p14:cNvPr>
                <p14:cNvContentPartPr/>
                <p14:nvPr/>
              </p14:nvContentPartPr>
              <p14:xfrm>
                <a:off x="10822754" y="3244134"/>
                <a:ext cx="1800" cy="208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D809B4C-66B2-4048-9C5B-AC3DB5AD531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792154" y="3213174"/>
                  <a:ext cx="633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7EFA38C-D021-E44A-8662-FB8BE8E75341}"/>
                    </a:ext>
                  </a:extLst>
                </p14:cNvPr>
                <p14:cNvContentPartPr/>
                <p14:nvPr/>
              </p14:nvContentPartPr>
              <p14:xfrm>
                <a:off x="10796474" y="3060174"/>
                <a:ext cx="11160" cy="3679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7EFA38C-D021-E44A-8662-FB8BE8E7534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765514" y="3029574"/>
                  <a:ext cx="7236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63E3D3C-E5A4-EF43-BA71-7438590871DE}"/>
                    </a:ext>
                  </a:extLst>
                </p14:cNvPr>
                <p14:cNvContentPartPr/>
                <p14:nvPr/>
              </p14:nvContentPartPr>
              <p14:xfrm>
                <a:off x="10775594" y="3079974"/>
                <a:ext cx="687600" cy="377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63E3D3C-E5A4-EF43-BA71-7438590871D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744994" y="3049014"/>
                  <a:ext cx="74880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7E1CB00-C184-B24B-B88A-D764E7A20540}"/>
                    </a:ext>
                  </a:extLst>
                </p14:cNvPr>
                <p14:cNvContentPartPr/>
                <p14:nvPr/>
              </p14:nvContentPartPr>
              <p14:xfrm>
                <a:off x="11276354" y="3216054"/>
                <a:ext cx="146880" cy="867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7E1CB00-C184-B24B-B88A-D764E7A2054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45754" y="3185454"/>
                  <a:ext cx="2080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ED65B05-587F-E846-8FCF-84F6D28B5F77}"/>
                    </a:ext>
                  </a:extLst>
                </p14:cNvPr>
                <p14:cNvContentPartPr/>
                <p14:nvPr/>
              </p14:nvContentPartPr>
              <p14:xfrm>
                <a:off x="11469314" y="2987454"/>
                <a:ext cx="222840" cy="6728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ED65B05-587F-E846-8FCF-84F6D28B5F7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438714" y="2956854"/>
                  <a:ext cx="284040" cy="73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8DE3072-82A3-0C41-ADF7-0D6E837B0C17}"/>
                    </a:ext>
                  </a:extLst>
                </p14:cNvPr>
                <p14:cNvContentPartPr/>
                <p14:nvPr/>
              </p14:nvContentPartPr>
              <p14:xfrm>
                <a:off x="2214794" y="4327374"/>
                <a:ext cx="65520" cy="195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8DE3072-82A3-0C41-ADF7-0D6E837B0C1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184194" y="4296774"/>
                  <a:ext cx="1270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AD7C322-8083-E64E-AE6B-78A85F1DAE4A}"/>
                    </a:ext>
                  </a:extLst>
                </p14:cNvPr>
                <p14:cNvContentPartPr/>
                <p14:nvPr/>
              </p14:nvContentPartPr>
              <p14:xfrm>
                <a:off x="2135954" y="4512774"/>
                <a:ext cx="347760" cy="181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AD7C322-8083-E64E-AE6B-78A85F1DAE4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105354" y="4482174"/>
                  <a:ext cx="4089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58FE69E-7073-0C45-923F-7CA973FBEFB9}"/>
                    </a:ext>
                  </a:extLst>
                </p14:cNvPr>
                <p14:cNvContentPartPr/>
                <p14:nvPr/>
              </p14:nvContentPartPr>
              <p14:xfrm>
                <a:off x="1909874" y="4934334"/>
                <a:ext cx="327240" cy="4356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58FE69E-7073-0C45-923F-7CA973FBEFB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878914" y="4903734"/>
                  <a:ext cx="38880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59351FF-A9D1-E84A-B32E-A3E00FAC9513}"/>
                    </a:ext>
                  </a:extLst>
                </p14:cNvPr>
                <p14:cNvContentPartPr/>
                <p14:nvPr/>
              </p14:nvContentPartPr>
              <p14:xfrm>
                <a:off x="2317394" y="5135214"/>
                <a:ext cx="212760" cy="390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59351FF-A9D1-E84A-B32E-A3E00FAC951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286794" y="5104254"/>
                  <a:ext cx="27396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D1C82E3-DE11-9943-BDCA-051E40FAF5AD}"/>
                    </a:ext>
                  </a:extLst>
                </p14:cNvPr>
                <p14:cNvContentPartPr/>
                <p14:nvPr/>
              </p14:nvContentPartPr>
              <p14:xfrm>
                <a:off x="2591714" y="5066814"/>
                <a:ext cx="489240" cy="268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D1C82E3-DE11-9943-BDCA-051E40FAF5A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561114" y="5035854"/>
                  <a:ext cx="550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242F153-51A6-7B43-AC72-AC1FC7696569}"/>
                    </a:ext>
                  </a:extLst>
                </p14:cNvPr>
                <p14:cNvContentPartPr/>
                <p14:nvPr/>
              </p14:nvContentPartPr>
              <p14:xfrm>
                <a:off x="3438434" y="4812294"/>
                <a:ext cx="184320" cy="410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242F153-51A6-7B43-AC72-AC1FC769656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407834" y="4781694"/>
                  <a:ext cx="24552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A3E345B-240E-6041-8624-E3848435D5F7}"/>
                    </a:ext>
                  </a:extLst>
                </p14:cNvPr>
                <p14:cNvContentPartPr/>
                <p14:nvPr/>
              </p14:nvContentPartPr>
              <p14:xfrm>
                <a:off x="3756674" y="4949814"/>
                <a:ext cx="129960" cy="215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A3E345B-240E-6041-8624-E3848435D5F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726074" y="4919214"/>
                  <a:ext cx="191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F08EA53-E6D9-6440-AB4E-902E6EDD53DD}"/>
                    </a:ext>
                  </a:extLst>
                </p14:cNvPr>
                <p14:cNvContentPartPr/>
                <p14:nvPr/>
              </p14:nvContentPartPr>
              <p14:xfrm>
                <a:off x="3964754" y="4922454"/>
                <a:ext cx="290160" cy="202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F08EA53-E6D9-6440-AB4E-902E6EDD53D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934154" y="4891854"/>
                  <a:ext cx="3513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91B4672-284D-0D4C-9B89-1CBED462D31C}"/>
                    </a:ext>
                  </a:extLst>
                </p14:cNvPr>
                <p14:cNvContentPartPr/>
                <p14:nvPr/>
              </p14:nvContentPartPr>
              <p14:xfrm>
                <a:off x="4280114" y="4809774"/>
                <a:ext cx="137160" cy="308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91B4672-284D-0D4C-9B89-1CBED462D31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249514" y="4778814"/>
                  <a:ext cx="1983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E3AEEB8-773D-9247-9E78-70C9ABBFA876}"/>
                    </a:ext>
                  </a:extLst>
                </p14:cNvPr>
                <p14:cNvContentPartPr/>
                <p14:nvPr/>
              </p14:nvContentPartPr>
              <p14:xfrm>
                <a:off x="4649834" y="4795014"/>
                <a:ext cx="476280" cy="3171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E3AEEB8-773D-9247-9E78-70C9ABBFA87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619234" y="4764414"/>
                  <a:ext cx="5378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A6948AC-EA7C-A541-B247-8E4A108323DE}"/>
                    </a:ext>
                  </a:extLst>
                </p14:cNvPr>
                <p14:cNvContentPartPr/>
                <p14:nvPr/>
              </p14:nvContentPartPr>
              <p14:xfrm>
                <a:off x="5660714" y="4821294"/>
                <a:ext cx="329760" cy="2412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A6948AC-EA7C-A541-B247-8E4A108323D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630114" y="4790694"/>
                  <a:ext cx="3913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9DE66DB-1D04-A745-93C9-EA97EBE11093}"/>
                    </a:ext>
                  </a:extLst>
                </p14:cNvPr>
                <p14:cNvContentPartPr/>
                <p14:nvPr/>
              </p14:nvContentPartPr>
              <p14:xfrm>
                <a:off x="6077954" y="4417014"/>
                <a:ext cx="200520" cy="5860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9DE66DB-1D04-A745-93C9-EA97EBE1109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046994" y="4386054"/>
                  <a:ext cx="261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95F67B2-7375-304F-B6DE-E40C96D12973}"/>
                    </a:ext>
                  </a:extLst>
                </p14:cNvPr>
                <p14:cNvContentPartPr/>
                <p14:nvPr/>
              </p14:nvContentPartPr>
              <p14:xfrm>
                <a:off x="6337514" y="4625814"/>
                <a:ext cx="169920" cy="3538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95F67B2-7375-304F-B6DE-E40C96D1297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306914" y="4595214"/>
                  <a:ext cx="23112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44AC3A7-EACA-404A-A42A-403D499F7E0A}"/>
                    </a:ext>
                  </a:extLst>
                </p14:cNvPr>
                <p14:cNvContentPartPr/>
                <p14:nvPr/>
              </p14:nvContentPartPr>
              <p14:xfrm>
                <a:off x="6659354" y="4670814"/>
                <a:ext cx="131040" cy="228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44AC3A7-EACA-404A-A42A-403D499F7E0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628754" y="4640214"/>
                  <a:ext cx="1922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2653125-F5DF-1746-8E7F-62E384736495}"/>
                    </a:ext>
                  </a:extLst>
                </p14:cNvPr>
                <p14:cNvContentPartPr/>
                <p14:nvPr/>
              </p14:nvContentPartPr>
              <p14:xfrm>
                <a:off x="6961034" y="4107414"/>
                <a:ext cx="790920" cy="732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2653125-F5DF-1746-8E7F-62E38473649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930434" y="4076814"/>
                  <a:ext cx="852480" cy="79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5E6F3BE-4D5B-024E-9DE6-07C924548A82}"/>
                    </a:ext>
                  </a:extLst>
                </p14:cNvPr>
                <p14:cNvContentPartPr/>
                <p14:nvPr/>
              </p14:nvContentPartPr>
              <p14:xfrm>
                <a:off x="7520114" y="4384974"/>
                <a:ext cx="172440" cy="691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5E6F3BE-4D5B-024E-9DE6-07C924548A8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489154" y="4354014"/>
                  <a:ext cx="233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9831187-05C0-FF4E-84CB-E7EF0C56195D}"/>
                    </a:ext>
                  </a:extLst>
                </p14:cNvPr>
                <p14:cNvContentPartPr/>
                <p14:nvPr/>
              </p14:nvContentPartPr>
              <p14:xfrm>
                <a:off x="7932314" y="4383174"/>
                <a:ext cx="214200" cy="3805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9831187-05C0-FF4E-84CB-E7EF0C56195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01354" y="4352574"/>
                  <a:ext cx="27540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D624373-82B3-A243-A6E8-781742F7F29C}"/>
                    </a:ext>
                  </a:extLst>
                </p14:cNvPr>
                <p14:cNvContentPartPr/>
                <p14:nvPr/>
              </p14:nvContentPartPr>
              <p14:xfrm>
                <a:off x="1814114" y="5756574"/>
                <a:ext cx="420480" cy="5346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D624373-82B3-A243-A6E8-781742F7F29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783514" y="5725974"/>
                  <a:ext cx="48204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FBFCFEC-C4F0-6448-9ED3-53CEC10BEBA5}"/>
                    </a:ext>
                  </a:extLst>
                </p14:cNvPr>
                <p14:cNvContentPartPr/>
                <p14:nvPr/>
              </p14:nvContentPartPr>
              <p14:xfrm>
                <a:off x="2332874" y="6028374"/>
                <a:ext cx="105120" cy="1731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FBFCFEC-C4F0-6448-9ED3-53CEC10BEBA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01914" y="5997414"/>
                  <a:ext cx="1663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B1F275D-D74D-E142-AC75-763B53E7A73D}"/>
                    </a:ext>
                  </a:extLst>
                </p14:cNvPr>
                <p14:cNvContentPartPr/>
                <p14:nvPr/>
              </p14:nvContentPartPr>
              <p14:xfrm>
                <a:off x="2498834" y="6038094"/>
                <a:ext cx="256680" cy="3769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B1F275D-D74D-E142-AC75-763B53E7A73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467874" y="6007494"/>
                  <a:ext cx="3182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44513EC-33C8-FB46-B4F5-7C96BD497BF3}"/>
                    </a:ext>
                  </a:extLst>
                </p14:cNvPr>
                <p14:cNvContentPartPr/>
                <p14:nvPr/>
              </p14:nvContentPartPr>
              <p14:xfrm>
                <a:off x="3160874" y="5857374"/>
                <a:ext cx="151200" cy="3135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44513EC-33C8-FB46-B4F5-7C96BD497B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130274" y="5826774"/>
                  <a:ext cx="2124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D537B59-0BAF-944B-A466-71411DB42913}"/>
                    </a:ext>
                  </a:extLst>
                </p14:cNvPr>
                <p14:cNvContentPartPr/>
                <p14:nvPr/>
              </p14:nvContentPartPr>
              <p14:xfrm>
                <a:off x="3575594" y="5898774"/>
                <a:ext cx="597960" cy="1922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D537B59-0BAF-944B-A466-71411DB4291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544994" y="5868174"/>
                  <a:ext cx="6591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0179D35-54E7-3B42-8916-A7BA970E7338}"/>
                    </a:ext>
                  </a:extLst>
                </p14:cNvPr>
                <p14:cNvContentPartPr/>
                <p14:nvPr/>
              </p14:nvContentPartPr>
              <p14:xfrm>
                <a:off x="4435274" y="5423214"/>
                <a:ext cx="421200" cy="614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0179D35-54E7-3B42-8916-A7BA970E733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404674" y="5392614"/>
                  <a:ext cx="48240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560F7EE-221B-364D-B4CF-72000CC61F5D}"/>
                    </a:ext>
                  </a:extLst>
                </p14:cNvPr>
                <p14:cNvContentPartPr/>
                <p14:nvPr/>
              </p14:nvContentPartPr>
              <p14:xfrm>
                <a:off x="5100194" y="5826774"/>
                <a:ext cx="59040" cy="30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560F7EE-221B-364D-B4CF-72000CC61F5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069234" y="5796174"/>
                  <a:ext cx="120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6AB769C-A885-6F4C-B1FD-F0D464381C54}"/>
                    </a:ext>
                  </a:extLst>
                </p14:cNvPr>
                <p14:cNvContentPartPr/>
                <p14:nvPr/>
              </p14:nvContentPartPr>
              <p14:xfrm>
                <a:off x="5383874" y="5796174"/>
                <a:ext cx="43200" cy="136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6AB769C-A885-6F4C-B1FD-F0D464381C5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353274" y="5765574"/>
                  <a:ext cx="104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D41B15F-BA3F-E943-9D99-1A9E0D7974FE}"/>
                    </a:ext>
                  </a:extLst>
                </p14:cNvPr>
                <p14:cNvContentPartPr/>
                <p14:nvPr/>
              </p14:nvContentPartPr>
              <p14:xfrm>
                <a:off x="5699234" y="5755854"/>
                <a:ext cx="22680" cy="223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D41B15F-BA3F-E943-9D99-1A9E0D7974F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68634" y="5725254"/>
                  <a:ext cx="838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DD9EC74-16FB-C84D-A264-6892926CDE05}"/>
                    </a:ext>
                  </a:extLst>
                </p14:cNvPr>
                <p14:cNvContentPartPr/>
                <p14:nvPr/>
              </p14:nvContentPartPr>
              <p14:xfrm>
                <a:off x="6053834" y="5544534"/>
                <a:ext cx="730440" cy="1875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DD9EC74-16FB-C84D-A264-6892926CDE0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023234" y="5513574"/>
                  <a:ext cx="7916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99DF03C-16EB-3648-95C3-5CEE3F3F3D2A}"/>
                    </a:ext>
                  </a:extLst>
                </p14:cNvPr>
                <p14:cNvContentPartPr/>
                <p14:nvPr/>
              </p14:nvContentPartPr>
              <p14:xfrm>
                <a:off x="6609674" y="5504934"/>
                <a:ext cx="247680" cy="3186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99DF03C-16EB-3648-95C3-5CEE3F3F3D2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578714" y="5474334"/>
                  <a:ext cx="3088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27B51A2-8DAA-9E4E-A9B8-86BD9AECCAE7}"/>
                    </a:ext>
                  </a:extLst>
                </p14:cNvPr>
                <p14:cNvContentPartPr/>
                <p14:nvPr/>
              </p14:nvContentPartPr>
              <p14:xfrm>
                <a:off x="7488434" y="5170854"/>
                <a:ext cx="97200" cy="4528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27B51A2-8DAA-9E4E-A9B8-86BD9AECCAE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457834" y="5140254"/>
                  <a:ext cx="15876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285DB40-83FC-B04E-9702-9545968A7B74}"/>
                    </a:ext>
                  </a:extLst>
                </p14:cNvPr>
                <p14:cNvContentPartPr/>
                <p14:nvPr/>
              </p14:nvContentPartPr>
              <p14:xfrm>
                <a:off x="7449554" y="5026134"/>
                <a:ext cx="524520" cy="5983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285DB40-83FC-B04E-9702-9545968A7B7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418954" y="4995534"/>
                  <a:ext cx="58572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67E5D66-D11C-1347-98B7-E7E3D84FBC10}"/>
                    </a:ext>
                  </a:extLst>
                </p14:cNvPr>
                <p14:cNvContentPartPr/>
                <p14:nvPr/>
              </p14:nvContentPartPr>
              <p14:xfrm>
                <a:off x="8016554" y="5289294"/>
                <a:ext cx="68760" cy="308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67E5D66-D11C-1347-98B7-E7E3D84FBC1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985954" y="5258334"/>
                  <a:ext cx="1303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B12FC6C-42FC-8848-BC1E-F07FEB32B720}"/>
                    </a:ext>
                  </a:extLst>
                </p14:cNvPr>
                <p14:cNvContentPartPr/>
                <p14:nvPr/>
              </p14:nvContentPartPr>
              <p14:xfrm>
                <a:off x="7969394" y="5202534"/>
                <a:ext cx="76320" cy="716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B12FC6C-42FC-8848-BC1E-F07FEB32B72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938434" y="5171934"/>
                  <a:ext cx="1378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57E1718-5106-7048-A927-E1A1ECF362BA}"/>
                    </a:ext>
                  </a:extLst>
                </p14:cNvPr>
                <p14:cNvContentPartPr/>
                <p14:nvPr/>
              </p14:nvContentPartPr>
              <p14:xfrm>
                <a:off x="8153714" y="5292894"/>
                <a:ext cx="369720" cy="6703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57E1718-5106-7048-A927-E1A1ECF362B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22754" y="5262294"/>
                  <a:ext cx="43128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81F8462-9BAE-F141-AA52-7F36ACDB0AFE}"/>
                    </a:ext>
                  </a:extLst>
                </p14:cNvPr>
                <p14:cNvContentPartPr/>
                <p14:nvPr/>
              </p14:nvContentPartPr>
              <p14:xfrm>
                <a:off x="8923754" y="4832814"/>
                <a:ext cx="180720" cy="8370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81F8462-9BAE-F141-AA52-7F36ACDB0AF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893154" y="4802214"/>
                  <a:ext cx="241920" cy="8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02CF4E7-DC50-B24B-A681-0A9E4C1197CB}"/>
                    </a:ext>
                  </a:extLst>
                </p14:cNvPr>
                <p14:cNvContentPartPr/>
                <p14:nvPr/>
              </p14:nvContentPartPr>
              <p14:xfrm>
                <a:off x="8824394" y="5214774"/>
                <a:ext cx="484560" cy="2484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02CF4E7-DC50-B24B-A681-0A9E4C1197C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793794" y="5183814"/>
                  <a:ext cx="5457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C3023B5-A6B7-B64D-875E-9BAC92E47802}"/>
                    </a:ext>
                  </a:extLst>
                </p14:cNvPr>
                <p14:cNvContentPartPr/>
                <p14:nvPr/>
              </p14:nvContentPartPr>
              <p14:xfrm>
                <a:off x="9301394" y="5216214"/>
                <a:ext cx="622080" cy="132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C3023B5-A6B7-B64D-875E-9BAC92E4780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270794" y="5185614"/>
                  <a:ext cx="6836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86BACCE-5F25-C74E-86BB-A8DB48499986}"/>
                    </a:ext>
                  </a:extLst>
                </p14:cNvPr>
                <p14:cNvContentPartPr/>
                <p14:nvPr/>
              </p14:nvContentPartPr>
              <p14:xfrm>
                <a:off x="10347194" y="4676214"/>
                <a:ext cx="609840" cy="8474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86BACCE-5F25-C74E-86BB-A8DB4849998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316594" y="4645614"/>
                  <a:ext cx="671040" cy="90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2EFA1B7-6B0C-0544-8CF1-D70F29DCA6A2}"/>
                    </a:ext>
                  </a:extLst>
                </p14:cNvPr>
                <p14:cNvContentPartPr/>
                <p14:nvPr/>
              </p14:nvContentPartPr>
              <p14:xfrm>
                <a:off x="5225114" y="6211614"/>
                <a:ext cx="45720" cy="2797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2EFA1B7-6B0C-0544-8CF1-D70F29DCA6A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194154" y="6180654"/>
                  <a:ext cx="1069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8E8343A-5E30-E84E-9A33-86578208737F}"/>
                    </a:ext>
                  </a:extLst>
                </p14:cNvPr>
                <p14:cNvContentPartPr/>
                <p14:nvPr/>
              </p14:nvContentPartPr>
              <p14:xfrm>
                <a:off x="5220434" y="6244374"/>
                <a:ext cx="364680" cy="2556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8E8343A-5E30-E84E-9A33-86578208737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189834" y="6213774"/>
                  <a:ext cx="4262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34C4F2B-5E66-E043-93F9-47E2944AB942}"/>
                    </a:ext>
                  </a:extLst>
                </p14:cNvPr>
                <p14:cNvContentPartPr/>
                <p14:nvPr/>
              </p14:nvContentPartPr>
              <p14:xfrm>
                <a:off x="5687354" y="6282534"/>
                <a:ext cx="126720" cy="2419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34C4F2B-5E66-E043-93F9-47E2944AB94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656754" y="6251574"/>
                  <a:ext cx="1882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0449CCA-0978-2E4F-AB70-9414011819C1}"/>
                    </a:ext>
                  </a:extLst>
                </p14:cNvPr>
                <p14:cNvContentPartPr/>
                <p14:nvPr/>
              </p14:nvContentPartPr>
              <p14:xfrm>
                <a:off x="5959154" y="6290094"/>
                <a:ext cx="24480" cy="1288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0449CCA-0978-2E4F-AB70-9414011819C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928554" y="6259494"/>
                  <a:ext cx="856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BF082E8-0715-2D40-AFA2-3C1C85EDCAFF}"/>
                    </a:ext>
                  </a:extLst>
                </p14:cNvPr>
                <p14:cNvContentPartPr/>
                <p14:nvPr/>
              </p14:nvContentPartPr>
              <p14:xfrm>
                <a:off x="5962394" y="6148254"/>
                <a:ext cx="342720" cy="2919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BF082E8-0715-2D40-AFA2-3C1C85EDCAF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931794" y="6117654"/>
                  <a:ext cx="4042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F38C047-6C0A-4041-B18B-AEDDC468BD8E}"/>
                    </a:ext>
                  </a:extLst>
                </p14:cNvPr>
                <p14:cNvContentPartPr/>
                <p14:nvPr/>
              </p14:nvContentPartPr>
              <p14:xfrm>
                <a:off x="6526874" y="6109014"/>
                <a:ext cx="78120" cy="2728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F38C047-6C0A-4041-B18B-AEDDC468BD8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496274" y="6078414"/>
                  <a:ext cx="1393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9EA0D2A-F88C-2D4C-AEA5-0EC3D1BAEBFA}"/>
                    </a:ext>
                  </a:extLst>
                </p14:cNvPr>
                <p14:cNvContentPartPr/>
                <p14:nvPr/>
              </p14:nvContentPartPr>
              <p14:xfrm>
                <a:off x="6432194" y="6151134"/>
                <a:ext cx="200880" cy="529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9EA0D2A-F88C-2D4C-AEA5-0EC3D1BAEBF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401234" y="6120534"/>
                  <a:ext cx="2620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40A4CC7-5196-2D45-994F-406E7CD8F260}"/>
                    </a:ext>
                  </a:extLst>
                </p14:cNvPr>
                <p14:cNvContentPartPr/>
                <p14:nvPr/>
              </p14:nvContentPartPr>
              <p14:xfrm>
                <a:off x="6692114" y="6017574"/>
                <a:ext cx="285840" cy="4028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40A4CC7-5196-2D45-994F-406E7CD8F26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661514" y="5986974"/>
                  <a:ext cx="34740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59D8ED0-64E4-BE41-9AB4-835DC796F24C}"/>
                    </a:ext>
                  </a:extLst>
                </p14:cNvPr>
                <p14:cNvContentPartPr/>
                <p14:nvPr/>
              </p14:nvContentPartPr>
              <p14:xfrm>
                <a:off x="7409594" y="6017214"/>
                <a:ext cx="204120" cy="3423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59D8ED0-64E4-BE41-9AB4-835DC796F24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378994" y="5986254"/>
                  <a:ext cx="26568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E1B70EA-F5C5-A445-9410-90460F175545}"/>
                    </a:ext>
                  </a:extLst>
                </p14:cNvPr>
                <p14:cNvContentPartPr/>
                <p14:nvPr/>
              </p14:nvContentPartPr>
              <p14:xfrm>
                <a:off x="7787954" y="5964654"/>
                <a:ext cx="310320" cy="3787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E1B70EA-F5C5-A445-9410-90460F17554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757354" y="5934054"/>
                  <a:ext cx="3718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144E14B-937B-A54C-8A9E-0334BFAF3268}"/>
                    </a:ext>
                  </a:extLst>
                </p14:cNvPr>
                <p14:cNvContentPartPr/>
                <p14:nvPr/>
              </p14:nvContentPartPr>
              <p14:xfrm>
                <a:off x="8260994" y="6046014"/>
                <a:ext cx="60480" cy="2876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144E14B-937B-A54C-8A9E-0334BFAF326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230394" y="6015054"/>
                  <a:ext cx="1220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E16CE0E-3872-1547-BE8F-67CCF85663A2}"/>
                    </a:ext>
                  </a:extLst>
                </p14:cNvPr>
                <p14:cNvContentPartPr/>
                <p14:nvPr/>
              </p14:nvContentPartPr>
              <p14:xfrm>
                <a:off x="8166314" y="5979054"/>
                <a:ext cx="228960" cy="986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E16CE0E-3872-1547-BE8F-67CCF85663A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135714" y="5948454"/>
                  <a:ext cx="2901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47BBDE9-D36F-7E47-B509-D7297D7283D2}"/>
                    </a:ext>
                  </a:extLst>
                </p14:cNvPr>
                <p14:cNvContentPartPr/>
                <p14:nvPr/>
              </p14:nvContentPartPr>
              <p14:xfrm>
                <a:off x="8465834" y="5943414"/>
                <a:ext cx="326520" cy="2700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47BBDE9-D36F-7E47-B509-D7297D7283D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435234" y="5912814"/>
                  <a:ext cx="3880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F90C871-CBC7-A940-8493-2A8077FCE6A5}"/>
                    </a:ext>
                  </a:extLst>
                </p14:cNvPr>
                <p14:cNvContentPartPr/>
                <p14:nvPr/>
              </p14:nvContentPartPr>
              <p14:xfrm>
                <a:off x="8797034" y="5945934"/>
                <a:ext cx="209160" cy="2401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F90C871-CBC7-A940-8493-2A8077FCE6A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766434" y="5915334"/>
                  <a:ext cx="2703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7054108-A329-0443-9114-4FE700E23D23}"/>
                    </a:ext>
                  </a:extLst>
                </p14:cNvPr>
                <p14:cNvContentPartPr/>
                <p14:nvPr/>
              </p14:nvContentPartPr>
              <p14:xfrm>
                <a:off x="9104474" y="5762334"/>
                <a:ext cx="461520" cy="3297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7054108-A329-0443-9114-4FE700E23D2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073874" y="5731374"/>
                  <a:ext cx="5230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797386A-DF92-984B-B568-4D30B6B8213F}"/>
                    </a:ext>
                  </a:extLst>
                </p14:cNvPr>
                <p14:cNvContentPartPr/>
                <p14:nvPr/>
              </p14:nvContentPartPr>
              <p14:xfrm>
                <a:off x="9774434" y="5738574"/>
                <a:ext cx="151560" cy="2581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797386A-DF92-984B-B568-4D30B6B8213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743834" y="5707614"/>
                  <a:ext cx="2131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CFBCB7C-B811-EC41-897D-906B59519613}"/>
                    </a:ext>
                  </a:extLst>
                </p14:cNvPr>
                <p14:cNvContentPartPr/>
                <p14:nvPr/>
              </p14:nvContentPartPr>
              <p14:xfrm>
                <a:off x="9575714" y="5549214"/>
                <a:ext cx="17640" cy="1954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CFBCB7C-B811-EC41-897D-906B5951961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545114" y="5518614"/>
                  <a:ext cx="792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D374622-FAA4-9A47-A2A8-611D32A4458A}"/>
                    </a:ext>
                  </a:extLst>
                </p14:cNvPr>
                <p14:cNvContentPartPr/>
                <p14:nvPr/>
              </p14:nvContentPartPr>
              <p14:xfrm>
                <a:off x="10424954" y="5830374"/>
                <a:ext cx="309960" cy="2844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D374622-FAA4-9A47-A2A8-611D32A4458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394354" y="5799774"/>
                  <a:ext cx="3715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22230BB-0AEE-6E41-BF26-E0B191E8A4E0}"/>
                    </a:ext>
                  </a:extLst>
                </p14:cNvPr>
                <p14:cNvContentPartPr/>
                <p14:nvPr/>
              </p14:nvContentPartPr>
              <p14:xfrm>
                <a:off x="10775594" y="5774574"/>
                <a:ext cx="64080" cy="2314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22230BB-0AEE-6E41-BF26-E0B191E8A4E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744994" y="5743974"/>
                  <a:ext cx="1256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B3C7930-6570-AC40-B09C-65BAA768D342}"/>
                    </a:ext>
                  </a:extLst>
                </p14:cNvPr>
                <p14:cNvContentPartPr/>
                <p14:nvPr/>
              </p14:nvContentPartPr>
              <p14:xfrm>
                <a:off x="10870274" y="5790054"/>
                <a:ext cx="46080" cy="2548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B3C7930-6570-AC40-B09C-65BAA768D34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839674" y="5759454"/>
                  <a:ext cx="107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7E41B4B-C847-CE44-B860-0FDFA84BD770}"/>
                    </a:ext>
                  </a:extLst>
                </p14:cNvPr>
                <p14:cNvContentPartPr/>
                <p14:nvPr/>
              </p14:nvContentPartPr>
              <p14:xfrm>
                <a:off x="10941194" y="5710494"/>
                <a:ext cx="323640" cy="3132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7E41B4B-C847-CE44-B860-0FDFA84BD77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910594" y="5679894"/>
                  <a:ext cx="3852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9AB5358-DAB1-D34E-BBE6-03FC19740B9F}"/>
                    </a:ext>
                  </a:extLst>
                </p14:cNvPr>
                <p14:cNvContentPartPr/>
                <p14:nvPr/>
              </p14:nvContentPartPr>
              <p14:xfrm>
                <a:off x="11285354" y="5722734"/>
                <a:ext cx="161640" cy="2584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9AB5358-DAB1-D34E-BBE6-03FC19740B9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254754" y="5692134"/>
                  <a:ext cx="2228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E6548BB-B7CD-0546-BD86-DBC8B85F2C06}"/>
                    </a:ext>
                  </a:extLst>
                </p14:cNvPr>
                <p14:cNvContentPartPr/>
                <p14:nvPr/>
              </p14:nvContentPartPr>
              <p14:xfrm>
                <a:off x="11477234" y="5601774"/>
                <a:ext cx="258840" cy="2772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E6548BB-B7CD-0546-BD86-DBC8B85F2C0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446274" y="5571174"/>
                  <a:ext cx="3200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8282F7B-60D5-064C-AD60-CB1C33200E19}"/>
                    </a:ext>
                  </a:extLst>
                </p14:cNvPr>
                <p14:cNvContentPartPr/>
                <p14:nvPr/>
              </p14:nvContentPartPr>
              <p14:xfrm>
                <a:off x="11784674" y="5571534"/>
                <a:ext cx="224640" cy="4248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8282F7B-60D5-064C-AD60-CB1C33200E1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754074" y="5540934"/>
                  <a:ext cx="28584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F2E259D-9A5D-7148-BF92-1AE5C6541393}"/>
                    </a:ext>
                  </a:extLst>
                </p14:cNvPr>
                <p14:cNvContentPartPr/>
                <p14:nvPr/>
              </p14:nvContentPartPr>
              <p14:xfrm>
                <a:off x="10429994" y="6423654"/>
                <a:ext cx="1037880" cy="3402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F2E259D-9A5D-7148-BF92-1AE5C654139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399394" y="6392694"/>
                  <a:ext cx="10990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FA89D08-3F46-554A-A9DE-DA077E5E367A}"/>
                    </a:ext>
                  </a:extLst>
                </p14:cNvPr>
                <p14:cNvContentPartPr/>
                <p14:nvPr/>
              </p14:nvContentPartPr>
              <p14:xfrm>
                <a:off x="8268914" y="6216654"/>
                <a:ext cx="1227600" cy="3895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FA89D08-3F46-554A-A9DE-DA077E5E367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238314" y="6185694"/>
                  <a:ext cx="1289160" cy="45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64598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07FCCA8-8520-6542-8D5B-D42D7778B354}"/>
              </a:ext>
            </a:extLst>
          </p:cNvPr>
          <p:cNvGrpSpPr/>
          <p:nvPr/>
        </p:nvGrpSpPr>
        <p:grpSpPr>
          <a:xfrm>
            <a:off x="827354" y="220854"/>
            <a:ext cx="554040" cy="563400"/>
            <a:chOff x="827354" y="220854"/>
            <a:chExt cx="554040" cy="56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35B4A49-302F-D74F-A39B-8E17E14EA75F}"/>
                    </a:ext>
                  </a:extLst>
                </p14:cNvPr>
                <p14:cNvContentPartPr/>
                <p14:nvPr/>
              </p14:nvContentPartPr>
              <p14:xfrm>
                <a:off x="827354" y="305454"/>
                <a:ext cx="194400" cy="478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35B4A49-302F-D74F-A39B-8E17E14EA7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2234" y="290334"/>
                  <a:ext cx="22500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0DB25F9-E65C-8D4C-A6E2-9A83C3246BC2}"/>
                    </a:ext>
                  </a:extLst>
                </p14:cNvPr>
                <p14:cNvContentPartPr/>
                <p14:nvPr/>
              </p14:nvContentPartPr>
              <p14:xfrm>
                <a:off x="1124714" y="220854"/>
                <a:ext cx="132120" cy="293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0DB25F9-E65C-8D4C-A6E2-9A83C3246BC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09234" y="205734"/>
                  <a:ext cx="1627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76C1F2A-3B96-B646-81AB-CF9598B16E43}"/>
                    </a:ext>
                  </a:extLst>
                </p14:cNvPr>
                <p14:cNvContentPartPr/>
                <p14:nvPr/>
              </p14:nvContentPartPr>
              <p14:xfrm>
                <a:off x="1308314" y="323094"/>
                <a:ext cx="43920" cy="177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76C1F2A-3B96-B646-81AB-CF9598B16E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93194" y="307614"/>
                  <a:ext cx="745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DDBAEE-2716-EF4E-BF98-17EFDDB01462}"/>
                    </a:ext>
                  </a:extLst>
                </p14:cNvPr>
                <p14:cNvContentPartPr/>
                <p14:nvPr/>
              </p14:nvContentPartPr>
              <p14:xfrm>
                <a:off x="1235594" y="405894"/>
                <a:ext cx="145800" cy="67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DDBAEE-2716-EF4E-BF98-17EFDDB0146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20474" y="390774"/>
                  <a:ext cx="17640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53FC36E-E89C-D046-B8B8-D67FE04460C7}"/>
              </a:ext>
            </a:extLst>
          </p:cNvPr>
          <p:cNvGrpSpPr/>
          <p:nvPr/>
        </p:nvGrpSpPr>
        <p:grpSpPr>
          <a:xfrm>
            <a:off x="1820594" y="212934"/>
            <a:ext cx="1530360" cy="459360"/>
            <a:chOff x="1820594" y="212934"/>
            <a:chExt cx="1530360" cy="45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CE663B-EED3-6646-A2F1-EADBF027536B}"/>
                    </a:ext>
                  </a:extLst>
                </p14:cNvPr>
                <p14:cNvContentPartPr/>
                <p14:nvPr/>
              </p14:nvContentPartPr>
              <p14:xfrm>
                <a:off x="1820594" y="354414"/>
                <a:ext cx="12960" cy="317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CE663B-EED3-6646-A2F1-EADBF02753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05474" y="339294"/>
                  <a:ext cx="432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667F249-7004-8148-B729-1DB5A98A5CC7}"/>
                    </a:ext>
                  </a:extLst>
                </p14:cNvPr>
                <p14:cNvContentPartPr/>
                <p14:nvPr/>
              </p14:nvContentPartPr>
              <p14:xfrm>
                <a:off x="1828514" y="318774"/>
                <a:ext cx="365400" cy="283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667F249-7004-8148-B729-1DB5A98A5C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13394" y="303654"/>
                  <a:ext cx="3956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E28D937-0742-C744-B272-5046ADC24C5D}"/>
                    </a:ext>
                  </a:extLst>
                </p14:cNvPr>
                <p14:cNvContentPartPr/>
                <p14:nvPr/>
              </p14:nvContentPartPr>
              <p14:xfrm>
                <a:off x="2238194" y="449094"/>
                <a:ext cx="123840" cy="215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E28D937-0742-C744-B272-5046ADC24C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23074" y="433974"/>
                  <a:ext cx="1540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5452F4-86D5-B946-8DEB-3EFF3FF60C27}"/>
                    </a:ext>
                  </a:extLst>
                </p14:cNvPr>
                <p14:cNvContentPartPr/>
                <p14:nvPr/>
              </p14:nvContentPartPr>
              <p14:xfrm>
                <a:off x="2396234" y="520014"/>
                <a:ext cx="354240" cy="151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5452F4-86D5-B946-8DEB-3EFF3FF60C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81114" y="504894"/>
                  <a:ext cx="3848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E32E875-DB3E-D54A-B2D0-F4E6AC5DDE74}"/>
                    </a:ext>
                  </a:extLst>
                </p14:cNvPr>
                <p14:cNvContentPartPr/>
                <p14:nvPr/>
              </p14:nvContentPartPr>
              <p14:xfrm>
                <a:off x="2780354" y="472494"/>
                <a:ext cx="188280" cy="156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E32E875-DB3E-D54A-B2D0-F4E6AC5DDE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65234" y="457374"/>
                  <a:ext cx="218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2787147-B1A9-1D4F-A5E9-98144A086188}"/>
                    </a:ext>
                  </a:extLst>
                </p14:cNvPr>
                <p14:cNvContentPartPr/>
                <p14:nvPr/>
              </p14:nvContentPartPr>
              <p14:xfrm>
                <a:off x="3003194" y="212934"/>
                <a:ext cx="347760" cy="400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2787147-B1A9-1D4F-A5E9-98144A08618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88074" y="197814"/>
                  <a:ext cx="3783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FBB2A73-A01C-FA4F-B04A-7301DA65178E}"/>
                    </a:ext>
                  </a:extLst>
                </p14:cNvPr>
                <p14:cNvContentPartPr/>
                <p14:nvPr/>
              </p14:nvContentPartPr>
              <p14:xfrm>
                <a:off x="3208034" y="361974"/>
                <a:ext cx="114120" cy="111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FBB2A73-A01C-FA4F-B04A-7301DA65178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92914" y="346854"/>
                  <a:ext cx="14436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9632A6-B5A0-F642-90E5-B598D13EC7F2}"/>
              </a:ext>
            </a:extLst>
          </p:cNvPr>
          <p:cNvGrpSpPr/>
          <p:nvPr/>
        </p:nvGrpSpPr>
        <p:grpSpPr>
          <a:xfrm>
            <a:off x="3705914" y="225894"/>
            <a:ext cx="459720" cy="724680"/>
            <a:chOff x="3705914" y="225894"/>
            <a:chExt cx="459720" cy="72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4C5079E-9616-7942-A6F6-0EB6A82B2E3D}"/>
                    </a:ext>
                  </a:extLst>
                </p14:cNvPr>
                <p14:cNvContentPartPr/>
                <p14:nvPr/>
              </p14:nvContentPartPr>
              <p14:xfrm>
                <a:off x="3705914" y="372774"/>
                <a:ext cx="241560" cy="205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4C5079E-9616-7942-A6F6-0EB6A82B2E3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90794" y="357654"/>
                  <a:ext cx="2718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A3F5135-EA23-284C-8399-65BCC8DB070A}"/>
                    </a:ext>
                  </a:extLst>
                </p14:cNvPr>
                <p14:cNvContentPartPr/>
                <p14:nvPr/>
              </p14:nvContentPartPr>
              <p14:xfrm>
                <a:off x="4063754" y="225894"/>
                <a:ext cx="35640" cy="724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A3F5135-EA23-284C-8399-65BCC8DB070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48634" y="210774"/>
                  <a:ext cx="6624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C5F66B6-F625-F74D-BEF4-A279D6FD7AB1}"/>
                    </a:ext>
                  </a:extLst>
                </p14:cNvPr>
                <p14:cNvContentPartPr/>
                <p14:nvPr/>
              </p14:nvContentPartPr>
              <p14:xfrm>
                <a:off x="3917594" y="576174"/>
                <a:ext cx="248040" cy="164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C5F66B6-F625-F74D-BEF4-A279D6FD7A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02114" y="561054"/>
                  <a:ext cx="27828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BE0F53-EFB7-9C48-B1F7-303931A017A5}"/>
              </a:ext>
            </a:extLst>
          </p:cNvPr>
          <p:cNvGrpSpPr/>
          <p:nvPr/>
        </p:nvGrpSpPr>
        <p:grpSpPr>
          <a:xfrm>
            <a:off x="4745234" y="179814"/>
            <a:ext cx="1641240" cy="385560"/>
            <a:chOff x="4745234" y="179814"/>
            <a:chExt cx="1641240" cy="38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E839B1-76A0-034C-9FDD-AEBB8AFCBE19}"/>
                    </a:ext>
                  </a:extLst>
                </p14:cNvPr>
                <p14:cNvContentPartPr/>
                <p14:nvPr/>
              </p14:nvContentPartPr>
              <p14:xfrm>
                <a:off x="4745234" y="179814"/>
                <a:ext cx="227880" cy="340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E839B1-76A0-034C-9FDD-AEBB8AFCBE1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30114" y="164694"/>
                  <a:ext cx="2584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57B76C-27AB-684B-9775-BC271C3661CD}"/>
                    </a:ext>
                  </a:extLst>
                </p14:cNvPr>
                <p14:cNvContentPartPr/>
                <p14:nvPr/>
              </p14:nvContentPartPr>
              <p14:xfrm>
                <a:off x="5060594" y="347574"/>
                <a:ext cx="549720" cy="217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57B76C-27AB-684B-9775-BC271C3661C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45474" y="332094"/>
                  <a:ext cx="580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59A5443-447A-4247-9C43-D5270FF4C0ED}"/>
                    </a:ext>
                  </a:extLst>
                </p14:cNvPr>
                <p14:cNvContentPartPr/>
                <p14:nvPr/>
              </p14:nvContentPartPr>
              <p14:xfrm>
                <a:off x="5582954" y="235614"/>
                <a:ext cx="6120" cy="9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59A5443-447A-4247-9C43-D5270FF4C0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67834" y="220494"/>
                  <a:ext cx="36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A099CAA-4202-8849-B6B4-F7C8E2C724B3}"/>
                    </a:ext>
                  </a:extLst>
                </p14:cNvPr>
                <p14:cNvContentPartPr/>
                <p14:nvPr/>
              </p14:nvContentPartPr>
              <p14:xfrm>
                <a:off x="5683394" y="242094"/>
                <a:ext cx="703080" cy="297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A099CAA-4202-8849-B6B4-F7C8E2C724B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67914" y="226614"/>
                  <a:ext cx="733680" cy="32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AA2B99C-DFAF-9E4C-8116-A737921720E3}"/>
              </a:ext>
            </a:extLst>
          </p:cNvPr>
          <p:cNvGrpSpPr/>
          <p:nvPr/>
        </p:nvGrpSpPr>
        <p:grpSpPr>
          <a:xfrm>
            <a:off x="6705434" y="201774"/>
            <a:ext cx="1738440" cy="389160"/>
            <a:chOff x="6705434" y="201774"/>
            <a:chExt cx="1738440" cy="38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BEDE037-8535-7740-A003-217D85916C12}"/>
                    </a:ext>
                  </a:extLst>
                </p14:cNvPr>
                <p14:cNvContentPartPr/>
                <p14:nvPr/>
              </p14:nvContentPartPr>
              <p14:xfrm>
                <a:off x="6705434" y="201774"/>
                <a:ext cx="453240" cy="389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BEDE037-8535-7740-A003-217D85916C1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89954" y="186294"/>
                  <a:ext cx="4838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3845628-EB43-1F4D-94DF-5598F4BD806B}"/>
                    </a:ext>
                  </a:extLst>
                </p14:cNvPr>
                <p14:cNvContentPartPr/>
                <p14:nvPr/>
              </p14:nvContentPartPr>
              <p14:xfrm>
                <a:off x="7182074" y="391494"/>
                <a:ext cx="200160" cy="174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3845628-EB43-1F4D-94DF-5598F4BD806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66954" y="376374"/>
                  <a:ext cx="2304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6E79E17-1BD9-3B40-9FCB-667A32D217DE}"/>
                    </a:ext>
                  </a:extLst>
                </p14:cNvPr>
                <p14:cNvContentPartPr/>
                <p14:nvPr/>
              </p14:nvContentPartPr>
              <p14:xfrm>
                <a:off x="7370354" y="283494"/>
                <a:ext cx="360" cy="6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6E79E17-1BD9-3B40-9FCB-667A32D217D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54874" y="268374"/>
                  <a:ext cx="30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A6638DA-DACD-AA4D-B190-1254CE0AA5DC}"/>
                    </a:ext>
                  </a:extLst>
                </p14:cNvPr>
                <p14:cNvContentPartPr/>
                <p14:nvPr/>
              </p14:nvContentPartPr>
              <p14:xfrm>
                <a:off x="7424714" y="371334"/>
                <a:ext cx="198720" cy="184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A6638DA-DACD-AA4D-B190-1254CE0AA5D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09594" y="355854"/>
                  <a:ext cx="2293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D0ABCBB-E3E6-CE4C-B99B-8114B898A512}"/>
                    </a:ext>
                  </a:extLst>
                </p14:cNvPr>
                <p14:cNvContentPartPr/>
                <p14:nvPr/>
              </p14:nvContentPartPr>
              <p14:xfrm>
                <a:off x="7564754" y="244254"/>
                <a:ext cx="32040" cy="39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D0ABCBB-E3E6-CE4C-B99B-8114B898A51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49274" y="229134"/>
                  <a:ext cx="626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3E7D540-5B58-3545-9F15-8E32DF6D59C6}"/>
                    </a:ext>
                  </a:extLst>
                </p14:cNvPr>
                <p14:cNvContentPartPr/>
                <p14:nvPr/>
              </p14:nvContentPartPr>
              <p14:xfrm>
                <a:off x="7677794" y="382854"/>
                <a:ext cx="406800" cy="133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3E7D540-5B58-3545-9F15-8E32DF6D59C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62674" y="367374"/>
                  <a:ext cx="4370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A0D0415-F414-074A-B561-9C49E02C550D}"/>
                    </a:ext>
                  </a:extLst>
                </p14:cNvPr>
                <p14:cNvContentPartPr/>
                <p14:nvPr/>
              </p14:nvContentPartPr>
              <p14:xfrm>
                <a:off x="8213834" y="266934"/>
                <a:ext cx="10440" cy="141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A0D0415-F414-074A-B561-9C49E02C550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98354" y="251454"/>
                  <a:ext cx="40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01E7458-936C-5D48-878D-A2229B800A9E}"/>
                    </a:ext>
                  </a:extLst>
                </p14:cNvPr>
                <p14:cNvContentPartPr/>
                <p14:nvPr/>
              </p14:nvContentPartPr>
              <p14:xfrm>
                <a:off x="8239394" y="349374"/>
                <a:ext cx="204480" cy="201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01E7458-936C-5D48-878D-A2229B800A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24274" y="334254"/>
                  <a:ext cx="23508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DEFFAF-EBDC-9D4F-81ED-959A5B81B280}"/>
              </a:ext>
            </a:extLst>
          </p:cNvPr>
          <p:cNvGrpSpPr/>
          <p:nvPr/>
        </p:nvGrpSpPr>
        <p:grpSpPr>
          <a:xfrm>
            <a:off x="1229474" y="1072974"/>
            <a:ext cx="688680" cy="353160"/>
            <a:chOff x="1229474" y="1072974"/>
            <a:chExt cx="688680" cy="35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AD8B5ED-B916-9944-A637-7A5E28F7DE9F}"/>
                    </a:ext>
                  </a:extLst>
                </p14:cNvPr>
                <p14:cNvContentPartPr/>
                <p14:nvPr/>
              </p14:nvContentPartPr>
              <p14:xfrm>
                <a:off x="1229474" y="1166574"/>
                <a:ext cx="586080" cy="57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AD8B5ED-B916-9944-A637-7A5E28F7DE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14354" y="1151454"/>
                  <a:ext cx="6163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0F65336-C12F-004C-9089-B03447A8984C}"/>
                    </a:ext>
                  </a:extLst>
                </p14:cNvPr>
                <p14:cNvContentPartPr/>
                <p14:nvPr/>
              </p14:nvContentPartPr>
              <p14:xfrm>
                <a:off x="1659674" y="1072974"/>
                <a:ext cx="258480" cy="353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0F65336-C12F-004C-9089-B03447A8984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44554" y="1057854"/>
                  <a:ext cx="289080" cy="38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B54C8D2-FF53-3841-A3B6-6BCFCC9D418C}"/>
              </a:ext>
            </a:extLst>
          </p:cNvPr>
          <p:cNvGrpSpPr/>
          <p:nvPr/>
        </p:nvGrpSpPr>
        <p:grpSpPr>
          <a:xfrm>
            <a:off x="2467154" y="1011774"/>
            <a:ext cx="1956960" cy="563400"/>
            <a:chOff x="2467154" y="1011774"/>
            <a:chExt cx="1956960" cy="56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EB741B3-0325-A84D-A7A0-D6E38CD2E602}"/>
                    </a:ext>
                  </a:extLst>
                </p14:cNvPr>
                <p14:cNvContentPartPr/>
                <p14:nvPr/>
              </p14:nvContentPartPr>
              <p14:xfrm>
                <a:off x="2467154" y="1119054"/>
                <a:ext cx="28440" cy="295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EB741B3-0325-A84D-A7A0-D6E38CD2E60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52034" y="1103934"/>
                  <a:ext cx="590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3FDDEBF-F1E6-554C-B931-2B3E9B311870}"/>
                    </a:ext>
                  </a:extLst>
                </p14:cNvPr>
                <p14:cNvContentPartPr/>
                <p14:nvPr/>
              </p14:nvContentPartPr>
              <p14:xfrm>
                <a:off x="2482994" y="1011774"/>
                <a:ext cx="341280" cy="366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3FDDEBF-F1E6-554C-B931-2B3E9B31187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67514" y="996654"/>
                  <a:ext cx="3718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593D0A-22A5-F44A-BD93-E86514E5920F}"/>
                    </a:ext>
                  </a:extLst>
                </p14:cNvPr>
                <p14:cNvContentPartPr/>
                <p14:nvPr/>
              </p14:nvContentPartPr>
              <p14:xfrm>
                <a:off x="2855234" y="1194654"/>
                <a:ext cx="749520" cy="239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593D0A-22A5-F44A-BD93-E86514E5920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40114" y="1179174"/>
                  <a:ext cx="7801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96DE7D7-1FEF-FE40-BB33-5FB90F960DA7}"/>
                    </a:ext>
                  </a:extLst>
                </p14:cNvPr>
                <p14:cNvContentPartPr/>
                <p14:nvPr/>
              </p14:nvContentPartPr>
              <p14:xfrm>
                <a:off x="3594314" y="1215894"/>
                <a:ext cx="269280" cy="197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96DE7D7-1FEF-FE40-BB33-5FB90F960DA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79194" y="1200774"/>
                  <a:ext cx="299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6D3992A-1EBD-5F4B-ABD6-06811D171154}"/>
                    </a:ext>
                  </a:extLst>
                </p14:cNvPr>
                <p14:cNvContentPartPr/>
                <p14:nvPr/>
              </p14:nvContentPartPr>
              <p14:xfrm>
                <a:off x="3854594" y="1161534"/>
                <a:ext cx="143640" cy="229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6D3992A-1EBD-5F4B-ABD6-06811D17115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39114" y="1146054"/>
                  <a:ext cx="1742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8596627-478D-B044-AD11-007772B7CE06}"/>
                    </a:ext>
                  </a:extLst>
                </p14:cNvPr>
                <p14:cNvContentPartPr/>
                <p14:nvPr/>
              </p14:nvContentPartPr>
              <p14:xfrm>
                <a:off x="4042874" y="1201494"/>
                <a:ext cx="148320" cy="166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8596627-478D-B044-AD11-007772B7CE0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27754" y="1186374"/>
                  <a:ext cx="1789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5D80AAA-DB77-B64F-A749-79B38196DBD0}"/>
                    </a:ext>
                  </a:extLst>
                </p14:cNvPr>
                <p14:cNvContentPartPr/>
                <p14:nvPr/>
              </p14:nvContentPartPr>
              <p14:xfrm>
                <a:off x="4287314" y="1182414"/>
                <a:ext cx="136800" cy="206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5D80AAA-DB77-B64F-A749-79B38196DBD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71834" y="1166934"/>
                  <a:ext cx="1670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DE34B0E-19E7-AD4A-B71F-95AD0DF2FFC9}"/>
                    </a:ext>
                  </a:extLst>
                </p14:cNvPr>
                <p14:cNvContentPartPr/>
                <p14:nvPr/>
              </p14:nvContentPartPr>
              <p14:xfrm>
                <a:off x="4182914" y="1182414"/>
                <a:ext cx="179280" cy="392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DE34B0E-19E7-AD4A-B71F-95AD0DF2FFC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67794" y="1166934"/>
                  <a:ext cx="209880" cy="42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4DE8FEA-4EC9-9146-AD2C-B227B502197B}"/>
              </a:ext>
            </a:extLst>
          </p:cNvPr>
          <p:cNvGrpSpPr/>
          <p:nvPr/>
        </p:nvGrpSpPr>
        <p:grpSpPr>
          <a:xfrm>
            <a:off x="4970594" y="999894"/>
            <a:ext cx="464400" cy="701280"/>
            <a:chOff x="4970594" y="999894"/>
            <a:chExt cx="464400" cy="70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F2811DA-3695-4140-8932-626A26C4A8E2}"/>
                    </a:ext>
                  </a:extLst>
                </p14:cNvPr>
                <p14:cNvContentPartPr/>
                <p14:nvPr/>
              </p14:nvContentPartPr>
              <p14:xfrm>
                <a:off x="4970594" y="1134894"/>
                <a:ext cx="120960" cy="186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F2811DA-3695-4140-8932-626A26C4A8E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55474" y="1119774"/>
                  <a:ext cx="1512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2F64A8A-AFBE-9D48-B79B-4655C60E540C}"/>
                    </a:ext>
                  </a:extLst>
                </p14:cNvPr>
                <p14:cNvContentPartPr/>
                <p14:nvPr/>
              </p14:nvContentPartPr>
              <p14:xfrm>
                <a:off x="5222594" y="999894"/>
                <a:ext cx="64080" cy="701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2F64A8A-AFBE-9D48-B79B-4655C60E540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07114" y="984774"/>
                  <a:ext cx="9432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033689A-D3DF-9541-AD2E-CC65FBB7F29F}"/>
                    </a:ext>
                  </a:extLst>
                </p14:cNvPr>
                <p14:cNvContentPartPr/>
                <p14:nvPr/>
              </p14:nvContentPartPr>
              <p14:xfrm>
                <a:off x="5107754" y="1330734"/>
                <a:ext cx="327240" cy="151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033689A-D3DF-9541-AD2E-CC65FBB7F29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92634" y="1315614"/>
                  <a:ext cx="35748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A41EA7-466E-F849-9C66-B93324CBFCED}"/>
              </a:ext>
            </a:extLst>
          </p:cNvPr>
          <p:cNvGrpSpPr/>
          <p:nvPr/>
        </p:nvGrpSpPr>
        <p:grpSpPr>
          <a:xfrm>
            <a:off x="5954114" y="892974"/>
            <a:ext cx="1296000" cy="460800"/>
            <a:chOff x="5954114" y="892974"/>
            <a:chExt cx="1296000" cy="46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CB23C2E-5E93-D841-981A-7A7F4D39BB8F}"/>
                    </a:ext>
                  </a:extLst>
                </p14:cNvPr>
                <p14:cNvContentPartPr/>
                <p14:nvPr/>
              </p14:nvContentPartPr>
              <p14:xfrm>
                <a:off x="5954114" y="1000974"/>
                <a:ext cx="340920" cy="352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CB23C2E-5E93-D841-981A-7A7F4D39BB8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38994" y="985854"/>
                  <a:ext cx="3715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118ED32-30FA-4B42-9AC0-0177BB8FB634}"/>
                    </a:ext>
                  </a:extLst>
                </p14:cNvPr>
                <p14:cNvContentPartPr/>
                <p14:nvPr/>
              </p14:nvContentPartPr>
              <p14:xfrm>
                <a:off x="6277754" y="1132734"/>
                <a:ext cx="190080" cy="177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118ED32-30FA-4B42-9AC0-0177BB8FB63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62274" y="1117614"/>
                  <a:ext cx="2203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ECC414A-01A0-9449-B73D-07695BD4B1EE}"/>
                    </a:ext>
                  </a:extLst>
                </p14:cNvPr>
                <p14:cNvContentPartPr/>
                <p14:nvPr/>
              </p14:nvContentPartPr>
              <p14:xfrm>
                <a:off x="6495194" y="1160814"/>
                <a:ext cx="230040" cy="142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ECC414A-01A0-9449-B73D-07695BD4B1E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80074" y="1145694"/>
                  <a:ext cx="260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B24656D-E577-F34F-873F-56D52418EC78}"/>
                    </a:ext>
                  </a:extLst>
                </p14:cNvPr>
                <p14:cNvContentPartPr/>
                <p14:nvPr/>
              </p14:nvContentPartPr>
              <p14:xfrm>
                <a:off x="6763394" y="930054"/>
                <a:ext cx="36000" cy="393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B24656D-E577-F34F-873F-56D52418EC7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47914" y="914574"/>
                  <a:ext cx="662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E87BF9A-3ED9-8742-B67F-F30A287A1ED5}"/>
                    </a:ext>
                  </a:extLst>
                </p14:cNvPr>
                <p14:cNvContentPartPr/>
                <p14:nvPr/>
              </p14:nvContentPartPr>
              <p14:xfrm>
                <a:off x="6747554" y="1121574"/>
                <a:ext cx="263880" cy="186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E87BF9A-3ED9-8742-B67F-F30A287A1ED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32074" y="1106094"/>
                  <a:ext cx="2941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FBF7D91-31FA-3548-A683-B234B4657A30}"/>
                    </a:ext>
                  </a:extLst>
                </p14:cNvPr>
                <p14:cNvContentPartPr/>
                <p14:nvPr/>
              </p14:nvContentPartPr>
              <p14:xfrm>
                <a:off x="6988754" y="892974"/>
                <a:ext cx="261360" cy="453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FBF7D91-31FA-3548-A683-B234B4657A3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73634" y="877854"/>
                  <a:ext cx="291600" cy="48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66718A2-23C3-3441-BA6D-72AE250715BC}"/>
              </a:ext>
            </a:extLst>
          </p:cNvPr>
          <p:cNvGrpSpPr/>
          <p:nvPr/>
        </p:nvGrpSpPr>
        <p:grpSpPr>
          <a:xfrm>
            <a:off x="7654034" y="856614"/>
            <a:ext cx="2060640" cy="747000"/>
            <a:chOff x="7654034" y="856614"/>
            <a:chExt cx="2060640" cy="74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E7F9002-43A9-2848-A5CF-0A6693A508D9}"/>
                    </a:ext>
                  </a:extLst>
                </p14:cNvPr>
                <p14:cNvContentPartPr/>
                <p14:nvPr/>
              </p14:nvContentPartPr>
              <p14:xfrm>
                <a:off x="7748714" y="949134"/>
                <a:ext cx="56160" cy="303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E7F9002-43A9-2848-A5CF-0A6693A508D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33234" y="933654"/>
                  <a:ext cx="867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E01117B-6B6C-D34D-8062-716FAB24B8DE}"/>
                    </a:ext>
                  </a:extLst>
                </p14:cNvPr>
                <p14:cNvContentPartPr/>
                <p14:nvPr/>
              </p14:nvContentPartPr>
              <p14:xfrm>
                <a:off x="7654034" y="886494"/>
                <a:ext cx="343080" cy="177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E01117B-6B6C-D34D-8062-716FAB24B8D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38554" y="871374"/>
                  <a:ext cx="373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9F6499F-F26A-114B-A799-21F16E779932}"/>
                    </a:ext>
                  </a:extLst>
                </p14:cNvPr>
                <p14:cNvContentPartPr/>
                <p14:nvPr/>
              </p14:nvContentPartPr>
              <p14:xfrm>
                <a:off x="7957154" y="1097094"/>
                <a:ext cx="456840" cy="167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9F6499F-F26A-114B-A799-21F16E77993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42034" y="1081614"/>
                  <a:ext cx="4874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62CC418-993D-E640-A086-1BEDB4A8B9C5}"/>
                    </a:ext>
                  </a:extLst>
                </p14:cNvPr>
                <p14:cNvContentPartPr/>
                <p14:nvPr/>
              </p14:nvContentPartPr>
              <p14:xfrm>
                <a:off x="8415074" y="856614"/>
                <a:ext cx="639360" cy="320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62CC418-993D-E640-A086-1BEDB4A8B9C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99954" y="841134"/>
                  <a:ext cx="6699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11E7B93-4400-0644-B49B-75F7B952C1D4}"/>
                    </a:ext>
                  </a:extLst>
                </p14:cNvPr>
                <p14:cNvContentPartPr/>
                <p14:nvPr/>
              </p14:nvContentPartPr>
              <p14:xfrm>
                <a:off x="9214994" y="900174"/>
                <a:ext cx="499680" cy="703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11E7B93-4400-0644-B49B-75F7B952C1D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99514" y="885054"/>
                  <a:ext cx="530280" cy="73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AC59FB6-1EC0-8744-B5D8-0A673EE02649}"/>
              </a:ext>
            </a:extLst>
          </p:cNvPr>
          <p:cNvGrpSpPr/>
          <p:nvPr/>
        </p:nvGrpSpPr>
        <p:grpSpPr>
          <a:xfrm>
            <a:off x="2431514" y="1939134"/>
            <a:ext cx="2238840" cy="429480"/>
            <a:chOff x="2431514" y="1939134"/>
            <a:chExt cx="223884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CF30FD8-EE89-A04D-8681-20DBE3896ABB}"/>
                    </a:ext>
                  </a:extLst>
                </p14:cNvPr>
                <p14:cNvContentPartPr/>
                <p14:nvPr/>
              </p14:nvContentPartPr>
              <p14:xfrm>
                <a:off x="2431514" y="1939134"/>
                <a:ext cx="340920" cy="411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CF30FD8-EE89-A04D-8681-20DBE3896AB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16034" y="1923654"/>
                  <a:ext cx="37152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FE08E8D-2538-2544-837A-0809727D8939}"/>
                    </a:ext>
                  </a:extLst>
                </p14:cNvPr>
                <p14:cNvContentPartPr/>
                <p14:nvPr/>
              </p14:nvContentPartPr>
              <p14:xfrm>
                <a:off x="2759114" y="2154774"/>
                <a:ext cx="201960" cy="151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FE08E8D-2538-2544-837A-0809727D893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43994" y="2139294"/>
                  <a:ext cx="2325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C99990F-CD52-B44A-A22E-E02DDA0C44A0}"/>
                    </a:ext>
                  </a:extLst>
                </p14:cNvPr>
                <p14:cNvContentPartPr/>
                <p14:nvPr/>
              </p14:nvContentPartPr>
              <p14:xfrm>
                <a:off x="3026954" y="2148654"/>
                <a:ext cx="221400" cy="154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C99990F-CD52-B44A-A22E-E02DDA0C44A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11474" y="2133534"/>
                  <a:ext cx="252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7F8FB45-A05E-454F-8E09-C7543B2EBB28}"/>
                    </a:ext>
                  </a:extLst>
                </p14:cNvPr>
                <p14:cNvContentPartPr/>
                <p14:nvPr/>
              </p14:nvContentPartPr>
              <p14:xfrm>
                <a:off x="3318554" y="2017974"/>
                <a:ext cx="43560" cy="295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7F8FB45-A05E-454F-8E09-C7543B2EBB2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03074" y="2002854"/>
                  <a:ext cx="738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B1C7541-0E82-2C4B-AFFB-64E39DA06E24}"/>
                    </a:ext>
                  </a:extLst>
                </p14:cNvPr>
                <p14:cNvContentPartPr/>
                <p14:nvPr/>
              </p14:nvContentPartPr>
              <p14:xfrm>
                <a:off x="3252314" y="2152974"/>
                <a:ext cx="263880" cy="147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B1C7541-0E82-2C4B-AFFB-64E39DA06E2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37194" y="2137494"/>
                  <a:ext cx="294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83E5C5F-EFD1-0744-80AC-8E85DEB29903}"/>
                    </a:ext>
                  </a:extLst>
                </p14:cNvPr>
                <p14:cNvContentPartPr/>
                <p14:nvPr/>
              </p14:nvContentPartPr>
              <p14:xfrm>
                <a:off x="3444554" y="2001054"/>
                <a:ext cx="47880" cy="40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83E5C5F-EFD1-0744-80AC-8E85DEB2990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29434" y="1985934"/>
                  <a:ext cx="781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E688604-A796-1040-9E39-76FCF63B0961}"/>
                    </a:ext>
                  </a:extLst>
                </p14:cNvPr>
                <p14:cNvContentPartPr/>
                <p14:nvPr/>
              </p14:nvContentPartPr>
              <p14:xfrm>
                <a:off x="3578474" y="2143974"/>
                <a:ext cx="211320" cy="177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E688604-A796-1040-9E39-76FCF63B096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563354" y="2128854"/>
                  <a:ext cx="241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67918F-0A75-E743-A543-D7EB766E8FC9}"/>
                    </a:ext>
                  </a:extLst>
                </p14:cNvPr>
                <p14:cNvContentPartPr/>
                <p14:nvPr/>
              </p14:nvContentPartPr>
              <p14:xfrm>
                <a:off x="3830834" y="2159814"/>
                <a:ext cx="218160" cy="166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67918F-0A75-E743-A543-D7EB766E8FC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15714" y="2144334"/>
                  <a:ext cx="248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1BA8DFF-C742-9041-A74D-E5B7B8B18D4D}"/>
                    </a:ext>
                  </a:extLst>
                </p14:cNvPr>
                <p14:cNvContentPartPr/>
                <p14:nvPr/>
              </p14:nvContentPartPr>
              <p14:xfrm>
                <a:off x="4143674" y="2134974"/>
                <a:ext cx="95760" cy="174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1BA8DFF-C742-9041-A74D-E5B7B8B18D4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28194" y="2119854"/>
                  <a:ext cx="1263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E352B8D-6C88-B64D-AE31-CB9DBA47B5CA}"/>
                    </a:ext>
                  </a:extLst>
                </p14:cNvPr>
                <p14:cNvContentPartPr/>
                <p14:nvPr/>
              </p14:nvContentPartPr>
              <p14:xfrm>
                <a:off x="4327634" y="2126334"/>
                <a:ext cx="342720" cy="242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E352B8D-6C88-B64D-AE31-CB9DBA47B5C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312154" y="2110854"/>
                  <a:ext cx="373320" cy="27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68D6862-7F2C-A749-B92E-4382216BB978}"/>
                  </a:ext>
                </a:extLst>
              </p14:cNvPr>
              <p14:cNvContentPartPr/>
              <p14:nvPr/>
            </p14:nvContentPartPr>
            <p14:xfrm>
              <a:off x="5344274" y="2076294"/>
              <a:ext cx="465480" cy="320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68D6862-7F2C-A749-B92E-4382216BB97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329154" y="2061174"/>
                <a:ext cx="496080" cy="35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06ABA1FB-7DE1-1946-B458-A9257F8389F7}"/>
              </a:ext>
            </a:extLst>
          </p:cNvPr>
          <p:cNvGrpSpPr/>
          <p:nvPr/>
        </p:nvGrpSpPr>
        <p:grpSpPr>
          <a:xfrm>
            <a:off x="6187754" y="1962534"/>
            <a:ext cx="1420920" cy="412200"/>
            <a:chOff x="6187754" y="1962534"/>
            <a:chExt cx="1420920" cy="41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95786F4-CCC8-EA42-ACC7-6CEC26A01CB3}"/>
                    </a:ext>
                  </a:extLst>
                </p14:cNvPr>
                <p14:cNvContentPartPr/>
                <p14:nvPr/>
              </p14:nvContentPartPr>
              <p14:xfrm>
                <a:off x="6187754" y="1962534"/>
                <a:ext cx="330480" cy="412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95786F4-CCC8-EA42-ACC7-6CEC26A01CB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172634" y="1947414"/>
                  <a:ext cx="36108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7C0B8A5-3D07-6748-A476-B67E606E5186}"/>
                    </a:ext>
                  </a:extLst>
                </p14:cNvPr>
                <p14:cNvContentPartPr/>
                <p14:nvPr/>
              </p14:nvContentPartPr>
              <p14:xfrm>
                <a:off x="6574034" y="2138934"/>
                <a:ext cx="1034640" cy="178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7C0B8A5-3D07-6748-A476-B67E606E518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58914" y="2123814"/>
                  <a:ext cx="106488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016B5D6-6F2F-FF4B-80F2-6BA7E3F7EFC1}"/>
              </a:ext>
            </a:extLst>
          </p:cNvPr>
          <p:cNvGrpSpPr/>
          <p:nvPr/>
        </p:nvGrpSpPr>
        <p:grpSpPr>
          <a:xfrm>
            <a:off x="2737154" y="2662734"/>
            <a:ext cx="2152080" cy="611280"/>
            <a:chOff x="2737154" y="2662734"/>
            <a:chExt cx="2152080" cy="61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9956A36-E260-064E-816A-02786E8F54A4}"/>
                    </a:ext>
                  </a:extLst>
                </p14:cNvPr>
                <p14:cNvContentPartPr/>
                <p14:nvPr/>
              </p14:nvContentPartPr>
              <p14:xfrm>
                <a:off x="2900594" y="2837694"/>
                <a:ext cx="15120" cy="324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9956A36-E260-064E-816A-02786E8F54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885474" y="2822214"/>
                  <a:ext cx="457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1583DDB-A04B-A646-B991-7531BC1343A7}"/>
                    </a:ext>
                  </a:extLst>
                </p14:cNvPr>
                <p14:cNvContentPartPr/>
                <p14:nvPr/>
              </p14:nvContentPartPr>
              <p14:xfrm>
                <a:off x="2737154" y="2789454"/>
                <a:ext cx="213840" cy="103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1583DDB-A04B-A646-B991-7531BC1343A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22034" y="2773974"/>
                  <a:ext cx="2444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31B6988-C6B4-0043-A3FF-DF2A51A11B24}"/>
                    </a:ext>
                  </a:extLst>
                </p14:cNvPr>
                <p14:cNvContentPartPr/>
                <p14:nvPr/>
              </p14:nvContentPartPr>
              <p14:xfrm>
                <a:off x="2879714" y="2884494"/>
                <a:ext cx="304560" cy="331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31B6988-C6B4-0043-A3FF-DF2A51A11B2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864234" y="2869374"/>
                  <a:ext cx="3351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0F335D2-7122-3B43-8A59-2CA4D76F4D06}"/>
                    </a:ext>
                  </a:extLst>
                </p14:cNvPr>
                <p14:cNvContentPartPr/>
                <p14:nvPr/>
              </p14:nvContentPartPr>
              <p14:xfrm>
                <a:off x="3152954" y="3050454"/>
                <a:ext cx="60480" cy="159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0F335D2-7122-3B43-8A59-2CA4D76F4D0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137834" y="3035334"/>
                  <a:ext cx="910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443273B-A63D-2F41-AA1D-DF047DB6BF98}"/>
                    </a:ext>
                  </a:extLst>
                </p14:cNvPr>
                <p14:cNvContentPartPr/>
                <p14:nvPr/>
              </p14:nvContentPartPr>
              <p14:xfrm>
                <a:off x="3160874" y="2916534"/>
                <a:ext cx="19800" cy="47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443273B-A63D-2F41-AA1D-DF047DB6BF9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45394" y="2901054"/>
                  <a:ext cx="50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39FA834-3F8C-3D4E-B752-F169E39810E5}"/>
                    </a:ext>
                  </a:extLst>
                </p14:cNvPr>
                <p14:cNvContentPartPr/>
                <p14:nvPr/>
              </p14:nvContentPartPr>
              <p14:xfrm>
                <a:off x="3308834" y="3026694"/>
                <a:ext cx="138600" cy="247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39FA834-3F8C-3D4E-B752-F169E39810E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93714" y="3011574"/>
                  <a:ext cx="1692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5648862-0998-0646-A495-CE3B90B29B9A}"/>
                    </a:ext>
                  </a:extLst>
                </p14:cNvPr>
                <p14:cNvContentPartPr/>
                <p14:nvPr/>
              </p14:nvContentPartPr>
              <p14:xfrm>
                <a:off x="3452474" y="3014094"/>
                <a:ext cx="227880" cy="159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5648862-0998-0646-A495-CE3B90B29B9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437354" y="2998614"/>
                  <a:ext cx="2584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3FEE043-A0BF-584F-B9DF-026C420294DD}"/>
                    </a:ext>
                  </a:extLst>
                </p14:cNvPr>
                <p14:cNvContentPartPr/>
                <p14:nvPr/>
              </p14:nvContentPartPr>
              <p14:xfrm>
                <a:off x="3712394" y="2662734"/>
                <a:ext cx="1176840" cy="520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3FEE043-A0BF-584F-B9DF-026C420294D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97274" y="2647614"/>
                  <a:ext cx="120708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56EE803-DA9D-904B-9638-50FFFBA3DE6B}"/>
                    </a:ext>
                  </a:extLst>
                </p14:cNvPr>
                <p14:cNvContentPartPr/>
                <p14:nvPr/>
              </p14:nvContentPartPr>
              <p14:xfrm>
                <a:off x="4477034" y="2795214"/>
                <a:ext cx="302760" cy="97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56EE803-DA9D-904B-9638-50FFFBA3DE6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61914" y="2779734"/>
                  <a:ext cx="333360" cy="12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6C04972-31A7-C444-9FAD-FBA2999B2113}"/>
                  </a:ext>
                </a:extLst>
              </p14:cNvPr>
              <p14:cNvContentPartPr/>
              <p14:nvPr/>
            </p14:nvContentPartPr>
            <p14:xfrm>
              <a:off x="5294954" y="2792334"/>
              <a:ext cx="680760" cy="3211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6C04972-31A7-C444-9FAD-FBA2999B211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279474" y="2777214"/>
                <a:ext cx="711360" cy="35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69CC562C-3C0A-0443-8152-4CBFD07C6907}"/>
              </a:ext>
            </a:extLst>
          </p:cNvPr>
          <p:cNvGrpSpPr/>
          <p:nvPr/>
        </p:nvGrpSpPr>
        <p:grpSpPr>
          <a:xfrm>
            <a:off x="6511034" y="2642934"/>
            <a:ext cx="1671120" cy="403200"/>
            <a:chOff x="6511034" y="2642934"/>
            <a:chExt cx="1671120" cy="4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362F26C-30FF-7248-9CE3-735A58F4F750}"/>
                    </a:ext>
                  </a:extLst>
                </p14:cNvPr>
                <p14:cNvContentPartPr/>
                <p14:nvPr/>
              </p14:nvContentPartPr>
              <p14:xfrm>
                <a:off x="6511034" y="2743014"/>
                <a:ext cx="27360" cy="257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362F26C-30FF-7248-9CE3-735A58F4F75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495554" y="2727894"/>
                  <a:ext cx="576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7C20417-6ED7-AC49-95C8-C751A89C96F5}"/>
                    </a:ext>
                  </a:extLst>
                </p14:cNvPr>
                <p14:cNvContentPartPr/>
                <p14:nvPr/>
              </p14:nvContentPartPr>
              <p14:xfrm>
                <a:off x="6518954" y="2677494"/>
                <a:ext cx="259200" cy="368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7C20417-6ED7-AC49-95C8-C751A89C96F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03474" y="2662374"/>
                  <a:ext cx="2898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164C70C-CF61-1E43-AD23-A175E4EFF4EC}"/>
                    </a:ext>
                  </a:extLst>
                </p14:cNvPr>
                <p14:cNvContentPartPr/>
                <p14:nvPr/>
              </p14:nvContentPartPr>
              <p14:xfrm>
                <a:off x="6810554" y="2857854"/>
                <a:ext cx="344160" cy="157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164C70C-CF61-1E43-AD23-A175E4EFF4E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795434" y="2842374"/>
                  <a:ext cx="3744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1AB8C7-5D5F-C348-91A7-4D33667992E0}"/>
                    </a:ext>
                  </a:extLst>
                </p14:cNvPr>
                <p14:cNvContentPartPr/>
                <p14:nvPr/>
              </p14:nvContentPartPr>
              <p14:xfrm>
                <a:off x="7122314" y="2642934"/>
                <a:ext cx="297000" cy="375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1AB8C7-5D5F-C348-91A7-4D33667992E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07194" y="2627814"/>
                  <a:ext cx="3276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9683B33-A00D-4241-B795-E3813E91B1FB}"/>
                    </a:ext>
                  </a:extLst>
                </p14:cNvPr>
                <p14:cNvContentPartPr/>
                <p14:nvPr/>
              </p14:nvContentPartPr>
              <p14:xfrm>
                <a:off x="7375394" y="2753814"/>
                <a:ext cx="3240" cy="5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9683B33-A00D-4241-B795-E3813E91B1F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59914" y="2738694"/>
                  <a:ext cx="33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D91E4A2-BFA9-8D42-9159-E87568D7E5A3}"/>
                    </a:ext>
                  </a:extLst>
                </p14:cNvPr>
                <p14:cNvContentPartPr/>
                <p14:nvPr/>
              </p14:nvContentPartPr>
              <p14:xfrm>
                <a:off x="7520474" y="2845254"/>
                <a:ext cx="661680" cy="129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D91E4A2-BFA9-8D42-9159-E87568D7E5A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05354" y="2830134"/>
                  <a:ext cx="69192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41D5F8C-18FE-964E-9DD1-60B760BD43D8}"/>
              </a:ext>
            </a:extLst>
          </p:cNvPr>
          <p:cNvGrpSpPr/>
          <p:nvPr/>
        </p:nvGrpSpPr>
        <p:grpSpPr>
          <a:xfrm>
            <a:off x="2742914" y="3453654"/>
            <a:ext cx="2264040" cy="714960"/>
            <a:chOff x="2742914" y="3453654"/>
            <a:chExt cx="2264040" cy="71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9EDEA3D-4F81-2543-ACC0-6A6B44F53FBF}"/>
                    </a:ext>
                  </a:extLst>
                </p14:cNvPr>
                <p14:cNvContentPartPr/>
                <p14:nvPr/>
              </p14:nvContentPartPr>
              <p14:xfrm>
                <a:off x="2742914" y="3610254"/>
                <a:ext cx="524160" cy="334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9EDEA3D-4F81-2543-ACC0-6A6B44F53F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727794" y="3594774"/>
                  <a:ext cx="5547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77F0852-06FD-2144-9D66-15E56F3F1349}"/>
                    </a:ext>
                  </a:extLst>
                </p14:cNvPr>
                <p14:cNvContentPartPr/>
                <p14:nvPr/>
              </p14:nvContentPartPr>
              <p14:xfrm>
                <a:off x="3156914" y="3739134"/>
                <a:ext cx="320400" cy="145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77F0852-06FD-2144-9D66-15E56F3F134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141794" y="3724014"/>
                  <a:ext cx="3510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16D35D8-42B3-D842-937A-9F89D5233A1B}"/>
                    </a:ext>
                  </a:extLst>
                </p14:cNvPr>
                <p14:cNvContentPartPr/>
                <p14:nvPr/>
              </p14:nvContentPartPr>
              <p14:xfrm>
                <a:off x="3447434" y="3570654"/>
                <a:ext cx="41760" cy="335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16D35D8-42B3-D842-937A-9F89D5233A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32314" y="3555534"/>
                  <a:ext cx="723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03E70CD-6B2A-4E42-A717-F96F2C9CF5A8}"/>
                    </a:ext>
                  </a:extLst>
                </p14:cNvPr>
                <p14:cNvContentPartPr/>
                <p14:nvPr/>
              </p14:nvContentPartPr>
              <p14:xfrm>
                <a:off x="3362474" y="3707094"/>
                <a:ext cx="172800" cy="60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03E70CD-6B2A-4E42-A717-F96F2C9CF5A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47354" y="3691974"/>
                  <a:ext cx="2030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4098EE4-B40E-F144-8540-A2D7021727A7}"/>
                    </a:ext>
                  </a:extLst>
                </p14:cNvPr>
                <p14:cNvContentPartPr/>
                <p14:nvPr/>
              </p14:nvContentPartPr>
              <p14:xfrm>
                <a:off x="3526634" y="3729054"/>
                <a:ext cx="432000" cy="439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4098EE4-B40E-F144-8540-A2D7021727A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11154" y="3713934"/>
                  <a:ext cx="4622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EF42645-B0D6-4E46-AC1B-A3E8E089FB34}"/>
                    </a:ext>
                  </a:extLst>
                </p14:cNvPr>
                <p14:cNvContentPartPr/>
                <p14:nvPr/>
              </p14:nvContentPartPr>
              <p14:xfrm>
                <a:off x="3957914" y="3649494"/>
                <a:ext cx="69840" cy="159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EF42645-B0D6-4E46-AC1B-A3E8E089FB3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942794" y="3634374"/>
                  <a:ext cx="1000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0B8C6B3-05ED-4543-9882-4EC3AFD18713}"/>
                    </a:ext>
                  </a:extLst>
                </p14:cNvPr>
                <p14:cNvContentPartPr/>
                <p14:nvPr/>
              </p14:nvContentPartPr>
              <p14:xfrm>
                <a:off x="4083194" y="3730494"/>
                <a:ext cx="292320" cy="173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0B8C6B3-05ED-4543-9882-4EC3AFD1871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68074" y="3715374"/>
                  <a:ext cx="3229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BAA990C-EE15-AD45-BDAD-998EE457B3D5}"/>
                    </a:ext>
                  </a:extLst>
                </p14:cNvPr>
                <p14:cNvContentPartPr/>
                <p14:nvPr/>
              </p14:nvContentPartPr>
              <p14:xfrm>
                <a:off x="4295594" y="3633654"/>
                <a:ext cx="16560" cy="23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BAA990C-EE15-AD45-BDAD-998EE457B3D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280114" y="3618534"/>
                  <a:ext cx="47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F14F381-3A30-3141-897D-08BE5971D53A}"/>
                    </a:ext>
                  </a:extLst>
                </p14:cNvPr>
                <p14:cNvContentPartPr/>
                <p14:nvPr/>
              </p14:nvContentPartPr>
              <p14:xfrm>
                <a:off x="4476314" y="3453654"/>
                <a:ext cx="530640" cy="444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F14F381-3A30-3141-897D-08BE5971D53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460834" y="3438534"/>
                  <a:ext cx="561240" cy="47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15CD410-EF80-F345-8678-312DF22CBC5E}"/>
              </a:ext>
            </a:extLst>
          </p:cNvPr>
          <p:cNvGrpSpPr/>
          <p:nvPr/>
        </p:nvGrpSpPr>
        <p:grpSpPr>
          <a:xfrm>
            <a:off x="5568194" y="3519894"/>
            <a:ext cx="549360" cy="284400"/>
            <a:chOff x="5568194" y="3519894"/>
            <a:chExt cx="54936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9EE8841-0E76-9A44-A485-C9BA64A6F78F}"/>
                    </a:ext>
                  </a:extLst>
                </p14:cNvPr>
                <p14:cNvContentPartPr/>
                <p14:nvPr/>
              </p14:nvContentPartPr>
              <p14:xfrm>
                <a:off x="5568194" y="3620334"/>
                <a:ext cx="549360" cy="37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9EE8841-0E76-9A44-A485-C9BA64A6F78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52714" y="3605214"/>
                  <a:ext cx="5799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4E45D7C-3E47-0143-AA4B-B203C83D433F}"/>
                    </a:ext>
                  </a:extLst>
                </p14:cNvPr>
                <p14:cNvContentPartPr/>
                <p14:nvPr/>
              </p14:nvContentPartPr>
              <p14:xfrm>
                <a:off x="5898674" y="3519894"/>
                <a:ext cx="190440" cy="284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4E45D7C-3E47-0143-AA4B-B203C83D433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883194" y="3504774"/>
                  <a:ext cx="22104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AA6F429-23CA-9F43-A715-35740885E808}"/>
              </a:ext>
            </a:extLst>
          </p:cNvPr>
          <p:cNvGrpSpPr/>
          <p:nvPr/>
        </p:nvGrpSpPr>
        <p:grpSpPr>
          <a:xfrm>
            <a:off x="8390954" y="2533854"/>
            <a:ext cx="3925440" cy="778680"/>
            <a:chOff x="8390954" y="2533854"/>
            <a:chExt cx="3925440" cy="77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24BF537-5169-6844-A040-6A9A3082EE5D}"/>
                    </a:ext>
                  </a:extLst>
                </p14:cNvPr>
                <p14:cNvContentPartPr/>
                <p14:nvPr/>
              </p14:nvContentPartPr>
              <p14:xfrm>
                <a:off x="8390954" y="2781894"/>
                <a:ext cx="309960" cy="223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24BF537-5169-6844-A040-6A9A3082EE5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375474" y="2766774"/>
                  <a:ext cx="3405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4BC3731-F43F-3446-8757-E7D87115FE7F}"/>
                    </a:ext>
                  </a:extLst>
                </p14:cNvPr>
                <p14:cNvContentPartPr/>
                <p14:nvPr/>
              </p14:nvContentPartPr>
              <p14:xfrm>
                <a:off x="8966234" y="2695494"/>
                <a:ext cx="209520" cy="300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4BC3731-F43F-3446-8757-E7D87115FE7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51114" y="2680374"/>
                  <a:ext cx="2397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03C1AAF-54A2-754B-8929-5F342D4EE33D}"/>
                    </a:ext>
                  </a:extLst>
                </p14:cNvPr>
                <p14:cNvContentPartPr/>
                <p14:nvPr/>
              </p14:nvContentPartPr>
              <p14:xfrm>
                <a:off x="9191234" y="2776134"/>
                <a:ext cx="185040" cy="215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03C1AAF-54A2-754B-8929-5F342D4EE33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75754" y="2761014"/>
                  <a:ext cx="2152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54E6E82-6648-6043-8562-44A5FCF12AB9}"/>
                    </a:ext>
                  </a:extLst>
                </p14:cNvPr>
                <p14:cNvContentPartPr/>
                <p14:nvPr/>
              </p14:nvContentPartPr>
              <p14:xfrm>
                <a:off x="9394634" y="2638254"/>
                <a:ext cx="715320" cy="466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54E6E82-6648-6043-8562-44A5FCF12AB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379514" y="2623134"/>
                  <a:ext cx="74556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0583750-A3B5-AA4E-9C43-DF4126D21482}"/>
                    </a:ext>
                  </a:extLst>
                </p14:cNvPr>
                <p14:cNvContentPartPr/>
                <p14:nvPr/>
              </p14:nvContentPartPr>
              <p14:xfrm>
                <a:off x="10263674" y="2624934"/>
                <a:ext cx="232200" cy="2671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0583750-A3B5-AA4E-9C43-DF4126D2148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248554" y="2609454"/>
                  <a:ext cx="2628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4051550-2D68-AD4A-9770-8A93D977E29A}"/>
                    </a:ext>
                  </a:extLst>
                </p14:cNvPr>
                <p14:cNvContentPartPr/>
                <p14:nvPr/>
              </p14:nvContentPartPr>
              <p14:xfrm>
                <a:off x="10696754" y="2569494"/>
                <a:ext cx="16560" cy="3412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4051550-2D68-AD4A-9770-8A93D977E29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681274" y="2554374"/>
                  <a:ext cx="471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27A0379-75C8-F943-88F9-EB166DBAB424}"/>
                    </a:ext>
                  </a:extLst>
                </p14:cNvPr>
                <p14:cNvContentPartPr/>
                <p14:nvPr/>
              </p14:nvContentPartPr>
              <p14:xfrm>
                <a:off x="10596314" y="2758134"/>
                <a:ext cx="224280" cy="215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27A0379-75C8-F943-88F9-EB166DBAB42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581194" y="2743014"/>
                  <a:ext cx="2548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EE00720-CD50-F54E-967E-D5790B065A75}"/>
                    </a:ext>
                  </a:extLst>
                </p14:cNvPr>
                <p14:cNvContentPartPr/>
                <p14:nvPr/>
              </p14:nvContentPartPr>
              <p14:xfrm>
                <a:off x="11090234" y="2552934"/>
                <a:ext cx="252360" cy="286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EE00720-CD50-F54E-967E-D5790B065A7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075114" y="2537814"/>
                  <a:ext cx="2826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DE81EE4-AD9A-0849-AC41-EE7EA2D873BC}"/>
                    </a:ext>
                  </a:extLst>
                </p14:cNvPr>
                <p14:cNvContentPartPr/>
                <p14:nvPr/>
              </p14:nvContentPartPr>
              <p14:xfrm>
                <a:off x="11437634" y="2719254"/>
                <a:ext cx="8280" cy="878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DE81EE4-AD9A-0849-AC41-EE7EA2D873B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422514" y="2704134"/>
                  <a:ext cx="38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0539613-2E75-CB45-86C3-F01B664DD71D}"/>
                    </a:ext>
                  </a:extLst>
                </p14:cNvPr>
                <p14:cNvContentPartPr/>
                <p14:nvPr/>
              </p14:nvContentPartPr>
              <p14:xfrm>
                <a:off x="11511434" y="2533854"/>
                <a:ext cx="200520" cy="3081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0539613-2E75-CB45-86C3-F01B664DD71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496314" y="2518734"/>
                  <a:ext cx="2311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759BE02-739A-9746-B2B4-D4B06FA078A1}"/>
                    </a:ext>
                  </a:extLst>
                </p14:cNvPr>
                <p14:cNvContentPartPr/>
                <p14:nvPr/>
              </p14:nvContentPartPr>
              <p14:xfrm>
                <a:off x="11126954" y="2941014"/>
                <a:ext cx="533160" cy="72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759BE02-739A-9746-B2B4-D4B06FA078A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111834" y="2925894"/>
                  <a:ext cx="563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E0CF2EE-ABFD-7644-A57A-34A65582F5CC}"/>
                    </a:ext>
                  </a:extLst>
                </p14:cNvPr>
                <p14:cNvContentPartPr/>
                <p14:nvPr/>
              </p14:nvContentPartPr>
              <p14:xfrm>
                <a:off x="11234594" y="2986734"/>
                <a:ext cx="462240" cy="324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E0CF2EE-ABFD-7644-A57A-34A65582F5C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219474" y="2971614"/>
                  <a:ext cx="4928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9607223-B219-BE40-9782-3E96B8B479EC}"/>
                    </a:ext>
                  </a:extLst>
                </p14:cNvPr>
                <p14:cNvContentPartPr/>
                <p14:nvPr/>
              </p14:nvContentPartPr>
              <p14:xfrm>
                <a:off x="11220554" y="3024534"/>
                <a:ext cx="96480" cy="288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9607223-B219-BE40-9782-3E96B8B479E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205434" y="3009414"/>
                  <a:ext cx="1270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B0D8D5A-51AA-B046-899F-B2D2E70D33D4}"/>
                    </a:ext>
                  </a:extLst>
                </p14:cNvPr>
                <p14:cNvContentPartPr/>
                <p14:nvPr/>
              </p14:nvContentPartPr>
              <p14:xfrm>
                <a:off x="11346914" y="3055134"/>
                <a:ext cx="66240" cy="1364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B0D8D5A-51AA-B046-899F-B2D2E70D33D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331434" y="3040014"/>
                  <a:ext cx="96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FCCCFE1-8649-A14A-8441-30F7324061CA}"/>
                    </a:ext>
                  </a:extLst>
                </p14:cNvPr>
                <p14:cNvContentPartPr/>
                <p14:nvPr/>
              </p14:nvContentPartPr>
              <p14:xfrm>
                <a:off x="11485514" y="3121374"/>
                <a:ext cx="243000" cy="1238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FCCCFE1-8649-A14A-8441-30F7324061C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470034" y="3106254"/>
                  <a:ext cx="273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125B015-BA5B-6549-980C-3F111DAF67AC}"/>
                    </a:ext>
                  </a:extLst>
                </p14:cNvPr>
                <p14:cNvContentPartPr/>
                <p14:nvPr/>
              </p14:nvContentPartPr>
              <p14:xfrm>
                <a:off x="11713754" y="3047934"/>
                <a:ext cx="31320" cy="26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125B015-BA5B-6549-980C-3F111DAF67A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698274" y="3032814"/>
                  <a:ext cx="615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A37D532-8F23-D04B-9723-3F6B0C683628}"/>
                    </a:ext>
                  </a:extLst>
                </p14:cNvPr>
                <p14:cNvContentPartPr/>
                <p14:nvPr/>
              </p14:nvContentPartPr>
              <p14:xfrm>
                <a:off x="11830034" y="2995374"/>
                <a:ext cx="172800" cy="288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A37D532-8F23-D04B-9723-3F6B0C68362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814914" y="2979894"/>
                  <a:ext cx="2030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64E5992-D82E-D144-A512-FEC72E7D55C3}"/>
                    </a:ext>
                  </a:extLst>
                </p14:cNvPr>
                <p14:cNvContentPartPr/>
                <p14:nvPr/>
              </p14:nvContentPartPr>
              <p14:xfrm>
                <a:off x="11942354" y="2990334"/>
                <a:ext cx="74520" cy="68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64E5992-D82E-D144-A512-FEC72E7D55C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926874" y="2975214"/>
                  <a:ext cx="105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BF65C70-B806-A941-8877-369F524C1D10}"/>
                    </a:ext>
                  </a:extLst>
                </p14:cNvPr>
                <p14:cNvContentPartPr/>
                <p14:nvPr/>
              </p14:nvContentPartPr>
              <p14:xfrm>
                <a:off x="12092114" y="3097614"/>
                <a:ext cx="224280" cy="75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BF65C70-B806-A941-8877-369F524C1D1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2076634" y="3082494"/>
                  <a:ext cx="25488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16225AB-7415-D64F-964A-43FEB8C6D1AE}"/>
              </a:ext>
            </a:extLst>
          </p:cNvPr>
          <p:cNvGrpSpPr/>
          <p:nvPr/>
        </p:nvGrpSpPr>
        <p:grpSpPr>
          <a:xfrm>
            <a:off x="7884074" y="2017974"/>
            <a:ext cx="265320" cy="158760"/>
            <a:chOff x="7884074" y="2017974"/>
            <a:chExt cx="265320" cy="15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B115E1C-899E-584C-A725-6AC3A45B1F68}"/>
                    </a:ext>
                  </a:extLst>
                </p14:cNvPr>
                <p14:cNvContentPartPr/>
                <p14:nvPr/>
              </p14:nvContentPartPr>
              <p14:xfrm>
                <a:off x="7937714" y="2017974"/>
                <a:ext cx="211680" cy="12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B115E1C-899E-584C-A725-6AC3A45B1F6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922594" y="2002494"/>
                  <a:ext cx="241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74F2ADE-EEFD-8548-A797-4E328010903D}"/>
                    </a:ext>
                  </a:extLst>
                </p14:cNvPr>
                <p14:cNvContentPartPr/>
                <p14:nvPr/>
              </p14:nvContentPartPr>
              <p14:xfrm>
                <a:off x="7884074" y="2160534"/>
                <a:ext cx="221400" cy="162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74F2ADE-EEFD-8548-A797-4E328010903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868954" y="2145414"/>
                  <a:ext cx="25200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84752B7-075C-4149-BE38-D76DCCC05D95}"/>
              </a:ext>
            </a:extLst>
          </p:cNvPr>
          <p:cNvGrpSpPr/>
          <p:nvPr/>
        </p:nvGrpSpPr>
        <p:grpSpPr>
          <a:xfrm>
            <a:off x="8734034" y="1596054"/>
            <a:ext cx="3117600" cy="789480"/>
            <a:chOff x="8734034" y="1596054"/>
            <a:chExt cx="3117600" cy="78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D61445F-44C6-9949-BFD0-4E2022B7C954}"/>
                    </a:ext>
                  </a:extLst>
                </p14:cNvPr>
                <p14:cNvContentPartPr/>
                <p14:nvPr/>
              </p14:nvContentPartPr>
              <p14:xfrm>
                <a:off x="8790194" y="1656894"/>
                <a:ext cx="200520" cy="2854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D61445F-44C6-9949-BFD0-4E2022B7C95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775074" y="1641774"/>
                  <a:ext cx="2311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25E8869-986A-7646-95B6-984C1C5E755C}"/>
                    </a:ext>
                  </a:extLst>
                </p14:cNvPr>
                <p14:cNvContentPartPr/>
                <p14:nvPr/>
              </p14:nvContentPartPr>
              <p14:xfrm>
                <a:off x="9096554" y="1796934"/>
                <a:ext cx="11520" cy="2361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25E8869-986A-7646-95B6-984C1C5E755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081434" y="1781814"/>
                  <a:ext cx="421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A4F6348-10A4-0045-A031-FB3B3AD6DD43}"/>
                    </a:ext>
                  </a:extLst>
                </p14:cNvPr>
                <p14:cNvContentPartPr/>
                <p14:nvPr/>
              </p14:nvContentPartPr>
              <p14:xfrm>
                <a:off x="9238394" y="1768854"/>
                <a:ext cx="285120" cy="442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A4F6348-10A4-0045-A031-FB3B3AD6DD4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223274" y="1753734"/>
                  <a:ext cx="3153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A542ED6-8C5D-AC4B-AC74-16AFC05A2185}"/>
                    </a:ext>
                  </a:extLst>
                </p14:cNvPr>
                <p14:cNvContentPartPr/>
                <p14:nvPr/>
              </p14:nvContentPartPr>
              <p14:xfrm>
                <a:off x="9396074" y="1694694"/>
                <a:ext cx="32760" cy="2271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A542ED6-8C5D-AC4B-AC74-16AFC05A218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380954" y="1679214"/>
                  <a:ext cx="633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3B4ED00-62FC-BF4E-90AC-B667173161F6}"/>
                    </a:ext>
                  </a:extLst>
                </p14:cNvPr>
                <p14:cNvContentPartPr/>
                <p14:nvPr/>
              </p14:nvContentPartPr>
              <p14:xfrm>
                <a:off x="9482834" y="1711974"/>
                <a:ext cx="207720" cy="2214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3B4ED00-62FC-BF4E-90AC-B667173161F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467714" y="1696494"/>
                  <a:ext cx="2383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AA910F3-8657-4047-A8B5-695CB559C0B4}"/>
                    </a:ext>
                  </a:extLst>
                </p14:cNvPr>
                <p14:cNvContentPartPr/>
                <p14:nvPr/>
              </p14:nvContentPartPr>
              <p14:xfrm>
                <a:off x="9719354" y="1898094"/>
                <a:ext cx="155520" cy="1332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AA910F3-8657-4047-A8B5-695CB559C0B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703874" y="1882614"/>
                  <a:ext cx="186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530616D-66CE-6E47-841A-7C3E1D61F056}"/>
                    </a:ext>
                  </a:extLst>
                </p14:cNvPr>
                <p14:cNvContentPartPr/>
                <p14:nvPr/>
              </p14:nvContentPartPr>
              <p14:xfrm>
                <a:off x="10042634" y="1666974"/>
                <a:ext cx="138960" cy="249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530616D-66CE-6E47-841A-7C3E1D61F05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027154" y="1651494"/>
                  <a:ext cx="1695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5B0E360-919E-FC4B-B357-5A717CFF6F11}"/>
                    </a:ext>
                  </a:extLst>
                </p14:cNvPr>
                <p14:cNvContentPartPr/>
                <p14:nvPr/>
              </p14:nvContentPartPr>
              <p14:xfrm>
                <a:off x="10246754" y="1817094"/>
                <a:ext cx="140760" cy="2527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5B0E360-919E-FC4B-B357-5A717CFF6F1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231634" y="1801614"/>
                  <a:ext cx="1713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6DD34FF-CEFF-8C4B-A097-7BB81F2D7E59}"/>
                    </a:ext>
                  </a:extLst>
                </p14:cNvPr>
                <p14:cNvContentPartPr/>
                <p14:nvPr/>
              </p14:nvContentPartPr>
              <p14:xfrm>
                <a:off x="9735194" y="1697214"/>
                <a:ext cx="194760" cy="212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6DD34FF-CEFF-8C4B-A097-7BB81F2D7E5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719714" y="1682094"/>
                  <a:ext cx="2250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E72B003-7405-FA4E-BA81-64980A8B2741}"/>
                    </a:ext>
                  </a:extLst>
                </p14:cNvPr>
                <p14:cNvContentPartPr/>
                <p14:nvPr/>
              </p14:nvContentPartPr>
              <p14:xfrm>
                <a:off x="9841034" y="1610454"/>
                <a:ext cx="49680" cy="3078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E72B003-7405-FA4E-BA81-64980A8B274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825914" y="1594974"/>
                  <a:ext cx="799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A6501C7-39B1-C840-86B9-CA13FE5B18E7}"/>
                    </a:ext>
                  </a:extLst>
                </p14:cNvPr>
                <p14:cNvContentPartPr/>
                <p14:nvPr/>
              </p14:nvContentPartPr>
              <p14:xfrm>
                <a:off x="10633754" y="1741134"/>
                <a:ext cx="32760" cy="64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A6501C7-39B1-C840-86B9-CA13FE5B18E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618274" y="1726014"/>
                  <a:ext cx="633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3A02206-C76C-EA43-8890-E87F8623FF7B}"/>
                    </a:ext>
                  </a:extLst>
                </p14:cNvPr>
                <p14:cNvContentPartPr/>
                <p14:nvPr/>
              </p14:nvContentPartPr>
              <p14:xfrm>
                <a:off x="10751834" y="1757694"/>
                <a:ext cx="16200" cy="115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3A02206-C76C-EA43-8890-E87F8623FF7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36714" y="1742574"/>
                  <a:ext cx="46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BC520E3-13D5-B740-A106-BE23A3B610BA}"/>
                    </a:ext>
                  </a:extLst>
                </p14:cNvPr>
                <p14:cNvContentPartPr/>
                <p14:nvPr/>
              </p14:nvContentPartPr>
              <p14:xfrm>
                <a:off x="11126954" y="1596054"/>
                <a:ext cx="204480" cy="2412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BC520E3-13D5-B740-A106-BE23A3B610B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111834" y="1580934"/>
                  <a:ext cx="2350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6AD2384-CEE9-7744-9327-E65422E92A6B}"/>
                    </a:ext>
                  </a:extLst>
                </p14:cNvPr>
                <p14:cNvContentPartPr/>
                <p14:nvPr/>
              </p14:nvContentPartPr>
              <p14:xfrm>
                <a:off x="11437634" y="1819974"/>
                <a:ext cx="245520" cy="1141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6AD2384-CEE9-7744-9327-E65422E92A6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422514" y="1804854"/>
                  <a:ext cx="2757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98C19F4-0F59-D445-B000-A0EC25333704}"/>
                    </a:ext>
                  </a:extLst>
                </p14:cNvPr>
                <p14:cNvContentPartPr/>
                <p14:nvPr/>
              </p14:nvContentPartPr>
              <p14:xfrm>
                <a:off x="8734034" y="2028774"/>
                <a:ext cx="3117600" cy="1224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98C19F4-0F59-D445-B000-A0EC2533370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718554" y="2013654"/>
                  <a:ext cx="3148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AE9A222-98D2-6747-9560-953B3A41772D}"/>
                    </a:ext>
                  </a:extLst>
                </p14:cNvPr>
                <p14:cNvContentPartPr/>
                <p14:nvPr/>
              </p14:nvContentPartPr>
              <p14:xfrm>
                <a:off x="9976034" y="2221374"/>
                <a:ext cx="297000" cy="164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AE9A222-98D2-6747-9560-953B3A41772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960914" y="2206254"/>
                  <a:ext cx="32760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C88AEB1-A8C5-C743-851E-99357FCD2CE7}"/>
              </a:ext>
            </a:extLst>
          </p:cNvPr>
          <p:cNvGrpSpPr/>
          <p:nvPr/>
        </p:nvGrpSpPr>
        <p:grpSpPr>
          <a:xfrm>
            <a:off x="6849794" y="3207414"/>
            <a:ext cx="3705120" cy="1277280"/>
            <a:chOff x="6849794" y="3207414"/>
            <a:chExt cx="3705120" cy="127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BB54924-07A1-C042-9BD9-D3120076D054}"/>
                    </a:ext>
                  </a:extLst>
                </p14:cNvPr>
                <p14:cNvContentPartPr/>
                <p14:nvPr/>
              </p14:nvContentPartPr>
              <p14:xfrm>
                <a:off x="6872474" y="3381294"/>
                <a:ext cx="9360" cy="192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BB54924-07A1-C042-9BD9-D3120076D05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856994" y="3366174"/>
                  <a:ext cx="399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0C7B589-EF51-1B46-A1DA-2205C6FD1690}"/>
                    </a:ext>
                  </a:extLst>
                </p14:cNvPr>
                <p14:cNvContentPartPr/>
                <p14:nvPr/>
              </p14:nvContentPartPr>
              <p14:xfrm>
                <a:off x="6849794" y="3236934"/>
                <a:ext cx="337680" cy="317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0C7B589-EF51-1B46-A1DA-2205C6FD169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834674" y="3221454"/>
                  <a:ext cx="3679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17710F1-219B-C449-9799-EA9D07F642D6}"/>
                    </a:ext>
                  </a:extLst>
                </p14:cNvPr>
                <p14:cNvContentPartPr/>
                <p14:nvPr/>
              </p14:nvContentPartPr>
              <p14:xfrm>
                <a:off x="7196474" y="3472374"/>
                <a:ext cx="101160" cy="150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17710F1-219B-C449-9799-EA9D07F642D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181354" y="3456894"/>
                  <a:ext cx="1314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C939FFB-465D-F54E-A9D7-B3FC320F207D}"/>
                    </a:ext>
                  </a:extLst>
                </p14:cNvPr>
                <p14:cNvContentPartPr/>
                <p14:nvPr/>
              </p14:nvContentPartPr>
              <p14:xfrm>
                <a:off x="7354154" y="3207414"/>
                <a:ext cx="677520" cy="394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C939FFB-465D-F54E-A9D7-B3FC320F207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339034" y="3192294"/>
                  <a:ext cx="7081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3D96902-7608-2A43-B494-8ECE7C64ABBE}"/>
                    </a:ext>
                  </a:extLst>
                </p14:cNvPr>
                <p14:cNvContentPartPr/>
                <p14:nvPr/>
              </p14:nvContentPartPr>
              <p14:xfrm>
                <a:off x="8253434" y="3565614"/>
                <a:ext cx="387720" cy="255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3D96902-7608-2A43-B494-8ECE7C64ABB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38314" y="3550494"/>
                  <a:ext cx="418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8B592C1-701D-F649-94F9-C12C31327E26}"/>
                    </a:ext>
                  </a:extLst>
                </p14:cNvPr>
                <p14:cNvContentPartPr/>
                <p14:nvPr/>
              </p14:nvContentPartPr>
              <p14:xfrm>
                <a:off x="8520194" y="3519174"/>
                <a:ext cx="83160" cy="2325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8B592C1-701D-F649-94F9-C12C31327E2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505074" y="3504054"/>
                  <a:ext cx="1137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68E91BF-D26B-284E-BE47-470B4A8274CA}"/>
                    </a:ext>
                  </a:extLst>
                </p14:cNvPr>
                <p14:cNvContentPartPr/>
                <p14:nvPr/>
              </p14:nvContentPartPr>
              <p14:xfrm>
                <a:off x="7065434" y="3820494"/>
                <a:ext cx="335880" cy="3801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68E91BF-D26B-284E-BE47-470B4A8274C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50314" y="3805374"/>
                  <a:ext cx="3664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2EF31E1-C960-AB4C-AFE4-80A3E850E125}"/>
                    </a:ext>
                  </a:extLst>
                </p14:cNvPr>
                <p14:cNvContentPartPr/>
                <p14:nvPr/>
              </p14:nvContentPartPr>
              <p14:xfrm>
                <a:off x="7479434" y="4082934"/>
                <a:ext cx="69480" cy="1620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2EF31E1-C960-AB4C-AFE4-80A3E850E12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464314" y="4067814"/>
                  <a:ext cx="1000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8422726-6B0A-B746-98A4-F90EA8B56D9F}"/>
                    </a:ext>
                  </a:extLst>
                </p14:cNvPr>
                <p14:cNvContentPartPr/>
                <p14:nvPr/>
              </p14:nvContentPartPr>
              <p14:xfrm>
                <a:off x="7640714" y="4047654"/>
                <a:ext cx="169920" cy="2628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8422726-6B0A-B746-98A4-F90EA8B56D9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25594" y="4032174"/>
                  <a:ext cx="2005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334E745-4CE9-4C4F-83AD-11F1C8700484}"/>
                    </a:ext>
                  </a:extLst>
                </p14:cNvPr>
                <p14:cNvContentPartPr/>
                <p14:nvPr/>
              </p14:nvContentPartPr>
              <p14:xfrm>
                <a:off x="7866794" y="3933174"/>
                <a:ext cx="44280" cy="3567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334E745-4CE9-4C4F-83AD-11F1C870048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851674" y="3918054"/>
                  <a:ext cx="748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1BC87A7-0ED2-2C41-992C-8CF6AB774FC1}"/>
                    </a:ext>
                  </a:extLst>
                </p14:cNvPr>
                <p14:cNvContentPartPr/>
                <p14:nvPr/>
              </p14:nvContentPartPr>
              <p14:xfrm>
                <a:off x="7810634" y="4058454"/>
                <a:ext cx="228240" cy="1036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1BC87A7-0ED2-2C41-992C-8CF6AB774FC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95154" y="4043334"/>
                  <a:ext cx="2588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2CA0B31-3514-5241-8B83-A0AA73989451}"/>
                    </a:ext>
                  </a:extLst>
                </p14:cNvPr>
                <p14:cNvContentPartPr/>
                <p14:nvPr/>
              </p14:nvContentPartPr>
              <p14:xfrm>
                <a:off x="8449994" y="3874854"/>
                <a:ext cx="143640" cy="528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2CA0B31-3514-5241-8B83-A0AA7398945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434874" y="3859734"/>
                  <a:ext cx="17388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719474E-CFB3-4544-828C-CAB7F42F4DA0}"/>
                    </a:ext>
                  </a:extLst>
                </p14:cNvPr>
                <p14:cNvContentPartPr/>
                <p14:nvPr/>
              </p14:nvContentPartPr>
              <p14:xfrm>
                <a:off x="8371154" y="4078254"/>
                <a:ext cx="316800" cy="2210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719474E-CFB3-4544-828C-CAB7F42F4DA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356034" y="4063134"/>
                  <a:ext cx="34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465ACCA-A72B-B644-94BA-9543F28F851D}"/>
                    </a:ext>
                  </a:extLst>
                </p14:cNvPr>
                <p14:cNvContentPartPr/>
                <p14:nvPr/>
              </p14:nvContentPartPr>
              <p14:xfrm>
                <a:off x="8757434" y="4031094"/>
                <a:ext cx="484920" cy="4536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465ACCA-A72B-B644-94BA-9543F28F851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742314" y="4015974"/>
                  <a:ext cx="51552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FE0F70C-58A2-D94D-8C54-2985F3AC83AE}"/>
                    </a:ext>
                  </a:extLst>
                </p14:cNvPr>
                <p14:cNvContentPartPr/>
                <p14:nvPr/>
              </p14:nvContentPartPr>
              <p14:xfrm>
                <a:off x="9317234" y="3669654"/>
                <a:ext cx="1000800" cy="5302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FE0F70C-58A2-D94D-8C54-2985F3AC83A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302114" y="3654174"/>
                  <a:ext cx="10310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5A6F76B-4CFE-DB46-9741-DBA62E936E1F}"/>
                    </a:ext>
                  </a:extLst>
                </p14:cNvPr>
                <p14:cNvContentPartPr/>
                <p14:nvPr/>
              </p14:nvContentPartPr>
              <p14:xfrm>
                <a:off x="10144874" y="3772614"/>
                <a:ext cx="410040" cy="1058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5A6F76B-4CFE-DB46-9741-DBA62E936E1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129754" y="3757494"/>
                  <a:ext cx="44064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32ECAEF-8BEF-4544-8BAB-09AD3BCE44DA}"/>
              </a:ext>
            </a:extLst>
          </p:cNvPr>
          <p:cNvGrpSpPr/>
          <p:nvPr/>
        </p:nvGrpSpPr>
        <p:grpSpPr>
          <a:xfrm>
            <a:off x="10798994" y="3784494"/>
            <a:ext cx="1296360" cy="435960"/>
            <a:chOff x="10798994" y="3784494"/>
            <a:chExt cx="1296360" cy="43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FF62038-2BA2-C641-9731-A125900D119B}"/>
                    </a:ext>
                  </a:extLst>
                </p14:cNvPr>
                <p14:cNvContentPartPr/>
                <p14:nvPr/>
              </p14:nvContentPartPr>
              <p14:xfrm>
                <a:off x="10798994" y="3932094"/>
                <a:ext cx="92520" cy="2772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FF62038-2BA2-C641-9731-A125900D119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783514" y="3916974"/>
                  <a:ext cx="1231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2CBF2D1-F69A-7D4A-B300-8587D046A737}"/>
                    </a:ext>
                  </a:extLst>
                </p14:cNvPr>
                <p14:cNvContentPartPr/>
                <p14:nvPr/>
              </p14:nvContentPartPr>
              <p14:xfrm>
                <a:off x="10926074" y="3784494"/>
                <a:ext cx="1169280" cy="4359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2CBF2D1-F69A-7D4A-B300-8587D046A73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910594" y="3769014"/>
                  <a:ext cx="1199880" cy="46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116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A5EC817-F130-EC42-89C6-13229082BDF6}"/>
                  </a:ext>
                </a:extLst>
              </p14:cNvPr>
              <p14:cNvContentPartPr/>
              <p14:nvPr/>
            </p14:nvContentPartPr>
            <p14:xfrm>
              <a:off x="11075114" y="2448174"/>
              <a:ext cx="202680" cy="586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A5EC817-F130-EC42-89C6-13229082BD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59994" y="2433054"/>
                <a:ext cx="2332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3334CE2-A5A2-0142-B706-2B98362DC325}"/>
                  </a:ext>
                </a:extLst>
              </p14:cNvPr>
              <p14:cNvContentPartPr/>
              <p14:nvPr/>
            </p14:nvContentPartPr>
            <p14:xfrm>
              <a:off x="11461394" y="2356734"/>
              <a:ext cx="4680" cy="50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3334CE2-A5A2-0142-B706-2B98362DC3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46274" y="2341614"/>
                <a:ext cx="352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4184607-D6B5-F640-B0DF-A9108EC38211}"/>
                  </a:ext>
                </a:extLst>
              </p14:cNvPr>
              <p14:cNvContentPartPr/>
              <p14:nvPr/>
            </p14:nvContentPartPr>
            <p14:xfrm>
              <a:off x="11682074" y="2128134"/>
              <a:ext cx="2880" cy="14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184607-D6B5-F640-B0DF-A9108EC382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66954" y="2113014"/>
                <a:ext cx="334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C6C53EC-3267-E545-AFBF-59FA8B7F7DE6}"/>
                  </a:ext>
                </a:extLst>
              </p14:cNvPr>
              <p14:cNvContentPartPr/>
              <p14:nvPr/>
            </p14:nvContentPartPr>
            <p14:xfrm>
              <a:off x="11863514" y="2017974"/>
              <a:ext cx="720" cy="68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C6C53EC-3267-E545-AFBF-59FA8B7F7DE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48034" y="2002494"/>
                <a:ext cx="313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1155823-D720-A947-9F22-870FDD76931C}"/>
                  </a:ext>
                </a:extLst>
              </p14:cNvPr>
              <p14:cNvContentPartPr/>
              <p14:nvPr/>
            </p14:nvContentPartPr>
            <p14:xfrm>
              <a:off x="11871074" y="1953534"/>
              <a:ext cx="52920" cy="723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1155823-D720-A947-9F22-870FDD7693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855954" y="1938414"/>
                <a:ext cx="831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F68C26-9814-874C-9376-10F425C4796B}"/>
                  </a:ext>
                </a:extLst>
              </p14:cNvPr>
              <p14:cNvContentPartPr/>
              <p14:nvPr/>
            </p14:nvContentPartPr>
            <p14:xfrm>
              <a:off x="557714" y="421014"/>
              <a:ext cx="181440" cy="30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F68C26-9814-874C-9376-10F425C4796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2234" y="405894"/>
                <a:ext cx="21204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56DF04-CF17-5F43-B2AA-C9E1E838529A}"/>
                  </a:ext>
                </a:extLst>
              </p14:cNvPr>
              <p14:cNvContentPartPr/>
              <p14:nvPr/>
            </p14:nvContentPartPr>
            <p14:xfrm>
              <a:off x="890714" y="586974"/>
              <a:ext cx="19800" cy="13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56DF04-CF17-5F43-B2AA-C9E1E838529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5234" y="571854"/>
                <a:ext cx="504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1A571B1-5394-C645-B2DB-B3628588449D}"/>
                  </a:ext>
                </a:extLst>
              </p14:cNvPr>
              <p14:cNvContentPartPr/>
              <p14:nvPr/>
            </p14:nvContentPartPr>
            <p14:xfrm>
              <a:off x="1465994" y="446214"/>
              <a:ext cx="59760" cy="316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1A571B1-5394-C645-B2DB-B3628588449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0874" y="431094"/>
                <a:ext cx="903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3CF6FF2-56C4-7D43-947C-554165E39E79}"/>
                  </a:ext>
                </a:extLst>
              </p14:cNvPr>
              <p14:cNvContentPartPr/>
              <p14:nvPr/>
            </p14:nvContentPartPr>
            <p14:xfrm>
              <a:off x="1549874" y="352974"/>
              <a:ext cx="376200" cy="478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3CF6FF2-56C4-7D43-947C-554165E39E7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34394" y="337854"/>
                <a:ext cx="40680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F2A0FA9-7BBE-1349-A529-D7F46051C6F5}"/>
                  </a:ext>
                </a:extLst>
              </p14:cNvPr>
              <p14:cNvContentPartPr/>
              <p14:nvPr/>
            </p14:nvContentPartPr>
            <p14:xfrm>
              <a:off x="2044154" y="541254"/>
              <a:ext cx="604440" cy="235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F2A0FA9-7BBE-1349-A529-D7F46051C6F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28674" y="525774"/>
                <a:ext cx="63504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801C22C-6BE8-0D43-AB84-292236788614}"/>
                  </a:ext>
                </a:extLst>
              </p14:cNvPr>
              <p14:cNvContentPartPr/>
              <p14:nvPr/>
            </p14:nvContentPartPr>
            <p14:xfrm>
              <a:off x="2734994" y="530454"/>
              <a:ext cx="835920" cy="221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801C22C-6BE8-0D43-AB84-29223678861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19874" y="515334"/>
                <a:ext cx="8661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7382B3B-CD4E-E845-9AD8-AB25928EF404}"/>
                  </a:ext>
                </a:extLst>
              </p14:cNvPr>
              <p14:cNvContentPartPr/>
              <p14:nvPr/>
            </p14:nvContentPartPr>
            <p14:xfrm>
              <a:off x="4063034" y="347214"/>
              <a:ext cx="307440" cy="658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7382B3B-CD4E-E845-9AD8-AB25928EF40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47914" y="332094"/>
                <a:ext cx="33804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0ABFD11-BDDC-F746-B258-181C146B90CE}"/>
                  </a:ext>
                </a:extLst>
              </p14:cNvPr>
              <p14:cNvContentPartPr/>
              <p14:nvPr/>
            </p14:nvContentPartPr>
            <p14:xfrm>
              <a:off x="4889234" y="323454"/>
              <a:ext cx="414000" cy="494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0ABFD11-BDDC-F746-B258-181C146B90C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74114" y="308334"/>
                <a:ext cx="44460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DFD4DC0-8E5C-A145-B3E5-73050CB868F9}"/>
                  </a:ext>
                </a:extLst>
              </p14:cNvPr>
              <p14:cNvContentPartPr/>
              <p14:nvPr/>
            </p14:nvContentPartPr>
            <p14:xfrm>
              <a:off x="5293154" y="493734"/>
              <a:ext cx="4320" cy="2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DFD4DC0-8E5C-A145-B3E5-73050CB868F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78034" y="478614"/>
                <a:ext cx="345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30BDC2C-E50F-4840-9974-04C631DB5586}"/>
                  </a:ext>
                </a:extLst>
              </p14:cNvPr>
              <p14:cNvContentPartPr/>
              <p14:nvPr/>
            </p14:nvContentPartPr>
            <p14:xfrm>
              <a:off x="5333474" y="598854"/>
              <a:ext cx="177840" cy="267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30BDC2C-E50F-4840-9974-04C631DB558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17994" y="583734"/>
                <a:ext cx="2080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900762B-2DB2-584C-B07E-D1FF63BAA58E}"/>
                  </a:ext>
                </a:extLst>
              </p14:cNvPr>
              <p14:cNvContentPartPr/>
              <p14:nvPr/>
            </p14:nvContentPartPr>
            <p14:xfrm>
              <a:off x="5564954" y="585174"/>
              <a:ext cx="164160" cy="432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900762B-2DB2-584C-B07E-D1FF63BAA58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49474" y="570054"/>
                <a:ext cx="1947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32FFDB2-A036-A242-9219-607DC3C2DDA9}"/>
                  </a:ext>
                </a:extLst>
              </p14:cNvPr>
              <p14:cNvContentPartPr/>
              <p14:nvPr/>
            </p14:nvContentPartPr>
            <p14:xfrm>
              <a:off x="5754314" y="609294"/>
              <a:ext cx="175680" cy="196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32FFDB2-A036-A242-9219-607DC3C2DDA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39194" y="594174"/>
                <a:ext cx="2059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DADECF6-7E1B-E349-A9F9-2568BD3E4DC2}"/>
                  </a:ext>
                </a:extLst>
              </p14:cNvPr>
              <p14:cNvContentPartPr/>
              <p14:nvPr/>
            </p14:nvContentPartPr>
            <p14:xfrm>
              <a:off x="5959154" y="550974"/>
              <a:ext cx="217440" cy="266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DADECF6-7E1B-E349-A9F9-2568BD3E4DC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44034" y="535854"/>
                <a:ext cx="24804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2B844D8-E5DE-F247-B709-56CA62FC375D}"/>
                  </a:ext>
                </a:extLst>
              </p14:cNvPr>
              <p14:cNvContentPartPr/>
              <p14:nvPr/>
            </p14:nvContentPartPr>
            <p14:xfrm>
              <a:off x="6279194" y="613974"/>
              <a:ext cx="320760" cy="230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2B844D8-E5DE-F247-B709-56CA62FC375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63714" y="598854"/>
                <a:ext cx="3513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0A7CF4-E0B8-C544-9CF7-B0E567055ED3}"/>
                  </a:ext>
                </a:extLst>
              </p14:cNvPr>
              <p14:cNvContentPartPr/>
              <p14:nvPr/>
            </p14:nvContentPartPr>
            <p14:xfrm>
              <a:off x="6511034" y="449094"/>
              <a:ext cx="20160" cy="4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0A7CF4-E0B8-C544-9CF7-B0E567055ED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95554" y="433974"/>
                <a:ext cx="507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9736D0E-493A-6149-8215-7088DC0C9C10}"/>
                  </a:ext>
                </a:extLst>
              </p14:cNvPr>
              <p14:cNvContentPartPr/>
              <p14:nvPr/>
            </p14:nvContentPartPr>
            <p14:xfrm>
              <a:off x="6730994" y="539814"/>
              <a:ext cx="549000" cy="205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9736D0E-493A-6149-8215-7088DC0C9C1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15874" y="524694"/>
                <a:ext cx="5792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40CE9E-ED95-0549-9A51-8C6F4F25205D}"/>
                  </a:ext>
                </a:extLst>
              </p14:cNvPr>
              <p14:cNvContentPartPr/>
              <p14:nvPr/>
            </p14:nvContentPartPr>
            <p14:xfrm>
              <a:off x="3080594" y="1214454"/>
              <a:ext cx="5644080" cy="409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40CE9E-ED95-0549-9A51-8C6F4F25205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65474" y="1199334"/>
                <a:ext cx="567468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85C665D-A941-FA42-A56E-960AF489557C}"/>
                  </a:ext>
                </a:extLst>
              </p14:cNvPr>
              <p14:cNvContentPartPr/>
              <p14:nvPr/>
            </p14:nvContentPartPr>
            <p14:xfrm>
              <a:off x="2990954" y="3691974"/>
              <a:ext cx="6609960" cy="5407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85C665D-A941-FA42-A56E-960AF489557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975834" y="3676854"/>
                <a:ext cx="664056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34BC514-8ED2-F041-918E-57562F216FC6}"/>
                  </a:ext>
                </a:extLst>
              </p14:cNvPr>
              <p14:cNvContentPartPr/>
              <p14:nvPr/>
            </p14:nvContentPartPr>
            <p14:xfrm>
              <a:off x="3326474" y="3772614"/>
              <a:ext cx="50400" cy="432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34BC514-8ED2-F041-918E-57562F216FC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10994" y="3757494"/>
                <a:ext cx="81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4C953A6-90A1-9C44-BC5B-B79F4857410B}"/>
                  </a:ext>
                </a:extLst>
              </p14:cNvPr>
              <p14:cNvContentPartPr/>
              <p14:nvPr/>
            </p14:nvContentPartPr>
            <p14:xfrm>
              <a:off x="3468314" y="3618534"/>
              <a:ext cx="12960" cy="309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4C953A6-90A1-9C44-BC5B-B79F4857410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52834" y="3603414"/>
                <a:ext cx="435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2B3F5AC-5B9D-DD4E-97D2-69D6645A5D55}"/>
                  </a:ext>
                </a:extLst>
              </p14:cNvPr>
              <p14:cNvContentPartPr/>
              <p14:nvPr/>
            </p14:nvContentPartPr>
            <p14:xfrm>
              <a:off x="3545714" y="3406134"/>
              <a:ext cx="2520" cy="46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2B3F5AC-5B9D-DD4E-97D2-69D6645A5D5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30594" y="3391014"/>
                <a:ext cx="3276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8AC6E37-41DA-8749-B345-44215FB009A7}"/>
                  </a:ext>
                </a:extLst>
              </p14:cNvPr>
              <p14:cNvContentPartPr/>
              <p14:nvPr/>
            </p14:nvContentPartPr>
            <p14:xfrm>
              <a:off x="3577754" y="3349974"/>
              <a:ext cx="1440" cy="36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8AC6E37-41DA-8749-B345-44215FB009A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62274" y="3334854"/>
                <a:ext cx="320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A12C608-A5CE-5841-9821-BE5E820ED063}"/>
                  </a:ext>
                </a:extLst>
              </p14:cNvPr>
              <p14:cNvContentPartPr/>
              <p14:nvPr/>
            </p14:nvContentPartPr>
            <p14:xfrm>
              <a:off x="7716674" y="805494"/>
              <a:ext cx="55800" cy="4240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A12C608-A5CE-5841-9821-BE5E820ED06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01554" y="790374"/>
                <a:ext cx="8640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6F659DE-84F1-674E-8173-A2AD3C8EA9C6}"/>
                  </a:ext>
                </a:extLst>
              </p14:cNvPr>
              <p14:cNvContentPartPr/>
              <p14:nvPr/>
            </p14:nvContentPartPr>
            <p14:xfrm>
              <a:off x="7732874" y="585894"/>
              <a:ext cx="3240" cy="1551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6F659DE-84F1-674E-8173-A2AD3C8EA9C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17394" y="570774"/>
                <a:ext cx="338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ADAE28C-CA1A-444E-968A-FFA8E5ED1B72}"/>
                  </a:ext>
                </a:extLst>
              </p14:cNvPr>
              <p14:cNvContentPartPr/>
              <p14:nvPr/>
            </p14:nvContentPartPr>
            <p14:xfrm>
              <a:off x="7827554" y="583014"/>
              <a:ext cx="3240" cy="14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ADAE28C-CA1A-444E-968A-FFA8E5ED1B7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812074" y="567894"/>
                <a:ext cx="338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CF900F8-8E0F-3C4C-88A2-D1A080779078}"/>
                  </a:ext>
                </a:extLst>
              </p14:cNvPr>
              <p14:cNvContentPartPr/>
              <p14:nvPr/>
            </p14:nvContentPartPr>
            <p14:xfrm>
              <a:off x="8040314" y="1144254"/>
              <a:ext cx="7920" cy="68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CF900F8-8E0F-3C4C-88A2-D1A08077907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025194" y="1129134"/>
                <a:ext cx="385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C645BA5-3918-0343-8873-1136555527E6}"/>
                  </a:ext>
                </a:extLst>
              </p14:cNvPr>
              <p14:cNvContentPartPr/>
              <p14:nvPr/>
            </p14:nvContentPartPr>
            <p14:xfrm>
              <a:off x="1717634" y="1562214"/>
              <a:ext cx="496080" cy="368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C645BA5-3918-0343-8873-1136555527E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702514" y="1547094"/>
                <a:ext cx="52668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B593E8D-E709-F541-93E0-81DE97D5B05C}"/>
                  </a:ext>
                </a:extLst>
              </p14:cNvPr>
              <p14:cNvContentPartPr/>
              <p14:nvPr/>
            </p14:nvContentPartPr>
            <p14:xfrm>
              <a:off x="2115794" y="1626294"/>
              <a:ext cx="12600" cy="13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B593E8D-E709-F541-93E0-81DE97D5B05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100674" y="1611174"/>
                <a:ext cx="432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9401DDD-83F6-1541-BE74-1362CABE870A}"/>
                  </a:ext>
                </a:extLst>
              </p14:cNvPr>
              <p14:cNvContentPartPr/>
              <p14:nvPr/>
            </p14:nvContentPartPr>
            <p14:xfrm>
              <a:off x="2185274" y="1445574"/>
              <a:ext cx="653760" cy="667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9401DDD-83F6-1541-BE74-1362CABE870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170154" y="1430454"/>
                <a:ext cx="68436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209BC56-6752-9B4B-AB8F-CD1B1BC72A0A}"/>
                  </a:ext>
                </a:extLst>
              </p14:cNvPr>
              <p14:cNvContentPartPr/>
              <p14:nvPr/>
            </p14:nvContentPartPr>
            <p14:xfrm>
              <a:off x="3624554" y="3056574"/>
              <a:ext cx="13320" cy="72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209BC56-6752-9B4B-AB8F-CD1B1BC72A0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09074" y="3041454"/>
                <a:ext cx="439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AEA63B4-5C60-6E43-B261-4455D863F68C}"/>
                  </a:ext>
                </a:extLst>
              </p14:cNvPr>
              <p14:cNvContentPartPr/>
              <p14:nvPr/>
            </p14:nvContentPartPr>
            <p14:xfrm>
              <a:off x="3713114" y="2950014"/>
              <a:ext cx="7920" cy="37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AEA63B4-5C60-6E43-B261-4455D863F68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697634" y="2934894"/>
                <a:ext cx="381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1B75F45-4DA7-7742-8B5E-0B5F1F016F86}"/>
                  </a:ext>
                </a:extLst>
              </p14:cNvPr>
              <p14:cNvContentPartPr/>
              <p14:nvPr/>
            </p14:nvContentPartPr>
            <p14:xfrm>
              <a:off x="7070834" y="2703774"/>
              <a:ext cx="4320" cy="32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1B75F45-4DA7-7742-8B5E-0B5F1F016F8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055354" y="2688294"/>
                <a:ext cx="345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47C3FB3-E055-5A47-9DF6-6808FA950765}"/>
                  </a:ext>
                </a:extLst>
              </p14:cNvPr>
              <p14:cNvContentPartPr/>
              <p14:nvPr/>
            </p14:nvContentPartPr>
            <p14:xfrm>
              <a:off x="7299434" y="2861094"/>
              <a:ext cx="2520" cy="14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47C3FB3-E055-5A47-9DF6-6808FA95076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283954" y="2845974"/>
                <a:ext cx="331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F633845-D386-E248-B2AC-8076D857102B}"/>
                  </a:ext>
                </a:extLst>
              </p14:cNvPr>
              <p14:cNvContentPartPr/>
              <p14:nvPr/>
            </p14:nvContentPartPr>
            <p14:xfrm>
              <a:off x="7457114" y="2900694"/>
              <a:ext cx="45000" cy="39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F633845-D386-E248-B2AC-8076D857102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441634" y="2885574"/>
                <a:ext cx="756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21FA80D-895C-B94E-BD44-8D76ADEC343E}"/>
                  </a:ext>
                </a:extLst>
              </p14:cNvPr>
              <p14:cNvContentPartPr/>
              <p14:nvPr/>
            </p14:nvContentPartPr>
            <p14:xfrm>
              <a:off x="7559354" y="2808534"/>
              <a:ext cx="30240" cy="820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21FA80D-895C-B94E-BD44-8D76ADEC343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44234" y="2793414"/>
                <a:ext cx="608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4F79FD2-4491-EA4D-A49B-B365680B7AD9}"/>
                  </a:ext>
                </a:extLst>
              </p14:cNvPr>
              <p14:cNvContentPartPr/>
              <p14:nvPr/>
            </p14:nvContentPartPr>
            <p14:xfrm>
              <a:off x="7583114" y="2028774"/>
              <a:ext cx="16560" cy="1234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4F79FD2-4491-EA4D-A49B-B365680B7AD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567634" y="2013654"/>
                <a:ext cx="471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73B4FC9-D0C6-FA4D-89D8-A7FB1B046C7F}"/>
                  </a:ext>
                </a:extLst>
              </p14:cNvPr>
              <p14:cNvContentPartPr/>
              <p14:nvPr/>
            </p14:nvContentPartPr>
            <p14:xfrm>
              <a:off x="7683914" y="1556454"/>
              <a:ext cx="9720" cy="990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73B4FC9-D0C6-FA4D-89D8-A7FB1B046C7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68794" y="1541334"/>
                <a:ext cx="403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4B8F60C-054F-5047-A1C7-FEF67A14261B}"/>
                  </a:ext>
                </a:extLst>
              </p14:cNvPr>
              <p14:cNvContentPartPr/>
              <p14:nvPr/>
            </p14:nvContentPartPr>
            <p14:xfrm>
              <a:off x="8082074" y="1581654"/>
              <a:ext cx="5760" cy="28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4B8F60C-054F-5047-A1C7-FEF67A14261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066954" y="1566534"/>
                <a:ext cx="360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E3ED04E-FFED-D24F-81C5-D476D11A29AF}"/>
                  </a:ext>
                </a:extLst>
              </p14:cNvPr>
              <p14:cNvContentPartPr/>
              <p14:nvPr/>
            </p14:nvContentPartPr>
            <p14:xfrm>
              <a:off x="8142554" y="1804854"/>
              <a:ext cx="2520" cy="190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E3ED04E-FFED-D24F-81C5-D476D11A29A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127434" y="1789734"/>
                <a:ext cx="331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705E6D3-41AD-5C4D-9FE7-15401EE1788D}"/>
                  </a:ext>
                </a:extLst>
              </p14:cNvPr>
              <p14:cNvContentPartPr/>
              <p14:nvPr/>
            </p14:nvContentPartPr>
            <p14:xfrm>
              <a:off x="8213834" y="2049294"/>
              <a:ext cx="72000" cy="910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705E6D3-41AD-5C4D-9FE7-15401EE1788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198354" y="2034174"/>
                <a:ext cx="1026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C0958B1-A885-3542-B70A-4E9209C37CCA}"/>
                  </a:ext>
                </a:extLst>
              </p14:cNvPr>
              <p14:cNvContentPartPr/>
              <p14:nvPr/>
            </p14:nvContentPartPr>
            <p14:xfrm>
              <a:off x="8347754" y="2285814"/>
              <a:ext cx="41400" cy="561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C0958B1-A885-3542-B70A-4E9209C37CC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332274" y="2270694"/>
                <a:ext cx="720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5F32DBE-BEB3-2C46-80F4-33228A1855DD}"/>
                  </a:ext>
                </a:extLst>
              </p14:cNvPr>
              <p14:cNvContentPartPr/>
              <p14:nvPr/>
            </p14:nvContentPartPr>
            <p14:xfrm>
              <a:off x="8536754" y="2506494"/>
              <a:ext cx="28440" cy="496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5F32DBE-BEB3-2C46-80F4-33228A1855D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521634" y="2491374"/>
                <a:ext cx="590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291473C-EC80-B440-86D8-D730021E8BF1}"/>
                  </a:ext>
                </a:extLst>
              </p14:cNvPr>
              <p14:cNvContentPartPr/>
              <p14:nvPr/>
            </p14:nvContentPartPr>
            <p14:xfrm>
              <a:off x="8639354" y="2695854"/>
              <a:ext cx="34560" cy="226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291473C-EC80-B440-86D8-D730021E8BF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624234" y="2680374"/>
                <a:ext cx="651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6CF3EA4-3E77-5C44-BCFF-E69F3BD9D663}"/>
                  </a:ext>
                </a:extLst>
              </p14:cNvPr>
              <p14:cNvContentPartPr/>
              <p14:nvPr/>
            </p14:nvContentPartPr>
            <p14:xfrm>
              <a:off x="8765354" y="2766774"/>
              <a:ext cx="86760" cy="288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6CF3EA4-3E77-5C44-BCFF-E69F3BD9D66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750234" y="2751294"/>
                <a:ext cx="1173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6497D61-0CB4-0B4A-A3B3-6F5ACF767BEF}"/>
                  </a:ext>
                </a:extLst>
              </p14:cNvPr>
              <p14:cNvContentPartPr/>
              <p14:nvPr/>
            </p14:nvContentPartPr>
            <p14:xfrm>
              <a:off x="9041474" y="2493174"/>
              <a:ext cx="11880" cy="1004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6497D61-0CB4-0B4A-A3B3-6F5ACF767BE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025994" y="2477694"/>
                <a:ext cx="4248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3CA6212-CD31-B641-8D36-6540F9FA5E95}"/>
                  </a:ext>
                </a:extLst>
              </p14:cNvPr>
              <p14:cNvContentPartPr/>
              <p14:nvPr/>
            </p14:nvContentPartPr>
            <p14:xfrm>
              <a:off x="9159554" y="1949214"/>
              <a:ext cx="52200" cy="1558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3CA6212-CD31-B641-8D36-6540F9FA5E9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144434" y="1933734"/>
                <a:ext cx="824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F186306-1B2E-E941-B2AB-6955E6CDAFE3}"/>
                  </a:ext>
                </a:extLst>
              </p14:cNvPr>
              <p14:cNvContentPartPr/>
              <p14:nvPr/>
            </p14:nvContentPartPr>
            <p14:xfrm>
              <a:off x="9348914" y="1664094"/>
              <a:ext cx="9360" cy="151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F186306-1B2E-E941-B2AB-6955E6CDAFE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333434" y="1648974"/>
                <a:ext cx="399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74B3B32-2586-A241-B021-F722F7D6141D}"/>
                  </a:ext>
                </a:extLst>
              </p14:cNvPr>
              <p14:cNvContentPartPr/>
              <p14:nvPr/>
            </p14:nvContentPartPr>
            <p14:xfrm>
              <a:off x="9445394" y="1647174"/>
              <a:ext cx="42120" cy="82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74B3B32-2586-A241-B021-F722F7D6141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429914" y="1631694"/>
                <a:ext cx="727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AA8116B-BE52-954C-A19F-6E948E66C7BC}"/>
                  </a:ext>
                </a:extLst>
              </p14:cNvPr>
              <p14:cNvContentPartPr/>
              <p14:nvPr/>
            </p14:nvContentPartPr>
            <p14:xfrm>
              <a:off x="9656354" y="1781454"/>
              <a:ext cx="3600" cy="32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AA8116B-BE52-954C-A19F-6E948E66C7B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640874" y="1765974"/>
                <a:ext cx="342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24A7DEF-44FA-8443-9570-24DA774AAFBA}"/>
                  </a:ext>
                </a:extLst>
              </p14:cNvPr>
              <p14:cNvContentPartPr/>
              <p14:nvPr/>
            </p14:nvContentPartPr>
            <p14:xfrm>
              <a:off x="9908354" y="1946694"/>
              <a:ext cx="45000" cy="367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24A7DEF-44FA-8443-9570-24DA774AAFB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893234" y="1931574"/>
                <a:ext cx="756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12862AB-B200-234D-9796-9A3053B0BB03}"/>
                  </a:ext>
                </a:extLst>
              </p14:cNvPr>
              <p14:cNvContentPartPr/>
              <p14:nvPr/>
            </p14:nvContentPartPr>
            <p14:xfrm>
              <a:off x="10105634" y="2159814"/>
              <a:ext cx="82800" cy="414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12862AB-B200-234D-9796-9A3053B0BB0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090154" y="2144334"/>
                <a:ext cx="113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ED779B-FD25-E043-95F7-EF55F70F963F}"/>
                  </a:ext>
                </a:extLst>
              </p14:cNvPr>
              <p14:cNvContentPartPr/>
              <p14:nvPr/>
            </p14:nvContentPartPr>
            <p14:xfrm>
              <a:off x="10389314" y="2356734"/>
              <a:ext cx="95760" cy="129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ED779B-FD25-E043-95F7-EF55F70F963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374194" y="2341614"/>
                <a:ext cx="1263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94321C2-481A-6047-9FA3-854F3321F51F}"/>
                  </a:ext>
                </a:extLst>
              </p14:cNvPr>
              <p14:cNvContentPartPr/>
              <p14:nvPr/>
            </p14:nvContentPartPr>
            <p14:xfrm>
              <a:off x="10728434" y="2498574"/>
              <a:ext cx="61560" cy="118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94321C2-481A-6047-9FA3-854F3321F51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712954" y="2483454"/>
                <a:ext cx="921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4343105-45D8-154C-8363-6080B9057B92}"/>
                  </a:ext>
                </a:extLst>
              </p14:cNvPr>
              <p14:cNvContentPartPr/>
              <p14:nvPr/>
            </p14:nvContentPartPr>
            <p14:xfrm>
              <a:off x="2664074" y="2131734"/>
              <a:ext cx="7109280" cy="7225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4343105-45D8-154C-8363-6080B9057B9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648954" y="2116614"/>
                <a:ext cx="713952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9345030-43E7-3842-A1A3-AC5AD8309CBD}"/>
                  </a:ext>
                </a:extLst>
              </p14:cNvPr>
              <p14:cNvContentPartPr/>
              <p14:nvPr/>
            </p14:nvContentPartPr>
            <p14:xfrm>
              <a:off x="2773514" y="2688654"/>
              <a:ext cx="268200" cy="3218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9345030-43E7-3842-A1A3-AC5AD8309CB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758034" y="2673534"/>
                <a:ext cx="2984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E71C67A-9775-2F47-822E-FBCE63A6A50C}"/>
                  </a:ext>
                </a:extLst>
              </p14:cNvPr>
              <p14:cNvContentPartPr/>
              <p14:nvPr/>
            </p14:nvContentPartPr>
            <p14:xfrm>
              <a:off x="1129754" y="2818614"/>
              <a:ext cx="381240" cy="3996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EE71C67A-9775-2F47-822E-FBCE63A6A50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14634" y="2803494"/>
                <a:ext cx="41148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E652404-297D-A24D-9FA1-6042345D3B09}"/>
                  </a:ext>
                </a:extLst>
              </p14:cNvPr>
              <p14:cNvContentPartPr/>
              <p14:nvPr/>
            </p14:nvContentPartPr>
            <p14:xfrm>
              <a:off x="1552754" y="2950014"/>
              <a:ext cx="832320" cy="2566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E652404-297D-A24D-9FA1-6042345D3B0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537634" y="2934894"/>
                <a:ext cx="8629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C9A8ABE-B58E-BD46-8FAC-DFE104C6AB43}"/>
                  </a:ext>
                </a:extLst>
              </p14:cNvPr>
              <p14:cNvContentPartPr/>
              <p14:nvPr/>
            </p14:nvContentPartPr>
            <p14:xfrm>
              <a:off x="1410914" y="3200214"/>
              <a:ext cx="962280" cy="2368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C9A8ABE-B58E-BD46-8FAC-DFE104C6AB4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395794" y="3184734"/>
                <a:ext cx="99252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F7C877D-BF62-5946-9629-BA3FA29F3222}"/>
                  </a:ext>
                </a:extLst>
              </p14:cNvPr>
              <p14:cNvContentPartPr/>
              <p14:nvPr/>
            </p14:nvContentPartPr>
            <p14:xfrm>
              <a:off x="1495514" y="3348894"/>
              <a:ext cx="734040" cy="1908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F7C877D-BF62-5946-9629-BA3FA29F322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480394" y="3333774"/>
                <a:ext cx="76464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D11C74A-88E1-F14B-AB95-B890AF7CA997}"/>
                  </a:ext>
                </a:extLst>
              </p14:cNvPr>
              <p14:cNvContentPartPr/>
              <p14:nvPr/>
            </p14:nvContentPartPr>
            <p14:xfrm>
              <a:off x="2616914" y="4396494"/>
              <a:ext cx="351720" cy="500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D11C74A-88E1-F14B-AB95-B890AF7CA99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601794" y="4381014"/>
                <a:ext cx="38196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08611C7-9291-184E-A18C-54F22C991024}"/>
                  </a:ext>
                </a:extLst>
              </p14:cNvPr>
              <p14:cNvContentPartPr/>
              <p14:nvPr/>
            </p14:nvContentPartPr>
            <p14:xfrm>
              <a:off x="2958194" y="4673334"/>
              <a:ext cx="95400" cy="133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08611C7-9291-184E-A18C-54F22C99102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943074" y="4658214"/>
                <a:ext cx="1260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763FBE8-905C-EE45-8AF7-A1A3F96F3266}"/>
                  </a:ext>
                </a:extLst>
              </p14:cNvPr>
              <p14:cNvContentPartPr/>
              <p14:nvPr/>
            </p14:nvContentPartPr>
            <p14:xfrm>
              <a:off x="3113714" y="4619694"/>
              <a:ext cx="329760" cy="192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763FBE8-905C-EE45-8AF7-A1A3F96F326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098234" y="4604214"/>
                <a:ext cx="3603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0A185E3-5953-8649-B1B4-3CB1F8AB166F}"/>
                  </a:ext>
                </a:extLst>
              </p14:cNvPr>
              <p14:cNvContentPartPr/>
              <p14:nvPr/>
            </p14:nvContentPartPr>
            <p14:xfrm>
              <a:off x="2940194" y="4863414"/>
              <a:ext cx="5400" cy="82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0A185E3-5953-8649-B1B4-3CB1F8AB166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924714" y="4848294"/>
                <a:ext cx="360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6CAD35C-D99F-7241-9C4E-5F5973F72682}"/>
                  </a:ext>
                </a:extLst>
              </p14:cNvPr>
              <p14:cNvContentPartPr/>
              <p14:nvPr/>
            </p14:nvContentPartPr>
            <p14:xfrm>
              <a:off x="293834" y="1965414"/>
              <a:ext cx="712440" cy="25981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6CAD35C-D99F-7241-9C4E-5F5973F7268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78354" y="1950294"/>
                <a:ext cx="742680" cy="26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F613522-00F6-7A40-8991-2516FEE70154}"/>
                  </a:ext>
                </a:extLst>
              </p14:cNvPr>
              <p14:cNvContentPartPr/>
              <p14:nvPr/>
            </p14:nvContentPartPr>
            <p14:xfrm>
              <a:off x="425594" y="4655334"/>
              <a:ext cx="1295280" cy="6602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F613522-00F6-7A40-8991-2516FEE7015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10114" y="4639854"/>
                <a:ext cx="1325880" cy="6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5A0E46E-1AF9-AC46-8C59-AC1121D9F5A2}"/>
                  </a:ext>
                </a:extLst>
              </p14:cNvPr>
              <p14:cNvContentPartPr/>
              <p14:nvPr/>
            </p14:nvContentPartPr>
            <p14:xfrm>
              <a:off x="527834" y="5283534"/>
              <a:ext cx="675000" cy="2581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5A0E46E-1AF9-AC46-8C59-AC1121D9F5A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12714" y="5268054"/>
                <a:ext cx="7056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0B42753-A4EF-4B4B-9E48-ED0BA8C4CC5A}"/>
                  </a:ext>
                </a:extLst>
              </p14:cNvPr>
              <p14:cNvContentPartPr/>
              <p14:nvPr/>
            </p14:nvContentPartPr>
            <p14:xfrm>
              <a:off x="648794" y="5392974"/>
              <a:ext cx="528480" cy="2084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0B42753-A4EF-4B4B-9E48-ED0BA8C4CC5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33314" y="5377854"/>
                <a:ext cx="559080" cy="23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288559B-9C53-0646-A3CA-7FF97A1FB76F}"/>
              </a:ext>
            </a:extLst>
          </p:cNvPr>
          <p:cNvGrpSpPr/>
          <p:nvPr/>
        </p:nvGrpSpPr>
        <p:grpSpPr>
          <a:xfrm>
            <a:off x="5013434" y="4341774"/>
            <a:ext cx="1904040" cy="685080"/>
            <a:chOff x="5013434" y="4341774"/>
            <a:chExt cx="1904040" cy="68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EC4FC54-4027-8A44-BD43-B189A70D6506}"/>
                    </a:ext>
                  </a:extLst>
                </p14:cNvPr>
                <p14:cNvContentPartPr/>
                <p14:nvPr/>
              </p14:nvContentPartPr>
              <p14:xfrm>
                <a:off x="5013434" y="4398294"/>
                <a:ext cx="6480" cy="399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EC4FC54-4027-8A44-BD43-B189A70D650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997954" y="4383174"/>
                  <a:ext cx="370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DAB480E-1FF2-324F-B922-03B1AC53CB99}"/>
                    </a:ext>
                  </a:extLst>
                </p14:cNvPr>
                <p14:cNvContentPartPr/>
                <p14:nvPr/>
              </p14:nvContentPartPr>
              <p14:xfrm>
                <a:off x="5026394" y="4341774"/>
                <a:ext cx="321840" cy="5234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DAB480E-1FF2-324F-B922-03B1AC53CB9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10914" y="4326654"/>
                  <a:ext cx="35244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AE484F7-BE4E-A941-81F4-FAA4FEEADDDA}"/>
                    </a:ext>
                  </a:extLst>
                </p14:cNvPr>
                <p14:cNvContentPartPr/>
                <p14:nvPr/>
              </p14:nvContentPartPr>
              <p14:xfrm>
                <a:off x="5351474" y="4567854"/>
                <a:ext cx="560160" cy="262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AE484F7-BE4E-A941-81F4-FAA4FEEADDD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36354" y="4552734"/>
                  <a:ext cx="5907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205A952-80E5-B24A-97BD-1C9431A1F46A}"/>
                    </a:ext>
                  </a:extLst>
                </p14:cNvPr>
                <p14:cNvContentPartPr/>
                <p14:nvPr/>
              </p14:nvContentPartPr>
              <p14:xfrm>
                <a:off x="5814794" y="4481814"/>
                <a:ext cx="537120" cy="5450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205A952-80E5-B24A-97BD-1C9431A1F46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99674" y="4466694"/>
                  <a:ext cx="56772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22F072E-E081-1243-A8D5-0AD42453A28F}"/>
                    </a:ext>
                  </a:extLst>
                </p14:cNvPr>
                <p14:cNvContentPartPr/>
                <p14:nvPr/>
              </p14:nvContentPartPr>
              <p14:xfrm>
                <a:off x="6716234" y="4460934"/>
                <a:ext cx="102960" cy="16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22F072E-E081-1243-A8D5-0AD42453A28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00754" y="4445814"/>
                  <a:ext cx="133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BFC3F4C-6E50-5E4D-A672-D484F3569C28}"/>
                    </a:ext>
                  </a:extLst>
                </p14:cNvPr>
                <p14:cNvContentPartPr/>
                <p14:nvPr/>
              </p14:nvContentPartPr>
              <p14:xfrm>
                <a:off x="6636674" y="4568574"/>
                <a:ext cx="280800" cy="468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BFC3F4C-6E50-5E4D-A672-D484F3569C2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21554" y="4553454"/>
                  <a:ext cx="31140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A664E5A-5E76-A545-9D08-BAD7104922F6}"/>
              </a:ext>
            </a:extLst>
          </p:cNvPr>
          <p:cNvGrpSpPr/>
          <p:nvPr/>
        </p:nvGrpSpPr>
        <p:grpSpPr>
          <a:xfrm>
            <a:off x="7290794" y="3976374"/>
            <a:ext cx="3558240" cy="1305000"/>
            <a:chOff x="7290794" y="3976374"/>
            <a:chExt cx="3558240" cy="130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46A6581-5C44-7C4C-AAB2-92A72E7B1CE1}"/>
                    </a:ext>
                  </a:extLst>
                </p14:cNvPr>
                <p14:cNvContentPartPr/>
                <p14:nvPr/>
              </p14:nvContentPartPr>
              <p14:xfrm>
                <a:off x="7407794" y="4209294"/>
                <a:ext cx="19440" cy="2887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46A6581-5C44-7C4C-AAB2-92A72E7B1CE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392674" y="4193814"/>
                  <a:ext cx="500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C402991-6E67-CD4B-AA5F-A3BFD354EF17}"/>
                    </a:ext>
                  </a:extLst>
                </p14:cNvPr>
                <p14:cNvContentPartPr/>
                <p14:nvPr/>
              </p14:nvContentPartPr>
              <p14:xfrm>
                <a:off x="7425434" y="4101294"/>
                <a:ext cx="275760" cy="3506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C402991-6E67-CD4B-AA5F-A3BFD354EF1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09954" y="4085814"/>
                  <a:ext cx="3063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D334139-766E-8A4A-859D-580D09209D4B}"/>
                    </a:ext>
                  </a:extLst>
                </p14:cNvPr>
                <p14:cNvContentPartPr/>
                <p14:nvPr/>
              </p14:nvContentPartPr>
              <p14:xfrm>
                <a:off x="7744034" y="4347894"/>
                <a:ext cx="240120" cy="1098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D334139-766E-8A4A-859D-580D09209D4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728914" y="4332774"/>
                  <a:ext cx="270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3D55478-D1FB-C84A-9585-76A8ADCC34D2}"/>
                    </a:ext>
                  </a:extLst>
                </p14:cNvPr>
                <p14:cNvContentPartPr/>
                <p14:nvPr/>
              </p14:nvContentPartPr>
              <p14:xfrm>
                <a:off x="7985234" y="4359054"/>
                <a:ext cx="199080" cy="486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3D55478-D1FB-C84A-9585-76A8ADCC34D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969754" y="4343574"/>
                  <a:ext cx="2296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98F461A-ABB7-D743-9FE6-01FFD236E617}"/>
                    </a:ext>
                  </a:extLst>
                </p14:cNvPr>
                <p14:cNvContentPartPr/>
                <p14:nvPr/>
              </p14:nvContentPartPr>
              <p14:xfrm>
                <a:off x="8042834" y="4327014"/>
                <a:ext cx="92160" cy="2271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98F461A-ABB7-D743-9FE6-01FFD236E61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027714" y="4311534"/>
                  <a:ext cx="1227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77549AF-F988-8549-8578-AF5154C8F6DA}"/>
                    </a:ext>
                  </a:extLst>
                </p14:cNvPr>
                <p14:cNvContentPartPr/>
                <p14:nvPr/>
              </p14:nvContentPartPr>
              <p14:xfrm>
                <a:off x="8449994" y="4232334"/>
                <a:ext cx="311400" cy="73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77549AF-F988-8549-8578-AF5154C8F6D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34874" y="4217214"/>
                  <a:ext cx="3420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41FFFEC-000E-A746-864A-08B1171C8F33}"/>
                    </a:ext>
                  </a:extLst>
                </p14:cNvPr>
                <p14:cNvContentPartPr/>
                <p14:nvPr/>
              </p14:nvContentPartPr>
              <p14:xfrm>
                <a:off x="8819714" y="3976374"/>
                <a:ext cx="503640" cy="433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41FFFEC-000E-A746-864A-08B1171C8F3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04594" y="3960894"/>
                  <a:ext cx="53388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4350623-7CE2-CB4C-AC92-8BA0CA8E3C6E}"/>
                    </a:ext>
                  </a:extLst>
                </p14:cNvPr>
                <p14:cNvContentPartPr/>
                <p14:nvPr/>
              </p14:nvContentPartPr>
              <p14:xfrm>
                <a:off x="9275114" y="4093734"/>
                <a:ext cx="3240" cy="5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4350623-7CE2-CB4C-AC92-8BA0CA8E3C6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259994" y="4078254"/>
                  <a:ext cx="33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10280FA-4046-F741-9C1A-82BEFD99997C}"/>
                    </a:ext>
                  </a:extLst>
                </p14:cNvPr>
                <p14:cNvContentPartPr/>
                <p14:nvPr/>
              </p14:nvContentPartPr>
              <p14:xfrm>
                <a:off x="9459074" y="4232694"/>
                <a:ext cx="310320" cy="1058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10280FA-4046-F741-9C1A-82BEFD99997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443954" y="4217574"/>
                  <a:ext cx="3405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D52D4CD-09ED-8A4C-AE30-6D8878DC511C}"/>
                    </a:ext>
                  </a:extLst>
                </p14:cNvPr>
                <p14:cNvContentPartPr/>
                <p14:nvPr/>
              </p14:nvContentPartPr>
              <p14:xfrm>
                <a:off x="7290794" y="4983294"/>
                <a:ext cx="424080" cy="2512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D52D4CD-09ED-8A4C-AE30-6D8878DC511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275674" y="4968174"/>
                  <a:ext cx="4546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47E6BB-6750-3545-B802-AE7039D3D267}"/>
                    </a:ext>
                  </a:extLst>
                </p14:cNvPr>
                <p14:cNvContentPartPr/>
                <p14:nvPr/>
              </p14:nvContentPartPr>
              <p14:xfrm>
                <a:off x="8134994" y="4516734"/>
                <a:ext cx="110880" cy="729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47E6BB-6750-3545-B802-AE7039D3D26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19514" y="4501254"/>
                  <a:ext cx="141480" cy="75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3EF48E2-C943-8148-9559-981342EB56FF}"/>
                    </a:ext>
                  </a:extLst>
                </p14:cNvPr>
                <p14:cNvContentPartPr/>
                <p14:nvPr/>
              </p14:nvContentPartPr>
              <p14:xfrm>
                <a:off x="8333354" y="4650294"/>
                <a:ext cx="309600" cy="4561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3EF48E2-C943-8148-9559-981342EB56F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318234" y="4635174"/>
                  <a:ext cx="34020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90121A7-3281-C344-B428-EA24565D54E0}"/>
                    </a:ext>
                  </a:extLst>
                </p14:cNvPr>
                <p14:cNvContentPartPr/>
                <p14:nvPr/>
              </p14:nvContentPartPr>
              <p14:xfrm>
                <a:off x="8765354" y="4903014"/>
                <a:ext cx="17280" cy="96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90121A7-3281-C344-B428-EA24565D54E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750234" y="4887534"/>
                  <a:ext cx="47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A8694ED-0A3C-5446-AE3B-5EB33D47BAFD}"/>
                    </a:ext>
                  </a:extLst>
                </p14:cNvPr>
                <p14:cNvContentPartPr/>
                <p14:nvPr/>
              </p14:nvContentPartPr>
              <p14:xfrm>
                <a:off x="8749514" y="4776654"/>
                <a:ext cx="2880" cy="61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A8694ED-0A3C-5446-AE3B-5EB33D47BAF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734394" y="4761534"/>
                  <a:ext cx="33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23CB731-96C3-A249-A757-F000313B6C60}"/>
                    </a:ext>
                  </a:extLst>
                </p14:cNvPr>
                <p14:cNvContentPartPr/>
                <p14:nvPr/>
              </p14:nvContentPartPr>
              <p14:xfrm>
                <a:off x="8915114" y="4903014"/>
                <a:ext cx="256680" cy="1324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23CB731-96C3-A249-A757-F000313B6C6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899994" y="4887534"/>
                  <a:ext cx="287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DF6CB09-019A-C441-B222-F1003AE87FCA}"/>
                    </a:ext>
                  </a:extLst>
                </p14:cNvPr>
                <p14:cNvContentPartPr/>
                <p14:nvPr/>
              </p14:nvContentPartPr>
              <p14:xfrm>
                <a:off x="9403994" y="4865214"/>
                <a:ext cx="217080" cy="48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DF6CB09-019A-C441-B222-F1003AE87FC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388874" y="4849734"/>
                  <a:ext cx="2473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F86CA9D-27EB-614D-9941-978939094D18}"/>
                    </a:ext>
                  </a:extLst>
                </p14:cNvPr>
                <p14:cNvContentPartPr/>
                <p14:nvPr/>
              </p14:nvContentPartPr>
              <p14:xfrm>
                <a:off x="9738074" y="4459854"/>
                <a:ext cx="311040" cy="417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F86CA9D-27EB-614D-9941-978939094D1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722954" y="4444734"/>
                  <a:ext cx="34164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7BE6639-25A1-804E-AA6E-24FF7DD3929E}"/>
                    </a:ext>
                  </a:extLst>
                </p14:cNvPr>
                <p14:cNvContentPartPr/>
                <p14:nvPr/>
              </p14:nvContentPartPr>
              <p14:xfrm>
                <a:off x="10136954" y="4768734"/>
                <a:ext cx="228600" cy="838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7BE6639-25A1-804E-AA6E-24FF7DD3929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121834" y="4753614"/>
                  <a:ext cx="259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217025E-BB2D-1D41-A794-D906E05F9573}"/>
                    </a:ext>
                  </a:extLst>
                </p14:cNvPr>
                <p14:cNvContentPartPr/>
                <p14:nvPr/>
              </p14:nvContentPartPr>
              <p14:xfrm>
                <a:off x="10172234" y="4753254"/>
                <a:ext cx="183600" cy="206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217025E-BB2D-1D41-A794-D906E05F957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157114" y="4737774"/>
                  <a:ext cx="2142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8473DC5-C945-2942-931A-F5EE92294293}"/>
                    </a:ext>
                  </a:extLst>
                </p14:cNvPr>
                <p14:cNvContentPartPr/>
                <p14:nvPr/>
              </p14:nvContentPartPr>
              <p14:xfrm>
                <a:off x="10081874" y="4715814"/>
                <a:ext cx="353520" cy="191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8473DC5-C945-2942-931A-F5EE9229429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066754" y="4700694"/>
                  <a:ext cx="384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9B74C86-7D14-2B43-AE9D-3AF311379098}"/>
                    </a:ext>
                  </a:extLst>
                </p14:cNvPr>
                <p14:cNvContentPartPr/>
                <p14:nvPr/>
              </p14:nvContentPartPr>
              <p14:xfrm>
                <a:off x="10468154" y="4697814"/>
                <a:ext cx="198360" cy="76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9B74C86-7D14-2B43-AE9D-3AF31137909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453034" y="4682694"/>
                  <a:ext cx="228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8D76611-0CEE-594D-B105-1E585A4DAECE}"/>
                    </a:ext>
                  </a:extLst>
                </p14:cNvPr>
                <p14:cNvContentPartPr/>
                <p14:nvPr/>
              </p14:nvContentPartPr>
              <p14:xfrm>
                <a:off x="10506674" y="4676934"/>
                <a:ext cx="142920" cy="216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8D76611-0CEE-594D-B105-1E585A4DAEC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491554" y="4661814"/>
                  <a:ext cx="1735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83A2D5D-8C88-0343-838E-331A82A52368}"/>
                    </a:ext>
                  </a:extLst>
                </p14:cNvPr>
                <p14:cNvContentPartPr/>
                <p14:nvPr/>
              </p14:nvContentPartPr>
              <p14:xfrm>
                <a:off x="10728434" y="4319454"/>
                <a:ext cx="120600" cy="9619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83A2D5D-8C88-0343-838E-331A82A5236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712954" y="4304334"/>
                  <a:ext cx="150840" cy="9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074D86A-D5F2-ED41-810F-6066747829A2}"/>
              </a:ext>
            </a:extLst>
          </p:cNvPr>
          <p:cNvGrpSpPr/>
          <p:nvPr/>
        </p:nvGrpSpPr>
        <p:grpSpPr>
          <a:xfrm>
            <a:off x="3917594" y="2136054"/>
            <a:ext cx="602280" cy="567720"/>
            <a:chOff x="3917594" y="2136054"/>
            <a:chExt cx="602280" cy="56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82138AC-2415-BD44-A477-88071D5DFBEC}"/>
                    </a:ext>
                  </a:extLst>
                </p14:cNvPr>
                <p14:cNvContentPartPr/>
                <p14:nvPr/>
              </p14:nvContentPartPr>
              <p14:xfrm>
                <a:off x="3917594" y="2616654"/>
                <a:ext cx="27720" cy="87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82138AC-2415-BD44-A477-88071D5DFBE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902474" y="2601534"/>
                  <a:ext cx="58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39335DD-3A32-7943-AC34-C80353DCF78E}"/>
                    </a:ext>
                  </a:extLst>
                </p14:cNvPr>
                <p14:cNvContentPartPr/>
                <p14:nvPr/>
              </p14:nvContentPartPr>
              <p14:xfrm>
                <a:off x="4020194" y="2482734"/>
                <a:ext cx="1080" cy="5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9335DD-3A32-7943-AC34-C80353DCF78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04714" y="2467614"/>
                  <a:ext cx="316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40BFFE0-C282-7E4A-ACDC-B98CA86B950C}"/>
                    </a:ext>
                  </a:extLst>
                </p14:cNvPr>
                <p14:cNvContentPartPr/>
                <p14:nvPr/>
              </p14:nvContentPartPr>
              <p14:xfrm>
                <a:off x="4095434" y="2383734"/>
                <a:ext cx="5400" cy="5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40BFFE0-C282-7E4A-ACDC-B98CA86B950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079954" y="2368614"/>
                  <a:ext cx="36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46BE5B5-2348-644A-ABEF-B2816BEA2F4D}"/>
                    </a:ext>
                  </a:extLst>
                </p14:cNvPr>
                <p14:cNvContentPartPr/>
                <p14:nvPr/>
              </p14:nvContentPartPr>
              <p14:xfrm>
                <a:off x="4264274" y="2356014"/>
                <a:ext cx="51480" cy="2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46BE5B5-2348-644A-ABEF-B2816BEA2F4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249154" y="2340534"/>
                  <a:ext cx="81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CC66D9E-9AFD-4A4B-896D-2F4EB65685B9}"/>
                    </a:ext>
                  </a:extLst>
                </p14:cNvPr>
                <p14:cNvContentPartPr/>
                <p14:nvPr/>
              </p14:nvContentPartPr>
              <p14:xfrm>
                <a:off x="4389194" y="2383734"/>
                <a:ext cx="13320" cy="5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CC66D9E-9AFD-4A4B-896D-2F4EB65685B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373714" y="2368614"/>
                  <a:ext cx="439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48FD9B0-C5E2-904B-BB0D-AF64488F3602}"/>
                    </a:ext>
                  </a:extLst>
                </p14:cNvPr>
                <p14:cNvContentPartPr/>
                <p14:nvPr/>
              </p14:nvContentPartPr>
              <p14:xfrm>
                <a:off x="4492874" y="2593254"/>
                <a:ext cx="27000" cy="6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48FD9B0-C5E2-904B-BB0D-AF64488F360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77754" y="2578134"/>
                  <a:ext cx="572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2F42D0B-421D-B54F-9470-9201AA19E3CE}"/>
                    </a:ext>
                  </a:extLst>
                </p14:cNvPr>
                <p14:cNvContentPartPr/>
                <p14:nvPr/>
              </p14:nvContentPartPr>
              <p14:xfrm>
                <a:off x="4093634" y="2372214"/>
                <a:ext cx="50760" cy="64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2F42D0B-421D-B54F-9470-9201AA19E3C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078514" y="2356734"/>
                  <a:ext cx="81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D7098E2-06CA-8C46-B6A7-6A4B872C4B9F}"/>
                    </a:ext>
                  </a:extLst>
                </p14:cNvPr>
                <p14:cNvContentPartPr/>
                <p14:nvPr/>
              </p14:nvContentPartPr>
              <p14:xfrm>
                <a:off x="4116314" y="2136054"/>
                <a:ext cx="35280" cy="2606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D7098E2-06CA-8C46-B6A7-6A4B872C4B9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100834" y="2120574"/>
                  <a:ext cx="658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E4ED329-FD89-5840-A42E-A6DFEAF79280}"/>
                    </a:ext>
                  </a:extLst>
                </p14:cNvPr>
                <p14:cNvContentPartPr/>
                <p14:nvPr/>
              </p14:nvContentPartPr>
              <p14:xfrm>
                <a:off x="4144034" y="2424774"/>
                <a:ext cx="19440" cy="2772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E4ED329-FD89-5840-A42E-A6DFEAF7928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128914" y="2409654"/>
                  <a:ext cx="496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70D290D-C570-3845-B06C-04DB486A4B5E}"/>
                    </a:ext>
                  </a:extLst>
                </p14:cNvPr>
                <p14:cNvContentPartPr/>
                <p14:nvPr/>
              </p14:nvContentPartPr>
              <p14:xfrm>
                <a:off x="4108394" y="2626014"/>
                <a:ext cx="45000" cy="356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70D290D-C570-3845-B06C-04DB486A4B5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092914" y="2610894"/>
                  <a:ext cx="75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C0D6485-3039-B64B-A4D5-7C5873BBF018}"/>
                    </a:ext>
                  </a:extLst>
                </p14:cNvPr>
                <p14:cNvContentPartPr/>
                <p14:nvPr/>
              </p14:nvContentPartPr>
              <p14:xfrm>
                <a:off x="4103354" y="2411454"/>
                <a:ext cx="119880" cy="1382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C0D6485-3039-B64B-A4D5-7C5873BBF01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088234" y="2396334"/>
                  <a:ext cx="15048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DA42195-5955-BF47-A4CC-3109C43523FD}"/>
              </a:ext>
            </a:extLst>
          </p:cNvPr>
          <p:cNvGrpSpPr/>
          <p:nvPr/>
        </p:nvGrpSpPr>
        <p:grpSpPr>
          <a:xfrm>
            <a:off x="4808234" y="2532054"/>
            <a:ext cx="1078920" cy="645120"/>
            <a:chOff x="4808234" y="2532054"/>
            <a:chExt cx="1078920" cy="64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C4BB390-343E-2545-9DD7-352B2A4CE65E}"/>
                    </a:ext>
                  </a:extLst>
                </p14:cNvPr>
                <p14:cNvContentPartPr/>
                <p14:nvPr/>
              </p14:nvContentPartPr>
              <p14:xfrm>
                <a:off x="4808234" y="2900694"/>
                <a:ext cx="4320" cy="2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C4BB390-343E-2545-9DD7-352B2A4CE65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793114" y="2885574"/>
                  <a:ext cx="34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2F3F7F3-AEEE-DD4C-845C-BB9F4320CBE7}"/>
                    </a:ext>
                  </a:extLst>
                </p14:cNvPr>
                <p14:cNvContentPartPr/>
                <p14:nvPr/>
              </p14:nvContentPartPr>
              <p14:xfrm>
                <a:off x="5068514" y="3003294"/>
                <a:ext cx="2160" cy="5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2F3F7F3-AEEE-DD4C-845C-BB9F4320CBE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053394" y="2987814"/>
                  <a:ext cx="32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4E92588-AED9-1443-827D-020165ADA4F6}"/>
                    </a:ext>
                  </a:extLst>
                </p14:cNvPr>
                <p14:cNvContentPartPr/>
                <p14:nvPr/>
              </p14:nvContentPartPr>
              <p14:xfrm>
                <a:off x="5289194" y="3138294"/>
                <a:ext cx="44280" cy="11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4E92588-AED9-1443-827D-020165ADA4F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274074" y="3123174"/>
                  <a:ext cx="745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69FB56A-0C77-4B42-BD2F-47DF816EC227}"/>
                    </a:ext>
                  </a:extLst>
                </p14:cNvPr>
                <p14:cNvContentPartPr/>
                <p14:nvPr/>
              </p14:nvContentPartPr>
              <p14:xfrm>
                <a:off x="5486114" y="3168534"/>
                <a:ext cx="5400" cy="3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69FB56A-0C77-4B42-BD2F-47DF816EC22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470994" y="3153414"/>
                  <a:ext cx="36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A65A421-AB5A-434F-BB29-DD98A0C73763}"/>
                    </a:ext>
                  </a:extLst>
                </p14:cNvPr>
                <p14:cNvContentPartPr/>
                <p14:nvPr/>
              </p14:nvContentPartPr>
              <p14:xfrm>
                <a:off x="5667554" y="3129294"/>
                <a:ext cx="6480" cy="3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A65A421-AB5A-434F-BB29-DD98A0C7376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652434" y="3114174"/>
                  <a:ext cx="36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D6971E9-6399-4344-B295-45B715A28C59}"/>
                    </a:ext>
                  </a:extLst>
                </p14:cNvPr>
                <p14:cNvContentPartPr/>
                <p14:nvPr/>
              </p14:nvContentPartPr>
              <p14:xfrm>
                <a:off x="5848994" y="2638254"/>
                <a:ext cx="38160" cy="176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D6971E9-6399-4344-B295-45B715A28C5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833514" y="2623134"/>
                  <a:ext cx="687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1462FC8-F9E8-7B47-88C8-6B956CD8DAD8}"/>
                    </a:ext>
                  </a:extLst>
                </p14:cNvPr>
                <p14:cNvContentPartPr/>
                <p14:nvPr/>
              </p14:nvContentPartPr>
              <p14:xfrm>
                <a:off x="5278034" y="3105894"/>
                <a:ext cx="26280" cy="28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1462FC8-F9E8-7B47-88C8-6B956CD8DAD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262914" y="3090774"/>
                  <a:ext cx="56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64B664D-BB1C-284B-AC7E-6B3B8B59B520}"/>
                    </a:ext>
                  </a:extLst>
                </p14:cNvPr>
                <p14:cNvContentPartPr/>
                <p14:nvPr/>
              </p14:nvContentPartPr>
              <p14:xfrm>
                <a:off x="5113874" y="2532054"/>
                <a:ext cx="166680" cy="1119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64B664D-BB1C-284B-AC7E-6B3B8B59B52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098754" y="2516574"/>
                  <a:ext cx="1972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735DF42-6CE7-964F-BAA2-3AA90B3834C3}"/>
                    </a:ext>
                  </a:extLst>
                </p14:cNvPr>
                <p14:cNvContentPartPr/>
                <p14:nvPr/>
              </p14:nvContentPartPr>
              <p14:xfrm>
                <a:off x="5207834" y="2585334"/>
                <a:ext cx="80640" cy="5918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735DF42-6CE7-964F-BAA2-3AA90B3834C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192714" y="2570214"/>
                  <a:ext cx="11124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FBDEE86-F0FD-5A46-930B-B229E7CF247D}"/>
                    </a:ext>
                  </a:extLst>
                </p14:cNvPr>
                <p14:cNvContentPartPr/>
                <p14:nvPr/>
              </p14:nvContentPartPr>
              <p14:xfrm>
                <a:off x="5170754" y="2990334"/>
                <a:ext cx="203400" cy="138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FBDEE86-F0FD-5A46-930B-B229E7CF247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155634" y="2975214"/>
                  <a:ext cx="23400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B1CAEAF2-BE4A-6445-A38C-2239699F3402}"/>
              </a:ext>
            </a:extLst>
          </p:cNvPr>
          <p:cNvGrpSpPr/>
          <p:nvPr/>
        </p:nvGrpSpPr>
        <p:grpSpPr>
          <a:xfrm>
            <a:off x="5940074" y="1568334"/>
            <a:ext cx="1003320" cy="892800"/>
            <a:chOff x="5940074" y="1568334"/>
            <a:chExt cx="1003320" cy="89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4FF9A34-FA8B-E945-BC0E-A48A339686DD}"/>
                    </a:ext>
                  </a:extLst>
                </p14:cNvPr>
                <p14:cNvContentPartPr/>
                <p14:nvPr/>
              </p14:nvContentPartPr>
              <p14:xfrm>
                <a:off x="5940074" y="2128494"/>
                <a:ext cx="25560" cy="86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4FF9A34-FA8B-E945-BC0E-A48A339686D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924594" y="2113014"/>
                  <a:ext cx="56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7270BEC-F2F9-4D4B-9BB0-90ABA941FDE1}"/>
                    </a:ext>
                  </a:extLst>
                </p14:cNvPr>
                <p14:cNvContentPartPr/>
                <p14:nvPr/>
              </p14:nvContentPartPr>
              <p14:xfrm>
                <a:off x="5961314" y="1839054"/>
                <a:ext cx="21960" cy="92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7270BEC-F2F9-4D4B-9BB0-90ABA941FDE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946194" y="1823574"/>
                  <a:ext cx="522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D66B5D7-AB09-A047-BDC6-FC0B70D57847}"/>
                    </a:ext>
                  </a:extLst>
                </p14:cNvPr>
                <p14:cNvContentPartPr/>
                <p14:nvPr/>
              </p14:nvContentPartPr>
              <p14:xfrm>
                <a:off x="6000194" y="1662294"/>
                <a:ext cx="6480" cy="1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D66B5D7-AB09-A047-BDC6-FC0B70D5784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985074" y="1647174"/>
                  <a:ext cx="37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53B9E11-BE35-134A-8F08-4B552459B5E9}"/>
                    </a:ext>
                  </a:extLst>
                </p14:cNvPr>
                <p14:cNvContentPartPr/>
                <p14:nvPr/>
              </p14:nvContentPartPr>
              <p14:xfrm>
                <a:off x="6163994" y="1568334"/>
                <a:ext cx="80280" cy="14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53B9E11-BE35-134A-8F08-4B552459B5E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148874" y="1552854"/>
                  <a:ext cx="110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D97F226-1E8B-CC42-8978-CA71CE0C549A}"/>
                    </a:ext>
                  </a:extLst>
                </p14:cNvPr>
                <p14:cNvContentPartPr/>
                <p14:nvPr/>
              </p14:nvContentPartPr>
              <p14:xfrm>
                <a:off x="6440114" y="1600014"/>
                <a:ext cx="108000" cy="50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D97F226-1E8B-CC42-8978-CA71CE0C549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424994" y="1584894"/>
                  <a:ext cx="138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16489FF-BB04-184B-93FC-428CFBBCE16F}"/>
                    </a:ext>
                  </a:extLst>
                </p14:cNvPr>
                <p14:cNvContentPartPr/>
                <p14:nvPr/>
              </p14:nvContentPartPr>
              <p14:xfrm>
                <a:off x="6684554" y="1939134"/>
                <a:ext cx="42840" cy="78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16489FF-BB04-184B-93FC-428CFBBCE16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669074" y="1923654"/>
                  <a:ext cx="734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ADF6A9D-CFC6-FD4B-842E-9294C89C549A}"/>
                    </a:ext>
                  </a:extLst>
                </p14:cNvPr>
                <p14:cNvContentPartPr/>
                <p14:nvPr/>
              </p14:nvContentPartPr>
              <p14:xfrm>
                <a:off x="6897314" y="2301654"/>
                <a:ext cx="18360" cy="24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ADF6A9D-CFC6-FD4B-842E-9294C89C549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881834" y="2286174"/>
                  <a:ext cx="489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4DD2663-8706-6E47-8014-5AE3A6A44288}"/>
                    </a:ext>
                  </a:extLst>
                </p14:cNvPr>
                <p14:cNvContentPartPr/>
                <p14:nvPr/>
              </p14:nvContentPartPr>
              <p14:xfrm>
                <a:off x="6936554" y="2459334"/>
                <a:ext cx="6840" cy="1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4DD2663-8706-6E47-8014-5AE3A6A4428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921434" y="2443854"/>
                  <a:ext cx="37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177B7B9-C0BE-5B42-B8BE-F9AA81420350}"/>
                    </a:ext>
                  </a:extLst>
                </p14:cNvPr>
                <p14:cNvContentPartPr/>
                <p14:nvPr/>
              </p14:nvContentPartPr>
              <p14:xfrm>
                <a:off x="6225194" y="1584174"/>
                <a:ext cx="47880" cy="727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177B7B9-C0BE-5B42-B8BE-F9AA8142035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210074" y="1569054"/>
                  <a:ext cx="784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109D464-5DFD-944C-B340-00592D6ADB77}"/>
                    </a:ext>
                  </a:extLst>
                </p14:cNvPr>
                <p14:cNvContentPartPr/>
                <p14:nvPr/>
              </p14:nvContentPartPr>
              <p14:xfrm>
                <a:off x="6222314" y="1659774"/>
                <a:ext cx="95040" cy="802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109D464-5DFD-944C-B340-00592D6ADB7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206834" y="1644294"/>
                  <a:ext cx="125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21B98F0-CFDD-C84A-AA99-C48441D1FDDE}"/>
                    </a:ext>
                  </a:extLst>
                </p14:cNvPr>
                <p14:cNvContentPartPr/>
                <p14:nvPr/>
              </p14:nvContentPartPr>
              <p14:xfrm>
                <a:off x="6290354" y="1718094"/>
                <a:ext cx="135360" cy="6685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21B98F0-CFDD-C84A-AA99-C48441D1FDD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274874" y="1702974"/>
                  <a:ext cx="16596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5EC87A1-195A-B64A-B307-64CDB9E249E1}"/>
                    </a:ext>
                  </a:extLst>
                </p14:cNvPr>
                <p14:cNvContentPartPr/>
                <p14:nvPr/>
              </p14:nvContentPartPr>
              <p14:xfrm>
                <a:off x="6306194" y="2237574"/>
                <a:ext cx="213120" cy="148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5EC87A1-195A-B64A-B307-64CDB9E249E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290714" y="2222454"/>
                  <a:ext cx="24372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4B880F2-0136-0D4C-923B-A4F5A80EC8B4}"/>
              </a:ext>
            </a:extLst>
          </p:cNvPr>
          <p:cNvGrpSpPr/>
          <p:nvPr/>
        </p:nvGrpSpPr>
        <p:grpSpPr>
          <a:xfrm>
            <a:off x="4198394" y="5352294"/>
            <a:ext cx="3635280" cy="817560"/>
            <a:chOff x="4198394" y="5352294"/>
            <a:chExt cx="3635280" cy="81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D13C927-F472-864B-9A46-B71A0AE7DE9D}"/>
                    </a:ext>
                  </a:extLst>
                </p14:cNvPr>
                <p14:cNvContentPartPr/>
                <p14:nvPr/>
              </p14:nvContentPartPr>
              <p14:xfrm>
                <a:off x="4198394" y="5512854"/>
                <a:ext cx="183240" cy="3931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D13C927-F472-864B-9A46-B71A0AE7DE9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183274" y="5497734"/>
                  <a:ext cx="21384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8C8A4DE-DFC2-2242-85B2-ADC7478E7109}"/>
                    </a:ext>
                  </a:extLst>
                </p14:cNvPr>
                <p14:cNvContentPartPr/>
                <p14:nvPr/>
              </p14:nvContentPartPr>
              <p14:xfrm>
                <a:off x="4485314" y="5684934"/>
                <a:ext cx="187920" cy="3643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8C8A4DE-DFC2-2242-85B2-ADC7478E710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469834" y="5669814"/>
                  <a:ext cx="2185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B0337B8-012D-6E46-BD22-51D8A5112B61}"/>
                    </a:ext>
                  </a:extLst>
                </p14:cNvPr>
                <p14:cNvContentPartPr/>
                <p14:nvPr/>
              </p14:nvContentPartPr>
              <p14:xfrm>
                <a:off x="4737314" y="5682414"/>
                <a:ext cx="102960" cy="1929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B0337B8-012D-6E46-BD22-51D8A5112B6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722194" y="5667294"/>
                  <a:ext cx="1335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FD97ADF-8B17-E647-B9EF-6F7F21AFE14B}"/>
                    </a:ext>
                  </a:extLst>
                </p14:cNvPr>
                <p14:cNvContentPartPr/>
                <p14:nvPr/>
              </p14:nvContentPartPr>
              <p14:xfrm>
                <a:off x="4928474" y="5361654"/>
                <a:ext cx="692280" cy="5259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FD97ADF-8B17-E647-B9EF-6F7F21AFE14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913354" y="5346534"/>
                  <a:ext cx="72252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5B2B639-FE8E-3B46-AB1B-A88F21F0D30A}"/>
                    </a:ext>
                  </a:extLst>
                </p14:cNvPr>
                <p14:cNvContentPartPr/>
                <p14:nvPr/>
              </p14:nvContentPartPr>
              <p14:xfrm>
                <a:off x="5704274" y="5352294"/>
                <a:ext cx="171360" cy="8175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5B2B639-FE8E-3B46-AB1B-A88F21F0D30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689154" y="5336814"/>
                  <a:ext cx="201960" cy="84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6704FBB-B40D-6146-9318-92C87ACBDC08}"/>
                    </a:ext>
                  </a:extLst>
                </p14:cNvPr>
                <p14:cNvContentPartPr/>
                <p14:nvPr/>
              </p14:nvContentPartPr>
              <p14:xfrm>
                <a:off x="5967074" y="5479014"/>
                <a:ext cx="398880" cy="4222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6704FBB-B40D-6146-9318-92C87ACBDC0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951954" y="5463894"/>
                  <a:ext cx="4291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0B2FDDE-8527-2744-AE9D-B2EA89DCE8BA}"/>
                    </a:ext>
                  </a:extLst>
                </p14:cNvPr>
                <p14:cNvContentPartPr/>
                <p14:nvPr/>
              </p14:nvContentPartPr>
              <p14:xfrm>
                <a:off x="6312674" y="5517534"/>
                <a:ext cx="1440" cy="320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0B2FDDE-8527-2744-AE9D-B2EA89DCE8B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297554" y="5502414"/>
                  <a:ext cx="320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C9B88DD-779D-6A4A-9188-D33CB1B34E6C}"/>
                    </a:ext>
                  </a:extLst>
                </p14:cNvPr>
                <p14:cNvContentPartPr/>
                <p14:nvPr/>
              </p14:nvContentPartPr>
              <p14:xfrm>
                <a:off x="6495194" y="5673414"/>
                <a:ext cx="153360" cy="2376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C9B88DD-779D-6A4A-9188-D33CB1B34E6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479714" y="5658294"/>
                  <a:ext cx="1836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3F56763-95F4-8344-86A3-9323E7A6521A}"/>
                    </a:ext>
                  </a:extLst>
                </p14:cNvPr>
                <p14:cNvContentPartPr/>
                <p14:nvPr/>
              </p14:nvContentPartPr>
              <p14:xfrm>
                <a:off x="6695714" y="5461014"/>
                <a:ext cx="64440" cy="5065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3F56763-95F4-8344-86A3-9323E7A6521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680594" y="5445894"/>
                  <a:ext cx="9504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322CBC4-3442-AF41-9141-6A429E04BC34}"/>
                    </a:ext>
                  </a:extLst>
                </p14:cNvPr>
                <p14:cNvContentPartPr/>
                <p14:nvPr/>
              </p14:nvContentPartPr>
              <p14:xfrm>
                <a:off x="6597434" y="5776374"/>
                <a:ext cx="256320" cy="651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322CBC4-3442-AF41-9141-6A429E04BC3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582314" y="5760894"/>
                  <a:ext cx="286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B6760D4-4313-5D4F-B286-EE0E3B9CCF32}"/>
                    </a:ext>
                  </a:extLst>
                </p14:cNvPr>
                <p14:cNvContentPartPr/>
                <p14:nvPr/>
              </p14:nvContentPartPr>
              <p14:xfrm>
                <a:off x="6837554" y="5774574"/>
                <a:ext cx="438480" cy="1490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B6760D4-4313-5D4F-B286-EE0E3B9CCF3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22434" y="5759454"/>
                  <a:ext cx="4687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69917F9-2CFC-0244-A0AD-41B445839CAC}"/>
                    </a:ext>
                  </a:extLst>
                </p14:cNvPr>
                <p14:cNvContentPartPr/>
                <p14:nvPr/>
              </p14:nvContentPartPr>
              <p14:xfrm>
                <a:off x="7442354" y="5662254"/>
                <a:ext cx="391320" cy="2088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69917F9-2CFC-0244-A0AD-41B445839CA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426874" y="5647134"/>
                  <a:ext cx="42192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DA152BC-0C43-AE4E-A567-979C1C1250FA}"/>
              </a:ext>
            </a:extLst>
          </p:cNvPr>
          <p:cNvGrpSpPr/>
          <p:nvPr/>
        </p:nvGrpSpPr>
        <p:grpSpPr>
          <a:xfrm>
            <a:off x="8179274" y="5473974"/>
            <a:ext cx="2870640" cy="418680"/>
            <a:chOff x="8179274" y="5473974"/>
            <a:chExt cx="2870640" cy="41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A035560-6561-F44C-B76B-D8B0B6C0D630}"/>
                    </a:ext>
                  </a:extLst>
                </p14:cNvPr>
                <p14:cNvContentPartPr/>
                <p14:nvPr/>
              </p14:nvContentPartPr>
              <p14:xfrm>
                <a:off x="8179274" y="5473974"/>
                <a:ext cx="558360" cy="4186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A035560-6561-F44C-B76B-D8B0B6C0D63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164154" y="5458854"/>
                  <a:ext cx="5889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CE6141C-CEE8-7B43-960F-4CF4E8538F81}"/>
                    </a:ext>
                  </a:extLst>
                </p14:cNvPr>
                <p14:cNvContentPartPr/>
                <p14:nvPr/>
              </p14:nvContentPartPr>
              <p14:xfrm>
                <a:off x="8807114" y="5617974"/>
                <a:ext cx="529200" cy="1404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CE6141C-CEE8-7B43-960F-4CF4E8538F8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791634" y="5602494"/>
                  <a:ext cx="5598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30BAF3F-08F7-9B49-A4B9-58F8C12E3087}"/>
                    </a:ext>
                  </a:extLst>
                </p14:cNvPr>
                <p14:cNvContentPartPr/>
                <p14:nvPr/>
              </p14:nvContentPartPr>
              <p14:xfrm>
                <a:off x="9648434" y="5574054"/>
                <a:ext cx="74160" cy="266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30BAF3F-08F7-9B49-A4B9-58F8C12E308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632954" y="5558934"/>
                  <a:ext cx="1047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DEB8C45-994B-6141-9813-89FC54C1D918}"/>
                    </a:ext>
                  </a:extLst>
                </p14:cNvPr>
                <p14:cNvContentPartPr/>
                <p14:nvPr/>
              </p14:nvContentPartPr>
              <p14:xfrm>
                <a:off x="9577514" y="5680614"/>
                <a:ext cx="137160" cy="424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DEB8C45-994B-6141-9813-89FC54C1D91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562034" y="5665494"/>
                  <a:ext cx="1677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039573B-C3B5-E24C-870E-E821F5DC0DAB}"/>
                    </a:ext>
                  </a:extLst>
                </p14:cNvPr>
                <p14:cNvContentPartPr/>
                <p14:nvPr/>
              </p14:nvContentPartPr>
              <p14:xfrm>
                <a:off x="9565994" y="5562174"/>
                <a:ext cx="1483920" cy="2026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039573B-C3B5-E24C-870E-E821F5DC0DA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550514" y="5547054"/>
                  <a:ext cx="1514520" cy="23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5773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124BA1E-61EC-C242-A865-4DADCF4B0391}"/>
              </a:ext>
            </a:extLst>
          </p:cNvPr>
          <p:cNvGrpSpPr/>
          <p:nvPr/>
        </p:nvGrpSpPr>
        <p:grpSpPr>
          <a:xfrm>
            <a:off x="1670834" y="619014"/>
            <a:ext cx="2327400" cy="651240"/>
            <a:chOff x="1670834" y="619014"/>
            <a:chExt cx="2327400" cy="65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0912E85-076E-574E-B732-BB496AF1EFA4}"/>
                    </a:ext>
                  </a:extLst>
                </p14:cNvPr>
                <p14:cNvContentPartPr/>
                <p14:nvPr/>
              </p14:nvContentPartPr>
              <p14:xfrm>
                <a:off x="1670834" y="619014"/>
                <a:ext cx="335880" cy="500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0912E85-076E-574E-B732-BB496AF1EF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55714" y="603894"/>
                  <a:ext cx="36612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AC73BFA-9C76-8F46-8C94-E4BD9D557AC1}"/>
                    </a:ext>
                  </a:extLst>
                </p14:cNvPr>
                <p14:cNvContentPartPr/>
                <p14:nvPr/>
              </p14:nvContentPartPr>
              <p14:xfrm>
                <a:off x="2072234" y="926454"/>
                <a:ext cx="222480" cy="250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AC73BFA-9C76-8F46-8C94-E4BD9D557AC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56754" y="910974"/>
                  <a:ext cx="2527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9BEFC92-4C9C-844F-9043-C55718FC3A89}"/>
                    </a:ext>
                  </a:extLst>
                </p14:cNvPr>
                <p14:cNvContentPartPr/>
                <p14:nvPr/>
              </p14:nvContentPartPr>
              <p14:xfrm>
                <a:off x="2293634" y="987654"/>
                <a:ext cx="253800" cy="234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9BEFC92-4C9C-844F-9043-C55718FC3A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8514" y="972174"/>
                  <a:ext cx="2840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7298B21-2111-0F42-BE14-C7A8ED37E9B3}"/>
                    </a:ext>
                  </a:extLst>
                </p14:cNvPr>
                <p14:cNvContentPartPr/>
                <p14:nvPr/>
              </p14:nvContentPartPr>
              <p14:xfrm>
                <a:off x="2593154" y="998814"/>
                <a:ext cx="63720" cy="221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7298B21-2111-0F42-BE14-C7A8ED37E9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78034" y="983694"/>
                  <a:ext cx="943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6BF2E9D-4CF2-B545-AD60-ACBBBBFA3390}"/>
                    </a:ext>
                  </a:extLst>
                </p14:cNvPr>
                <p14:cNvContentPartPr/>
                <p14:nvPr/>
              </p14:nvContentPartPr>
              <p14:xfrm>
                <a:off x="2601794" y="836814"/>
                <a:ext cx="7560" cy="54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6BF2E9D-4CF2-B545-AD60-ACBBBBFA33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86674" y="821694"/>
                  <a:ext cx="381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C681639-DB90-284C-9D0B-6A169D10FFCF}"/>
                    </a:ext>
                  </a:extLst>
                </p14:cNvPr>
                <p14:cNvContentPartPr/>
                <p14:nvPr/>
              </p14:nvContentPartPr>
              <p14:xfrm>
                <a:off x="2739314" y="1013574"/>
                <a:ext cx="583920" cy="256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C681639-DB90-284C-9D0B-6A169D10FF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23834" y="998454"/>
                  <a:ext cx="6145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166A1F1-07B5-B846-9C51-4088F4F5E7D5}"/>
                    </a:ext>
                  </a:extLst>
                </p14:cNvPr>
                <p14:cNvContentPartPr/>
                <p14:nvPr/>
              </p14:nvContentPartPr>
              <p14:xfrm>
                <a:off x="3475154" y="949494"/>
                <a:ext cx="523080" cy="315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166A1F1-07B5-B846-9C51-4088F4F5E7D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59674" y="934374"/>
                  <a:ext cx="553680" cy="34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2D4856E-8FBE-3045-BDBC-8759979EFB2F}"/>
                  </a:ext>
                </a:extLst>
              </p14:cNvPr>
              <p14:cNvContentPartPr/>
              <p14:nvPr/>
            </p14:nvContentPartPr>
            <p14:xfrm>
              <a:off x="4524554" y="994854"/>
              <a:ext cx="186480" cy="16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2D4856E-8FBE-3045-BDBC-8759979EFB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09434" y="979374"/>
                <a:ext cx="2170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D4DB29F-C8B8-8844-ADEF-D3C5DB68BC8E}"/>
                  </a:ext>
                </a:extLst>
              </p14:cNvPr>
              <p14:cNvContentPartPr/>
              <p14:nvPr/>
            </p14:nvContentPartPr>
            <p14:xfrm>
              <a:off x="4510514" y="1165854"/>
              <a:ext cx="202320" cy="30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D4DB29F-C8B8-8844-ADEF-D3C5DB68BC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95394" y="1150734"/>
                <a:ext cx="23292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ED6625B-9BD8-5D4F-9E8E-D3DA5D182655}"/>
              </a:ext>
            </a:extLst>
          </p:cNvPr>
          <p:cNvGrpSpPr/>
          <p:nvPr/>
        </p:nvGrpSpPr>
        <p:grpSpPr>
          <a:xfrm>
            <a:off x="3554714" y="1936254"/>
            <a:ext cx="690480" cy="519840"/>
            <a:chOff x="3554714" y="1936254"/>
            <a:chExt cx="690480" cy="51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ED04937-DCA6-AF41-844A-699A99E15B50}"/>
                    </a:ext>
                  </a:extLst>
                </p14:cNvPr>
                <p14:cNvContentPartPr/>
                <p14:nvPr/>
              </p14:nvContentPartPr>
              <p14:xfrm>
                <a:off x="3554714" y="2028774"/>
                <a:ext cx="285120" cy="427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ED04937-DCA6-AF41-844A-699A99E15B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39594" y="2013654"/>
                  <a:ext cx="3157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3EDAC5F-7B71-CA49-8CE3-22107F874673}"/>
                    </a:ext>
                  </a:extLst>
                </p14:cNvPr>
                <p14:cNvContentPartPr/>
                <p14:nvPr/>
              </p14:nvContentPartPr>
              <p14:xfrm>
                <a:off x="3933434" y="1936254"/>
                <a:ext cx="311760" cy="233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3EDAC5F-7B71-CA49-8CE3-22107F87467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17954" y="1920774"/>
                  <a:ext cx="342360" cy="26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2FFB4EC-D9E3-2641-85C1-6713C899A30E}"/>
                  </a:ext>
                </a:extLst>
              </p14:cNvPr>
              <p14:cNvContentPartPr/>
              <p14:nvPr/>
            </p14:nvContentPartPr>
            <p14:xfrm>
              <a:off x="4670354" y="2160534"/>
              <a:ext cx="212760" cy="174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2FFB4EC-D9E3-2641-85C1-6713C899A30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55234" y="2145414"/>
                <a:ext cx="24336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8DF1622A-4C5E-5E49-A24D-9A271585AF90}"/>
              </a:ext>
            </a:extLst>
          </p:cNvPr>
          <p:cNvGrpSpPr/>
          <p:nvPr/>
        </p:nvGrpSpPr>
        <p:grpSpPr>
          <a:xfrm>
            <a:off x="6018194" y="1064694"/>
            <a:ext cx="3031200" cy="1108800"/>
            <a:chOff x="6018194" y="1064694"/>
            <a:chExt cx="3031200" cy="110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479293F-29E8-0347-ABFB-137C55D292F9}"/>
                    </a:ext>
                  </a:extLst>
                </p14:cNvPr>
                <p14:cNvContentPartPr/>
                <p14:nvPr/>
              </p14:nvContentPartPr>
              <p14:xfrm>
                <a:off x="6018194" y="1330734"/>
                <a:ext cx="318960" cy="655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479293F-29E8-0347-ABFB-137C55D292F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02714" y="1315614"/>
                  <a:ext cx="34956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F0088B8-292B-F94B-B230-045719CF854D}"/>
                    </a:ext>
                  </a:extLst>
                </p14:cNvPr>
                <p14:cNvContentPartPr/>
                <p14:nvPr/>
              </p14:nvContentPartPr>
              <p14:xfrm>
                <a:off x="6676274" y="1316334"/>
                <a:ext cx="188640" cy="590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F0088B8-292B-F94B-B230-045719CF854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61154" y="1300854"/>
                  <a:ext cx="21888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3F9B530-E89C-8443-8A58-D4DD7DFA24E0}"/>
                    </a:ext>
                  </a:extLst>
                </p14:cNvPr>
                <p14:cNvContentPartPr/>
                <p14:nvPr/>
              </p14:nvContentPartPr>
              <p14:xfrm>
                <a:off x="6966794" y="1483374"/>
                <a:ext cx="259200" cy="365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3F9B530-E89C-8443-8A58-D4DD7DFA24E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51674" y="1467894"/>
                  <a:ext cx="2898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3C68C54-9A2B-9740-BE10-A7B368230509}"/>
                    </a:ext>
                  </a:extLst>
                </p14:cNvPr>
                <p14:cNvContentPartPr/>
                <p14:nvPr/>
              </p14:nvContentPartPr>
              <p14:xfrm>
                <a:off x="7303394" y="1789374"/>
                <a:ext cx="11880" cy="196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3C68C54-9A2B-9740-BE10-A7B3682305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88274" y="1773894"/>
                  <a:ext cx="424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A4FBF01-21AA-AD4D-A67B-7DD1917615B8}"/>
                    </a:ext>
                  </a:extLst>
                </p14:cNvPr>
                <p14:cNvContentPartPr/>
                <p14:nvPr/>
              </p14:nvContentPartPr>
              <p14:xfrm>
                <a:off x="7338674" y="1633494"/>
                <a:ext cx="27000" cy="29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A4FBF01-21AA-AD4D-A67B-7DD1917615B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23554" y="1618374"/>
                  <a:ext cx="576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1B24F9A-2FCC-7243-82BE-F188F6BF5817}"/>
                    </a:ext>
                  </a:extLst>
                </p14:cNvPr>
                <p14:cNvContentPartPr/>
                <p14:nvPr/>
              </p14:nvContentPartPr>
              <p14:xfrm>
                <a:off x="7556474" y="1623054"/>
                <a:ext cx="191520" cy="9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1B24F9A-2FCC-7243-82BE-F188F6BF58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41354" y="1607574"/>
                  <a:ext cx="2221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9664A40-74C1-7E49-A954-225E1CF4643D}"/>
                    </a:ext>
                  </a:extLst>
                </p14:cNvPr>
                <p14:cNvContentPartPr/>
                <p14:nvPr/>
              </p14:nvContentPartPr>
              <p14:xfrm>
                <a:off x="7921874" y="1468614"/>
                <a:ext cx="221400" cy="277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9664A40-74C1-7E49-A954-225E1CF4643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06754" y="1453494"/>
                  <a:ext cx="2520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46A1E63-F643-0C44-B680-776DF2B4F0BC}"/>
                    </a:ext>
                  </a:extLst>
                </p14:cNvPr>
                <p14:cNvContentPartPr/>
                <p14:nvPr/>
              </p14:nvContentPartPr>
              <p14:xfrm>
                <a:off x="7913954" y="1295814"/>
                <a:ext cx="252000" cy="31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46A1E63-F643-0C44-B680-776DF2B4F0B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98834" y="1280694"/>
                  <a:ext cx="2826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DC97B81-CFB2-5646-91E4-128393ADFC13}"/>
                    </a:ext>
                  </a:extLst>
                </p14:cNvPr>
                <p14:cNvContentPartPr/>
                <p14:nvPr/>
              </p14:nvContentPartPr>
              <p14:xfrm>
                <a:off x="8462594" y="1191054"/>
                <a:ext cx="138240" cy="703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DC97B81-CFB2-5646-91E4-128393ADFC1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47474" y="1175574"/>
                  <a:ext cx="168480" cy="73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18685A4-BA49-FA45-9254-98EED565C5E7}"/>
                    </a:ext>
                  </a:extLst>
                </p14:cNvPr>
                <p14:cNvContentPartPr/>
                <p14:nvPr/>
              </p14:nvContentPartPr>
              <p14:xfrm>
                <a:off x="8773274" y="1064694"/>
                <a:ext cx="267120" cy="28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8685A4-BA49-FA45-9254-98EED565C5E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58154" y="1049574"/>
                  <a:ext cx="2977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883B93-59A8-314C-BAD1-8EDF74AA45F4}"/>
                    </a:ext>
                  </a:extLst>
                </p14:cNvPr>
                <p14:cNvContentPartPr/>
                <p14:nvPr/>
              </p14:nvContentPartPr>
              <p14:xfrm>
                <a:off x="6390794" y="2114094"/>
                <a:ext cx="2658600" cy="59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883B93-59A8-314C-BAD1-8EDF74AA45F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75674" y="2098614"/>
                  <a:ext cx="268884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A95B733-FCD2-2C42-B701-FCC9F286685F}"/>
              </a:ext>
            </a:extLst>
          </p:cNvPr>
          <p:cNvGrpSpPr/>
          <p:nvPr/>
        </p:nvGrpSpPr>
        <p:grpSpPr>
          <a:xfrm>
            <a:off x="7306994" y="2285814"/>
            <a:ext cx="778680" cy="352800"/>
            <a:chOff x="7306994" y="2285814"/>
            <a:chExt cx="778680" cy="35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F04BCED-A989-2C4F-9695-9B68F051F0FA}"/>
                    </a:ext>
                  </a:extLst>
                </p14:cNvPr>
                <p14:cNvContentPartPr/>
                <p14:nvPr/>
              </p14:nvContentPartPr>
              <p14:xfrm>
                <a:off x="7306994" y="2407134"/>
                <a:ext cx="209880" cy="231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F04BCED-A989-2C4F-9695-9B68F051F0F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91874" y="2392014"/>
                  <a:ext cx="2404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9F755DC-3D98-0441-BD40-91E40299E96C}"/>
                    </a:ext>
                  </a:extLst>
                </p14:cNvPr>
                <p14:cNvContentPartPr/>
                <p14:nvPr/>
              </p14:nvContentPartPr>
              <p14:xfrm>
                <a:off x="7701194" y="2408934"/>
                <a:ext cx="284760" cy="74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9F755DC-3D98-0441-BD40-91E40299E96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86074" y="2393454"/>
                  <a:ext cx="3150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3AB4874-140D-F64A-8196-A89ABB844666}"/>
                    </a:ext>
                  </a:extLst>
                </p14:cNvPr>
                <p14:cNvContentPartPr/>
                <p14:nvPr/>
              </p14:nvContentPartPr>
              <p14:xfrm>
                <a:off x="8079194" y="2285814"/>
                <a:ext cx="6480" cy="296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3AB4874-140D-F64A-8196-A89ABB8446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64074" y="2270694"/>
                  <a:ext cx="37080" cy="32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64B6925-EE29-C644-B029-25B92EFC3CAA}"/>
              </a:ext>
            </a:extLst>
          </p:cNvPr>
          <p:cNvGrpSpPr/>
          <p:nvPr/>
        </p:nvGrpSpPr>
        <p:grpSpPr>
          <a:xfrm>
            <a:off x="2214794" y="3145494"/>
            <a:ext cx="972360" cy="554400"/>
            <a:chOff x="2214794" y="3145494"/>
            <a:chExt cx="972360" cy="55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9D73821-F7EC-FC45-B3B7-91E340DE7FDC}"/>
                    </a:ext>
                  </a:extLst>
                </p14:cNvPr>
                <p14:cNvContentPartPr/>
                <p14:nvPr/>
              </p14:nvContentPartPr>
              <p14:xfrm>
                <a:off x="2214794" y="3302094"/>
                <a:ext cx="204120" cy="397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9D73821-F7EC-FC45-B3B7-91E340DE7FD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99674" y="3286974"/>
                  <a:ext cx="23472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0DBBBA8-1FFC-C149-8F25-A2F542655C22}"/>
                    </a:ext>
                  </a:extLst>
                </p14:cNvPr>
                <p14:cNvContentPartPr/>
                <p14:nvPr/>
              </p14:nvContentPartPr>
              <p14:xfrm>
                <a:off x="2577314" y="3145494"/>
                <a:ext cx="251640" cy="201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0DBBBA8-1FFC-C149-8F25-A2F542655C2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62194" y="3130014"/>
                  <a:ext cx="282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2913C20-2DC4-5E4A-9226-3F19FA39D338}"/>
                    </a:ext>
                  </a:extLst>
                </p14:cNvPr>
                <p14:cNvContentPartPr/>
                <p14:nvPr/>
              </p14:nvContentPartPr>
              <p14:xfrm>
                <a:off x="3050354" y="3488934"/>
                <a:ext cx="136800" cy="28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2913C20-2DC4-5E4A-9226-3F19FA39D33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35234" y="3473814"/>
                  <a:ext cx="1674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B5F1E4C-ECCB-C94F-AE31-3CA162A83E38}"/>
                    </a:ext>
                  </a:extLst>
                </p14:cNvPr>
                <p14:cNvContentPartPr/>
                <p14:nvPr/>
              </p14:nvContentPartPr>
              <p14:xfrm>
                <a:off x="3044954" y="3602334"/>
                <a:ext cx="140760" cy="28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B5F1E4C-ECCB-C94F-AE31-3CA162A83E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29474" y="3586854"/>
                  <a:ext cx="17136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4EB353-24ED-A045-B212-132A5FD838F7}"/>
              </a:ext>
            </a:extLst>
          </p:cNvPr>
          <p:cNvGrpSpPr/>
          <p:nvPr/>
        </p:nvGrpSpPr>
        <p:grpSpPr>
          <a:xfrm>
            <a:off x="3474074" y="3282654"/>
            <a:ext cx="1846440" cy="333360"/>
            <a:chOff x="3474074" y="3282654"/>
            <a:chExt cx="1846440" cy="33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E7927F8-212E-FB41-A710-9FB7167173B0}"/>
                    </a:ext>
                  </a:extLst>
                </p14:cNvPr>
                <p14:cNvContentPartPr/>
                <p14:nvPr/>
              </p14:nvContentPartPr>
              <p14:xfrm>
                <a:off x="3474074" y="3315414"/>
                <a:ext cx="183240" cy="290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E7927F8-212E-FB41-A710-9FB7167173B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58954" y="3300294"/>
                  <a:ext cx="2138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FD9E1B9-3FB5-B049-B4FE-C8533DB45678}"/>
                    </a:ext>
                  </a:extLst>
                </p14:cNvPr>
                <p14:cNvContentPartPr/>
                <p14:nvPr/>
              </p14:nvContentPartPr>
              <p14:xfrm>
                <a:off x="3693674" y="3386334"/>
                <a:ext cx="285480" cy="216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FD9E1B9-3FB5-B049-B4FE-C8533DB4567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78554" y="3371214"/>
                  <a:ext cx="3160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76D73F6-AEC7-7447-B73A-96F09899F06C}"/>
                    </a:ext>
                  </a:extLst>
                </p14:cNvPr>
                <p14:cNvContentPartPr/>
                <p14:nvPr/>
              </p14:nvContentPartPr>
              <p14:xfrm>
                <a:off x="3988514" y="3384894"/>
                <a:ext cx="46440" cy="182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76D73F6-AEC7-7447-B73A-96F09899F06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73394" y="3369414"/>
                  <a:ext cx="770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ECDF08D-820A-394D-8C57-CACBCA81406E}"/>
                    </a:ext>
                  </a:extLst>
                </p14:cNvPr>
                <p14:cNvContentPartPr/>
                <p14:nvPr/>
              </p14:nvContentPartPr>
              <p14:xfrm>
                <a:off x="4130354" y="3389574"/>
                <a:ext cx="25920" cy="178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ECDF08D-820A-394D-8C57-CACBCA81406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15234" y="3374094"/>
                  <a:ext cx="56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597DB2-CEFE-5B47-9CF9-F61811D0428F}"/>
                    </a:ext>
                  </a:extLst>
                </p14:cNvPr>
                <p14:cNvContentPartPr/>
                <p14:nvPr/>
              </p14:nvContentPartPr>
              <p14:xfrm>
                <a:off x="4122074" y="3282654"/>
                <a:ext cx="720" cy="4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597DB2-CEFE-5B47-9CF9-F61811D0428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06954" y="3267174"/>
                  <a:ext cx="30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7273D81-C1CD-334A-A3C6-EE6F19DD0489}"/>
                    </a:ext>
                  </a:extLst>
                </p14:cNvPr>
                <p14:cNvContentPartPr/>
                <p14:nvPr/>
              </p14:nvContentPartPr>
              <p14:xfrm>
                <a:off x="4294874" y="3387414"/>
                <a:ext cx="422280" cy="225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7273D81-C1CD-334A-A3C6-EE6F19DD048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79394" y="3372294"/>
                  <a:ext cx="452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84A8527-9C77-264E-A9F3-7E13EC6CFE08}"/>
                    </a:ext>
                  </a:extLst>
                </p14:cNvPr>
                <p14:cNvContentPartPr/>
                <p14:nvPr/>
              </p14:nvContentPartPr>
              <p14:xfrm>
                <a:off x="4884914" y="3393534"/>
                <a:ext cx="435600" cy="222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84A8527-9C77-264E-A9F3-7E13EC6CFE0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69794" y="3378414"/>
                  <a:ext cx="46584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3EEC31C-7C04-D940-B167-247C71619102}"/>
              </a:ext>
            </a:extLst>
          </p:cNvPr>
          <p:cNvGrpSpPr/>
          <p:nvPr/>
        </p:nvGrpSpPr>
        <p:grpSpPr>
          <a:xfrm>
            <a:off x="2599634" y="3859734"/>
            <a:ext cx="7716960" cy="1511280"/>
            <a:chOff x="2599634" y="3859734"/>
            <a:chExt cx="7716960" cy="151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73F22B4-2B53-0E42-9A87-6C18FD6F9BD4}"/>
                    </a:ext>
                  </a:extLst>
                </p14:cNvPr>
                <p14:cNvContentPartPr/>
                <p14:nvPr/>
              </p14:nvContentPartPr>
              <p14:xfrm>
                <a:off x="2599634" y="4058454"/>
                <a:ext cx="276120" cy="336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73F22B4-2B53-0E42-9A87-6C18FD6F9BD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84514" y="4043334"/>
                  <a:ext cx="3067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E90DE96-60E0-CA41-B182-274974E9DD61}"/>
                    </a:ext>
                  </a:extLst>
                </p14:cNvPr>
                <p14:cNvContentPartPr/>
                <p14:nvPr/>
              </p14:nvContentPartPr>
              <p14:xfrm>
                <a:off x="2908514" y="4327374"/>
                <a:ext cx="28080" cy="152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E90DE96-60E0-CA41-B182-274974E9DD6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93394" y="4312254"/>
                  <a:ext cx="586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C1A59B9-A533-F94B-8577-459FB68F3558}"/>
                    </a:ext>
                  </a:extLst>
                </p14:cNvPr>
                <p14:cNvContentPartPr/>
                <p14:nvPr/>
              </p14:nvContentPartPr>
              <p14:xfrm>
                <a:off x="2935514" y="4092654"/>
                <a:ext cx="5040" cy="22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C1A59B9-A533-F94B-8577-459FB68F35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20034" y="4077534"/>
                  <a:ext cx="356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63AAAF6-D8CB-754F-AA5B-0DBA4A3651BB}"/>
                    </a:ext>
                  </a:extLst>
                </p14:cNvPr>
                <p14:cNvContentPartPr/>
                <p14:nvPr/>
              </p14:nvContentPartPr>
              <p14:xfrm>
                <a:off x="3255554" y="4260414"/>
                <a:ext cx="121320" cy="12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63AAAF6-D8CB-754F-AA5B-0DBA4A3651B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40074" y="4244934"/>
                  <a:ext cx="151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AF24F1-E1A4-DE40-AC82-EED32C063C8D}"/>
                    </a:ext>
                  </a:extLst>
                </p14:cNvPr>
                <p14:cNvContentPartPr/>
                <p14:nvPr/>
              </p14:nvContentPartPr>
              <p14:xfrm>
                <a:off x="3242954" y="4469214"/>
                <a:ext cx="109800" cy="17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AF24F1-E1A4-DE40-AC82-EED32C063C8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27834" y="4453734"/>
                  <a:ext cx="1404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6467429-E8B4-0E48-9681-2263A6A53535}"/>
                    </a:ext>
                  </a:extLst>
                </p14:cNvPr>
                <p14:cNvContentPartPr/>
                <p14:nvPr/>
              </p14:nvContentPartPr>
              <p14:xfrm>
                <a:off x="3807434" y="4253214"/>
                <a:ext cx="250560" cy="300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6467429-E8B4-0E48-9681-2263A6A5353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91954" y="4238094"/>
                  <a:ext cx="2811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D72C1C2-EB8B-6440-A76B-F1A7E9845D19}"/>
                    </a:ext>
                  </a:extLst>
                </p14:cNvPr>
                <p14:cNvContentPartPr/>
                <p14:nvPr/>
              </p14:nvContentPartPr>
              <p14:xfrm>
                <a:off x="4118474" y="4089774"/>
                <a:ext cx="413280" cy="449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D72C1C2-EB8B-6440-A76B-F1A7E9845D1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03354" y="4074654"/>
                  <a:ext cx="44388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07B1B84-1492-B149-9A34-8461EC82C2E7}"/>
                    </a:ext>
                  </a:extLst>
                </p14:cNvPr>
                <p14:cNvContentPartPr/>
                <p14:nvPr/>
              </p14:nvContentPartPr>
              <p14:xfrm>
                <a:off x="4579634" y="4315854"/>
                <a:ext cx="259920" cy="120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07B1B84-1492-B149-9A34-8461EC82C2E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64514" y="4300734"/>
                  <a:ext cx="290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A6AF57-D19A-5740-B99D-2A30EF077AD7}"/>
                    </a:ext>
                  </a:extLst>
                </p14:cNvPr>
                <p14:cNvContentPartPr/>
                <p14:nvPr/>
              </p14:nvContentPartPr>
              <p14:xfrm>
                <a:off x="4957994" y="4277334"/>
                <a:ext cx="90360" cy="204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A6AF57-D19A-5740-B99D-2A30EF077AD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42514" y="4261854"/>
                  <a:ext cx="1206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FC374E4-7333-054F-A974-CD0283C62C58}"/>
                    </a:ext>
                  </a:extLst>
                </p14:cNvPr>
                <p14:cNvContentPartPr/>
                <p14:nvPr/>
              </p14:nvContentPartPr>
              <p14:xfrm>
                <a:off x="5463434" y="4114614"/>
                <a:ext cx="407520" cy="574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FC374E4-7333-054F-A974-CD0283C62C5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48314" y="4099494"/>
                  <a:ext cx="43812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D72DD10-6D42-1844-A9E8-A97669151602}"/>
                    </a:ext>
                  </a:extLst>
                </p14:cNvPr>
                <p14:cNvContentPartPr/>
                <p14:nvPr/>
              </p14:nvContentPartPr>
              <p14:xfrm>
                <a:off x="6277754" y="4004094"/>
                <a:ext cx="570960" cy="410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D72DD10-6D42-1844-A9E8-A9766915160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62634" y="3988974"/>
                  <a:ext cx="60156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BF5140A-34DA-D44F-BE4D-545AC0F4C1AC}"/>
                    </a:ext>
                  </a:extLst>
                </p14:cNvPr>
                <p14:cNvContentPartPr/>
                <p14:nvPr/>
              </p14:nvContentPartPr>
              <p14:xfrm>
                <a:off x="6188474" y="4113174"/>
                <a:ext cx="237240" cy="41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BF5140A-34DA-D44F-BE4D-545AC0F4C1A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172994" y="4098054"/>
                  <a:ext cx="2678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48EEBB3-E819-534C-9742-F536D2FEAABF}"/>
                    </a:ext>
                  </a:extLst>
                </p14:cNvPr>
                <p14:cNvContentPartPr/>
                <p14:nvPr/>
              </p14:nvContentPartPr>
              <p14:xfrm>
                <a:off x="7215914" y="4154574"/>
                <a:ext cx="164160" cy="192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48EEBB3-E819-534C-9742-F536D2FEAAB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00794" y="4139094"/>
                  <a:ext cx="1947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E7DD9BA-28C7-5342-9206-1FE4A1055F21}"/>
                    </a:ext>
                  </a:extLst>
                </p14:cNvPr>
                <p14:cNvContentPartPr/>
                <p14:nvPr/>
              </p14:nvContentPartPr>
              <p14:xfrm>
                <a:off x="7433354" y="3988614"/>
                <a:ext cx="218520" cy="402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E7DD9BA-28C7-5342-9206-1FE4A1055F2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17874" y="3973134"/>
                  <a:ext cx="2491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7632498-9F3B-954B-A49A-9335B0DD6D2D}"/>
                    </a:ext>
                  </a:extLst>
                </p14:cNvPr>
                <p14:cNvContentPartPr/>
                <p14:nvPr/>
              </p14:nvContentPartPr>
              <p14:xfrm>
                <a:off x="7687874" y="4194894"/>
                <a:ext cx="146880" cy="210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632498-9F3B-954B-A49A-9335B0DD6D2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72754" y="4179414"/>
                  <a:ext cx="1771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E1F947C-107C-D342-B121-B8A11EADC059}"/>
                    </a:ext>
                  </a:extLst>
                </p14:cNvPr>
                <p14:cNvContentPartPr/>
                <p14:nvPr/>
              </p14:nvContentPartPr>
              <p14:xfrm>
                <a:off x="7866794" y="4207494"/>
                <a:ext cx="221760" cy="134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E1F947C-107C-D342-B121-B8A11EADC05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51674" y="4192374"/>
                  <a:ext cx="2520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A2B56F8-72C0-AC41-AACE-C17C61A9D0F4}"/>
                    </a:ext>
                  </a:extLst>
                </p14:cNvPr>
                <p14:cNvContentPartPr/>
                <p14:nvPr/>
              </p14:nvContentPartPr>
              <p14:xfrm>
                <a:off x="8124914" y="4166094"/>
                <a:ext cx="174600" cy="206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A2B56F8-72C0-AC41-AACE-C17C61A9D0F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109794" y="4150974"/>
                  <a:ext cx="2052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1C234F7-561F-5147-9BF8-0D6B28B7CF66}"/>
                    </a:ext>
                  </a:extLst>
                </p14:cNvPr>
                <p14:cNvContentPartPr/>
                <p14:nvPr/>
              </p14:nvContentPartPr>
              <p14:xfrm>
                <a:off x="8300234" y="4094454"/>
                <a:ext cx="128880" cy="226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1C234F7-561F-5147-9BF8-0D6B28B7CF6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85114" y="4079334"/>
                  <a:ext cx="159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93C5A66-9D45-C747-A797-917B6B1202A3}"/>
                    </a:ext>
                  </a:extLst>
                </p14:cNvPr>
                <p14:cNvContentPartPr/>
                <p14:nvPr/>
              </p14:nvContentPartPr>
              <p14:xfrm>
                <a:off x="8484194" y="4200294"/>
                <a:ext cx="297360" cy="127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93C5A66-9D45-C747-A797-917B6B1202A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69074" y="4184814"/>
                  <a:ext cx="327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2906748-70AE-B540-AD9F-5BF53E24D760}"/>
                    </a:ext>
                  </a:extLst>
                </p14:cNvPr>
                <p14:cNvContentPartPr/>
                <p14:nvPr/>
              </p14:nvContentPartPr>
              <p14:xfrm>
                <a:off x="8851754" y="3859734"/>
                <a:ext cx="18360" cy="529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2906748-70AE-B540-AD9F-5BF53E24D76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836634" y="3844254"/>
                  <a:ext cx="4896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A46A379-1E8B-4341-B10A-AAF162704C67}"/>
                    </a:ext>
                  </a:extLst>
                </p14:cNvPr>
                <p14:cNvContentPartPr/>
                <p14:nvPr/>
              </p14:nvContentPartPr>
              <p14:xfrm>
                <a:off x="8710274" y="4145934"/>
                <a:ext cx="332280" cy="183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A46A379-1E8B-4341-B10A-AAF162704C6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695154" y="4130814"/>
                  <a:ext cx="362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CE2D33C-5047-814A-BAA4-8CCDB3F67142}"/>
                    </a:ext>
                  </a:extLst>
                </p14:cNvPr>
                <p14:cNvContentPartPr/>
                <p14:nvPr/>
              </p14:nvContentPartPr>
              <p14:xfrm>
                <a:off x="8993954" y="4004094"/>
                <a:ext cx="40320" cy="22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CE2D33C-5047-814A-BAA4-8CCDB3F6714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78834" y="3988974"/>
                  <a:ext cx="709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BBC4405-D67A-C249-B7A0-6E27C507E3A7}"/>
                    </a:ext>
                  </a:extLst>
                </p14:cNvPr>
                <p14:cNvContentPartPr/>
                <p14:nvPr/>
              </p14:nvContentPartPr>
              <p14:xfrm>
                <a:off x="9134354" y="4199934"/>
                <a:ext cx="414720" cy="150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BBC4405-D67A-C249-B7A0-6E27C507E3A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119234" y="4184814"/>
                  <a:ext cx="4453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5584A91-AA95-2F4C-BB32-9A35822E9C3A}"/>
                    </a:ext>
                  </a:extLst>
                </p14:cNvPr>
                <p14:cNvContentPartPr/>
                <p14:nvPr/>
              </p14:nvContentPartPr>
              <p14:xfrm>
                <a:off x="2803034" y="5027574"/>
                <a:ext cx="288000" cy="244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5584A91-AA95-2F4C-BB32-9A35822E9C3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87554" y="5012454"/>
                  <a:ext cx="3186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50CC723-6AAA-CB41-A3EA-13AB9C0C88E6}"/>
                    </a:ext>
                  </a:extLst>
                </p14:cNvPr>
                <p14:cNvContentPartPr/>
                <p14:nvPr/>
              </p14:nvContentPartPr>
              <p14:xfrm>
                <a:off x="2888714" y="4846134"/>
                <a:ext cx="182520" cy="65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50CC723-6AAA-CB41-A3EA-13AB9C0C88E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73594" y="4830654"/>
                  <a:ext cx="2127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7414EDB-A085-4644-9E5C-7C288944CC68}"/>
                    </a:ext>
                  </a:extLst>
                </p14:cNvPr>
                <p14:cNvContentPartPr/>
                <p14:nvPr/>
              </p14:nvContentPartPr>
              <p14:xfrm>
                <a:off x="3610154" y="5166174"/>
                <a:ext cx="103320" cy="12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7414EDB-A085-4644-9E5C-7C288944CC6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595034" y="5151054"/>
                  <a:ext cx="133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07AFD18-A496-E247-8B59-909081C18BED}"/>
                    </a:ext>
                  </a:extLst>
                </p14:cNvPr>
                <p14:cNvContentPartPr/>
                <p14:nvPr/>
              </p14:nvContentPartPr>
              <p14:xfrm>
                <a:off x="3613754" y="5310534"/>
                <a:ext cx="122400" cy="18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07AFD18-A496-E247-8B59-909081C18BE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98634" y="5295414"/>
                  <a:ext cx="153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5A8D9C3-5540-4F43-94A0-50D62DEB20CF}"/>
                    </a:ext>
                  </a:extLst>
                </p14:cNvPr>
                <p14:cNvContentPartPr/>
                <p14:nvPr/>
              </p14:nvContentPartPr>
              <p14:xfrm>
                <a:off x="4496474" y="5063214"/>
                <a:ext cx="358920" cy="156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5A8D9C3-5540-4F43-94A0-50D62DEB20C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81354" y="5047734"/>
                  <a:ext cx="389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AB7FF81-0916-304B-B7E1-8EF2475561FF}"/>
                    </a:ext>
                  </a:extLst>
                </p14:cNvPr>
                <p14:cNvContentPartPr/>
                <p14:nvPr/>
              </p14:nvContentPartPr>
              <p14:xfrm>
                <a:off x="4879154" y="5028294"/>
                <a:ext cx="743760" cy="214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AB7FF81-0916-304B-B7E1-8EF2475561F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64034" y="5013174"/>
                  <a:ext cx="7743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DF5C0BF-776A-094A-8CBB-45D6DDB95F75}"/>
                    </a:ext>
                  </a:extLst>
                </p14:cNvPr>
                <p14:cNvContentPartPr/>
                <p14:nvPr/>
              </p14:nvContentPartPr>
              <p14:xfrm>
                <a:off x="5920634" y="4836054"/>
                <a:ext cx="431640" cy="534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DF5C0BF-776A-094A-8CBB-45D6DDB95F7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05154" y="4820934"/>
                  <a:ext cx="46188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EA97AF3-7BF5-6245-A0FF-3CC6B0CD86DB}"/>
                    </a:ext>
                  </a:extLst>
                </p14:cNvPr>
                <p14:cNvContentPartPr/>
                <p14:nvPr/>
              </p14:nvContentPartPr>
              <p14:xfrm>
                <a:off x="6617234" y="4536174"/>
                <a:ext cx="679680" cy="596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EA97AF3-7BF5-6245-A0FF-3CC6B0CD86D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601754" y="4521054"/>
                  <a:ext cx="71028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ABD5398-A4A5-5642-A1A9-8567A5BE8855}"/>
                    </a:ext>
                  </a:extLst>
                </p14:cNvPr>
                <p14:cNvContentPartPr/>
                <p14:nvPr/>
              </p14:nvContentPartPr>
              <p14:xfrm>
                <a:off x="7577714" y="4884654"/>
                <a:ext cx="176040" cy="232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ABD5398-A4A5-5642-A1A9-8567A5BE885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562594" y="4869534"/>
                  <a:ext cx="206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1109B6C-46EB-8948-8720-E798A1BD15FB}"/>
                    </a:ext>
                  </a:extLst>
                </p14:cNvPr>
                <p14:cNvContentPartPr/>
                <p14:nvPr/>
              </p14:nvContentPartPr>
              <p14:xfrm>
                <a:off x="7843754" y="4667214"/>
                <a:ext cx="122040" cy="420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1109B6C-46EB-8948-8720-E798A1BD15F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28274" y="4652094"/>
                  <a:ext cx="15228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455995C-FAE4-5445-A1D8-DE702CB35696}"/>
                    </a:ext>
                  </a:extLst>
                </p14:cNvPr>
                <p14:cNvContentPartPr/>
                <p14:nvPr/>
              </p14:nvContentPartPr>
              <p14:xfrm>
                <a:off x="8011514" y="4916334"/>
                <a:ext cx="123120" cy="192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455995C-FAE4-5445-A1D8-DE702CB3569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96394" y="4900854"/>
                  <a:ext cx="1537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4002AED-CCC7-9E4E-970F-31A3F8B3D469}"/>
                    </a:ext>
                  </a:extLst>
                </p14:cNvPr>
                <p14:cNvContentPartPr/>
                <p14:nvPr/>
              </p14:nvContentPartPr>
              <p14:xfrm>
                <a:off x="8237234" y="4882494"/>
                <a:ext cx="113040" cy="154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4002AED-CCC7-9E4E-970F-31A3F8B3D46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22114" y="4867014"/>
                  <a:ext cx="1436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ED834C2-30BB-8447-AD21-B663C84F685C}"/>
                    </a:ext>
                  </a:extLst>
                </p14:cNvPr>
                <p14:cNvContentPartPr/>
                <p14:nvPr/>
              </p14:nvContentPartPr>
              <p14:xfrm>
                <a:off x="8386994" y="4882134"/>
                <a:ext cx="187200" cy="218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ED834C2-30BB-8447-AD21-B663C84F685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371874" y="4867014"/>
                  <a:ext cx="2178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15CF1AD-C0C8-DC4E-825A-3962EC0ADA36}"/>
                    </a:ext>
                  </a:extLst>
                </p14:cNvPr>
                <p14:cNvContentPartPr/>
                <p14:nvPr/>
              </p14:nvContentPartPr>
              <p14:xfrm>
                <a:off x="8718194" y="4847214"/>
                <a:ext cx="155880" cy="212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15CF1AD-C0C8-DC4E-825A-3962EC0ADA3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703074" y="4831734"/>
                  <a:ext cx="186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3DA0FC1-53DB-E845-B68C-A8EAA2170041}"/>
                    </a:ext>
                  </a:extLst>
                </p14:cNvPr>
                <p14:cNvContentPartPr/>
                <p14:nvPr/>
              </p14:nvContentPartPr>
              <p14:xfrm>
                <a:off x="8881634" y="4926774"/>
                <a:ext cx="109080" cy="118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3DA0FC1-53DB-E845-B68C-A8EAA217004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866514" y="4911654"/>
                  <a:ext cx="1393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3701D4D-534B-5F40-AA97-30235D4ED024}"/>
                    </a:ext>
                  </a:extLst>
                </p14:cNvPr>
                <p14:cNvContentPartPr/>
                <p14:nvPr/>
              </p14:nvContentPartPr>
              <p14:xfrm>
                <a:off x="8986394" y="4902654"/>
                <a:ext cx="178560" cy="106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3701D4D-534B-5F40-AA97-30235D4ED02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70914" y="4887534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D38E7CE-AA5C-7D4C-8837-68984C37F095}"/>
                    </a:ext>
                  </a:extLst>
                </p14:cNvPr>
                <p14:cNvContentPartPr/>
                <p14:nvPr/>
              </p14:nvContentPartPr>
              <p14:xfrm>
                <a:off x="9230474" y="4711134"/>
                <a:ext cx="32040" cy="416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D38E7CE-AA5C-7D4C-8837-68984C37F09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215354" y="4695654"/>
                  <a:ext cx="6228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CADA4E0-1797-CC4E-8743-1CD9F2424E97}"/>
                    </a:ext>
                  </a:extLst>
                </p14:cNvPr>
                <p14:cNvContentPartPr/>
                <p14:nvPr/>
              </p14:nvContentPartPr>
              <p14:xfrm>
                <a:off x="9135794" y="4863054"/>
                <a:ext cx="291960" cy="166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CADA4E0-1797-CC4E-8743-1CD9F2424E9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120674" y="4847934"/>
                  <a:ext cx="322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957EE69-8FFC-3246-A138-6071AB9BF4C9}"/>
                    </a:ext>
                  </a:extLst>
                </p14:cNvPr>
                <p14:cNvContentPartPr/>
                <p14:nvPr/>
              </p14:nvContentPartPr>
              <p14:xfrm>
                <a:off x="9395714" y="4769454"/>
                <a:ext cx="4320" cy="15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957EE69-8FFC-3246-A138-6071AB9BF4C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80234" y="4754334"/>
                  <a:ext cx="34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9580AD8-B228-EE46-A576-1C02700D85B8}"/>
                    </a:ext>
                  </a:extLst>
                </p14:cNvPr>
                <p14:cNvContentPartPr/>
                <p14:nvPr/>
              </p14:nvContentPartPr>
              <p14:xfrm>
                <a:off x="9592274" y="4797174"/>
                <a:ext cx="724320" cy="388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9580AD8-B228-EE46-A576-1C02700D85B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76794" y="4782054"/>
                  <a:ext cx="754920" cy="41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2B30A98-E6D4-E443-9394-2F2F0396E744}"/>
                  </a:ext>
                </a:extLst>
              </p14:cNvPr>
              <p14:cNvContentPartPr/>
              <p14:nvPr/>
            </p14:nvContentPartPr>
            <p14:xfrm>
              <a:off x="3078794" y="5776374"/>
              <a:ext cx="198360" cy="180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2B30A98-E6D4-E443-9394-2F2F0396E74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063314" y="5761254"/>
                <a:ext cx="2289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5B1ADFA-29DA-F744-9332-FEB4057E7A93}"/>
                  </a:ext>
                </a:extLst>
              </p14:cNvPr>
              <p14:cNvContentPartPr/>
              <p14:nvPr/>
            </p14:nvContentPartPr>
            <p14:xfrm>
              <a:off x="3649754" y="5847294"/>
              <a:ext cx="119520" cy="219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5B1ADFA-29DA-F744-9332-FEB4057E7A9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634274" y="5832174"/>
                <a:ext cx="1501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5EB0152-1770-614F-9CC5-C117AE3A23A4}"/>
                  </a:ext>
                </a:extLst>
              </p14:cNvPr>
              <p14:cNvContentPartPr/>
              <p14:nvPr/>
            </p14:nvContentPartPr>
            <p14:xfrm>
              <a:off x="3690074" y="5988054"/>
              <a:ext cx="138600" cy="504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5EB0152-1770-614F-9CC5-C117AE3A23A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674954" y="5972934"/>
                <a:ext cx="169200" cy="8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5521DC7-FB37-7942-8048-2609392225A3}"/>
              </a:ext>
            </a:extLst>
          </p:cNvPr>
          <p:cNvGrpSpPr/>
          <p:nvPr/>
        </p:nvGrpSpPr>
        <p:grpSpPr>
          <a:xfrm>
            <a:off x="4311434" y="5677374"/>
            <a:ext cx="812880" cy="443520"/>
            <a:chOff x="4311434" y="5677374"/>
            <a:chExt cx="812880" cy="44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E808CF2-B017-0840-A947-A925A82BAA2E}"/>
                    </a:ext>
                  </a:extLst>
                </p14:cNvPr>
                <p14:cNvContentPartPr/>
                <p14:nvPr/>
              </p14:nvContentPartPr>
              <p14:xfrm>
                <a:off x="4311434" y="5779974"/>
                <a:ext cx="231480" cy="163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E808CF2-B017-0840-A947-A925A82BAA2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96314" y="5764854"/>
                  <a:ext cx="261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7C0CEB8-6BA8-AC47-83A5-15BF8B9FC2DA}"/>
                    </a:ext>
                  </a:extLst>
                </p14:cNvPr>
                <p14:cNvContentPartPr/>
                <p14:nvPr/>
              </p14:nvContentPartPr>
              <p14:xfrm>
                <a:off x="4773314" y="5677374"/>
                <a:ext cx="351000" cy="443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7C0CEB8-6BA8-AC47-83A5-15BF8B9FC2D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758194" y="5662254"/>
                  <a:ext cx="381240" cy="47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5FD8E5E-0247-CD49-832A-E4819401D07E}"/>
              </a:ext>
            </a:extLst>
          </p:cNvPr>
          <p:cNvGrpSpPr/>
          <p:nvPr/>
        </p:nvGrpSpPr>
        <p:grpSpPr>
          <a:xfrm>
            <a:off x="5435354" y="5486214"/>
            <a:ext cx="885960" cy="423000"/>
            <a:chOff x="5435354" y="5486214"/>
            <a:chExt cx="885960" cy="42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DCD500A-D138-6241-97A3-0E3EA0720568}"/>
                    </a:ext>
                  </a:extLst>
                </p14:cNvPr>
                <p14:cNvContentPartPr/>
                <p14:nvPr/>
              </p14:nvContentPartPr>
              <p14:xfrm>
                <a:off x="5435354" y="5690334"/>
                <a:ext cx="145800" cy="164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DCD500A-D138-6241-97A3-0E3EA072056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420234" y="5675214"/>
                  <a:ext cx="1760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4132314-82A0-7C49-A7E4-A8F26ED3C2C9}"/>
                    </a:ext>
                  </a:extLst>
                </p14:cNvPr>
                <p14:cNvContentPartPr/>
                <p14:nvPr/>
              </p14:nvContentPartPr>
              <p14:xfrm>
                <a:off x="5746394" y="5486214"/>
                <a:ext cx="165960" cy="363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4132314-82A0-7C49-A7E4-A8F26ED3C2C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731274" y="5471094"/>
                  <a:ext cx="1965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DE00288-8E97-064C-BF93-BAB46AB0F26C}"/>
                    </a:ext>
                  </a:extLst>
                </p14:cNvPr>
                <p14:cNvContentPartPr/>
                <p14:nvPr/>
              </p14:nvContentPartPr>
              <p14:xfrm>
                <a:off x="5989034" y="5675934"/>
                <a:ext cx="112680" cy="233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DE00288-8E97-064C-BF93-BAB46AB0F26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73914" y="5660814"/>
                  <a:ext cx="143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B55CBD8-641A-1947-9164-117736811E07}"/>
                    </a:ext>
                  </a:extLst>
                </p14:cNvPr>
                <p14:cNvContentPartPr/>
                <p14:nvPr/>
              </p14:nvContentPartPr>
              <p14:xfrm>
                <a:off x="6314114" y="5856654"/>
                <a:ext cx="7200" cy="7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B55CBD8-641A-1947-9164-117736811E0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98634" y="5841534"/>
                  <a:ext cx="37800" cy="3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6658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3517C27-9139-EB44-9959-9429B119B5AA}"/>
              </a:ext>
            </a:extLst>
          </p:cNvPr>
          <p:cNvGrpSpPr/>
          <p:nvPr/>
        </p:nvGrpSpPr>
        <p:grpSpPr>
          <a:xfrm>
            <a:off x="1514954" y="400134"/>
            <a:ext cx="4662720" cy="1024200"/>
            <a:chOff x="1514954" y="400134"/>
            <a:chExt cx="4662720" cy="102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DA9E3B2-FDF4-EB4B-9C3C-16D9896D5148}"/>
                    </a:ext>
                  </a:extLst>
                </p14:cNvPr>
                <p14:cNvContentPartPr/>
                <p14:nvPr/>
              </p14:nvContentPartPr>
              <p14:xfrm>
                <a:off x="1514954" y="400134"/>
                <a:ext cx="289440" cy="593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DA9E3B2-FDF4-EB4B-9C3C-16D9896D514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9474" y="384654"/>
                  <a:ext cx="32004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EAD45E-1ACF-B74E-BD4B-4B42B4E700CF}"/>
                    </a:ext>
                  </a:extLst>
                </p14:cNvPr>
                <p14:cNvContentPartPr/>
                <p14:nvPr/>
              </p14:nvContentPartPr>
              <p14:xfrm>
                <a:off x="1998434" y="559614"/>
                <a:ext cx="45000" cy="467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EAD45E-1ACF-B74E-BD4B-4B42B4E700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82954" y="544134"/>
                  <a:ext cx="7560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582D475-668B-624B-B441-ADAE586AD074}"/>
                    </a:ext>
                  </a:extLst>
                </p14:cNvPr>
                <p14:cNvContentPartPr/>
                <p14:nvPr/>
              </p14:nvContentPartPr>
              <p14:xfrm>
                <a:off x="1829954" y="759054"/>
                <a:ext cx="277200" cy="108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582D475-668B-624B-B441-ADAE586AD07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14834" y="743574"/>
                  <a:ext cx="3078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36CA668-B167-8640-95AE-739415F41776}"/>
                    </a:ext>
                  </a:extLst>
                </p14:cNvPr>
                <p14:cNvContentPartPr/>
                <p14:nvPr/>
              </p14:nvContentPartPr>
              <p14:xfrm>
                <a:off x="2122634" y="755094"/>
                <a:ext cx="460440" cy="249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36CA668-B167-8640-95AE-739415F4177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07514" y="739614"/>
                  <a:ext cx="4910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8D86C2B-16D1-9549-981C-70A17FE07D0E}"/>
                    </a:ext>
                  </a:extLst>
                </p14:cNvPr>
                <p14:cNvContentPartPr/>
                <p14:nvPr/>
              </p14:nvContentPartPr>
              <p14:xfrm>
                <a:off x="2605754" y="601374"/>
                <a:ext cx="730080" cy="378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8D86C2B-16D1-9549-981C-70A17FE07D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90634" y="586254"/>
                  <a:ext cx="7606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A16E854-0E35-E247-8601-13D1FEF745EB}"/>
                    </a:ext>
                  </a:extLst>
                </p14:cNvPr>
                <p14:cNvContentPartPr/>
                <p14:nvPr/>
              </p14:nvContentPartPr>
              <p14:xfrm>
                <a:off x="3309194" y="526854"/>
                <a:ext cx="189000" cy="501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A16E854-0E35-E247-8601-13D1FEF745E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94074" y="511374"/>
                  <a:ext cx="21960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3E18C8F-4CCA-BF4A-84AE-B87F546227F7}"/>
                    </a:ext>
                  </a:extLst>
                </p14:cNvPr>
                <p14:cNvContentPartPr/>
                <p14:nvPr/>
              </p14:nvContentPartPr>
              <p14:xfrm>
                <a:off x="3951794" y="551334"/>
                <a:ext cx="218520" cy="421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3E18C8F-4CCA-BF4A-84AE-B87F546227F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36674" y="536214"/>
                  <a:ext cx="24876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5691132-8D49-564E-9482-8E67849B96B7}"/>
                    </a:ext>
                  </a:extLst>
                </p14:cNvPr>
                <p14:cNvContentPartPr/>
                <p14:nvPr/>
              </p14:nvContentPartPr>
              <p14:xfrm>
                <a:off x="4271474" y="717654"/>
                <a:ext cx="188640" cy="217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5691132-8D49-564E-9482-8E67849B96B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56354" y="702534"/>
                  <a:ext cx="2192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40F0360-B640-2143-8BCB-C37DD53E2580}"/>
                    </a:ext>
                  </a:extLst>
                </p14:cNvPr>
                <p14:cNvContentPartPr/>
                <p14:nvPr/>
              </p14:nvContentPartPr>
              <p14:xfrm>
                <a:off x="4532474" y="741054"/>
                <a:ext cx="264240" cy="238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40F0360-B640-2143-8BCB-C37DD53E25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16994" y="725934"/>
                  <a:ext cx="2948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76ABC52-4453-BF4A-8B1E-ACB6EC2EE233}"/>
                    </a:ext>
                  </a:extLst>
                </p14:cNvPr>
                <p14:cNvContentPartPr/>
                <p14:nvPr/>
              </p14:nvContentPartPr>
              <p14:xfrm>
                <a:off x="4950074" y="740694"/>
                <a:ext cx="1440" cy="245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76ABC52-4453-BF4A-8B1E-ACB6EC2EE23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34954" y="725574"/>
                  <a:ext cx="316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DBB6074-FA9A-FE4A-8715-A023792826EC}"/>
                    </a:ext>
                  </a:extLst>
                </p14:cNvPr>
                <p14:cNvContentPartPr/>
                <p14:nvPr/>
              </p14:nvContentPartPr>
              <p14:xfrm>
                <a:off x="4926674" y="583014"/>
                <a:ext cx="13680" cy="16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DBB6074-FA9A-FE4A-8715-A023792826E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11194" y="567894"/>
                  <a:ext cx="43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B957345-E829-3D43-A422-89619B4F2395}"/>
                    </a:ext>
                  </a:extLst>
                </p14:cNvPr>
                <p14:cNvContentPartPr/>
                <p14:nvPr/>
              </p14:nvContentPartPr>
              <p14:xfrm>
                <a:off x="5111354" y="800454"/>
                <a:ext cx="288720" cy="122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B957345-E829-3D43-A422-89619B4F239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95874" y="785334"/>
                  <a:ext cx="319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3203907-64C8-D34C-ADFA-B7EB141CA98E}"/>
                    </a:ext>
                  </a:extLst>
                </p14:cNvPr>
                <p14:cNvContentPartPr/>
                <p14:nvPr/>
              </p14:nvContentPartPr>
              <p14:xfrm>
                <a:off x="5494034" y="533334"/>
                <a:ext cx="29520" cy="412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3203907-64C8-D34C-ADFA-B7EB141CA98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78914" y="518214"/>
                  <a:ext cx="597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D160D47-6B86-D24E-B08C-4969C768FDD3}"/>
                    </a:ext>
                  </a:extLst>
                </p14:cNvPr>
                <p14:cNvContentPartPr/>
                <p14:nvPr/>
              </p14:nvContentPartPr>
              <p14:xfrm>
                <a:off x="5423114" y="705414"/>
                <a:ext cx="273960" cy="251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D160D47-6B86-D24E-B08C-4969C768FD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7994" y="689934"/>
                  <a:ext cx="3045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229BA6D-D19C-B444-A04C-71CF097F7527}"/>
                    </a:ext>
                  </a:extLst>
                </p14:cNvPr>
                <p14:cNvContentPartPr/>
                <p14:nvPr/>
              </p14:nvContentPartPr>
              <p14:xfrm>
                <a:off x="5635874" y="575094"/>
                <a:ext cx="27000" cy="41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229BA6D-D19C-B444-A04C-71CF097F752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20754" y="559974"/>
                  <a:ext cx="57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6E6249D-00B9-F54F-ABD7-96E66AE4948A}"/>
                    </a:ext>
                  </a:extLst>
                </p14:cNvPr>
                <p14:cNvContentPartPr/>
                <p14:nvPr/>
              </p14:nvContentPartPr>
              <p14:xfrm>
                <a:off x="5805074" y="792174"/>
                <a:ext cx="372600" cy="151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6E6249D-00B9-F54F-ABD7-96E66AE4948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89954" y="777054"/>
                  <a:ext cx="403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5B0ECBB-7110-E642-ACEB-7D10B04ED05A}"/>
                    </a:ext>
                  </a:extLst>
                </p14:cNvPr>
                <p14:cNvContentPartPr/>
                <p14:nvPr/>
              </p14:nvContentPartPr>
              <p14:xfrm>
                <a:off x="2467154" y="1130934"/>
                <a:ext cx="3143160" cy="293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5B0ECBB-7110-E642-ACEB-7D10B04ED05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52034" y="1115814"/>
                  <a:ext cx="3173400" cy="32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BF86B85-ED8C-D14D-AE49-540BC9277655}"/>
                  </a:ext>
                </a:extLst>
              </p14:cNvPr>
              <p14:cNvContentPartPr/>
              <p14:nvPr/>
            </p14:nvContentPartPr>
            <p14:xfrm>
              <a:off x="3814634" y="1783254"/>
              <a:ext cx="200520" cy="53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BF86B85-ED8C-D14D-AE49-540BC927765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99154" y="1768134"/>
                <a:ext cx="2311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D83DEFB-0046-9A40-9269-7FF99D6DA000}"/>
                  </a:ext>
                </a:extLst>
              </p14:cNvPr>
              <p14:cNvContentPartPr/>
              <p14:nvPr/>
            </p14:nvContentPartPr>
            <p14:xfrm>
              <a:off x="3807074" y="2013654"/>
              <a:ext cx="178920" cy="12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D83DEFB-0046-9A40-9269-7FF99D6DA00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91954" y="1998534"/>
                <a:ext cx="20952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C4D48161-961C-864B-9CFE-4A2C6012B25F}"/>
              </a:ext>
            </a:extLst>
          </p:cNvPr>
          <p:cNvGrpSpPr/>
          <p:nvPr/>
        </p:nvGrpSpPr>
        <p:grpSpPr>
          <a:xfrm>
            <a:off x="4650554" y="1571574"/>
            <a:ext cx="1300320" cy="622440"/>
            <a:chOff x="4650554" y="1571574"/>
            <a:chExt cx="1300320" cy="62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E6AA686-0711-3E41-B98E-C282B8979FAD}"/>
                    </a:ext>
                  </a:extLst>
                </p14:cNvPr>
                <p14:cNvContentPartPr/>
                <p14:nvPr/>
              </p14:nvContentPartPr>
              <p14:xfrm>
                <a:off x="4650554" y="1571574"/>
                <a:ext cx="1143360" cy="622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E6AA686-0711-3E41-B98E-C282B8979FA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35434" y="1556454"/>
                  <a:ext cx="1173600" cy="6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7DD86AC-EB24-CF47-AA1E-46AFF1F47FEE}"/>
                    </a:ext>
                  </a:extLst>
                </p14:cNvPr>
                <p14:cNvContentPartPr/>
                <p14:nvPr/>
              </p14:nvContentPartPr>
              <p14:xfrm>
                <a:off x="5153834" y="1825374"/>
                <a:ext cx="351000" cy="352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7DD86AC-EB24-CF47-AA1E-46AFF1F47F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38714" y="1810254"/>
                  <a:ext cx="3812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19BFA21-4109-0346-84B0-D8100407F23D}"/>
                    </a:ext>
                  </a:extLst>
                </p14:cNvPr>
                <p14:cNvContentPartPr/>
                <p14:nvPr/>
              </p14:nvContentPartPr>
              <p14:xfrm>
                <a:off x="5604554" y="1753374"/>
                <a:ext cx="346320" cy="237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19BFA21-4109-0346-84B0-D8100407F2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89074" y="1738254"/>
                  <a:ext cx="376920" cy="2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81BE92E-B9AE-1048-B2CE-8D5D4BB9A18E}"/>
              </a:ext>
            </a:extLst>
          </p:cNvPr>
          <p:cNvGrpSpPr/>
          <p:nvPr/>
        </p:nvGrpSpPr>
        <p:grpSpPr>
          <a:xfrm>
            <a:off x="4083194" y="3120294"/>
            <a:ext cx="301320" cy="252360"/>
            <a:chOff x="4083194" y="3120294"/>
            <a:chExt cx="301320" cy="2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73E92D6-D2D5-5E44-9EC3-C49E7DD1450A}"/>
                    </a:ext>
                  </a:extLst>
                </p14:cNvPr>
                <p14:cNvContentPartPr/>
                <p14:nvPr/>
              </p14:nvContentPartPr>
              <p14:xfrm>
                <a:off x="4083194" y="3120294"/>
                <a:ext cx="263520" cy="41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73E92D6-D2D5-5E44-9EC3-C49E7DD1450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67714" y="3105174"/>
                  <a:ext cx="294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13AD206-9946-FC4B-BC46-0CBE71093BC7}"/>
                    </a:ext>
                  </a:extLst>
                </p14:cNvPr>
                <p14:cNvContentPartPr/>
                <p14:nvPr/>
              </p14:nvContentPartPr>
              <p14:xfrm>
                <a:off x="4146194" y="3294174"/>
                <a:ext cx="238320" cy="78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13AD206-9946-FC4B-BC46-0CBE71093BC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31074" y="3279054"/>
                  <a:ext cx="268920" cy="10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C61BB58-7A7C-E646-BDFD-6E2E7B0E4E63}"/>
                  </a:ext>
                </a:extLst>
              </p14:cNvPr>
              <p14:cNvContentPartPr/>
              <p14:nvPr/>
            </p14:nvContentPartPr>
            <p14:xfrm>
              <a:off x="4957994" y="2832294"/>
              <a:ext cx="392400" cy="486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C61BB58-7A7C-E646-BDFD-6E2E7B0E4E6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42874" y="2817174"/>
                <a:ext cx="422640" cy="5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E5380EA7-EE4F-3A46-8A87-03AE39A233BB}"/>
              </a:ext>
            </a:extLst>
          </p:cNvPr>
          <p:cNvGrpSpPr/>
          <p:nvPr/>
        </p:nvGrpSpPr>
        <p:grpSpPr>
          <a:xfrm>
            <a:off x="3294794" y="4131894"/>
            <a:ext cx="830520" cy="344520"/>
            <a:chOff x="3294794" y="4131894"/>
            <a:chExt cx="830520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5671E00-27E1-6F4D-B682-EB853B69C64D}"/>
                    </a:ext>
                  </a:extLst>
                </p14:cNvPr>
                <p14:cNvContentPartPr/>
                <p14:nvPr/>
              </p14:nvContentPartPr>
              <p14:xfrm>
                <a:off x="3294794" y="4131894"/>
                <a:ext cx="211320" cy="344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5671E00-27E1-6F4D-B682-EB853B69C6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79674" y="4116774"/>
                  <a:ext cx="2419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EA4612E-7D06-C143-8A23-B9741F254CDA}"/>
                    </a:ext>
                  </a:extLst>
                </p14:cNvPr>
                <p14:cNvContentPartPr/>
                <p14:nvPr/>
              </p14:nvContentPartPr>
              <p14:xfrm>
                <a:off x="3893834" y="4189854"/>
                <a:ext cx="84240" cy="27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EA4612E-7D06-C143-8A23-B9741F254CD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78714" y="4174734"/>
                  <a:ext cx="1148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D4DD32D-84A6-F44F-82C5-D07345100BD5}"/>
                    </a:ext>
                  </a:extLst>
                </p14:cNvPr>
                <p14:cNvContentPartPr/>
                <p14:nvPr/>
              </p14:nvContentPartPr>
              <p14:xfrm>
                <a:off x="3888074" y="4320174"/>
                <a:ext cx="237240" cy="70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D4DD32D-84A6-F44F-82C5-D07345100BD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72954" y="4305054"/>
                  <a:ext cx="26784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BD9F81F-CE21-7A40-AF83-1DB9E8CBC801}"/>
              </a:ext>
            </a:extLst>
          </p:cNvPr>
          <p:cNvGrpSpPr/>
          <p:nvPr/>
        </p:nvGrpSpPr>
        <p:grpSpPr>
          <a:xfrm>
            <a:off x="5107754" y="3226854"/>
            <a:ext cx="3641760" cy="2124360"/>
            <a:chOff x="5107754" y="3226854"/>
            <a:chExt cx="3641760" cy="21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F383817-A732-7347-94CA-A0E4466C3AE2}"/>
                    </a:ext>
                  </a:extLst>
                </p14:cNvPr>
                <p14:cNvContentPartPr/>
                <p14:nvPr/>
              </p14:nvContentPartPr>
              <p14:xfrm>
                <a:off x="5689874" y="3713934"/>
                <a:ext cx="437040" cy="691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F383817-A732-7347-94CA-A0E4466C3AE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74394" y="3698814"/>
                  <a:ext cx="467640" cy="7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9D42B5F-CE50-2A4F-A9A2-7389F7294F25}"/>
                    </a:ext>
                  </a:extLst>
                </p14:cNvPr>
                <p14:cNvContentPartPr/>
                <p14:nvPr/>
              </p14:nvContentPartPr>
              <p14:xfrm>
                <a:off x="6385754" y="3799254"/>
                <a:ext cx="195120" cy="399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9D42B5F-CE50-2A4F-A9A2-7389F7294F2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70634" y="3784134"/>
                  <a:ext cx="2257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D9BB5F5-78B7-3641-BE3B-2E1ECDD13CEF}"/>
                    </a:ext>
                  </a:extLst>
                </p14:cNvPr>
                <p14:cNvContentPartPr/>
                <p14:nvPr/>
              </p14:nvContentPartPr>
              <p14:xfrm>
                <a:off x="6641354" y="3881694"/>
                <a:ext cx="243360" cy="220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D9BB5F5-78B7-3641-BE3B-2E1ECDD13CE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26234" y="3866574"/>
                  <a:ext cx="2739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BC5A805-BFF8-424D-9DF2-17860916EC00}"/>
                    </a:ext>
                  </a:extLst>
                </p14:cNvPr>
                <p14:cNvContentPartPr/>
                <p14:nvPr/>
              </p14:nvContentPartPr>
              <p14:xfrm>
                <a:off x="6934754" y="4004094"/>
                <a:ext cx="35640" cy="180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BC5A805-BFF8-424D-9DF2-17860916EC0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19274" y="3988974"/>
                  <a:ext cx="66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201F60E-99A4-A74A-B901-7588C2CA46D5}"/>
                    </a:ext>
                  </a:extLst>
                </p14:cNvPr>
                <p14:cNvContentPartPr/>
                <p14:nvPr/>
              </p14:nvContentPartPr>
              <p14:xfrm>
                <a:off x="7212674" y="3909774"/>
                <a:ext cx="168120" cy="52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201F60E-99A4-A74A-B901-7588C2CA46D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97194" y="3894654"/>
                  <a:ext cx="198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BA80120-8934-D04C-9C02-07784F642F2A}"/>
                    </a:ext>
                  </a:extLst>
                </p14:cNvPr>
                <p14:cNvContentPartPr/>
                <p14:nvPr/>
              </p14:nvContentPartPr>
              <p14:xfrm>
                <a:off x="7464674" y="3700974"/>
                <a:ext cx="247320" cy="337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BA80120-8934-D04C-9C02-07784F642F2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49554" y="3685854"/>
                  <a:ext cx="2779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7A0DDFC-85A4-6343-8AC8-F39B2959DE6C}"/>
                    </a:ext>
                  </a:extLst>
                </p14:cNvPr>
                <p14:cNvContentPartPr/>
                <p14:nvPr/>
              </p14:nvContentPartPr>
              <p14:xfrm>
                <a:off x="7843034" y="3510534"/>
                <a:ext cx="300240" cy="225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7A0DDFC-85A4-6343-8AC8-F39B2959DE6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27914" y="3495054"/>
                  <a:ext cx="3304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14EDA7D-0901-0C40-B4F5-9BA9368D523B}"/>
                    </a:ext>
                  </a:extLst>
                </p14:cNvPr>
                <p14:cNvContentPartPr/>
                <p14:nvPr/>
              </p14:nvContentPartPr>
              <p14:xfrm>
                <a:off x="7582754" y="3510894"/>
                <a:ext cx="320400" cy="572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14EDA7D-0901-0C40-B4F5-9BA9368D52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67634" y="3495774"/>
                  <a:ext cx="35064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31D59C6-9B71-2146-BA35-DA84B3BD36FE}"/>
                    </a:ext>
                  </a:extLst>
                </p14:cNvPr>
                <p14:cNvContentPartPr/>
                <p14:nvPr/>
              </p14:nvContentPartPr>
              <p14:xfrm>
                <a:off x="7449194" y="3528174"/>
                <a:ext cx="137520" cy="84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31D59C6-9B71-2146-BA35-DA84B3BD36F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33714" y="3512694"/>
                  <a:ext cx="168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816AB3E-C4EB-BD44-85FF-F818EBB83452}"/>
                    </a:ext>
                  </a:extLst>
                </p14:cNvPr>
                <p14:cNvContentPartPr/>
                <p14:nvPr/>
              </p14:nvContentPartPr>
              <p14:xfrm>
                <a:off x="7398074" y="3693774"/>
                <a:ext cx="194760" cy="29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816AB3E-C4EB-BD44-85FF-F818EBB8345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82954" y="3678654"/>
                  <a:ext cx="2250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68F6CB5-82C4-0E49-8E05-D67D7D6DF426}"/>
                    </a:ext>
                  </a:extLst>
                </p14:cNvPr>
                <p14:cNvContentPartPr/>
                <p14:nvPr/>
              </p14:nvContentPartPr>
              <p14:xfrm>
                <a:off x="5927834" y="4325574"/>
                <a:ext cx="1806480" cy="261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68F6CB5-82C4-0E49-8E05-D67D7D6DF42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12354" y="4310454"/>
                  <a:ext cx="18370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CF7DDD3-A502-FC42-8F3E-4E1876141E8D}"/>
                    </a:ext>
                  </a:extLst>
                </p14:cNvPr>
                <p14:cNvContentPartPr/>
                <p14:nvPr/>
              </p14:nvContentPartPr>
              <p14:xfrm>
                <a:off x="6526874" y="4743174"/>
                <a:ext cx="189720" cy="185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CF7DDD3-A502-FC42-8F3E-4E1876141E8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11394" y="4728054"/>
                  <a:ext cx="220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D76BAB5-2E37-9146-A9AF-41DAD7AA2015}"/>
                    </a:ext>
                  </a:extLst>
                </p14:cNvPr>
                <p14:cNvContentPartPr/>
                <p14:nvPr/>
              </p14:nvContentPartPr>
              <p14:xfrm>
                <a:off x="6897314" y="4726974"/>
                <a:ext cx="209520" cy="50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D76BAB5-2E37-9146-A9AF-41DAD7AA201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82194" y="4711854"/>
                  <a:ext cx="2397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21C9C5B-EB59-534D-BF72-B0C7403F2B39}"/>
                    </a:ext>
                  </a:extLst>
                </p14:cNvPr>
                <p14:cNvContentPartPr/>
                <p14:nvPr/>
              </p14:nvContentPartPr>
              <p14:xfrm>
                <a:off x="7212674" y="4540134"/>
                <a:ext cx="8640" cy="311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21C9C5B-EB59-534D-BF72-B0C7403F2B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97194" y="4525014"/>
                  <a:ext cx="392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447A177-5DB9-8F42-A2D2-E934BAD46782}"/>
                    </a:ext>
                  </a:extLst>
                </p14:cNvPr>
                <p14:cNvContentPartPr/>
                <p14:nvPr/>
              </p14:nvContentPartPr>
              <p14:xfrm>
                <a:off x="5107754" y="3226854"/>
                <a:ext cx="3641760" cy="2124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447A177-5DB9-8F42-A2D2-E934BAD4678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92634" y="3211734"/>
                  <a:ext cx="3672360" cy="215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230A11A-3203-B24F-A577-4E1BB6887E84}"/>
              </a:ext>
            </a:extLst>
          </p:cNvPr>
          <p:cNvGrpSpPr/>
          <p:nvPr/>
        </p:nvGrpSpPr>
        <p:grpSpPr>
          <a:xfrm>
            <a:off x="1467794" y="5051694"/>
            <a:ext cx="1838520" cy="1430280"/>
            <a:chOff x="1467794" y="5051694"/>
            <a:chExt cx="1838520" cy="143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8D069D2-485F-DD46-A58F-0022D0286CD1}"/>
                    </a:ext>
                  </a:extLst>
                </p14:cNvPr>
                <p14:cNvContentPartPr/>
                <p14:nvPr/>
              </p14:nvContentPartPr>
              <p14:xfrm>
                <a:off x="1497674" y="5785734"/>
                <a:ext cx="34200" cy="279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8D069D2-485F-DD46-A58F-0022D0286CD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82194" y="5770614"/>
                  <a:ext cx="648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7588B00-7595-9845-8F95-2E00067FEA0C}"/>
                    </a:ext>
                  </a:extLst>
                </p14:cNvPr>
                <p14:cNvContentPartPr/>
                <p14:nvPr/>
              </p14:nvContentPartPr>
              <p14:xfrm>
                <a:off x="1467794" y="5633814"/>
                <a:ext cx="244440" cy="260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7588B00-7595-9845-8F95-2E00067FEA0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52314" y="5618334"/>
                  <a:ext cx="274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7F1385D-C59B-C844-B3A7-754A7A8BF20E}"/>
                    </a:ext>
                  </a:extLst>
                </p14:cNvPr>
                <p14:cNvContentPartPr/>
                <p14:nvPr/>
              </p14:nvContentPartPr>
              <p14:xfrm>
                <a:off x="1480754" y="5645694"/>
                <a:ext cx="173160" cy="359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7F1385D-C59B-C844-B3A7-754A7A8BF20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65634" y="5630214"/>
                  <a:ext cx="2037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1B290AE-FA7E-6E45-9748-3142D9809459}"/>
                    </a:ext>
                  </a:extLst>
                </p14:cNvPr>
                <p14:cNvContentPartPr/>
                <p14:nvPr/>
              </p14:nvContentPartPr>
              <p14:xfrm>
                <a:off x="2089154" y="5495934"/>
                <a:ext cx="156600" cy="275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1B290AE-FA7E-6E45-9748-3142D980945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73674" y="5480454"/>
                  <a:ext cx="1872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2FC1183-0BED-9843-8BEE-26F7B773B42D}"/>
                    </a:ext>
                  </a:extLst>
                </p14:cNvPr>
                <p14:cNvContentPartPr/>
                <p14:nvPr/>
              </p14:nvContentPartPr>
              <p14:xfrm>
                <a:off x="2535914" y="5628054"/>
                <a:ext cx="33840" cy="201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2FC1183-0BED-9843-8BEE-26F7B773B42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20794" y="5612934"/>
                  <a:ext cx="644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EFBE9E0-B6E4-F644-AA8F-8E55FF0E570F}"/>
                    </a:ext>
                  </a:extLst>
                </p14:cNvPr>
                <p14:cNvContentPartPr/>
                <p14:nvPr/>
              </p14:nvContentPartPr>
              <p14:xfrm>
                <a:off x="2746154" y="5446614"/>
                <a:ext cx="136080" cy="207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EFBE9E0-B6E4-F644-AA8F-8E55FF0E570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31034" y="5431494"/>
                  <a:ext cx="1663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B0626D4-E181-4747-BCB3-75EFBFF55425}"/>
                    </a:ext>
                  </a:extLst>
                </p14:cNvPr>
                <p14:cNvContentPartPr/>
                <p14:nvPr/>
              </p14:nvContentPartPr>
              <p14:xfrm>
                <a:off x="2916434" y="5320614"/>
                <a:ext cx="165600" cy="381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B0626D4-E181-4747-BCB3-75EFBFF5542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01314" y="5305494"/>
                  <a:ext cx="1958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CA091FC-2114-5B44-A98A-C27E98AAD880}"/>
                    </a:ext>
                  </a:extLst>
                </p14:cNvPr>
                <p14:cNvContentPartPr/>
                <p14:nvPr/>
              </p14:nvContentPartPr>
              <p14:xfrm>
                <a:off x="1689554" y="5051694"/>
                <a:ext cx="1616760" cy="1430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CA091FC-2114-5B44-A98A-C27E98AAD88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74074" y="5036214"/>
                  <a:ext cx="1647360" cy="146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60843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7854768-A771-F24B-8F57-D1A5A0DCD9D9}"/>
                  </a:ext>
                </a:extLst>
              </p14:cNvPr>
              <p14:cNvContentPartPr/>
              <p14:nvPr/>
            </p14:nvContentPartPr>
            <p14:xfrm>
              <a:off x="5838914" y="1120134"/>
              <a:ext cx="2863080" cy="1637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7854768-A771-F24B-8F57-D1A5A0DCD9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3434" y="1105014"/>
                <a:ext cx="2893680" cy="16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ECE1B21-BBC8-3D4A-8604-F1914E0837CB}"/>
                  </a:ext>
                </a:extLst>
              </p14:cNvPr>
              <p14:cNvContentPartPr/>
              <p14:nvPr/>
            </p14:nvContentPartPr>
            <p14:xfrm>
              <a:off x="4211354" y="4028934"/>
              <a:ext cx="3647520" cy="22964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ECE1B21-BBC8-3D4A-8604-F1914E0837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5874" y="4013814"/>
                <a:ext cx="3677760" cy="23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E94149-157F-E641-BB38-DF193D8B18C5}"/>
                  </a:ext>
                </a:extLst>
              </p14:cNvPr>
              <p14:cNvContentPartPr/>
              <p14:nvPr/>
            </p14:nvContentPartPr>
            <p14:xfrm>
              <a:off x="1138394" y="678054"/>
              <a:ext cx="235440" cy="485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E94149-157F-E641-BB38-DF193D8B18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3274" y="662934"/>
                <a:ext cx="26604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C8B26D-F4A4-BC4C-9532-C67D4157C493}"/>
                  </a:ext>
                </a:extLst>
              </p14:cNvPr>
              <p14:cNvContentPartPr/>
              <p14:nvPr/>
            </p14:nvContentPartPr>
            <p14:xfrm>
              <a:off x="1565354" y="951654"/>
              <a:ext cx="40320" cy="3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C8B26D-F4A4-BC4C-9532-C67D4157C4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49874" y="936534"/>
                <a:ext cx="705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21DBC5B-C9E7-A542-AFBD-2C6DB2B2CA10}"/>
                  </a:ext>
                </a:extLst>
              </p14:cNvPr>
              <p14:cNvContentPartPr/>
              <p14:nvPr/>
            </p14:nvContentPartPr>
            <p14:xfrm>
              <a:off x="2486954" y="673014"/>
              <a:ext cx="301680" cy="339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21DBC5B-C9E7-A542-AFBD-2C6DB2B2CA1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71474" y="657894"/>
                <a:ext cx="3322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9BE4E69-496B-0242-B99D-C030962C1E29}"/>
                  </a:ext>
                </a:extLst>
              </p14:cNvPr>
              <p14:cNvContentPartPr/>
              <p14:nvPr/>
            </p14:nvContentPartPr>
            <p14:xfrm>
              <a:off x="2922554" y="701454"/>
              <a:ext cx="38880" cy="298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9BE4E69-496B-0242-B99D-C030962C1E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07434" y="685974"/>
                <a:ext cx="694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B60BB96-5FB4-F747-82BF-DAE3330B6F95}"/>
                  </a:ext>
                </a:extLst>
              </p14:cNvPr>
              <p14:cNvContentPartPr/>
              <p14:nvPr/>
            </p14:nvContentPartPr>
            <p14:xfrm>
              <a:off x="2917514" y="772374"/>
              <a:ext cx="286200" cy="272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B60BB96-5FB4-F747-82BF-DAE3330B6F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02034" y="757254"/>
                <a:ext cx="3168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0A2A38F-CFAC-B240-84DF-B872954D2D54}"/>
                  </a:ext>
                </a:extLst>
              </p14:cNvPr>
              <p14:cNvContentPartPr/>
              <p14:nvPr/>
            </p14:nvContentPartPr>
            <p14:xfrm>
              <a:off x="3288674" y="732774"/>
              <a:ext cx="232200" cy="277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0A2A38F-CFAC-B240-84DF-B872954D2D5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73554" y="717654"/>
                <a:ext cx="2624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26118D3-AB5C-0841-BAE4-69D8B3FA6F08}"/>
                  </a:ext>
                </a:extLst>
              </p14:cNvPr>
              <p14:cNvContentPartPr/>
              <p14:nvPr/>
            </p14:nvContentPartPr>
            <p14:xfrm>
              <a:off x="3325754" y="829614"/>
              <a:ext cx="113760" cy="77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26118D3-AB5C-0841-BAE4-69D8B3FA6F0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10274" y="814494"/>
                <a:ext cx="1443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1599569-3FEB-7045-86D5-496BCCBFE00E}"/>
                  </a:ext>
                </a:extLst>
              </p14:cNvPr>
              <p14:cNvContentPartPr/>
              <p14:nvPr/>
            </p14:nvContentPartPr>
            <p14:xfrm>
              <a:off x="3258794" y="709734"/>
              <a:ext cx="206640" cy="70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1599569-3FEB-7045-86D5-496BCCBFE00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43674" y="694614"/>
                <a:ext cx="2368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9E0E0A9-050F-9E44-9322-1CA62A7E570C}"/>
                  </a:ext>
                </a:extLst>
              </p14:cNvPr>
              <p14:cNvContentPartPr/>
              <p14:nvPr/>
            </p14:nvContentPartPr>
            <p14:xfrm>
              <a:off x="3610154" y="700014"/>
              <a:ext cx="254880" cy="283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9E0E0A9-050F-9E44-9322-1CA62A7E570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95034" y="684894"/>
                <a:ext cx="2854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5307FA5-13E6-FB4F-ACA6-57510625F32C}"/>
                  </a:ext>
                </a:extLst>
              </p14:cNvPr>
              <p14:cNvContentPartPr/>
              <p14:nvPr/>
            </p14:nvContentPartPr>
            <p14:xfrm>
              <a:off x="4051514" y="613614"/>
              <a:ext cx="242280" cy="322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5307FA5-13E6-FB4F-ACA6-57510625F32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36394" y="598134"/>
                <a:ext cx="2728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1272BF-7979-404A-8DCE-A8658FF38DC9}"/>
                  </a:ext>
                </a:extLst>
              </p14:cNvPr>
              <p14:cNvContentPartPr/>
              <p14:nvPr/>
            </p14:nvContentPartPr>
            <p14:xfrm>
              <a:off x="4429874" y="717294"/>
              <a:ext cx="211680" cy="236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1272BF-7979-404A-8DCE-A8658FF38D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14754" y="701814"/>
                <a:ext cx="2422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B372F7B-E398-6F48-A718-39139E18690F}"/>
                  </a:ext>
                </a:extLst>
              </p14:cNvPr>
              <p14:cNvContentPartPr/>
              <p14:nvPr/>
            </p14:nvContentPartPr>
            <p14:xfrm>
              <a:off x="4371194" y="760854"/>
              <a:ext cx="118800" cy="66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B372F7B-E398-6F48-A718-39139E18690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56074" y="745374"/>
                <a:ext cx="1494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D6C591F-72B8-5A47-94D6-20B01A6304D3}"/>
                  </a:ext>
                </a:extLst>
              </p14:cNvPr>
              <p14:cNvContentPartPr/>
              <p14:nvPr/>
            </p14:nvContentPartPr>
            <p14:xfrm>
              <a:off x="4371194" y="640614"/>
              <a:ext cx="166680" cy="53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D6C591F-72B8-5A47-94D6-20B01A6304D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56074" y="625494"/>
                <a:ext cx="1972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AEBCA28-276B-E34D-9086-57DF7E5BB5AC}"/>
                  </a:ext>
                </a:extLst>
              </p14:cNvPr>
              <p14:cNvContentPartPr/>
              <p14:nvPr/>
            </p14:nvContentPartPr>
            <p14:xfrm>
              <a:off x="4708514" y="721254"/>
              <a:ext cx="164160" cy="261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AEBCA28-276B-E34D-9086-57DF7E5BB5A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93394" y="706134"/>
                <a:ext cx="19476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C1F90FF-630B-1341-99B2-5F18524C4793}"/>
                  </a:ext>
                </a:extLst>
              </p14:cNvPr>
              <p14:cNvContentPartPr/>
              <p14:nvPr/>
            </p14:nvContentPartPr>
            <p14:xfrm>
              <a:off x="4861154" y="653934"/>
              <a:ext cx="325800" cy="464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C1F90FF-630B-1341-99B2-5F18524C479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45674" y="638814"/>
                <a:ext cx="35640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8A77E9E-DAA3-1D47-B949-EC139F4780EB}"/>
                  </a:ext>
                </a:extLst>
              </p14:cNvPr>
              <p14:cNvContentPartPr/>
              <p14:nvPr/>
            </p14:nvContentPartPr>
            <p14:xfrm>
              <a:off x="6022154" y="1342974"/>
              <a:ext cx="2438640" cy="1345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8A77E9E-DAA3-1D47-B949-EC139F4780E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07034" y="1327494"/>
                <a:ext cx="2469240" cy="13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81ED729-506F-C345-91A6-C0BC863D5067}"/>
                  </a:ext>
                </a:extLst>
              </p14:cNvPr>
              <p14:cNvContentPartPr/>
              <p14:nvPr/>
            </p14:nvContentPartPr>
            <p14:xfrm>
              <a:off x="9718274" y="1057854"/>
              <a:ext cx="1481760" cy="1561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81ED729-506F-C345-91A6-C0BC863D506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03154" y="1042734"/>
                <a:ext cx="1512360" cy="15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D2FEE3D-E23B-4A4C-BA83-2EECC8765A30}"/>
                  </a:ext>
                </a:extLst>
              </p14:cNvPr>
              <p14:cNvContentPartPr/>
              <p14:nvPr/>
            </p14:nvContentPartPr>
            <p14:xfrm>
              <a:off x="9671834" y="1083774"/>
              <a:ext cx="1304280" cy="1375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D2FEE3D-E23B-4A4C-BA83-2EECC8765A3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56714" y="1068294"/>
                <a:ext cx="1334520" cy="14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3BEED71-8FE7-3A41-B883-73D5D1E1F9CF}"/>
                  </a:ext>
                </a:extLst>
              </p14:cNvPr>
              <p14:cNvContentPartPr/>
              <p14:nvPr/>
            </p14:nvContentPartPr>
            <p14:xfrm>
              <a:off x="1238474" y="2932374"/>
              <a:ext cx="326520" cy="510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3BEED71-8FE7-3A41-B883-73D5D1E1F9C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23354" y="2916894"/>
                <a:ext cx="35676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003A727-E0D8-9444-8057-009277FCA2BD}"/>
                  </a:ext>
                </a:extLst>
              </p14:cNvPr>
              <p14:cNvContentPartPr/>
              <p14:nvPr/>
            </p14:nvContentPartPr>
            <p14:xfrm>
              <a:off x="1702514" y="3281574"/>
              <a:ext cx="8280" cy="6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003A727-E0D8-9444-8057-009277FCA2B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87394" y="3266454"/>
                <a:ext cx="388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0F5E357-02EA-2A45-807E-4F41AE1591AA}"/>
                  </a:ext>
                </a:extLst>
              </p14:cNvPr>
              <p14:cNvContentPartPr/>
              <p14:nvPr/>
            </p14:nvContentPartPr>
            <p14:xfrm>
              <a:off x="2422514" y="2974134"/>
              <a:ext cx="60840" cy="325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0F5E357-02EA-2A45-807E-4F41AE1591A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07394" y="2959014"/>
                <a:ext cx="9108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D9A0631-A2F9-0749-9360-33EDAF1FFA7A}"/>
                  </a:ext>
                </a:extLst>
              </p14:cNvPr>
              <p14:cNvContentPartPr/>
              <p14:nvPr/>
            </p14:nvContentPartPr>
            <p14:xfrm>
              <a:off x="2369234" y="3018774"/>
              <a:ext cx="269640" cy="276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D9A0631-A2F9-0749-9360-33EDAF1FFA7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354114" y="3003654"/>
                <a:ext cx="30024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FF5470E-77C4-974C-AB84-6A486E7E07AA}"/>
                  </a:ext>
                </a:extLst>
              </p14:cNvPr>
              <p14:cNvContentPartPr/>
              <p14:nvPr/>
            </p14:nvContentPartPr>
            <p14:xfrm>
              <a:off x="2721314" y="2996814"/>
              <a:ext cx="245880" cy="305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FF5470E-77C4-974C-AB84-6A486E7E07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705834" y="2981334"/>
                <a:ext cx="2764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1E62397-5292-F44A-8274-244AFF60D0DF}"/>
                  </a:ext>
                </a:extLst>
              </p14:cNvPr>
              <p14:cNvContentPartPr/>
              <p14:nvPr/>
            </p14:nvContentPartPr>
            <p14:xfrm>
              <a:off x="3056834" y="3037134"/>
              <a:ext cx="295920" cy="254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1E62397-5292-F44A-8274-244AFF60D0D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041714" y="3022014"/>
                <a:ext cx="3265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2A178E1-EF6E-284F-ACA9-8BF46BFAF5A1}"/>
                  </a:ext>
                </a:extLst>
              </p14:cNvPr>
              <p14:cNvContentPartPr/>
              <p14:nvPr/>
            </p14:nvContentPartPr>
            <p14:xfrm>
              <a:off x="3444554" y="3074214"/>
              <a:ext cx="27720" cy="284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2A178E1-EF6E-284F-ACA9-8BF46BFAF5A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29434" y="3058734"/>
                <a:ext cx="5832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202F5C9-7C7D-BE4F-84CD-4830D5DED790}"/>
                  </a:ext>
                </a:extLst>
              </p14:cNvPr>
              <p14:cNvContentPartPr/>
              <p14:nvPr/>
            </p14:nvContentPartPr>
            <p14:xfrm>
              <a:off x="3335474" y="3067374"/>
              <a:ext cx="207360" cy="54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202F5C9-7C7D-BE4F-84CD-4830D5DED79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20354" y="3051894"/>
                <a:ext cx="2379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F95F04B-584A-4A4D-9FE3-B25A7C7AFFBF}"/>
                  </a:ext>
                </a:extLst>
              </p14:cNvPr>
              <p14:cNvContentPartPr/>
              <p14:nvPr/>
            </p14:nvContentPartPr>
            <p14:xfrm>
              <a:off x="3686834" y="2992494"/>
              <a:ext cx="174960" cy="299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F95F04B-584A-4A4D-9FE3-B25A7C7AFF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71354" y="2977374"/>
                <a:ext cx="2055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36E1144-CF24-6F46-9290-E220624FB5DB}"/>
                  </a:ext>
                </a:extLst>
              </p14:cNvPr>
              <p14:cNvContentPartPr/>
              <p14:nvPr/>
            </p14:nvContentPartPr>
            <p14:xfrm>
              <a:off x="3880154" y="3027774"/>
              <a:ext cx="185040" cy="306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36E1144-CF24-6F46-9290-E220624FB5D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65034" y="3012654"/>
                <a:ext cx="2156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4A9E9FA-9801-584F-A675-2B0B0C1C3551}"/>
                  </a:ext>
                </a:extLst>
              </p14:cNvPr>
              <p14:cNvContentPartPr/>
              <p14:nvPr/>
            </p14:nvContentPartPr>
            <p14:xfrm>
              <a:off x="4177874" y="3020934"/>
              <a:ext cx="28440" cy="283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4A9E9FA-9801-584F-A675-2B0B0C1C355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162394" y="3005814"/>
                <a:ext cx="586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24485CA-445C-964C-B720-E9C6A6E79AFA}"/>
                  </a:ext>
                </a:extLst>
              </p14:cNvPr>
              <p14:cNvContentPartPr/>
              <p14:nvPr/>
            </p14:nvContentPartPr>
            <p14:xfrm>
              <a:off x="4223954" y="2979174"/>
              <a:ext cx="285480" cy="466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24485CA-445C-964C-B720-E9C6A6E79AF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208474" y="2964054"/>
                <a:ext cx="3157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FC68D2D-18FB-F545-9E0C-3C875EDD3CF2}"/>
                  </a:ext>
                </a:extLst>
              </p14:cNvPr>
              <p14:cNvContentPartPr/>
              <p14:nvPr/>
            </p14:nvContentPartPr>
            <p14:xfrm>
              <a:off x="4563794" y="3441054"/>
              <a:ext cx="2084760" cy="2647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FC68D2D-18FB-F545-9E0C-3C875EDD3CF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548674" y="3425934"/>
                <a:ext cx="2115360" cy="267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912C2505-1B17-E647-AE92-3333A9E00CF4}"/>
              </a:ext>
            </a:extLst>
          </p:cNvPr>
          <p:cNvGrpSpPr/>
          <p:nvPr/>
        </p:nvGrpSpPr>
        <p:grpSpPr>
          <a:xfrm>
            <a:off x="8869754" y="3325134"/>
            <a:ext cx="3279240" cy="2460600"/>
            <a:chOff x="8869754" y="3325134"/>
            <a:chExt cx="3279240" cy="246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90ABD96-39DB-664A-986E-79B3F910EEDA}"/>
                    </a:ext>
                  </a:extLst>
                </p14:cNvPr>
                <p14:cNvContentPartPr/>
                <p14:nvPr/>
              </p14:nvContentPartPr>
              <p14:xfrm>
                <a:off x="8869754" y="3855414"/>
                <a:ext cx="2619360" cy="1930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90ABD96-39DB-664A-986E-79B3F910EED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54634" y="3840294"/>
                  <a:ext cx="2649600" cy="19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61E2A47-1443-7849-B8E8-B9C34B74ED1D}"/>
                    </a:ext>
                  </a:extLst>
                </p14:cNvPr>
                <p14:cNvContentPartPr/>
                <p14:nvPr/>
              </p14:nvContentPartPr>
              <p14:xfrm>
                <a:off x="9080714" y="3325134"/>
                <a:ext cx="3068280" cy="2243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61E2A47-1443-7849-B8E8-B9C34B74ED1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65594" y="3309654"/>
                  <a:ext cx="3098880" cy="22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E718ED1-F562-6440-B80A-2373D7D7849C}"/>
                    </a:ext>
                  </a:extLst>
                </p14:cNvPr>
                <p14:cNvContentPartPr/>
                <p14:nvPr/>
              </p14:nvContentPartPr>
              <p14:xfrm>
                <a:off x="9912314" y="3878094"/>
                <a:ext cx="173520" cy="239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E718ED1-F562-6440-B80A-2373D7D7849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897194" y="3862974"/>
                  <a:ext cx="2041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BE6E7F4-7D3E-5849-AAB8-99330BDF1E0C}"/>
                    </a:ext>
                  </a:extLst>
                </p14:cNvPr>
                <p14:cNvContentPartPr/>
                <p14:nvPr/>
              </p14:nvContentPartPr>
              <p14:xfrm>
                <a:off x="10058114" y="3947574"/>
                <a:ext cx="858600" cy="65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BE6E7F4-7D3E-5849-AAB8-99330BDF1E0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042994" y="3932094"/>
                  <a:ext cx="8892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600B2B7-A637-AA4A-B5F6-A21F8D4C6F88}"/>
                    </a:ext>
                  </a:extLst>
                </p14:cNvPr>
                <p14:cNvContentPartPr/>
                <p14:nvPr/>
              </p14:nvContentPartPr>
              <p14:xfrm>
                <a:off x="10814474" y="3839214"/>
                <a:ext cx="176040" cy="238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600B2B7-A637-AA4A-B5F6-A21F8D4C6F8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799354" y="3823734"/>
                  <a:ext cx="20628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10E6C5A-8B7C-504B-B345-4D01FFF4D4AE}"/>
              </a:ext>
            </a:extLst>
          </p:cNvPr>
          <p:cNvGrpSpPr/>
          <p:nvPr/>
        </p:nvGrpSpPr>
        <p:grpSpPr>
          <a:xfrm>
            <a:off x="5004434" y="3797814"/>
            <a:ext cx="492120" cy="218160"/>
            <a:chOff x="5004434" y="3797814"/>
            <a:chExt cx="492120" cy="21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A6F7725-5910-6042-864B-F9554CB3E55F}"/>
                    </a:ext>
                  </a:extLst>
                </p14:cNvPr>
                <p14:cNvContentPartPr/>
                <p14:nvPr/>
              </p14:nvContentPartPr>
              <p14:xfrm>
                <a:off x="5037194" y="3797814"/>
                <a:ext cx="181080" cy="218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A6F7725-5910-6042-864B-F9554CB3E5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22074" y="3782694"/>
                  <a:ext cx="2116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2CAA124-91BD-7D41-B0E4-0DBCC908DB1F}"/>
                    </a:ext>
                  </a:extLst>
                </p14:cNvPr>
                <p14:cNvContentPartPr/>
                <p14:nvPr/>
              </p14:nvContentPartPr>
              <p14:xfrm>
                <a:off x="5123594" y="3894654"/>
                <a:ext cx="239760" cy="15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2CAA124-91BD-7D41-B0E4-0DBCC908DB1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08474" y="3879534"/>
                  <a:ext cx="270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2AAFBD2-D4E6-E445-A627-5A646BC6AD13}"/>
                    </a:ext>
                  </a:extLst>
                </p14:cNvPr>
                <p14:cNvContentPartPr/>
                <p14:nvPr/>
              </p14:nvContentPartPr>
              <p14:xfrm>
                <a:off x="5352194" y="3831654"/>
                <a:ext cx="144360" cy="19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2AAFBD2-D4E6-E445-A627-5A646BC6AD1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37074" y="3816534"/>
                  <a:ext cx="174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9A975C4-D09F-9840-9B5C-B9B6C0C97A8C}"/>
                    </a:ext>
                  </a:extLst>
                </p14:cNvPr>
                <p14:cNvContentPartPr/>
                <p14:nvPr/>
              </p14:nvContentPartPr>
              <p14:xfrm>
                <a:off x="5370914" y="3811134"/>
                <a:ext cx="100800" cy="203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9A975C4-D09F-9840-9B5C-B9B6C0C97A8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55794" y="3796014"/>
                  <a:ext cx="1314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0D1526F-03DD-8D43-BD4F-3D39753CED59}"/>
                    </a:ext>
                  </a:extLst>
                </p14:cNvPr>
                <p14:cNvContentPartPr/>
                <p14:nvPr/>
              </p14:nvContentPartPr>
              <p14:xfrm>
                <a:off x="5004434" y="3860454"/>
                <a:ext cx="1080" cy="2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0D1526F-03DD-8D43-BD4F-3D39753CED5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89314" y="3845334"/>
                  <a:ext cx="31680" cy="3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7262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A4A2E077-65CA-4945-A13C-2F8110CC4609}"/>
              </a:ext>
            </a:extLst>
          </p:cNvPr>
          <p:cNvGrpSpPr/>
          <p:nvPr/>
        </p:nvGrpSpPr>
        <p:grpSpPr>
          <a:xfrm>
            <a:off x="375194" y="196734"/>
            <a:ext cx="4145760" cy="4123800"/>
            <a:chOff x="375194" y="196734"/>
            <a:chExt cx="4145760" cy="412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F6B811-7FF6-F349-A9F1-B8918FF8D6D3}"/>
                    </a:ext>
                  </a:extLst>
                </p14:cNvPr>
                <p14:cNvContentPartPr/>
                <p14:nvPr/>
              </p14:nvContentPartPr>
              <p14:xfrm>
                <a:off x="3121274" y="1615854"/>
                <a:ext cx="58320" cy="1458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F6B811-7FF6-F349-A9F1-B8918FF8D6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90674" y="1585254"/>
                  <a:ext cx="119520" cy="15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27C793A-D70A-BA4D-A01D-71F1CD477A80}"/>
                    </a:ext>
                  </a:extLst>
                </p14:cNvPr>
                <p14:cNvContentPartPr/>
                <p14:nvPr/>
              </p14:nvContentPartPr>
              <p14:xfrm>
                <a:off x="2993114" y="1510374"/>
                <a:ext cx="889560" cy="1877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27C793A-D70A-BA4D-A01D-71F1CD477A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62514" y="1479774"/>
                  <a:ext cx="950760" cy="19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AA7135-DF6F-B846-9C9D-89F31CDA11BA}"/>
                    </a:ext>
                  </a:extLst>
                </p14:cNvPr>
                <p14:cNvContentPartPr/>
                <p14:nvPr/>
              </p14:nvContentPartPr>
              <p14:xfrm>
                <a:off x="3373634" y="811614"/>
                <a:ext cx="67680" cy="781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AA7135-DF6F-B846-9C9D-89F31CDA11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43034" y="781014"/>
                  <a:ext cx="129240" cy="84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6C936C6-053F-E94A-8A23-AA2EF241D0A7}"/>
                    </a:ext>
                  </a:extLst>
                </p14:cNvPr>
                <p14:cNvContentPartPr/>
                <p14:nvPr/>
              </p14:nvContentPartPr>
              <p14:xfrm>
                <a:off x="3363554" y="772374"/>
                <a:ext cx="158760" cy="135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C936C6-053F-E94A-8A23-AA2EF241D0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32954" y="741774"/>
                  <a:ext cx="219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ACB1B48-0C45-894E-A5B7-F3596CE29311}"/>
                    </a:ext>
                  </a:extLst>
                </p14:cNvPr>
                <p14:cNvContentPartPr/>
                <p14:nvPr/>
              </p14:nvContentPartPr>
              <p14:xfrm>
                <a:off x="3318554" y="740694"/>
                <a:ext cx="289440" cy="121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ACB1B48-0C45-894E-A5B7-F3596CE2931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87954" y="710094"/>
                  <a:ext cx="3506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01228C-D152-584D-A7E9-06283C4DA754}"/>
                    </a:ext>
                  </a:extLst>
                </p14:cNvPr>
                <p14:cNvContentPartPr/>
                <p14:nvPr/>
              </p14:nvContentPartPr>
              <p14:xfrm>
                <a:off x="3361394" y="732774"/>
                <a:ext cx="185760" cy="265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01228C-D152-584D-A7E9-06283C4DA7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30794" y="702174"/>
                  <a:ext cx="2473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B6BF5C3-DEB0-DB43-9177-679F5B5356CD}"/>
                    </a:ext>
                  </a:extLst>
                </p14:cNvPr>
                <p14:cNvContentPartPr/>
                <p14:nvPr/>
              </p14:nvContentPartPr>
              <p14:xfrm>
                <a:off x="3510434" y="3411534"/>
                <a:ext cx="241920" cy="90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B6BF5C3-DEB0-DB43-9177-679F5B5356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79474" y="3380934"/>
                  <a:ext cx="303120" cy="9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DB2ECCB-3E15-1D41-8590-4B9255AF87E5}"/>
                    </a:ext>
                  </a:extLst>
                </p14:cNvPr>
                <p14:cNvContentPartPr/>
                <p14:nvPr/>
              </p14:nvContentPartPr>
              <p14:xfrm>
                <a:off x="3057194" y="3506934"/>
                <a:ext cx="309600" cy="680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B2ECCB-3E15-1D41-8590-4B9255AF87E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26594" y="3476334"/>
                  <a:ext cx="370800" cy="74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360714F-F1A9-184D-9E9C-67B8A332A3CE}"/>
                    </a:ext>
                  </a:extLst>
                </p14:cNvPr>
                <p14:cNvContentPartPr/>
                <p14:nvPr/>
              </p14:nvContentPartPr>
              <p14:xfrm>
                <a:off x="2348714" y="3863334"/>
                <a:ext cx="245160" cy="289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360714F-F1A9-184D-9E9C-67B8A332A3C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18114" y="3832734"/>
                  <a:ext cx="3067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C57B133-0672-EE41-8D35-17E6AF12E8DA}"/>
                    </a:ext>
                  </a:extLst>
                </p14:cNvPr>
                <p14:cNvContentPartPr/>
                <p14:nvPr/>
              </p14:nvContentPartPr>
              <p14:xfrm>
                <a:off x="2594954" y="3863334"/>
                <a:ext cx="140760" cy="235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C57B133-0672-EE41-8D35-17E6AF12E8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63994" y="3832734"/>
                  <a:ext cx="2019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77151A-DB6C-0241-B604-01EFD4E8917A}"/>
                    </a:ext>
                  </a:extLst>
                </p14:cNvPr>
                <p14:cNvContentPartPr/>
                <p14:nvPr/>
              </p14:nvContentPartPr>
              <p14:xfrm>
                <a:off x="2569754" y="3841014"/>
                <a:ext cx="117360" cy="92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77151A-DB6C-0241-B604-01EFD4E891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38794" y="3810054"/>
                  <a:ext cx="1785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F855520-9306-5647-9FA6-67EF918E1930}"/>
                    </a:ext>
                  </a:extLst>
                </p14:cNvPr>
                <p14:cNvContentPartPr/>
                <p14:nvPr/>
              </p14:nvContentPartPr>
              <p14:xfrm>
                <a:off x="2758754" y="3769014"/>
                <a:ext cx="34560" cy="22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F855520-9306-5647-9FA6-67EF918E19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28154" y="3738414"/>
                  <a:ext cx="957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475BBC6-5CDF-A145-B506-6CF25C0E09F0}"/>
                    </a:ext>
                  </a:extLst>
                </p14:cNvPr>
                <p14:cNvContentPartPr/>
                <p14:nvPr/>
              </p14:nvContentPartPr>
              <p14:xfrm>
                <a:off x="2845874" y="3613854"/>
                <a:ext cx="38160" cy="411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475BBC6-5CDF-A145-B506-6CF25C0E09F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14914" y="3583254"/>
                  <a:ext cx="993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CD93490-AFCD-5446-8C65-08926F68EDF0}"/>
                    </a:ext>
                  </a:extLst>
                </p14:cNvPr>
                <p14:cNvContentPartPr/>
                <p14:nvPr/>
              </p14:nvContentPartPr>
              <p14:xfrm>
                <a:off x="2995274" y="3814014"/>
                <a:ext cx="33840" cy="23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CD93490-AFCD-5446-8C65-08926F68EDF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64674" y="3783414"/>
                  <a:ext cx="954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E0FB5C0-41A6-A94C-805C-DE4C81120E75}"/>
                    </a:ext>
                  </a:extLst>
                </p14:cNvPr>
                <p14:cNvContentPartPr/>
                <p14:nvPr/>
              </p14:nvContentPartPr>
              <p14:xfrm>
                <a:off x="2750114" y="1728894"/>
                <a:ext cx="408600" cy="1340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E0FB5C0-41A6-A94C-805C-DE4C81120E7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19514" y="1698294"/>
                  <a:ext cx="470160" cy="14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E19FC53-FBCB-E540-A618-104DE349F75B}"/>
                    </a:ext>
                  </a:extLst>
                </p14:cNvPr>
                <p14:cNvContentPartPr/>
                <p14:nvPr/>
              </p14:nvContentPartPr>
              <p14:xfrm>
                <a:off x="2049194" y="2364654"/>
                <a:ext cx="250920" cy="338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E19FC53-FBCB-E540-A618-104DE349F7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18594" y="2334054"/>
                  <a:ext cx="3121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F15E628-346A-6C4F-86B5-E16996F8178C}"/>
                    </a:ext>
                  </a:extLst>
                </p14:cNvPr>
                <p14:cNvContentPartPr/>
                <p14:nvPr/>
              </p14:nvContentPartPr>
              <p14:xfrm>
                <a:off x="2120474" y="2330814"/>
                <a:ext cx="177120" cy="113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F15E628-346A-6C4F-86B5-E16996F817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89874" y="2300214"/>
                  <a:ext cx="2383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EED8AF-0428-E14A-9DCB-6F54D336C515}"/>
                    </a:ext>
                  </a:extLst>
                </p14:cNvPr>
                <p14:cNvContentPartPr/>
                <p14:nvPr/>
              </p14:nvContentPartPr>
              <p14:xfrm>
                <a:off x="2285354" y="2377254"/>
                <a:ext cx="156960" cy="208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EED8AF-0428-E14A-9DCB-6F54D336C51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54754" y="2346654"/>
                  <a:ext cx="2181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2926017-1F96-3144-94E8-99BE1F4C1127}"/>
                    </a:ext>
                  </a:extLst>
                </p14:cNvPr>
                <p14:cNvContentPartPr/>
                <p14:nvPr/>
              </p14:nvContentPartPr>
              <p14:xfrm>
                <a:off x="2451314" y="2385534"/>
                <a:ext cx="10440" cy="20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2926017-1F96-3144-94E8-99BE1F4C112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20714" y="2354934"/>
                  <a:ext cx="716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93BD84D-41E2-1D49-8E92-8B44349E7F54}"/>
                    </a:ext>
                  </a:extLst>
                </p14:cNvPr>
                <p14:cNvContentPartPr/>
                <p14:nvPr/>
              </p14:nvContentPartPr>
              <p14:xfrm>
                <a:off x="2569754" y="2199054"/>
                <a:ext cx="32400" cy="306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93BD84D-41E2-1D49-8E92-8B44349E7F5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39154" y="2168454"/>
                  <a:ext cx="939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E160DED-45BE-A948-AE3C-F4D2CE52AFA4}"/>
                    </a:ext>
                  </a:extLst>
                </p14:cNvPr>
                <p14:cNvContentPartPr/>
                <p14:nvPr/>
              </p14:nvContentPartPr>
              <p14:xfrm>
                <a:off x="2674514" y="2546094"/>
                <a:ext cx="69120" cy="99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E160DED-45BE-A948-AE3C-F4D2CE52AF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43914" y="2515134"/>
                  <a:ext cx="1303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18E14ED-3112-CD43-8DF7-395EDFB3EBAD}"/>
                    </a:ext>
                  </a:extLst>
                </p14:cNvPr>
                <p14:cNvContentPartPr/>
                <p14:nvPr/>
              </p14:nvContentPartPr>
              <p14:xfrm>
                <a:off x="2966114" y="879654"/>
                <a:ext cx="285120" cy="787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18E14ED-3112-CD43-8DF7-395EDFB3EBA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35514" y="848694"/>
                  <a:ext cx="34668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B179F02-5651-E241-9F97-85F521D6B023}"/>
                    </a:ext>
                  </a:extLst>
                </p14:cNvPr>
                <p14:cNvContentPartPr/>
                <p14:nvPr/>
              </p14:nvContentPartPr>
              <p14:xfrm>
                <a:off x="2346914" y="1258014"/>
                <a:ext cx="113760" cy="208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B179F02-5651-E241-9F97-85F521D6B02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16314" y="1227414"/>
                  <a:ext cx="1753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2D39127-0FCF-9C4B-8B3C-2DAB86510871}"/>
                    </a:ext>
                  </a:extLst>
                </p14:cNvPr>
                <p14:cNvContentPartPr/>
                <p14:nvPr/>
              </p14:nvContentPartPr>
              <p14:xfrm>
                <a:off x="2530154" y="1324254"/>
                <a:ext cx="88920" cy="173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2D39127-0FCF-9C4B-8B3C-2DAB8651087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99554" y="1293294"/>
                  <a:ext cx="1501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FFF4350-DEF3-2247-80F7-C8A6D8084255}"/>
                    </a:ext>
                  </a:extLst>
                </p14:cNvPr>
                <p14:cNvContentPartPr/>
                <p14:nvPr/>
              </p14:nvContentPartPr>
              <p14:xfrm>
                <a:off x="2490914" y="1254414"/>
                <a:ext cx="70560" cy="77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FFF4350-DEF3-2247-80F7-C8A6D808425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59954" y="1223814"/>
                  <a:ext cx="131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1AD188-F995-0944-9C79-4D603453F7A7}"/>
                    </a:ext>
                  </a:extLst>
                </p14:cNvPr>
                <p14:cNvContentPartPr/>
                <p14:nvPr/>
              </p14:nvContentPartPr>
              <p14:xfrm>
                <a:off x="2734994" y="1087734"/>
                <a:ext cx="28440" cy="63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1AD188-F995-0944-9C79-4D603453F7A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04394" y="1057134"/>
                  <a:ext cx="89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5FA5404-F9D1-D84F-BA86-A4EDC07DE591}"/>
                    </a:ext>
                  </a:extLst>
                </p14:cNvPr>
                <p14:cNvContentPartPr/>
                <p14:nvPr/>
              </p14:nvContentPartPr>
              <p14:xfrm>
                <a:off x="2836874" y="1000974"/>
                <a:ext cx="24840" cy="303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5FA5404-F9D1-D84F-BA86-A4EDC07DE59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06274" y="970374"/>
                  <a:ext cx="860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2C2EF09-577E-024D-AB05-F73BB2080439}"/>
                    </a:ext>
                  </a:extLst>
                </p14:cNvPr>
                <p14:cNvContentPartPr/>
                <p14:nvPr/>
              </p14:nvContentPartPr>
              <p14:xfrm>
                <a:off x="2948114" y="1267014"/>
                <a:ext cx="4680" cy="18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2C2EF09-577E-024D-AB05-F73BB208043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17514" y="1236414"/>
                  <a:ext cx="658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B444EDE-11EE-1D41-8A0D-C714FA311157}"/>
                    </a:ext>
                  </a:extLst>
                </p14:cNvPr>
                <p14:cNvContentPartPr/>
                <p14:nvPr/>
              </p14:nvContentPartPr>
              <p14:xfrm>
                <a:off x="3893114" y="3327294"/>
                <a:ext cx="232200" cy="83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B444EDE-11EE-1D41-8A0D-C714FA31115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62514" y="3296694"/>
                  <a:ext cx="2934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73BECB7-5437-0446-AA16-5E99CF6A3665}"/>
                    </a:ext>
                  </a:extLst>
                </p14:cNvPr>
                <p14:cNvContentPartPr/>
                <p14:nvPr/>
              </p14:nvContentPartPr>
              <p14:xfrm>
                <a:off x="3673154" y="2295894"/>
                <a:ext cx="258120" cy="50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73BECB7-5437-0446-AA16-5E99CF6A36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42554" y="2265294"/>
                  <a:ext cx="319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73B5C4F-24E0-BC4D-B125-A2905B5EA7A0}"/>
                    </a:ext>
                  </a:extLst>
                </p14:cNvPr>
                <p14:cNvContentPartPr/>
                <p14:nvPr/>
              </p14:nvContentPartPr>
              <p14:xfrm>
                <a:off x="4082474" y="2191134"/>
                <a:ext cx="141480" cy="209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73B5C4F-24E0-BC4D-B125-A2905B5EA7A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51874" y="2160534"/>
                  <a:ext cx="2030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C774F66-05EE-5A4B-ABD3-8162A3F81912}"/>
                    </a:ext>
                  </a:extLst>
                </p14:cNvPr>
                <p14:cNvContentPartPr/>
                <p14:nvPr/>
              </p14:nvContentPartPr>
              <p14:xfrm>
                <a:off x="4027754" y="2105094"/>
                <a:ext cx="214200" cy="110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C774F66-05EE-5A4B-ABD3-8162A3F8191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97154" y="2074494"/>
                  <a:ext cx="275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1ADA9DA-445D-604E-86DF-C8C7EF1BB429}"/>
                    </a:ext>
                  </a:extLst>
                </p14:cNvPr>
                <p14:cNvContentPartPr/>
                <p14:nvPr/>
              </p14:nvContentPartPr>
              <p14:xfrm>
                <a:off x="4151954" y="1935534"/>
                <a:ext cx="369000" cy="363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1ADA9DA-445D-604E-86DF-C8C7EF1BB42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21354" y="1904934"/>
                  <a:ext cx="4305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4BE8523-08A3-1947-A2A8-EFC73D2B05AC}"/>
                    </a:ext>
                  </a:extLst>
                </p14:cNvPr>
                <p14:cNvContentPartPr/>
                <p14:nvPr/>
              </p14:nvContentPartPr>
              <p14:xfrm>
                <a:off x="3896354" y="1324974"/>
                <a:ext cx="184680" cy="257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4BE8523-08A3-1947-A2A8-EFC73D2B05A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65394" y="1294014"/>
                  <a:ext cx="2458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5A44BB4-B4D5-0A49-AFF9-F085CA558102}"/>
                    </a:ext>
                  </a:extLst>
                </p14:cNvPr>
                <p14:cNvContentPartPr/>
                <p14:nvPr/>
              </p14:nvContentPartPr>
              <p14:xfrm>
                <a:off x="4201274" y="1426494"/>
                <a:ext cx="117720" cy="231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5A44BB4-B4D5-0A49-AFF9-F085CA55810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70674" y="1395894"/>
                  <a:ext cx="1792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A4F65CE-C8C0-3641-A2DA-2DD5CE84CFDC}"/>
                    </a:ext>
                  </a:extLst>
                </p14:cNvPr>
                <p14:cNvContentPartPr/>
                <p14:nvPr/>
              </p14:nvContentPartPr>
              <p14:xfrm>
                <a:off x="4193354" y="1312734"/>
                <a:ext cx="230760" cy="114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A4F65CE-C8C0-3641-A2DA-2DD5CE84CFD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62754" y="1282134"/>
                  <a:ext cx="2919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75801DE-3A30-7E42-AC90-27E97DD488BE}"/>
                    </a:ext>
                  </a:extLst>
                </p14:cNvPr>
                <p14:cNvContentPartPr/>
                <p14:nvPr/>
              </p14:nvContentPartPr>
              <p14:xfrm>
                <a:off x="423794" y="513894"/>
                <a:ext cx="303840" cy="451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75801DE-3A30-7E42-AC90-27E97DD488B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2834" y="483294"/>
                  <a:ext cx="36540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DE4E021-8DF9-E24F-8640-9ADD7B45B9EC}"/>
                    </a:ext>
                  </a:extLst>
                </p14:cNvPr>
                <p14:cNvContentPartPr/>
                <p14:nvPr/>
              </p14:nvContentPartPr>
              <p14:xfrm>
                <a:off x="754634" y="734574"/>
                <a:ext cx="167760" cy="188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DE4E021-8DF9-E24F-8640-9ADD7B45B9E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4034" y="703974"/>
                  <a:ext cx="2289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0EB2554-41F1-294C-8043-0DC4B0FA8E13}"/>
                    </a:ext>
                  </a:extLst>
                </p14:cNvPr>
                <p14:cNvContentPartPr/>
                <p14:nvPr/>
              </p14:nvContentPartPr>
              <p14:xfrm>
                <a:off x="1000874" y="717294"/>
                <a:ext cx="148320" cy="98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0EB2554-41F1-294C-8043-0DC4B0FA8E1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0274" y="686334"/>
                  <a:ext cx="2098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5CF8E0D-3F0F-314A-B494-35E843FC3D78}"/>
                    </a:ext>
                  </a:extLst>
                </p14:cNvPr>
                <p14:cNvContentPartPr/>
                <p14:nvPr/>
              </p14:nvContentPartPr>
              <p14:xfrm>
                <a:off x="967394" y="681654"/>
                <a:ext cx="136440" cy="289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5CF8E0D-3F0F-314A-B494-35E843FC3D7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6434" y="651054"/>
                  <a:ext cx="1976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933175D-20AC-B845-90EA-980239BB4AEB}"/>
                    </a:ext>
                  </a:extLst>
                </p14:cNvPr>
                <p14:cNvContentPartPr/>
                <p14:nvPr/>
              </p14:nvContentPartPr>
              <p14:xfrm>
                <a:off x="1324154" y="479694"/>
                <a:ext cx="160560" cy="302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933175D-20AC-B845-90EA-980239BB4AE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93554" y="449094"/>
                  <a:ext cx="2221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56FFCDA-279D-F745-A44F-BE2D66BF4062}"/>
                    </a:ext>
                  </a:extLst>
                </p14:cNvPr>
                <p14:cNvContentPartPr/>
                <p14:nvPr/>
              </p14:nvContentPartPr>
              <p14:xfrm>
                <a:off x="1654994" y="385374"/>
                <a:ext cx="270360" cy="360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56FFCDA-279D-F745-A44F-BE2D66BF40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24034" y="354774"/>
                  <a:ext cx="3315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1AC3980-DFD6-154E-B9B3-285446375C2B}"/>
                    </a:ext>
                  </a:extLst>
                </p14:cNvPr>
                <p14:cNvContentPartPr/>
                <p14:nvPr/>
              </p14:nvContentPartPr>
              <p14:xfrm>
                <a:off x="1970354" y="307254"/>
                <a:ext cx="412560" cy="374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1AC3980-DFD6-154E-B9B3-285446375C2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39754" y="276654"/>
                  <a:ext cx="4737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B674069-903D-B24C-AE59-54EA0171A2E7}"/>
                    </a:ext>
                  </a:extLst>
                </p14:cNvPr>
                <p14:cNvContentPartPr/>
                <p14:nvPr/>
              </p14:nvContentPartPr>
              <p14:xfrm>
                <a:off x="2277794" y="386094"/>
                <a:ext cx="3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B674069-903D-B24C-AE59-54EA0171A2E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47194" y="355494"/>
                  <a:ext cx="61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6F52BDC-2827-944D-A376-768460DD77B4}"/>
                    </a:ext>
                  </a:extLst>
                </p14:cNvPr>
                <p14:cNvContentPartPr/>
                <p14:nvPr/>
              </p14:nvContentPartPr>
              <p14:xfrm>
                <a:off x="2438354" y="425334"/>
                <a:ext cx="128160" cy="310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6F52BDC-2827-944D-A376-768460DD77B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07754" y="394734"/>
                  <a:ext cx="1893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48EE471-8EB9-E84A-81F4-06AB5312AF84}"/>
                    </a:ext>
                  </a:extLst>
                </p14:cNvPr>
                <p14:cNvContentPartPr/>
                <p14:nvPr/>
              </p14:nvContentPartPr>
              <p14:xfrm>
                <a:off x="2624834" y="196734"/>
                <a:ext cx="116640" cy="469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48EE471-8EB9-E84A-81F4-06AB5312AF8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94234" y="166134"/>
                  <a:ext cx="1782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C81CC61-14F9-1B4E-AF36-76175BCC00EC}"/>
                    </a:ext>
                  </a:extLst>
                </p14:cNvPr>
                <p14:cNvContentPartPr/>
                <p14:nvPr/>
              </p14:nvContentPartPr>
              <p14:xfrm>
                <a:off x="2743634" y="299334"/>
                <a:ext cx="883080" cy="271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C81CC61-14F9-1B4E-AF36-76175BCC00E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13034" y="268734"/>
                  <a:ext cx="9442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C3852CB-9924-644B-B8BE-48B34CC26807}"/>
                    </a:ext>
                  </a:extLst>
                </p14:cNvPr>
                <p14:cNvContentPartPr/>
                <p14:nvPr/>
              </p14:nvContentPartPr>
              <p14:xfrm>
                <a:off x="508754" y="852294"/>
                <a:ext cx="2153160" cy="579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C3852CB-9924-644B-B8BE-48B34CC2680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8154" y="821694"/>
                  <a:ext cx="221472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4A0C4CE-A94D-504A-84B0-094156C189B7}"/>
                    </a:ext>
                  </a:extLst>
                </p14:cNvPr>
                <p14:cNvContentPartPr/>
                <p14:nvPr/>
              </p14:nvContentPartPr>
              <p14:xfrm>
                <a:off x="375194" y="2084934"/>
                <a:ext cx="254160" cy="349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4A0C4CE-A94D-504A-84B0-094156C189B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4594" y="2053974"/>
                  <a:ext cx="3153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AF5C898-89E6-8C49-94A0-0E49BCD9D627}"/>
                    </a:ext>
                  </a:extLst>
                </p14:cNvPr>
                <p14:cNvContentPartPr/>
                <p14:nvPr/>
              </p14:nvContentPartPr>
              <p14:xfrm>
                <a:off x="693434" y="2238654"/>
                <a:ext cx="262800" cy="213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AF5C898-89E6-8C49-94A0-0E49BCD9D62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62834" y="2207694"/>
                  <a:ext cx="3240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88A83F0-2D0D-C648-95F2-2C74D47E92D9}"/>
                    </a:ext>
                  </a:extLst>
                </p14:cNvPr>
                <p14:cNvContentPartPr/>
                <p14:nvPr/>
              </p14:nvContentPartPr>
              <p14:xfrm>
                <a:off x="969554" y="2010054"/>
                <a:ext cx="89280" cy="420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88A83F0-2D0D-C648-95F2-2C74D47E92D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8594" y="1979094"/>
                  <a:ext cx="15084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59DB51E-D262-864A-8E44-B9A82D52880E}"/>
                    </a:ext>
                  </a:extLst>
                </p14:cNvPr>
                <p14:cNvContentPartPr/>
                <p14:nvPr/>
              </p14:nvContentPartPr>
              <p14:xfrm>
                <a:off x="866954" y="2183934"/>
                <a:ext cx="235800" cy="126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59DB51E-D262-864A-8E44-B9A82D52880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36354" y="2153334"/>
                  <a:ext cx="297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611A83A-2DE2-FC45-9B19-D3C0142DEF54}"/>
                    </a:ext>
                  </a:extLst>
                </p14:cNvPr>
                <p14:cNvContentPartPr/>
                <p14:nvPr/>
              </p14:nvContentPartPr>
              <p14:xfrm>
                <a:off x="1245314" y="1915374"/>
                <a:ext cx="97200" cy="444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611A83A-2DE2-FC45-9B19-D3C0142DEF5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14714" y="1884774"/>
                  <a:ext cx="15876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78EBBB8-0F2B-B243-9100-3B8B76B9B5CB}"/>
                    </a:ext>
                  </a:extLst>
                </p14:cNvPr>
                <p14:cNvContentPartPr/>
                <p14:nvPr/>
              </p14:nvContentPartPr>
              <p14:xfrm>
                <a:off x="1371314" y="2175294"/>
                <a:ext cx="71640" cy="215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78EBBB8-0F2B-B243-9100-3B8B76B9B5C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40714" y="2144694"/>
                  <a:ext cx="1332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7C59C5B-BFAF-A14C-85BB-96B34AA0BCC5}"/>
                    </a:ext>
                  </a:extLst>
                </p14:cNvPr>
                <p14:cNvContentPartPr/>
                <p14:nvPr/>
              </p14:nvContentPartPr>
              <p14:xfrm>
                <a:off x="1371314" y="1994214"/>
                <a:ext cx="5040" cy="5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7C59C5B-BFAF-A14C-85BB-96B34AA0BC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40714" y="1963614"/>
                  <a:ext cx="662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D223D05-C09E-E144-89E0-4FD948F54B7D}"/>
                    </a:ext>
                  </a:extLst>
                </p14:cNvPr>
                <p14:cNvContentPartPr/>
                <p14:nvPr/>
              </p14:nvContentPartPr>
              <p14:xfrm>
                <a:off x="1513514" y="2117694"/>
                <a:ext cx="119880" cy="138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D223D05-C09E-E144-89E0-4FD948F54B7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482554" y="2086734"/>
                  <a:ext cx="181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1C3619D-A15E-9443-A452-FEF324BFE7F2}"/>
                    </a:ext>
                  </a:extLst>
                </p14:cNvPr>
                <p14:cNvContentPartPr/>
                <p14:nvPr/>
              </p14:nvContentPartPr>
              <p14:xfrm>
                <a:off x="1670834" y="1993134"/>
                <a:ext cx="245160" cy="342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1C3619D-A15E-9443-A452-FEF324BFE7F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640234" y="1962174"/>
                  <a:ext cx="3063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525F923-B812-B449-9261-097EED2F6E00}"/>
                    </a:ext>
                  </a:extLst>
                </p14:cNvPr>
                <p14:cNvContentPartPr/>
                <p14:nvPr/>
              </p14:nvContentPartPr>
              <p14:xfrm>
                <a:off x="415154" y="2936334"/>
                <a:ext cx="228240" cy="173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525F923-B812-B449-9261-097EED2F6E0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4554" y="2905734"/>
                  <a:ext cx="28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71F7D14-A502-2944-A756-BDF259B00BB1}"/>
                    </a:ext>
                  </a:extLst>
                </p14:cNvPr>
                <p14:cNvContentPartPr/>
                <p14:nvPr/>
              </p14:nvContentPartPr>
              <p14:xfrm>
                <a:off x="677594" y="2916534"/>
                <a:ext cx="260640" cy="122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71F7D14-A502-2944-A756-BDF259B00BB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46994" y="2885934"/>
                  <a:ext cx="321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C384B4C-A35B-8C4C-B931-E8FE2564F14D}"/>
                    </a:ext>
                  </a:extLst>
                </p14:cNvPr>
                <p14:cNvContentPartPr/>
                <p14:nvPr/>
              </p14:nvContentPartPr>
              <p14:xfrm>
                <a:off x="903674" y="2607654"/>
                <a:ext cx="885240" cy="768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C384B4C-A35B-8C4C-B931-E8FE2564F14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72714" y="2577054"/>
                  <a:ext cx="94644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D93351B-F941-8D4C-B295-5A77A03BBB98}"/>
                    </a:ext>
                  </a:extLst>
                </p14:cNvPr>
                <p14:cNvContentPartPr/>
                <p14:nvPr/>
              </p14:nvContentPartPr>
              <p14:xfrm>
                <a:off x="1734194" y="2640414"/>
                <a:ext cx="4680" cy="3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D93351B-F941-8D4C-B295-5A77A03BBB9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703234" y="2609814"/>
                  <a:ext cx="662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05A516D-FE39-FB41-866A-2D5AA661285A}"/>
                    </a:ext>
                  </a:extLst>
                </p14:cNvPr>
                <p14:cNvContentPartPr/>
                <p14:nvPr/>
              </p14:nvContentPartPr>
              <p14:xfrm>
                <a:off x="1860194" y="2758854"/>
                <a:ext cx="209880" cy="199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05A516D-FE39-FB41-866A-2D5AA661285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829594" y="2728254"/>
                  <a:ext cx="2710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BE719BA-E2D0-134A-AD09-E1D9ED154350}"/>
                    </a:ext>
                  </a:extLst>
                </p14:cNvPr>
                <p14:cNvContentPartPr/>
                <p14:nvPr/>
              </p14:nvContentPartPr>
              <p14:xfrm>
                <a:off x="1781354" y="2758854"/>
                <a:ext cx="134280" cy="403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BE719BA-E2D0-134A-AD09-E1D9ED15435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750754" y="2728254"/>
                  <a:ext cx="195840" cy="46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0812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3F2724-89CA-694B-99F7-9A7BFF159030}"/>
                  </a:ext>
                </a:extLst>
              </p14:cNvPr>
              <p14:cNvContentPartPr/>
              <p14:nvPr/>
            </p14:nvContentPartPr>
            <p14:xfrm>
              <a:off x="1555994" y="421734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3F2724-89CA-694B-99F7-9A7BFF1590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7994" y="403734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52E5A56A-1E97-5A42-9CC2-65F4ECFBAC7E}"/>
              </a:ext>
            </a:extLst>
          </p:cNvPr>
          <p:cNvGrpSpPr/>
          <p:nvPr/>
        </p:nvGrpSpPr>
        <p:grpSpPr>
          <a:xfrm>
            <a:off x="527834" y="447294"/>
            <a:ext cx="11552040" cy="6039360"/>
            <a:chOff x="527834" y="447294"/>
            <a:chExt cx="11552040" cy="603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20809B0-CD45-EE4E-AFCB-EC5087AFE561}"/>
                    </a:ext>
                  </a:extLst>
                </p14:cNvPr>
                <p14:cNvContentPartPr/>
                <p14:nvPr/>
              </p14:nvContentPartPr>
              <p14:xfrm>
                <a:off x="3843434" y="488694"/>
                <a:ext cx="25560" cy="473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20809B0-CD45-EE4E-AFCB-EC5087AFE56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27954" y="473214"/>
                  <a:ext cx="5580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0B5146D-A82F-784F-9806-F16B0E59DCBA}"/>
                    </a:ext>
                  </a:extLst>
                </p14:cNvPr>
                <p14:cNvContentPartPr/>
                <p14:nvPr/>
              </p14:nvContentPartPr>
              <p14:xfrm>
                <a:off x="3818594" y="447294"/>
                <a:ext cx="256320" cy="264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0B5146D-A82F-784F-9806-F16B0E59DC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03474" y="431814"/>
                  <a:ext cx="286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78FEFDF-CF30-1E42-B9C0-4E501F88E8DD}"/>
                    </a:ext>
                  </a:extLst>
                </p14:cNvPr>
                <p14:cNvContentPartPr/>
                <p14:nvPr/>
              </p14:nvContentPartPr>
              <p14:xfrm>
                <a:off x="4027754" y="796134"/>
                <a:ext cx="222120" cy="226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78FEFDF-CF30-1E42-B9C0-4E501F88E8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12634" y="780654"/>
                  <a:ext cx="2527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2C5CB46-C237-7E4A-AFDC-B4A5E764EB76}"/>
                    </a:ext>
                  </a:extLst>
                </p14:cNvPr>
                <p14:cNvContentPartPr/>
                <p14:nvPr/>
              </p14:nvContentPartPr>
              <p14:xfrm>
                <a:off x="4379834" y="859134"/>
                <a:ext cx="193680" cy="232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2C5CB46-C237-7E4A-AFDC-B4A5E764EB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64714" y="843654"/>
                  <a:ext cx="224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F968A16-3516-6E4E-8B81-56199C6DF87E}"/>
                    </a:ext>
                  </a:extLst>
                </p14:cNvPr>
                <p14:cNvContentPartPr/>
                <p14:nvPr/>
              </p14:nvContentPartPr>
              <p14:xfrm>
                <a:off x="4715714" y="780294"/>
                <a:ext cx="123840" cy="594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F968A16-3516-6E4E-8B81-56199C6DF87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00594" y="764814"/>
                  <a:ext cx="15444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A2935E-3D84-2C43-B90C-78352905F17E}"/>
                    </a:ext>
                  </a:extLst>
                </p14:cNvPr>
                <p14:cNvContentPartPr/>
                <p14:nvPr/>
              </p14:nvContentPartPr>
              <p14:xfrm>
                <a:off x="4737314" y="772374"/>
                <a:ext cx="1440" cy="2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A2935E-3D84-2C43-B90C-78352905F17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22194" y="757254"/>
                  <a:ext cx="32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68019CC-DEA5-2047-8C93-675371A1AC58}"/>
                    </a:ext>
                  </a:extLst>
                </p14:cNvPr>
                <p14:cNvContentPartPr/>
                <p14:nvPr/>
              </p14:nvContentPartPr>
              <p14:xfrm>
                <a:off x="4981394" y="580494"/>
                <a:ext cx="599760" cy="504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68019CC-DEA5-2047-8C93-675371A1AC5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66274" y="565374"/>
                  <a:ext cx="6303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5E7BB09-EF76-D140-BE44-F42000DD0255}"/>
                    </a:ext>
                  </a:extLst>
                </p14:cNvPr>
                <p14:cNvContentPartPr/>
                <p14:nvPr/>
              </p14:nvContentPartPr>
              <p14:xfrm>
                <a:off x="5415194" y="777054"/>
                <a:ext cx="228600" cy="75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5E7BB09-EF76-D140-BE44-F42000DD02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00074" y="761574"/>
                  <a:ext cx="2592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1DB4BD-B974-D64B-9545-AD159176DA37}"/>
                    </a:ext>
                  </a:extLst>
                </p14:cNvPr>
                <p14:cNvContentPartPr/>
                <p14:nvPr/>
              </p14:nvContentPartPr>
              <p14:xfrm>
                <a:off x="6053834" y="590934"/>
                <a:ext cx="14400" cy="308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1DB4BD-B974-D64B-9545-AD159176DA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38714" y="575814"/>
                  <a:ext cx="450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BFB1DAD-1A7F-5B49-87B6-F73DCFC924AB}"/>
                    </a:ext>
                  </a:extLst>
                </p14:cNvPr>
                <p14:cNvContentPartPr/>
                <p14:nvPr/>
              </p14:nvContentPartPr>
              <p14:xfrm>
                <a:off x="6045914" y="552414"/>
                <a:ext cx="339120" cy="385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BFB1DAD-1A7F-5B49-87B6-F73DCFC924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30794" y="537294"/>
                  <a:ext cx="36936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25E494A-9F8D-7644-9978-C7DC5D9EC981}"/>
                    </a:ext>
                  </a:extLst>
                </p14:cNvPr>
                <p14:cNvContentPartPr/>
                <p14:nvPr/>
              </p14:nvContentPartPr>
              <p14:xfrm>
                <a:off x="6444074" y="701814"/>
                <a:ext cx="1183320" cy="686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25E494A-9F8D-7644-9978-C7DC5D9EC98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28954" y="686694"/>
                  <a:ext cx="121392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B455D5D-0414-EA4B-83A9-E21E125F5D6C}"/>
                    </a:ext>
                  </a:extLst>
                </p14:cNvPr>
                <p14:cNvContentPartPr/>
                <p14:nvPr/>
              </p14:nvContentPartPr>
              <p14:xfrm>
                <a:off x="7654034" y="748254"/>
                <a:ext cx="424440" cy="194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B455D5D-0414-EA4B-83A9-E21E125F5D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38554" y="733134"/>
                  <a:ext cx="455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141C3FF-6F29-E441-B3CD-5A9A27ABC820}"/>
                    </a:ext>
                  </a:extLst>
                </p14:cNvPr>
                <p14:cNvContentPartPr/>
                <p14:nvPr/>
              </p14:nvContentPartPr>
              <p14:xfrm>
                <a:off x="8018354" y="491214"/>
                <a:ext cx="600840" cy="458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141C3FF-6F29-E441-B3CD-5A9A27ABC8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03234" y="475734"/>
                  <a:ext cx="63144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AF30BD5-9A56-8947-B9B3-EC25871DECA6}"/>
                    </a:ext>
                  </a:extLst>
                </p14:cNvPr>
                <p14:cNvContentPartPr/>
                <p14:nvPr/>
              </p14:nvContentPartPr>
              <p14:xfrm>
                <a:off x="8406794" y="671214"/>
                <a:ext cx="178560" cy="77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AF30BD5-9A56-8947-B9B3-EC25871DEC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91674" y="656094"/>
                  <a:ext cx="209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0FD5FA0-A67B-3743-A5AD-77FA16FEF564}"/>
                    </a:ext>
                  </a:extLst>
                </p14:cNvPr>
                <p14:cNvContentPartPr/>
                <p14:nvPr/>
              </p14:nvContentPartPr>
              <p14:xfrm>
                <a:off x="8887754" y="555654"/>
                <a:ext cx="257400" cy="335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0FD5FA0-A67B-3743-A5AD-77FA16FEF56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72634" y="540174"/>
                  <a:ext cx="2876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72F3A14-0CA2-824B-8E33-BF5E75B39A9D}"/>
                    </a:ext>
                  </a:extLst>
                </p14:cNvPr>
                <p14:cNvContentPartPr/>
                <p14:nvPr/>
              </p14:nvContentPartPr>
              <p14:xfrm>
                <a:off x="9167474" y="717654"/>
                <a:ext cx="283320" cy="199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72F3A14-0CA2-824B-8E33-BF5E75B39A9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52354" y="702534"/>
                  <a:ext cx="3135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9150D64-C355-A847-9AFE-CD8E5D7B6EC8}"/>
                    </a:ext>
                  </a:extLst>
                </p14:cNvPr>
                <p14:cNvContentPartPr/>
                <p14:nvPr/>
              </p14:nvContentPartPr>
              <p14:xfrm>
                <a:off x="9518834" y="512094"/>
                <a:ext cx="331920" cy="420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9150D64-C355-A847-9AFE-CD8E5D7B6EC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03354" y="496974"/>
                  <a:ext cx="3625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87C93E7-D570-C649-92B7-57B46A08E7D8}"/>
                    </a:ext>
                  </a:extLst>
                </p14:cNvPr>
                <p14:cNvContentPartPr/>
                <p14:nvPr/>
              </p14:nvContentPartPr>
              <p14:xfrm>
                <a:off x="9520274" y="662214"/>
                <a:ext cx="261000" cy="63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87C93E7-D570-C649-92B7-57B46A08E7D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05154" y="647094"/>
                  <a:ext cx="2912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45305D5-8231-BE43-AE1F-7FFC1FC16DCA}"/>
                    </a:ext>
                  </a:extLst>
                </p14:cNvPr>
                <p14:cNvContentPartPr/>
                <p14:nvPr/>
              </p14:nvContentPartPr>
              <p14:xfrm>
                <a:off x="9877394" y="679134"/>
                <a:ext cx="123840" cy="136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45305D5-8231-BE43-AE1F-7FFC1FC16DC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62274" y="663654"/>
                  <a:ext cx="154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71826CF-2718-6448-8725-F30BD5EB277E}"/>
                    </a:ext>
                  </a:extLst>
                </p14:cNvPr>
                <p14:cNvContentPartPr/>
                <p14:nvPr/>
              </p14:nvContentPartPr>
              <p14:xfrm>
                <a:off x="10008794" y="503454"/>
                <a:ext cx="1280520" cy="841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71826CF-2718-6448-8725-F30BD5EB27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93674" y="488334"/>
                  <a:ext cx="1310760" cy="87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435C7CE-106B-1947-838C-60EA24DE655C}"/>
                    </a:ext>
                  </a:extLst>
                </p14:cNvPr>
                <p14:cNvContentPartPr/>
                <p14:nvPr/>
              </p14:nvContentPartPr>
              <p14:xfrm>
                <a:off x="3824714" y="1769934"/>
                <a:ext cx="495720" cy="435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435C7CE-106B-1947-838C-60EA24DE655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09594" y="1754454"/>
                  <a:ext cx="5263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BB97FE3-F2F7-C348-A1D7-3D84FB2EE89E}"/>
                    </a:ext>
                  </a:extLst>
                </p14:cNvPr>
                <p14:cNvContentPartPr/>
                <p14:nvPr/>
              </p14:nvContentPartPr>
              <p14:xfrm>
                <a:off x="4412234" y="1713774"/>
                <a:ext cx="261000" cy="435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BB97FE3-F2F7-C348-A1D7-3D84FB2EE89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96754" y="1698294"/>
                  <a:ext cx="2916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F9D9206-70EA-B943-A540-1C8C49249B43}"/>
                    </a:ext>
                  </a:extLst>
                </p14:cNvPr>
                <p14:cNvContentPartPr/>
                <p14:nvPr/>
              </p14:nvContentPartPr>
              <p14:xfrm>
                <a:off x="4816154" y="1789374"/>
                <a:ext cx="42120" cy="390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F9D9206-70EA-B943-A540-1C8C49249B4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01034" y="1773894"/>
                  <a:ext cx="7272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8AD37A-C621-7C48-ABE5-C64FF7249FBE}"/>
                    </a:ext>
                  </a:extLst>
                </p14:cNvPr>
                <p14:cNvContentPartPr/>
                <p14:nvPr/>
              </p14:nvContentPartPr>
              <p14:xfrm>
                <a:off x="4965554" y="1743294"/>
                <a:ext cx="254160" cy="447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8AD37A-C621-7C48-ABE5-C64FF7249FB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50434" y="1728174"/>
                  <a:ext cx="28476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C7A1515-334B-A143-BCFC-86F83F06EC6A}"/>
                    </a:ext>
                  </a:extLst>
                </p14:cNvPr>
                <p14:cNvContentPartPr/>
                <p14:nvPr/>
              </p14:nvContentPartPr>
              <p14:xfrm>
                <a:off x="5316554" y="1656534"/>
                <a:ext cx="234360" cy="507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C7A1515-334B-A143-BCFC-86F83F06EC6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01434" y="1641054"/>
                  <a:ext cx="2649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353EC38-3090-B34F-A49E-1171E29B1CEC}"/>
                    </a:ext>
                  </a:extLst>
                </p14:cNvPr>
                <p14:cNvContentPartPr/>
                <p14:nvPr/>
              </p14:nvContentPartPr>
              <p14:xfrm>
                <a:off x="5706794" y="1962534"/>
                <a:ext cx="281520" cy="10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353EC38-3090-B34F-A49E-1171E29B1C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91674" y="1947414"/>
                  <a:ext cx="3121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365B1D3-CFDA-364F-A214-0047DAECBA16}"/>
                    </a:ext>
                  </a:extLst>
                </p14:cNvPr>
                <p14:cNvContentPartPr/>
                <p14:nvPr/>
              </p14:nvContentPartPr>
              <p14:xfrm>
                <a:off x="6278114" y="1683894"/>
                <a:ext cx="67680" cy="372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365B1D3-CFDA-364F-A214-0047DAECBA1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62634" y="1668414"/>
                  <a:ext cx="982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EC5B5C5-E87A-B04A-8278-BFE6F5C84F2E}"/>
                    </a:ext>
                  </a:extLst>
                </p14:cNvPr>
                <p14:cNvContentPartPr/>
                <p14:nvPr/>
              </p14:nvContentPartPr>
              <p14:xfrm>
                <a:off x="6282434" y="1678134"/>
                <a:ext cx="345600" cy="426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EC5B5C5-E87A-B04A-8278-BFE6F5C84F2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66954" y="1662654"/>
                  <a:ext cx="3762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2CFFC2D-A967-7C49-8377-B53B57F43D2A}"/>
                    </a:ext>
                  </a:extLst>
                </p14:cNvPr>
                <p14:cNvContentPartPr/>
                <p14:nvPr/>
              </p14:nvContentPartPr>
              <p14:xfrm>
                <a:off x="6746114" y="1828614"/>
                <a:ext cx="19440" cy="189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2CFFC2D-A967-7C49-8377-B53B57F43D2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30634" y="1813494"/>
                  <a:ext cx="496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D7BDB14-3743-C543-979A-71F7E22A27AD}"/>
                    </a:ext>
                  </a:extLst>
                </p14:cNvPr>
                <p14:cNvContentPartPr/>
                <p14:nvPr/>
              </p14:nvContentPartPr>
              <p14:xfrm>
                <a:off x="6731714" y="1630974"/>
                <a:ext cx="419760" cy="466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D7BDB14-3743-C543-979A-71F7E22A27A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16594" y="1615494"/>
                  <a:ext cx="45036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2330F6F-D4BE-754E-B3E9-635D2479D163}"/>
                    </a:ext>
                  </a:extLst>
                </p14:cNvPr>
                <p14:cNvContentPartPr/>
                <p14:nvPr/>
              </p14:nvContentPartPr>
              <p14:xfrm>
                <a:off x="7607594" y="1187454"/>
                <a:ext cx="227880" cy="750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2330F6F-D4BE-754E-B3E9-635D2479D16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92474" y="1172334"/>
                  <a:ext cx="258480" cy="78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D03A60A-C147-624A-B208-7EDA034F7BD9}"/>
                    </a:ext>
                  </a:extLst>
                </p14:cNvPr>
                <p14:cNvContentPartPr/>
                <p14:nvPr/>
              </p14:nvContentPartPr>
              <p14:xfrm>
                <a:off x="7965074" y="1366734"/>
                <a:ext cx="162000" cy="309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D03A60A-C147-624A-B208-7EDA034F7BD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49954" y="1351254"/>
                  <a:ext cx="1926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72153A2-ABC2-F94B-90BE-B31D9F19E867}"/>
                    </a:ext>
                  </a:extLst>
                </p14:cNvPr>
                <p14:cNvContentPartPr/>
                <p14:nvPr/>
              </p14:nvContentPartPr>
              <p14:xfrm>
                <a:off x="8190074" y="1475094"/>
                <a:ext cx="201240" cy="183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72153A2-ABC2-F94B-90BE-B31D9F19E86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74954" y="1459614"/>
                  <a:ext cx="231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44E6FB-7761-154A-84D3-5F38CB75D2B7}"/>
                    </a:ext>
                  </a:extLst>
                </p14:cNvPr>
                <p14:cNvContentPartPr/>
                <p14:nvPr/>
              </p14:nvContentPartPr>
              <p14:xfrm>
                <a:off x="8466554" y="1447374"/>
                <a:ext cx="109800" cy="173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44E6FB-7761-154A-84D3-5F38CB75D2B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51434" y="1431894"/>
                  <a:ext cx="1404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5B6A15A-BD99-184A-B1FD-52CAFD075B8D}"/>
                    </a:ext>
                  </a:extLst>
                </p14:cNvPr>
                <p14:cNvContentPartPr/>
                <p14:nvPr/>
              </p14:nvContentPartPr>
              <p14:xfrm>
                <a:off x="8658434" y="1450254"/>
                <a:ext cx="141840" cy="208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5B6A15A-BD99-184A-B1FD-52CAFD075B8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43314" y="1435134"/>
                  <a:ext cx="1724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200930-6451-294B-A6B9-1DD84A0B2E03}"/>
                    </a:ext>
                  </a:extLst>
                </p14:cNvPr>
                <p14:cNvContentPartPr/>
                <p14:nvPr/>
              </p14:nvContentPartPr>
              <p14:xfrm>
                <a:off x="8938874" y="1505334"/>
                <a:ext cx="127440" cy="177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200930-6451-294B-A6B9-1DD84A0B2E0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23754" y="1490214"/>
                  <a:ext cx="1580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A3118B6-9C3C-1649-B464-3D670B028432}"/>
                    </a:ext>
                  </a:extLst>
                </p14:cNvPr>
                <p14:cNvContentPartPr/>
                <p14:nvPr/>
              </p14:nvContentPartPr>
              <p14:xfrm>
                <a:off x="9328754" y="1380774"/>
                <a:ext cx="29160" cy="315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A3118B6-9C3C-1649-B464-3D670B02843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13634" y="1365654"/>
                  <a:ext cx="597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EB0A3E9-AD3C-704F-AA67-C262FDF4FB7A}"/>
                    </a:ext>
                  </a:extLst>
                </p14:cNvPr>
                <p14:cNvContentPartPr/>
                <p14:nvPr/>
              </p14:nvContentPartPr>
              <p14:xfrm>
                <a:off x="9466994" y="1576254"/>
                <a:ext cx="270360" cy="115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EB0A3E9-AD3C-704F-AA67-C262FDF4FB7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51874" y="1561134"/>
                  <a:ext cx="3009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28DFA96-719E-784A-8802-9A2AE4069FF8}"/>
                    </a:ext>
                  </a:extLst>
                </p14:cNvPr>
                <p14:cNvContentPartPr/>
                <p14:nvPr/>
              </p14:nvContentPartPr>
              <p14:xfrm>
                <a:off x="9681194" y="1344054"/>
                <a:ext cx="258120" cy="393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28DFA96-719E-784A-8802-9A2AE4069FF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66074" y="1328934"/>
                  <a:ext cx="2887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08320AC-8720-5742-80FA-C3E7B7B3FCFD}"/>
                    </a:ext>
                  </a:extLst>
                </p14:cNvPr>
                <p14:cNvContentPartPr/>
                <p14:nvPr/>
              </p14:nvContentPartPr>
              <p14:xfrm>
                <a:off x="10058114" y="1636374"/>
                <a:ext cx="137160" cy="19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08320AC-8720-5742-80FA-C3E7B7B3FCF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042994" y="1621254"/>
                  <a:ext cx="167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BFA8AFC-B284-F84A-BFF5-AA6A53919190}"/>
                    </a:ext>
                  </a:extLst>
                </p14:cNvPr>
                <p14:cNvContentPartPr/>
                <p14:nvPr/>
              </p14:nvContentPartPr>
              <p14:xfrm>
                <a:off x="10344314" y="1434414"/>
                <a:ext cx="102960" cy="316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BFA8AFC-B284-F84A-BFF5-AA6A5391919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329194" y="1419294"/>
                  <a:ext cx="1335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419FAE8-F222-2543-A2B5-D58A4E8D4C6E}"/>
                    </a:ext>
                  </a:extLst>
                </p14:cNvPr>
                <p14:cNvContentPartPr/>
                <p14:nvPr/>
              </p14:nvContentPartPr>
              <p14:xfrm>
                <a:off x="10499834" y="1426494"/>
                <a:ext cx="75960" cy="393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419FAE8-F222-2543-A2B5-D58A4E8D4C6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484354" y="1411374"/>
                  <a:ext cx="10656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D4C4B50-0281-3946-A3A2-61D507CBECF2}"/>
                    </a:ext>
                  </a:extLst>
                </p14:cNvPr>
                <p14:cNvContentPartPr/>
                <p14:nvPr/>
              </p14:nvContentPartPr>
              <p14:xfrm>
                <a:off x="10594514" y="1554654"/>
                <a:ext cx="224280" cy="37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D4C4B50-0281-3946-A3A2-61D507CBECF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579034" y="1539534"/>
                  <a:ext cx="254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811E72B-8732-9E48-B7E8-E3590942ABB9}"/>
                    </a:ext>
                  </a:extLst>
                </p14:cNvPr>
                <p14:cNvContentPartPr/>
                <p14:nvPr/>
              </p14:nvContentPartPr>
              <p14:xfrm>
                <a:off x="10853354" y="1262694"/>
                <a:ext cx="1226520" cy="475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811E72B-8732-9E48-B7E8-E3590942ABB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837874" y="1247574"/>
                  <a:ext cx="125676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3D1EC09-CAC9-4B43-AF84-9A80127FC1CF}"/>
                    </a:ext>
                  </a:extLst>
                </p14:cNvPr>
                <p14:cNvContentPartPr/>
                <p14:nvPr/>
              </p14:nvContentPartPr>
              <p14:xfrm>
                <a:off x="8362514" y="1839774"/>
                <a:ext cx="308160" cy="446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3D1EC09-CAC9-4B43-AF84-9A80127FC1C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347034" y="1824654"/>
                  <a:ext cx="33876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C554C63-9A94-864B-ADDD-5820B4B305B7}"/>
                    </a:ext>
                  </a:extLst>
                </p14:cNvPr>
                <p14:cNvContentPartPr/>
                <p14:nvPr/>
              </p14:nvContentPartPr>
              <p14:xfrm>
                <a:off x="9049034" y="1891614"/>
                <a:ext cx="87120" cy="397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C554C63-9A94-864B-ADDD-5820B4B305B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33914" y="1876494"/>
                  <a:ext cx="11736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C5987C6-FCC1-F244-A62C-376DF7335296}"/>
                    </a:ext>
                  </a:extLst>
                </p14:cNvPr>
                <p14:cNvContentPartPr/>
                <p14:nvPr/>
              </p14:nvContentPartPr>
              <p14:xfrm>
                <a:off x="9017714" y="1808454"/>
                <a:ext cx="169920" cy="182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C5987C6-FCC1-F244-A62C-376DF733529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02594" y="1792974"/>
                  <a:ext cx="2001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15EFB45-B07E-BD40-B664-7521658E03F7}"/>
                    </a:ext>
                  </a:extLst>
                </p14:cNvPr>
                <p14:cNvContentPartPr/>
                <p14:nvPr/>
              </p14:nvContentPartPr>
              <p14:xfrm>
                <a:off x="9199154" y="2024454"/>
                <a:ext cx="169920" cy="138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15EFB45-B07E-BD40-B664-7521658E03F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83674" y="2008974"/>
                  <a:ext cx="200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6AB137E-84BD-AA42-AA42-46BCF858DADD}"/>
                    </a:ext>
                  </a:extLst>
                </p14:cNvPr>
                <p14:cNvContentPartPr/>
                <p14:nvPr/>
              </p14:nvContentPartPr>
              <p14:xfrm>
                <a:off x="9447194" y="2057214"/>
                <a:ext cx="88920" cy="106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6AB137E-84BD-AA42-AA42-46BCF858DA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32074" y="2042094"/>
                  <a:ext cx="1195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8B07F65-38C6-6444-9943-9A514EA1E6C3}"/>
                    </a:ext>
                  </a:extLst>
                </p14:cNvPr>
                <p14:cNvContentPartPr/>
                <p14:nvPr/>
              </p14:nvContentPartPr>
              <p14:xfrm>
                <a:off x="9658514" y="2041374"/>
                <a:ext cx="480240" cy="195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8B07F65-38C6-6444-9943-9A514EA1E6C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43034" y="2026254"/>
                  <a:ext cx="5108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82CC3B8-A713-AA47-B59D-DF35BDAFB65B}"/>
                    </a:ext>
                  </a:extLst>
                </p14:cNvPr>
                <p14:cNvContentPartPr/>
                <p14:nvPr/>
              </p14:nvContentPartPr>
              <p14:xfrm>
                <a:off x="10103834" y="1944534"/>
                <a:ext cx="612360" cy="276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82CC3B8-A713-AA47-B59D-DF35BDAFB65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088354" y="1929414"/>
                  <a:ext cx="6429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A826023-1E32-A845-87A4-33366ED6D92A}"/>
                    </a:ext>
                  </a:extLst>
                </p14:cNvPr>
                <p14:cNvContentPartPr/>
                <p14:nvPr/>
              </p14:nvContentPartPr>
              <p14:xfrm>
                <a:off x="11053514" y="1804854"/>
                <a:ext cx="217800" cy="596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A826023-1E32-A845-87A4-33366ED6D92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38034" y="1789734"/>
                  <a:ext cx="24804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D86A348-5FA5-D94A-9274-E9757EDD1CC0}"/>
                    </a:ext>
                  </a:extLst>
                </p14:cNvPr>
                <p14:cNvContentPartPr/>
                <p14:nvPr/>
              </p14:nvContentPartPr>
              <p14:xfrm>
                <a:off x="5810114" y="2467254"/>
                <a:ext cx="91080" cy="340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D86A348-5FA5-D94A-9274-E9757EDD1CC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794634" y="2451774"/>
                  <a:ext cx="1213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5D38E80-02BE-F749-BA0F-B6BD13F68183}"/>
                    </a:ext>
                  </a:extLst>
                </p14:cNvPr>
                <p14:cNvContentPartPr/>
                <p14:nvPr/>
              </p14:nvContentPartPr>
              <p14:xfrm>
                <a:off x="5793554" y="2411454"/>
                <a:ext cx="252360" cy="450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5D38E80-02BE-F749-BA0F-B6BD13F6818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78434" y="2396334"/>
                  <a:ext cx="2826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8F524EE-6120-8642-81A1-4846ACFE8680}"/>
                    </a:ext>
                  </a:extLst>
                </p14:cNvPr>
                <p14:cNvContentPartPr/>
                <p14:nvPr/>
              </p14:nvContentPartPr>
              <p14:xfrm>
                <a:off x="6077594" y="2611254"/>
                <a:ext cx="216000" cy="208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8F524EE-6120-8642-81A1-4846ACFE868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062114" y="2596134"/>
                  <a:ext cx="2462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25CB298-8FDC-3B43-878B-EA7032AA9859}"/>
                    </a:ext>
                  </a:extLst>
                </p14:cNvPr>
                <p14:cNvContentPartPr/>
                <p14:nvPr/>
              </p14:nvContentPartPr>
              <p14:xfrm>
                <a:off x="6338594" y="2648334"/>
                <a:ext cx="117000" cy="232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25CB298-8FDC-3B43-878B-EA7032AA985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323474" y="2633214"/>
                  <a:ext cx="1472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1350857-CAE5-2D47-A7AE-4EDF95334ED5}"/>
                    </a:ext>
                  </a:extLst>
                </p14:cNvPr>
                <p14:cNvContentPartPr/>
                <p14:nvPr/>
              </p14:nvContentPartPr>
              <p14:xfrm>
                <a:off x="6558194" y="2671374"/>
                <a:ext cx="2880" cy="142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1350857-CAE5-2D47-A7AE-4EDF95334ED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43074" y="2656254"/>
                  <a:ext cx="33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292F2AE-4459-4746-9469-7C3BBD13939A}"/>
                    </a:ext>
                  </a:extLst>
                </p14:cNvPr>
                <p14:cNvContentPartPr/>
                <p14:nvPr/>
              </p14:nvContentPartPr>
              <p14:xfrm>
                <a:off x="6577634" y="2554014"/>
                <a:ext cx="468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292F2AE-4459-4746-9469-7C3BBD13939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62514" y="2538534"/>
                  <a:ext cx="352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72B88A5-E746-7546-9138-93DCADE6A123}"/>
                    </a:ext>
                  </a:extLst>
                </p14:cNvPr>
                <p14:cNvContentPartPr/>
                <p14:nvPr/>
              </p14:nvContentPartPr>
              <p14:xfrm>
                <a:off x="6649274" y="2670654"/>
                <a:ext cx="201600" cy="152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72B88A5-E746-7546-9138-93DCADE6A12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34154" y="2655534"/>
                  <a:ext cx="2318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38E2B7C-EB5A-B146-A332-374A4011712B}"/>
                    </a:ext>
                  </a:extLst>
                </p14:cNvPr>
                <p14:cNvContentPartPr/>
                <p14:nvPr/>
              </p14:nvContentPartPr>
              <p14:xfrm>
                <a:off x="6921074" y="2617734"/>
                <a:ext cx="481320" cy="315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38E2B7C-EB5A-B146-A332-374A4011712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05594" y="2602254"/>
                  <a:ext cx="5115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B9C8B6E-F3DD-BC44-A1C8-3A950C8000C2}"/>
                    </a:ext>
                  </a:extLst>
                </p14:cNvPr>
                <p14:cNvContentPartPr/>
                <p14:nvPr/>
              </p14:nvContentPartPr>
              <p14:xfrm>
                <a:off x="7620194" y="2933094"/>
                <a:ext cx="2520" cy="7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B9C8B6E-F3DD-BC44-A1C8-3A950C8000C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05074" y="2917974"/>
                  <a:ext cx="33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8857D98-4B0B-9146-80FA-0A508EC3F453}"/>
                    </a:ext>
                  </a:extLst>
                </p14:cNvPr>
                <p14:cNvContentPartPr/>
                <p14:nvPr/>
              </p14:nvContentPartPr>
              <p14:xfrm>
                <a:off x="7496354" y="2995374"/>
                <a:ext cx="549360" cy="740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8857D98-4B0B-9146-80FA-0A508EC3F45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481234" y="2979894"/>
                  <a:ext cx="579960" cy="77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6C2285F-80A9-4A4F-879D-DC5E0A964BDB}"/>
                    </a:ext>
                  </a:extLst>
                </p14:cNvPr>
                <p14:cNvContentPartPr/>
                <p14:nvPr/>
              </p14:nvContentPartPr>
              <p14:xfrm>
                <a:off x="7888394" y="3478854"/>
                <a:ext cx="307800" cy="266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6C2285F-80A9-4A4F-879D-DC5E0A964BD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72914" y="3463374"/>
                  <a:ext cx="3384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BCEA507-19DD-2948-899B-31F326FC527A}"/>
                    </a:ext>
                  </a:extLst>
                </p14:cNvPr>
                <p14:cNvContentPartPr/>
                <p14:nvPr/>
              </p14:nvContentPartPr>
              <p14:xfrm>
                <a:off x="8197634" y="3807174"/>
                <a:ext cx="24480" cy="338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BCEA507-19DD-2948-899B-31F326FC527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182514" y="3792054"/>
                  <a:ext cx="547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23A4662-A87B-1D44-9B8B-3C5FC8405420}"/>
                    </a:ext>
                  </a:extLst>
                </p14:cNvPr>
                <p14:cNvContentPartPr/>
                <p14:nvPr/>
              </p14:nvContentPartPr>
              <p14:xfrm>
                <a:off x="8182154" y="3815094"/>
                <a:ext cx="307440" cy="336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23A4662-A87B-1D44-9B8B-3C5FC840542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67034" y="3799974"/>
                  <a:ext cx="3380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F128EAD-9CF1-504D-B690-45FEF54D95FF}"/>
                    </a:ext>
                  </a:extLst>
                </p14:cNvPr>
                <p14:cNvContentPartPr/>
                <p14:nvPr/>
              </p14:nvContentPartPr>
              <p14:xfrm>
                <a:off x="8495354" y="3691974"/>
                <a:ext cx="326880" cy="429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F128EAD-9CF1-504D-B690-45FEF54D95F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80234" y="3676494"/>
                  <a:ext cx="3574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0522073-E546-C443-AA04-A582F4E9C9E5}"/>
                    </a:ext>
                  </a:extLst>
                </p14:cNvPr>
                <p14:cNvContentPartPr/>
                <p14:nvPr/>
              </p14:nvContentPartPr>
              <p14:xfrm>
                <a:off x="8678594" y="3918774"/>
                <a:ext cx="282960" cy="77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0522073-E546-C443-AA04-A582F4E9C9E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63474" y="3903654"/>
                  <a:ext cx="3135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8F49DF8-74C8-6D41-8A9B-9579069DD822}"/>
                    </a:ext>
                  </a:extLst>
                </p14:cNvPr>
                <p14:cNvContentPartPr/>
                <p14:nvPr/>
              </p14:nvContentPartPr>
              <p14:xfrm>
                <a:off x="8901794" y="3674694"/>
                <a:ext cx="435600" cy="401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8F49DF8-74C8-6D41-8A9B-9579069DD82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886314" y="3659574"/>
                  <a:ext cx="46584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EBBD86A-301C-D941-810C-889287E94EE2}"/>
                    </a:ext>
                  </a:extLst>
                </p14:cNvPr>
                <p14:cNvContentPartPr/>
                <p14:nvPr/>
              </p14:nvContentPartPr>
              <p14:xfrm>
                <a:off x="9148754" y="3771894"/>
                <a:ext cx="284760" cy="122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EBBD86A-301C-D941-810C-889287E94EE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33634" y="3756774"/>
                  <a:ext cx="315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08C8C41-C96A-DD49-A64B-2FC20A5E62CD}"/>
                    </a:ext>
                  </a:extLst>
                </p14:cNvPr>
                <p14:cNvContentPartPr/>
                <p14:nvPr/>
              </p14:nvContentPartPr>
              <p14:xfrm>
                <a:off x="9703514" y="3664254"/>
                <a:ext cx="146520" cy="333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08C8C41-C96A-DD49-A64B-2FC20A5E62C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688394" y="3649134"/>
                  <a:ext cx="1771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C0AACFF-8C4F-FC4B-9958-A48454554339}"/>
                    </a:ext>
                  </a:extLst>
                </p14:cNvPr>
                <p14:cNvContentPartPr/>
                <p14:nvPr/>
              </p14:nvContentPartPr>
              <p14:xfrm>
                <a:off x="9932114" y="3544374"/>
                <a:ext cx="494640" cy="644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C0AACFF-8C4F-FC4B-9958-A4845455433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916994" y="3528894"/>
                  <a:ext cx="52524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907933E-C970-9A4A-AE29-45A32A3CF7A2}"/>
                    </a:ext>
                  </a:extLst>
                </p14:cNvPr>
                <p14:cNvContentPartPr/>
                <p14:nvPr/>
              </p14:nvContentPartPr>
              <p14:xfrm>
                <a:off x="8398154" y="4297854"/>
                <a:ext cx="382320" cy="659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907933E-C970-9A4A-AE29-45A32A3CF7A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383034" y="4282734"/>
                  <a:ext cx="41292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BA70FB3-9FDC-6847-A715-AE0EFB1A62C6}"/>
                    </a:ext>
                  </a:extLst>
                </p14:cNvPr>
                <p14:cNvContentPartPr/>
                <p14:nvPr/>
              </p14:nvContentPartPr>
              <p14:xfrm>
                <a:off x="8207714" y="4729854"/>
                <a:ext cx="349560" cy="324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BA70FB3-9FDC-6847-A715-AE0EFB1A62C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192594" y="4714734"/>
                  <a:ext cx="3801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167038B-70B8-2247-83C2-5EB97F8FE609}"/>
                    </a:ext>
                  </a:extLst>
                </p14:cNvPr>
                <p14:cNvContentPartPr/>
                <p14:nvPr/>
              </p14:nvContentPartPr>
              <p14:xfrm>
                <a:off x="7070834" y="5160054"/>
                <a:ext cx="37080" cy="420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167038B-70B8-2247-83C2-5EB97F8FE60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055354" y="5144574"/>
                  <a:ext cx="6768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D866E6E-7E74-7E4E-B573-17EA97312707}"/>
                    </a:ext>
                  </a:extLst>
                </p14:cNvPr>
                <p14:cNvContentPartPr/>
                <p14:nvPr/>
              </p14:nvContentPartPr>
              <p14:xfrm>
                <a:off x="7052474" y="5129094"/>
                <a:ext cx="303480" cy="441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D866E6E-7E74-7E4E-B573-17EA9731270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037354" y="5113974"/>
                  <a:ext cx="3340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3FB9F18-5293-454E-9020-35270C8B2E76}"/>
                    </a:ext>
                  </a:extLst>
                </p14:cNvPr>
                <p14:cNvContentPartPr/>
                <p14:nvPr/>
              </p14:nvContentPartPr>
              <p14:xfrm>
                <a:off x="7314914" y="5391534"/>
                <a:ext cx="122400" cy="185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3FB9F18-5293-454E-9020-35270C8B2E7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299794" y="5376414"/>
                  <a:ext cx="1526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7FBC327-D33F-2A41-A8A1-A52B635081E3}"/>
                    </a:ext>
                  </a:extLst>
                </p14:cNvPr>
                <p14:cNvContentPartPr/>
                <p14:nvPr/>
              </p14:nvContentPartPr>
              <p14:xfrm>
                <a:off x="7466834" y="5027214"/>
                <a:ext cx="440640" cy="531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7FBC327-D33F-2A41-A8A1-A52B635081E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51714" y="5012094"/>
                  <a:ext cx="47124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BD6B0D0-343F-8F4B-92C9-BE318806FAD9}"/>
                    </a:ext>
                  </a:extLst>
                </p14:cNvPr>
                <p14:cNvContentPartPr/>
                <p14:nvPr/>
              </p14:nvContentPartPr>
              <p14:xfrm>
                <a:off x="7728554" y="5297214"/>
                <a:ext cx="599760" cy="187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BD6B0D0-343F-8F4B-92C9-BE318806FAD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13434" y="5281734"/>
                  <a:ext cx="630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BE39096-C497-DE46-B26E-A0C4D81DF884}"/>
                    </a:ext>
                  </a:extLst>
                </p14:cNvPr>
                <p14:cNvContentPartPr/>
                <p14:nvPr/>
              </p14:nvContentPartPr>
              <p14:xfrm>
                <a:off x="8691914" y="4963134"/>
                <a:ext cx="181080" cy="498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BE39096-C497-DE46-B26E-A0C4D81DF88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676794" y="4948014"/>
                  <a:ext cx="21168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2BC6AF5-F55C-DB4B-AA69-26325B7CACC3}"/>
                    </a:ext>
                  </a:extLst>
                </p14:cNvPr>
                <p14:cNvContentPartPr/>
                <p14:nvPr/>
              </p14:nvContentPartPr>
              <p14:xfrm>
                <a:off x="8867954" y="5162934"/>
                <a:ext cx="176400" cy="214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2BC6AF5-F55C-DB4B-AA69-26325B7CACC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852834" y="5147814"/>
                  <a:ext cx="2070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F18A869-B20D-004C-8172-5E523D715551}"/>
                    </a:ext>
                  </a:extLst>
                </p14:cNvPr>
                <p14:cNvContentPartPr/>
                <p14:nvPr/>
              </p14:nvContentPartPr>
              <p14:xfrm>
                <a:off x="9061274" y="5070774"/>
                <a:ext cx="595440" cy="522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F18A869-B20D-004C-8172-5E523D71555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45794" y="5055654"/>
                  <a:ext cx="62568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2AD4017-3997-C840-BB3C-3A339BE103C2}"/>
                    </a:ext>
                  </a:extLst>
                </p14:cNvPr>
                <p14:cNvContentPartPr/>
                <p14:nvPr/>
              </p14:nvContentPartPr>
              <p14:xfrm>
                <a:off x="6131594" y="5490534"/>
                <a:ext cx="726120" cy="335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2AD4017-3997-C840-BB3C-3A339BE103C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116474" y="5475414"/>
                  <a:ext cx="7567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D34AAAD-54B0-9F4C-80B2-2B552AE75525}"/>
                    </a:ext>
                  </a:extLst>
                </p14:cNvPr>
                <p14:cNvContentPartPr/>
                <p14:nvPr/>
              </p14:nvContentPartPr>
              <p14:xfrm>
                <a:off x="6010994" y="5620134"/>
                <a:ext cx="345960" cy="375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D34AAAD-54B0-9F4C-80B2-2B552AE7552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995874" y="5605014"/>
                  <a:ext cx="3762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F4620EA-F531-B943-90DE-478E4BE85467}"/>
                    </a:ext>
                  </a:extLst>
                </p14:cNvPr>
                <p14:cNvContentPartPr/>
                <p14:nvPr/>
              </p14:nvContentPartPr>
              <p14:xfrm>
                <a:off x="4540394" y="5436894"/>
                <a:ext cx="327960" cy="397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F4620EA-F531-B943-90DE-478E4BE8546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525274" y="5421414"/>
                  <a:ext cx="35856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0954BA5-1655-D547-B9A9-92785A86117F}"/>
                    </a:ext>
                  </a:extLst>
                </p14:cNvPr>
                <p14:cNvContentPartPr/>
                <p14:nvPr/>
              </p14:nvContentPartPr>
              <p14:xfrm>
                <a:off x="4910834" y="5654334"/>
                <a:ext cx="98640" cy="171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0954BA5-1655-D547-B9A9-92785A86117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895714" y="5639214"/>
                  <a:ext cx="1292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7B30092-395D-2745-8A61-72AF08153675}"/>
                    </a:ext>
                  </a:extLst>
                </p14:cNvPr>
                <p14:cNvContentPartPr/>
                <p14:nvPr/>
              </p14:nvContentPartPr>
              <p14:xfrm>
                <a:off x="5072114" y="5259054"/>
                <a:ext cx="605880" cy="549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7B30092-395D-2745-8A61-72AF0815367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056994" y="5243934"/>
                  <a:ext cx="63612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38C6A41-1D59-C045-BC69-5531C5B009F5}"/>
                    </a:ext>
                  </a:extLst>
                </p14:cNvPr>
                <p14:cNvContentPartPr/>
                <p14:nvPr/>
              </p14:nvContentPartPr>
              <p14:xfrm>
                <a:off x="4457954" y="6141054"/>
                <a:ext cx="204840" cy="290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38C6A41-1D59-C045-BC69-5531C5B009F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442474" y="6125934"/>
                  <a:ext cx="2350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3F65211-2E58-A44E-B08B-E903E92A31B3}"/>
                    </a:ext>
                  </a:extLst>
                </p14:cNvPr>
                <p14:cNvContentPartPr/>
                <p14:nvPr/>
              </p14:nvContentPartPr>
              <p14:xfrm>
                <a:off x="4761074" y="6281814"/>
                <a:ext cx="210960" cy="119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3F65211-2E58-A44E-B08B-E903E92A31B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45954" y="6266694"/>
                  <a:ext cx="2412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D465ECF-475D-3245-915A-601C144278C7}"/>
                    </a:ext>
                  </a:extLst>
                </p14:cNvPr>
                <p14:cNvContentPartPr/>
                <p14:nvPr/>
              </p14:nvContentPartPr>
              <p14:xfrm>
                <a:off x="4973834" y="6161214"/>
                <a:ext cx="214200" cy="280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D465ECF-475D-3245-915A-601C144278C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58714" y="6146094"/>
                  <a:ext cx="2448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0110621-91D0-FB41-9B18-08F1F99B0960}"/>
                    </a:ext>
                  </a:extLst>
                </p14:cNvPr>
                <p14:cNvContentPartPr/>
                <p14:nvPr/>
              </p14:nvContentPartPr>
              <p14:xfrm>
                <a:off x="3628154" y="4795374"/>
                <a:ext cx="553320" cy="925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0110621-91D0-FB41-9B18-08F1F99B096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12674" y="4779894"/>
                  <a:ext cx="583920" cy="9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409F6E6-AD28-664B-B8D1-DFF0D8EF8B07}"/>
                    </a:ext>
                  </a:extLst>
                </p14:cNvPr>
                <p14:cNvContentPartPr/>
                <p14:nvPr/>
              </p14:nvContentPartPr>
              <p14:xfrm>
                <a:off x="3567674" y="4623654"/>
                <a:ext cx="369720" cy="262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409F6E6-AD28-664B-B8D1-DFF0D8EF8B0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552554" y="4608174"/>
                  <a:ext cx="4003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54C2532-3009-9D43-847D-64E43E1FAF3A}"/>
                    </a:ext>
                  </a:extLst>
                </p14:cNvPr>
                <p14:cNvContentPartPr/>
                <p14:nvPr/>
              </p14:nvContentPartPr>
              <p14:xfrm>
                <a:off x="3082034" y="4288134"/>
                <a:ext cx="100800" cy="373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54C2532-3009-9D43-847D-64E43E1FAF3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066554" y="4272654"/>
                  <a:ext cx="13104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AE3E5EC-F8EF-0843-B3A7-08FE2DE2DB61}"/>
                    </a:ext>
                  </a:extLst>
                </p14:cNvPr>
                <p14:cNvContentPartPr/>
                <p14:nvPr/>
              </p14:nvContentPartPr>
              <p14:xfrm>
                <a:off x="3055754" y="4298214"/>
                <a:ext cx="262080" cy="421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AE3E5EC-F8EF-0843-B3A7-08FE2DE2DB6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40634" y="4283094"/>
                  <a:ext cx="29268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377ED4E-F9EC-AA4E-A0F5-D4433FEAFF97}"/>
                    </a:ext>
                  </a:extLst>
                </p14:cNvPr>
                <p14:cNvContentPartPr/>
                <p14:nvPr/>
              </p14:nvContentPartPr>
              <p14:xfrm>
                <a:off x="3413234" y="4234854"/>
                <a:ext cx="456480" cy="507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377ED4E-F9EC-AA4E-A0F5-D4433FEAFF9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397754" y="4219734"/>
                  <a:ext cx="48708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EE4CDDC-893C-3E47-90D8-86A31F355E78}"/>
                    </a:ext>
                  </a:extLst>
                </p14:cNvPr>
                <p14:cNvContentPartPr/>
                <p14:nvPr/>
              </p14:nvContentPartPr>
              <p14:xfrm>
                <a:off x="3862514" y="3917694"/>
                <a:ext cx="691200" cy="536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EE4CDDC-893C-3E47-90D8-86A31F355E7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847034" y="3902214"/>
                  <a:ext cx="72180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6F272A7-F103-2B46-9CF2-2CB863F9167B}"/>
                    </a:ext>
                  </a:extLst>
                </p14:cNvPr>
                <p14:cNvContentPartPr/>
                <p14:nvPr/>
              </p14:nvContentPartPr>
              <p14:xfrm>
                <a:off x="4265354" y="3024534"/>
                <a:ext cx="1125720" cy="909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6F272A7-F103-2B46-9CF2-2CB863F9167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249874" y="3009054"/>
                  <a:ext cx="1156320" cy="9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A7CB22C-2B63-4D4F-AA7D-200150777282}"/>
                    </a:ext>
                  </a:extLst>
                </p14:cNvPr>
                <p14:cNvContentPartPr/>
                <p14:nvPr/>
              </p14:nvContentPartPr>
              <p14:xfrm>
                <a:off x="5134034" y="2834094"/>
                <a:ext cx="389160" cy="541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A7CB22C-2B63-4D4F-AA7D-20015077728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118554" y="2818974"/>
                  <a:ext cx="41976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C4A84D0-AC4D-7942-B66D-D162A077AC37}"/>
                    </a:ext>
                  </a:extLst>
                </p14:cNvPr>
                <p14:cNvContentPartPr/>
                <p14:nvPr/>
              </p14:nvContentPartPr>
              <p14:xfrm>
                <a:off x="7220594" y="3026694"/>
                <a:ext cx="856440" cy="933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C4A84D0-AC4D-7942-B66D-D162A077AC3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205114" y="3011574"/>
                  <a:ext cx="887040" cy="9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0E85F4A-6359-BF47-806C-BD5A65CBF195}"/>
                    </a:ext>
                  </a:extLst>
                </p14:cNvPr>
                <p14:cNvContentPartPr/>
                <p14:nvPr/>
              </p14:nvContentPartPr>
              <p14:xfrm>
                <a:off x="7884074" y="3812934"/>
                <a:ext cx="22320" cy="25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0E85F4A-6359-BF47-806C-BD5A65CBF19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868954" y="3797814"/>
                  <a:ext cx="529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02EFABF-30F4-0041-813A-BE545CBE3156}"/>
                    </a:ext>
                  </a:extLst>
                </p14:cNvPr>
                <p14:cNvContentPartPr/>
                <p14:nvPr/>
              </p14:nvContentPartPr>
              <p14:xfrm>
                <a:off x="7088474" y="2939934"/>
                <a:ext cx="349920" cy="340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02EFABF-30F4-0041-813A-BE545CBE315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073354" y="2924814"/>
                  <a:ext cx="3805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781D308-0997-A74C-BD7D-1F1F18BEEC4F}"/>
                    </a:ext>
                  </a:extLst>
                </p14:cNvPr>
                <p14:cNvContentPartPr/>
                <p14:nvPr/>
              </p14:nvContentPartPr>
              <p14:xfrm>
                <a:off x="7346594" y="4229814"/>
                <a:ext cx="1203120" cy="843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781D308-0997-A74C-BD7D-1F1F18BEEC4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31474" y="4214694"/>
                  <a:ext cx="1233360" cy="87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F5F1945-BC9D-2A4B-B05B-B571011959E1}"/>
                    </a:ext>
                  </a:extLst>
                </p14:cNvPr>
                <p14:cNvContentPartPr/>
                <p14:nvPr/>
              </p14:nvContentPartPr>
              <p14:xfrm>
                <a:off x="8412194" y="4229814"/>
                <a:ext cx="64440" cy="297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F5F1945-BC9D-2A4B-B05B-B571011959E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397074" y="4214694"/>
                  <a:ext cx="950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DE14B88-D618-FD4C-81FE-AE828F753F3E}"/>
                    </a:ext>
                  </a:extLst>
                </p14:cNvPr>
                <p14:cNvContentPartPr/>
                <p14:nvPr/>
              </p14:nvContentPartPr>
              <p14:xfrm>
                <a:off x="5147354" y="4914534"/>
                <a:ext cx="2121840" cy="441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DE14B88-D618-FD4C-81FE-AE828F753F3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31874" y="4899054"/>
                  <a:ext cx="215244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BF66B04-3D08-3E4F-937B-E409C6074B56}"/>
                    </a:ext>
                  </a:extLst>
                </p14:cNvPr>
                <p14:cNvContentPartPr/>
                <p14:nvPr/>
              </p14:nvContentPartPr>
              <p14:xfrm>
                <a:off x="7055714" y="4802574"/>
                <a:ext cx="196200" cy="306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BF66B04-3D08-3E4F-937B-E409C6074B5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040234" y="4787094"/>
                  <a:ext cx="2268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A5F1230-A4B6-6F45-9184-018F298D75F1}"/>
                    </a:ext>
                  </a:extLst>
                </p14:cNvPr>
                <p14:cNvContentPartPr/>
                <p14:nvPr/>
              </p14:nvContentPartPr>
              <p14:xfrm>
                <a:off x="5559194" y="2436654"/>
                <a:ext cx="1577520" cy="3026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A5F1230-A4B6-6F45-9184-018F298D75F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543714" y="2421174"/>
                  <a:ext cx="1608120" cy="30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2DFA1BE-6701-A34A-96C4-9B6B8E593494}"/>
                    </a:ext>
                  </a:extLst>
                </p14:cNvPr>
                <p14:cNvContentPartPr/>
                <p14:nvPr/>
              </p14:nvContentPartPr>
              <p14:xfrm>
                <a:off x="6755474" y="2830134"/>
                <a:ext cx="586440" cy="364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2DFA1BE-6701-A34A-96C4-9B6B8E59349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739994" y="2814654"/>
                  <a:ext cx="61704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F5357A4-5FC4-5646-A896-262072F06D34}"/>
                    </a:ext>
                  </a:extLst>
                </p14:cNvPr>
                <p14:cNvContentPartPr/>
                <p14:nvPr/>
              </p14:nvContentPartPr>
              <p14:xfrm>
                <a:off x="4275794" y="3010134"/>
                <a:ext cx="2007720" cy="1545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F5357A4-5FC4-5646-A896-262072F06D3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260314" y="2995014"/>
                  <a:ext cx="2037960" cy="15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26C508C-0986-2C4E-A1D8-6AAC4A80DB47}"/>
                    </a:ext>
                  </a:extLst>
                </p14:cNvPr>
                <p14:cNvContentPartPr/>
                <p14:nvPr/>
              </p14:nvContentPartPr>
              <p14:xfrm>
                <a:off x="6090914" y="3014454"/>
                <a:ext cx="302040" cy="381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26C508C-0986-2C4E-A1D8-6AAC4A80DB4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075434" y="2999334"/>
                  <a:ext cx="3322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6E532EE-8A59-E643-8337-B86C7E46E2F6}"/>
                    </a:ext>
                  </a:extLst>
                </p14:cNvPr>
                <p14:cNvContentPartPr/>
                <p14:nvPr/>
              </p14:nvContentPartPr>
              <p14:xfrm>
                <a:off x="5924594" y="3006534"/>
                <a:ext cx="609480" cy="194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6E532EE-8A59-E643-8337-B86C7E46E2F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909474" y="2991414"/>
                  <a:ext cx="6400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35E2397-05A2-8542-B994-6DB65DC7B93B}"/>
                    </a:ext>
                  </a:extLst>
                </p14:cNvPr>
                <p14:cNvContentPartPr/>
                <p14:nvPr/>
              </p14:nvContentPartPr>
              <p14:xfrm>
                <a:off x="4180754" y="4306854"/>
                <a:ext cx="459720" cy="329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35E2397-05A2-8542-B994-6DB65DC7B93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65274" y="4291734"/>
                  <a:ext cx="4903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6173009-464A-FD4F-85CA-ED33E828E565}"/>
                    </a:ext>
                  </a:extLst>
                </p14:cNvPr>
                <p14:cNvContentPartPr/>
                <p14:nvPr/>
              </p14:nvContentPartPr>
              <p14:xfrm>
                <a:off x="662114" y="1877574"/>
                <a:ext cx="258120" cy="3801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6173009-464A-FD4F-85CA-ED33E828E56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46994" y="1862094"/>
                  <a:ext cx="2887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C65D383-C89A-FD41-96EC-C87AA14494FA}"/>
                    </a:ext>
                  </a:extLst>
                </p14:cNvPr>
                <p14:cNvContentPartPr/>
                <p14:nvPr/>
              </p14:nvContentPartPr>
              <p14:xfrm>
                <a:off x="945794" y="1954614"/>
                <a:ext cx="71280" cy="3013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C65D383-C89A-FD41-96EC-C87AA14494F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30674" y="1939494"/>
                  <a:ext cx="1015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4408AD3-69B9-6149-B6C8-C75D2CB756A7}"/>
                    </a:ext>
                  </a:extLst>
                </p14:cNvPr>
                <p14:cNvContentPartPr/>
                <p14:nvPr/>
              </p14:nvContentPartPr>
              <p14:xfrm>
                <a:off x="898634" y="2082774"/>
                <a:ext cx="205200" cy="53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4408AD3-69B9-6149-B6C8-C75D2CB756A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83154" y="2067294"/>
                  <a:ext cx="235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EB83974-A0D1-2F4A-9589-0B041FBDF68C}"/>
                    </a:ext>
                  </a:extLst>
                </p14:cNvPr>
                <p14:cNvContentPartPr/>
                <p14:nvPr/>
              </p14:nvContentPartPr>
              <p14:xfrm>
                <a:off x="1192034" y="2047854"/>
                <a:ext cx="785160" cy="4402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EB83974-A0D1-2F4A-9589-0B041FBDF68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76914" y="2032374"/>
                  <a:ext cx="81576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FF0E36B-75C2-5C4B-A559-B430BE68C192}"/>
                    </a:ext>
                  </a:extLst>
                </p14:cNvPr>
                <p14:cNvContentPartPr/>
                <p14:nvPr/>
              </p14:nvContentPartPr>
              <p14:xfrm>
                <a:off x="2347994" y="1765254"/>
                <a:ext cx="375840" cy="5889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FF0E36B-75C2-5C4B-A559-B430BE68C19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332514" y="1750134"/>
                  <a:ext cx="40608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0A30136-AF5C-AD4C-9531-A1C3B88F08B8}"/>
                    </a:ext>
                  </a:extLst>
                </p14:cNvPr>
                <p14:cNvContentPartPr/>
                <p14:nvPr/>
              </p14:nvContentPartPr>
              <p14:xfrm>
                <a:off x="962714" y="2434854"/>
                <a:ext cx="1978920" cy="2455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0A30136-AF5C-AD4C-9531-A1C3B88F08B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47594" y="2419374"/>
                  <a:ext cx="20091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97F8384-1D31-6C4A-8744-68848E7410EE}"/>
                    </a:ext>
                  </a:extLst>
                </p14:cNvPr>
                <p14:cNvContentPartPr/>
                <p14:nvPr/>
              </p14:nvContentPartPr>
              <p14:xfrm>
                <a:off x="3130994" y="2920494"/>
                <a:ext cx="149400" cy="321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97F8384-1D31-6C4A-8744-68848E7410E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115874" y="2905374"/>
                  <a:ext cx="1800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045855B-1503-6F40-99BE-AD0EA1DA4158}"/>
                    </a:ext>
                  </a:extLst>
                </p14:cNvPr>
                <p14:cNvContentPartPr/>
                <p14:nvPr/>
              </p14:nvContentPartPr>
              <p14:xfrm>
                <a:off x="3310634" y="2809974"/>
                <a:ext cx="358920" cy="4852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045855B-1503-6F40-99BE-AD0EA1DA415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295514" y="2794854"/>
                  <a:ext cx="38952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6124DF5-4DC7-F24A-ACAA-033A52D6299F}"/>
                    </a:ext>
                  </a:extLst>
                </p14:cNvPr>
                <p14:cNvContentPartPr/>
                <p14:nvPr/>
              </p14:nvContentPartPr>
              <p14:xfrm>
                <a:off x="679034" y="3057654"/>
                <a:ext cx="14760" cy="2440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6124DF5-4DC7-F24A-ACAA-033A52D6299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63914" y="3042534"/>
                  <a:ext cx="453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3CB3146-33DD-0648-AC39-F7409C84D40C}"/>
                    </a:ext>
                  </a:extLst>
                </p14:cNvPr>
                <p14:cNvContentPartPr/>
                <p14:nvPr/>
              </p14:nvContentPartPr>
              <p14:xfrm>
                <a:off x="866954" y="3263214"/>
                <a:ext cx="13680" cy="36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3CB3146-33DD-0648-AC39-F7409C84D40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51834" y="3248094"/>
                  <a:ext cx="439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B0E927F-03C9-534E-96BB-CF7BAA3E4E22}"/>
                    </a:ext>
                  </a:extLst>
                </p14:cNvPr>
                <p14:cNvContentPartPr/>
                <p14:nvPr/>
              </p14:nvContentPartPr>
              <p14:xfrm>
                <a:off x="1099154" y="3043254"/>
                <a:ext cx="279720" cy="373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B0E927F-03C9-534E-96BB-CF7BAA3E4E2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84034" y="3028134"/>
                  <a:ext cx="31032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DBF958C-FD56-FE40-B3EB-06D4721CD284}"/>
                    </a:ext>
                  </a:extLst>
                </p14:cNvPr>
                <p14:cNvContentPartPr/>
                <p14:nvPr/>
              </p14:nvContentPartPr>
              <p14:xfrm>
                <a:off x="1442234" y="3151974"/>
                <a:ext cx="244800" cy="2199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DBF958C-FD56-FE40-B3EB-06D4721CD28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427114" y="3136854"/>
                  <a:ext cx="2754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EF6DF9E-D7F4-244A-89B7-EFEC856C3EBC}"/>
                    </a:ext>
                  </a:extLst>
                </p14:cNvPr>
                <p14:cNvContentPartPr/>
                <p14:nvPr/>
              </p14:nvContentPartPr>
              <p14:xfrm>
                <a:off x="1691714" y="3137214"/>
                <a:ext cx="134640" cy="2487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EF6DF9E-D7F4-244A-89B7-EFEC856C3EB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676594" y="3121734"/>
                  <a:ext cx="1652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CA9EC11-5FD9-E54E-8991-DAFDC3D46A7A}"/>
                    </a:ext>
                  </a:extLst>
                </p14:cNvPr>
                <p14:cNvContentPartPr/>
                <p14:nvPr/>
              </p14:nvContentPartPr>
              <p14:xfrm>
                <a:off x="1915274" y="3176454"/>
                <a:ext cx="28800" cy="1796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CA9EC11-5FD9-E54E-8991-DAFDC3D46A7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900154" y="3161334"/>
                  <a:ext cx="590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B50BAE9-DBFA-C446-A896-C7F3B43AF704}"/>
                    </a:ext>
                  </a:extLst>
                </p14:cNvPr>
                <p14:cNvContentPartPr/>
                <p14:nvPr/>
              </p14:nvContentPartPr>
              <p14:xfrm>
                <a:off x="1905914" y="3072774"/>
                <a:ext cx="6480" cy="9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B50BAE9-DBFA-C446-A896-C7F3B43AF70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890434" y="3057654"/>
                  <a:ext cx="367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702A699-D202-4246-A753-1DCC5F6E6BB9}"/>
                    </a:ext>
                  </a:extLst>
                </p14:cNvPr>
                <p14:cNvContentPartPr/>
                <p14:nvPr/>
              </p14:nvContentPartPr>
              <p14:xfrm>
                <a:off x="2071514" y="3160254"/>
                <a:ext cx="205920" cy="1994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702A699-D202-4246-A753-1DCC5F6E6BB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056394" y="3144774"/>
                  <a:ext cx="236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2B1E6D3-54B2-D744-A1FF-0B5382011DEB}"/>
                    </a:ext>
                  </a:extLst>
                </p14:cNvPr>
                <p14:cNvContentPartPr/>
                <p14:nvPr/>
              </p14:nvContentPartPr>
              <p14:xfrm>
                <a:off x="2305874" y="3086454"/>
                <a:ext cx="473400" cy="2462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2B1E6D3-54B2-D744-A1FF-0B5382011DE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290754" y="3070974"/>
                  <a:ext cx="5040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9235545-4DAE-1B46-B400-4145FA4D6961}"/>
                    </a:ext>
                  </a:extLst>
                </p14:cNvPr>
                <p14:cNvContentPartPr/>
                <p14:nvPr/>
              </p14:nvContentPartPr>
              <p14:xfrm>
                <a:off x="563834" y="3639774"/>
                <a:ext cx="180360" cy="3099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9235545-4DAE-1B46-B400-4145FA4D696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48714" y="3624294"/>
                  <a:ext cx="2106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906F465-415B-3245-84E2-47BCF517265E}"/>
                    </a:ext>
                  </a:extLst>
                </p14:cNvPr>
                <p14:cNvContentPartPr/>
                <p14:nvPr/>
              </p14:nvContentPartPr>
              <p14:xfrm>
                <a:off x="843194" y="3838854"/>
                <a:ext cx="30240" cy="50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906F465-415B-3245-84E2-47BCF517265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28074" y="3823374"/>
                  <a:ext cx="608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60BF474-35A0-664A-AAC5-46BE0D759161}"/>
                    </a:ext>
                  </a:extLst>
                </p14:cNvPr>
                <p14:cNvContentPartPr/>
                <p14:nvPr/>
              </p14:nvContentPartPr>
              <p14:xfrm>
                <a:off x="1221554" y="3694854"/>
                <a:ext cx="17280" cy="200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60BF474-35A0-664A-AAC5-46BE0D75916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206434" y="3679374"/>
                  <a:ext cx="478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6E6507D-26D3-AC40-AEB7-13B40E3D9454}"/>
                    </a:ext>
                  </a:extLst>
                </p14:cNvPr>
                <p14:cNvContentPartPr/>
                <p14:nvPr/>
              </p14:nvContentPartPr>
              <p14:xfrm>
                <a:off x="1205714" y="3657414"/>
                <a:ext cx="180360" cy="282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6E6507D-26D3-AC40-AEB7-13B40E3D945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90594" y="3642294"/>
                  <a:ext cx="2109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32B3275-86A9-B34E-96EB-156E68BCD3EF}"/>
                    </a:ext>
                  </a:extLst>
                </p14:cNvPr>
                <p14:cNvContentPartPr/>
                <p14:nvPr/>
              </p14:nvContentPartPr>
              <p14:xfrm>
                <a:off x="1495514" y="3533934"/>
                <a:ext cx="406440" cy="456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32B3275-86A9-B34E-96EB-156E68BCD3E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480394" y="3518454"/>
                  <a:ext cx="43704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2DCB7C4-9A12-3141-8588-5E8D8262E3A2}"/>
                    </a:ext>
                  </a:extLst>
                </p14:cNvPr>
                <p14:cNvContentPartPr/>
                <p14:nvPr/>
              </p14:nvContentPartPr>
              <p14:xfrm>
                <a:off x="1686674" y="3693774"/>
                <a:ext cx="312120" cy="507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2DCB7C4-9A12-3141-8588-5E8D8262E3A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671554" y="3678654"/>
                  <a:ext cx="3423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4A4C688-46C1-774D-836B-518F31E92B59}"/>
                    </a:ext>
                  </a:extLst>
                </p14:cNvPr>
                <p14:cNvContentPartPr/>
                <p14:nvPr/>
              </p14:nvContentPartPr>
              <p14:xfrm>
                <a:off x="2011394" y="3758574"/>
                <a:ext cx="212400" cy="1778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4A4C688-46C1-774D-836B-518F31E92B5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995914" y="3743094"/>
                  <a:ext cx="2430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0F9174B-50E2-9A40-8CEA-CEEDF0304C4D}"/>
                    </a:ext>
                  </a:extLst>
                </p14:cNvPr>
                <p14:cNvContentPartPr/>
                <p14:nvPr/>
              </p14:nvContentPartPr>
              <p14:xfrm>
                <a:off x="3413234" y="3483894"/>
                <a:ext cx="159840" cy="151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0F9174B-50E2-9A40-8CEA-CEEDF0304C4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397754" y="3468774"/>
                  <a:ext cx="1904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1832882-AF27-064E-B656-7553E6DD51F6}"/>
                    </a:ext>
                  </a:extLst>
                </p14:cNvPr>
                <p14:cNvContentPartPr/>
                <p14:nvPr/>
              </p14:nvContentPartPr>
              <p14:xfrm>
                <a:off x="527834" y="4178694"/>
                <a:ext cx="188280" cy="3175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1832882-AF27-064E-B656-7553E6DD51F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12714" y="4163574"/>
                  <a:ext cx="2188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83E8CE3-6C32-3E43-B3D5-9AB138AACD93}"/>
                    </a:ext>
                  </a:extLst>
                </p14:cNvPr>
                <p14:cNvContentPartPr/>
                <p14:nvPr/>
              </p14:nvContentPartPr>
              <p14:xfrm>
                <a:off x="819794" y="4351134"/>
                <a:ext cx="11160" cy="54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83E8CE3-6C32-3E43-B3D5-9AB138AACD9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04314" y="4336014"/>
                  <a:ext cx="41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EC94A74-33E8-114A-A9D8-4A53A27B0151}"/>
                    </a:ext>
                  </a:extLst>
                </p14:cNvPr>
                <p14:cNvContentPartPr/>
                <p14:nvPr/>
              </p14:nvContentPartPr>
              <p14:xfrm>
                <a:off x="1339274" y="4048014"/>
                <a:ext cx="31320" cy="3650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EC94A74-33E8-114A-A9D8-4A53A27B015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323794" y="4032534"/>
                  <a:ext cx="6192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71D8614-2D81-CE4B-B549-1DAAB3E8F2C5}"/>
                    </a:ext>
                  </a:extLst>
                </p14:cNvPr>
                <p14:cNvContentPartPr/>
                <p14:nvPr/>
              </p14:nvContentPartPr>
              <p14:xfrm>
                <a:off x="1324154" y="4122534"/>
                <a:ext cx="214560" cy="277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71D8614-2D81-CE4B-B549-1DAAB3E8F2C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309034" y="4107414"/>
                  <a:ext cx="2451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2328A16-2719-C848-9536-0F0C5F39C6CD}"/>
                    </a:ext>
                  </a:extLst>
                </p14:cNvPr>
                <p14:cNvContentPartPr/>
                <p14:nvPr/>
              </p14:nvContentPartPr>
              <p14:xfrm>
                <a:off x="1517474" y="3983574"/>
                <a:ext cx="317160" cy="4352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2328A16-2719-C848-9536-0F0C5F39C6C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502354" y="3968454"/>
                  <a:ext cx="34740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EE9B662-DFFC-AC41-A496-302C51D6008B}"/>
                    </a:ext>
                  </a:extLst>
                </p14:cNvPr>
                <p14:cNvContentPartPr/>
                <p14:nvPr/>
              </p14:nvContentPartPr>
              <p14:xfrm>
                <a:off x="1741754" y="4183014"/>
                <a:ext cx="209160" cy="57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EE9B662-DFFC-AC41-A496-302C51D6008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726634" y="4167894"/>
                  <a:ext cx="2394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A5A1E5F-DB29-7645-8087-1D258CE3AB55}"/>
                    </a:ext>
                  </a:extLst>
                </p14:cNvPr>
                <p14:cNvContentPartPr/>
                <p14:nvPr/>
              </p14:nvContentPartPr>
              <p14:xfrm>
                <a:off x="1935794" y="4204974"/>
                <a:ext cx="186480" cy="1807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A5A1E5F-DB29-7645-8087-1D258CE3AB5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920314" y="4189854"/>
                  <a:ext cx="217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788D39C-A2D9-734B-B490-B80C22AE180A}"/>
                    </a:ext>
                  </a:extLst>
                </p14:cNvPr>
                <p14:cNvContentPartPr/>
                <p14:nvPr/>
              </p14:nvContentPartPr>
              <p14:xfrm>
                <a:off x="2236394" y="3883494"/>
                <a:ext cx="151560" cy="3776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788D39C-A2D9-734B-B490-B80C22AE180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220914" y="3868374"/>
                  <a:ext cx="1821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4EA8BA6-52EB-5C49-8814-B220E56F644A}"/>
                    </a:ext>
                  </a:extLst>
                </p14:cNvPr>
                <p14:cNvContentPartPr/>
                <p14:nvPr/>
              </p14:nvContentPartPr>
              <p14:xfrm>
                <a:off x="2404154" y="4090134"/>
                <a:ext cx="137160" cy="1256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4EA8BA6-52EB-5C49-8814-B220E56F644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388674" y="4074654"/>
                  <a:ext cx="1677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64A75D8-DB31-C54B-AECC-F3EF7FBE0960}"/>
                    </a:ext>
                  </a:extLst>
                </p14:cNvPr>
                <p14:cNvContentPartPr/>
                <p14:nvPr/>
              </p14:nvContentPartPr>
              <p14:xfrm>
                <a:off x="2535914" y="4072854"/>
                <a:ext cx="301680" cy="388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64A75D8-DB31-C54B-AECC-F3EF7FBE096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520794" y="4057734"/>
                  <a:ext cx="3319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1ECD5BD-F84A-2249-97D6-3E0AD1421548}"/>
                    </a:ext>
                  </a:extLst>
                </p14:cNvPr>
                <p14:cNvContentPartPr/>
                <p14:nvPr/>
              </p14:nvContentPartPr>
              <p14:xfrm>
                <a:off x="691994" y="4820214"/>
                <a:ext cx="193680" cy="2934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1ECD5BD-F84A-2249-97D6-3E0AD142154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76874" y="4805094"/>
                  <a:ext cx="2239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3B6AC00-5918-1741-A021-2D6BDE2706C1}"/>
                    </a:ext>
                  </a:extLst>
                </p14:cNvPr>
                <p14:cNvContentPartPr/>
                <p14:nvPr/>
              </p14:nvContentPartPr>
              <p14:xfrm>
                <a:off x="985034" y="4989774"/>
                <a:ext cx="5760" cy="14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3B6AC00-5918-1741-A021-2D6BDE2706C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69914" y="4974294"/>
                  <a:ext cx="363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74A04AD-EBED-ED49-B977-C8FED2CA419B}"/>
                    </a:ext>
                  </a:extLst>
                </p14:cNvPr>
                <p14:cNvContentPartPr/>
                <p14:nvPr/>
              </p14:nvContentPartPr>
              <p14:xfrm>
                <a:off x="1332074" y="4737054"/>
                <a:ext cx="197640" cy="2523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74A04AD-EBED-ED49-B977-C8FED2CA419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316594" y="4721574"/>
                  <a:ext cx="2282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1140C52-478D-3647-9565-D2FFE9F48ADC}"/>
                    </a:ext>
                  </a:extLst>
                </p14:cNvPr>
                <p14:cNvContentPartPr/>
                <p14:nvPr/>
              </p14:nvContentPartPr>
              <p14:xfrm>
                <a:off x="1599914" y="4879254"/>
                <a:ext cx="77400" cy="1440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1140C52-478D-3647-9565-D2FFE9F48AD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584794" y="4864134"/>
                  <a:ext cx="1080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ED2A9C1-EFA4-0941-B69E-F757CEA01AD2}"/>
                    </a:ext>
                  </a:extLst>
                </p14:cNvPr>
                <p14:cNvContentPartPr/>
                <p14:nvPr/>
              </p14:nvContentPartPr>
              <p14:xfrm>
                <a:off x="1759394" y="4616094"/>
                <a:ext cx="334080" cy="4338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ED2A9C1-EFA4-0941-B69E-F757CEA01AD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744274" y="4600614"/>
                  <a:ext cx="3643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A50F282-B581-5145-9F2F-DE8B23DCC3D6}"/>
                    </a:ext>
                  </a:extLst>
                </p14:cNvPr>
                <p14:cNvContentPartPr/>
                <p14:nvPr/>
              </p14:nvContentPartPr>
              <p14:xfrm>
                <a:off x="771554" y="5375694"/>
                <a:ext cx="212040" cy="2368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A50F282-B581-5145-9F2F-DE8B23DCC3D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56434" y="5360574"/>
                  <a:ext cx="2426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40E86BA-F71F-4D4A-83D2-7CACF1FF0797}"/>
                    </a:ext>
                  </a:extLst>
                </p14:cNvPr>
                <p14:cNvContentPartPr/>
                <p14:nvPr/>
              </p14:nvContentPartPr>
              <p14:xfrm>
                <a:off x="843194" y="5335734"/>
                <a:ext cx="171720" cy="720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40E86BA-F71F-4D4A-83D2-7CACF1FF079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28074" y="5320254"/>
                  <a:ext cx="2019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5CB1026-0439-1344-9AD7-EF688329D4F6}"/>
                    </a:ext>
                  </a:extLst>
                </p14:cNvPr>
                <p14:cNvContentPartPr/>
                <p14:nvPr/>
              </p14:nvContentPartPr>
              <p14:xfrm>
                <a:off x="1134794" y="5494134"/>
                <a:ext cx="10440" cy="165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5CB1026-0439-1344-9AD7-EF688329D4F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19674" y="5479014"/>
                  <a:ext cx="41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846973A-4F4B-034B-ADF7-75EB14388562}"/>
                    </a:ext>
                  </a:extLst>
                </p14:cNvPr>
                <p14:cNvContentPartPr/>
                <p14:nvPr/>
              </p14:nvContentPartPr>
              <p14:xfrm>
                <a:off x="1465994" y="5272734"/>
                <a:ext cx="222120" cy="401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846973A-4F4B-034B-ADF7-75EB1438856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450874" y="5257614"/>
                  <a:ext cx="25272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D8919EC-FD87-304B-8362-2126BAB5A1E0}"/>
                    </a:ext>
                  </a:extLst>
                </p14:cNvPr>
                <p14:cNvContentPartPr/>
                <p14:nvPr/>
              </p14:nvContentPartPr>
              <p14:xfrm>
                <a:off x="1469594" y="5387574"/>
                <a:ext cx="131760" cy="1382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D8919EC-FD87-304B-8362-2126BAB5A1E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454474" y="5372454"/>
                  <a:ext cx="162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47D6D9A-7A9D-0543-975D-19CA959BBB1B}"/>
                    </a:ext>
                  </a:extLst>
                </p14:cNvPr>
                <p14:cNvContentPartPr/>
                <p14:nvPr/>
              </p14:nvContentPartPr>
              <p14:xfrm>
                <a:off x="1410914" y="5273814"/>
                <a:ext cx="172800" cy="709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47D6D9A-7A9D-0543-975D-19CA959BBB1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395794" y="5258694"/>
                  <a:ext cx="2030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C4113BA-6ECA-3D47-82DA-158907CEA25A}"/>
                    </a:ext>
                  </a:extLst>
                </p14:cNvPr>
                <p14:cNvContentPartPr/>
                <p14:nvPr/>
              </p14:nvContentPartPr>
              <p14:xfrm>
                <a:off x="1710434" y="5478294"/>
                <a:ext cx="165960" cy="2052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C4113BA-6ECA-3D47-82DA-158907CEA25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695314" y="5463174"/>
                  <a:ext cx="1962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5ED677D-6670-7F47-A16C-5423AAEF71B4}"/>
                    </a:ext>
                  </a:extLst>
                </p14:cNvPr>
                <p14:cNvContentPartPr/>
                <p14:nvPr/>
              </p14:nvContentPartPr>
              <p14:xfrm>
                <a:off x="1928594" y="5536974"/>
                <a:ext cx="270360" cy="1666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5ED677D-6670-7F47-A16C-5423AAEF71B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913474" y="5521854"/>
                  <a:ext cx="3006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0E58158-1EFC-2741-A0C6-49EFBD18232F}"/>
                    </a:ext>
                  </a:extLst>
                </p14:cNvPr>
                <p14:cNvContentPartPr/>
                <p14:nvPr/>
              </p14:nvContentPartPr>
              <p14:xfrm>
                <a:off x="2164034" y="5240334"/>
                <a:ext cx="118440" cy="4093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0E58158-1EFC-2741-A0C6-49EFBD18232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148554" y="5224854"/>
                  <a:ext cx="1490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CEE04E1-2EB9-9A47-B414-F55F55C85FAC}"/>
                    </a:ext>
                  </a:extLst>
                </p14:cNvPr>
                <p14:cNvContentPartPr/>
                <p14:nvPr/>
              </p14:nvContentPartPr>
              <p14:xfrm>
                <a:off x="2348714" y="5382534"/>
                <a:ext cx="299160" cy="1936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CEE04E1-2EB9-9A47-B414-F55F55C85FA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333594" y="5367414"/>
                  <a:ext cx="3294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85955AC-D88F-5143-AFF0-2FD6A1AFC746}"/>
                    </a:ext>
                  </a:extLst>
                </p14:cNvPr>
                <p14:cNvContentPartPr/>
                <p14:nvPr/>
              </p14:nvContentPartPr>
              <p14:xfrm>
                <a:off x="2611874" y="5139534"/>
                <a:ext cx="349920" cy="5734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85955AC-D88F-5143-AFF0-2FD6A1AFC74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596394" y="5124054"/>
                  <a:ext cx="38052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ADB8E61-1B3F-954E-9A41-68B6935564EC}"/>
                    </a:ext>
                  </a:extLst>
                </p14:cNvPr>
                <p14:cNvContentPartPr/>
                <p14:nvPr/>
              </p14:nvContentPartPr>
              <p14:xfrm>
                <a:off x="2702954" y="5326734"/>
                <a:ext cx="427320" cy="234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ADB8E61-1B3F-954E-9A41-68B6935564E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687834" y="5311254"/>
                  <a:ext cx="4579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FB24FE8-F02C-CB41-88EC-08D75490A3F7}"/>
                    </a:ext>
                  </a:extLst>
                </p14:cNvPr>
                <p14:cNvContentPartPr/>
                <p14:nvPr/>
              </p14:nvContentPartPr>
              <p14:xfrm>
                <a:off x="2994194" y="5270934"/>
                <a:ext cx="1440" cy="25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FB24FE8-F02C-CB41-88EC-08D75490A3F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978714" y="5255814"/>
                  <a:ext cx="32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5DF2323-8F9B-3547-800E-63E6B3BEF42D}"/>
                    </a:ext>
                  </a:extLst>
                </p14:cNvPr>
                <p14:cNvContentPartPr/>
                <p14:nvPr/>
              </p14:nvContentPartPr>
              <p14:xfrm>
                <a:off x="3298394" y="5402334"/>
                <a:ext cx="365040" cy="1270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5DF2323-8F9B-3547-800E-63E6B3BEF42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283274" y="5387214"/>
                  <a:ext cx="395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9DE02E6-A9DF-2640-B7A4-5C184B115F92}"/>
                    </a:ext>
                  </a:extLst>
                </p14:cNvPr>
                <p14:cNvContentPartPr/>
                <p14:nvPr/>
              </p14:nvContentPartPr>
              <p14:xfrm>
                <a:off x="804674" y="5932614"/>
                <a:ext cx="159840" cy="3812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9DE02E6-A9DF-2640-B7A4-5C184B115F9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89194" y="5917134"/>
                  <a:ext cx="1900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19523A2-7B6D-D443-BBBB-F95B7FEEEBAC}"/>
                    </a:ext>
                  </a:extLst>
                </p14:cNvPr>
                <p14:cNvContentPartPr/>
                <p14:nvPr/>
              </p14:nvContentPartPr>
              <p14:xfrm>
                <a:off x="1079714" y="6172734"/>
                <a:ext cx="38880" cy="313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19523A2-7B6D-D443-BBBB-F95B7FEEEBA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64594" y="6157254"/>
                  <a:ext cx="691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C2BBF61-3AD0-1745-A9E8-75AA822FE021}"/>
                    </a:ext>
                  </a:extLst>
                </p14:cNvPr>
                <p14:cNvContentPartPr/>
                <p14:nvPr/>
              </p14:nvContentPartPr>
              <p14:xfrm>
                <a:off x="1568594" y="5872494"/>
                <a:ext cx="55800" cy="2466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C2BBF61-3AD0-1745-A9E8-75AA822FE02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553114" y="5857374"/>
                  <a:ext cx="864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D5F6DFC-4AA0-E340-BD65-EF100655238F}"/>
                    </a:ext>
                  </a:extLst>
                </p14:cNvPr>
                <p14:cNvContentPartPr/>
                <p14:nvPr/>
              </p14:nvContentPartPr>
              <p14:xfrm>
                <a:off x="1520354" y="5907414"/>
                <a:ext cx="217440" cy="3344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D5F6DFC-4AA0-E340-BD65-EF100655238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505234" y="5892294"/>
                  <a:ext cx="24804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D00F2B2-F208-5344-8358-6F60478EEAC2}"/>
                    </a:ext>
                  </a:extLst>
                </p14:cNvPr>
                <p14:cNvContentPartPr/>
                <p14:nvPr/>
              </p14:nvContentPartPr>
              <p14:xfrm>
                <a:off x="1813034" y="5984454"/>
                <a:ext cx="330120" cy="3880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D00F2B2-F208-5344-8358-6F60478EEAC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797554" y="5969334"/>
                  <a:ext cx="3607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A62ED37-7754-4E46-A6BD-524771AFC4EA}"/>
                    </a:ext>
                  </a:extLst>
                </p14:cNvPr>
                <p14:cNvContentPartPr/>
                <p14:nvPr/>
              </p14:nvContentPartPr>
              <p14:xfrm>
                <a:off x="2143874" y="5809494"/>
                <a:ext cx="81720" cy="3412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A62ED37-7754-4E46-A6BD-524771AFC4E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128754" y="5794014"/>
                  <a:ext cx="1123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C5F540B-8ED3-184C-B75B-137DAFE3F5FB}"/>
                    </a:ext>
                  </a:extLst>
                </p14:cNvPr>
                <p14:cNvContentPartPr/>
                <p14:nvPr/>
              </p14:nvContentPartPr>
              <p14:xfrm>
                <a:off x="2270234" y="6008214"/>
                <a:ext cx="96120" cy="1573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C5F540B-8ED3-184C-B75B-137DAFE3F5F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254754" y="5993094"/>
                  <a:ext cx="1267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E412395-D797-D04A-AA66-267FDAD75A4E}"/>
                    </a:ext>
                  </a:extLst>
                </p14:cNvPr>
                <p14:cNvContentPartPr/>
                <p14:nvPr/>
              </p14:nvContentPartPr>
              <p14:xfrm>
                <a:off x="2498834" y="5971134"/>
                <a:ext cx="256320" cy="5155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E412395-D797-D04A-AA66-267FDAD75A4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483354" y="5955654"/>
                  <a:ext cx="28692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45F4F43-89F2-CC49-9EE0-34940645A21E}"/>
                    </a:ext>
                  </a:extLst>
                </p14:cNvPr>
                <p14:cNvContentPartPr/>
                <p14:nvPr/>
              </p14:nvContentPartPr>
              <p14:xfrm>
                <a:off x="2928314" y="5826054"/>
                <a:ext cx="164520" cy="2480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45F4F43-89F2-CC49-9EE0-34940645A21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913194" y="5810934"/>
                  <a:ext cx="1951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9419D1E-3125-F347-B970-5662C6CE9FF5}"/>
                    </a:ext>
                  </a:extLst>
                </p14:cNvPr>
                <p14:cNvContentPartPr/>
                <p14:nvPr/>
              </p14:nvContentPartPr>
              <p14:xfrm>
                <a:off x="3145034" y="5795814"/>
                <a:ext cx="210960" cy="2624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9419D1E-3125-F347-B970-5662C6CE9FF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129914" y="5780334"/>
                  <a:ext cx="2412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E6F7442-927F-F14A-97C6-258433102059}"/>
                    </a:ext>
                  </a:extLst>
                </p14:cNvPr>
                <p14:cNvContentPartPr/>
                <p14:nvPr/>
              </p14:nvContentPartPr>
              <p14:xfrm>
                <a:off x="3366434" y="5940534"/>
                <a:ext cx="119160" cy="1526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E6F7442-927F-F14A-97C6-25843310205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351314" y="5925054"/>
                  <a:ext cx="1494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9A822A6-3626-7E4E-9CE6-7DB6C7F55C12}"/>
                    </a:ext>
                  </a:extLst>
                </p14:cNvPr>
                <p14:cNvContentPartPr/>
                <p14:nvPr/>
              </p14:nvContentPartPr>
              <p14:xfrm>
                <a:off x="3515474" y="5895894"/>
                <a:ext cx="312120" cy="1706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9A822A6-3626-7E4E-9CE6-7DB6C7F55C1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500354" y="5880414"/>
                  <a:ext cx="3427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27EE67A-F467-0A49-AE41-DCEDE81AAF00}"/>
                    </a:ext>
                  </a:extLst>
                </p14:cNvPr>
                <p14:cNvContentPartPr/>
                <p14:nvPr/>
              </p14:nvContentPartPr>
              <p14:xfrm>
                <a:off x="3709154" y="5823894"/>
                <a:ext cx="3960" cy="14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27EE67A-F467-0A49-AE41-DCEDE81AAF0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693674" y="5808774"/>
                  <a:ext cx="345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B234B68-9269-A648-B3C3-091452A69E95}"/>
                    </a:ext>
                  </a:extLst>
                </p14:cNvPr>
                <p14:cNvContentPartPr/>
                <p14:nvPr/>
              </p14:nvContentPartPr>
              <p14:xfrm>
                <a:off x="3799514" y="5667654"/>
                <a:ext cx="104760" cy="2959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B234B68-9269-A648-B3C3-091452A69E9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784034" y="5652174"/>
                  <a:ext cx="1353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32932F7-1F4E-524F-A42C-0C37E52EFB11}"/>
                    </a:ext>
                  </a:extLst>
                </p14:cNvPr>
                <p14:cNvContentPartPr/>
                <p14:nvPr/>
              </p14:nvContentPartPr>
              <p14:xfrm>
                <a:off x="3775754" y="5704734"/>
                <a:ext cx="528120" cy="3344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32932F7-1F4E-524F-A42C-0C37E52EFB1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760274" y="5689614"/>
                  <a:ext cx="5587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C4359D9-0BE5-F74A-926F-0CD4D1884045}"/>
                    </a:ext>
                  </a:extLst>
                </p14:cNvPr>
                <p14:cNvContentPartPr/>
                <p14:nvPr/>
              </p14:nvContentPartPr>
              <p14:xfrm>
                <a:off x="910874" y="3471654"/>
                <a:ext cx="119880" cy="3506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C4359D9-0BE5-F74A-926F-0CD4D188404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95754" y="3456534"/>
                  <a:ext cx="1504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DC6F99A-60D0-574A-ABA5-157338223A58}"/>
                    </a:ext>
                  </a:extLst>
                </p14:cNvPr>
                <p14:cNvContentPartPr/>
                <p14:nvPr/>
              </p14:nvContentPartPr>
              <p14:xfrm>
                <a:off x="919874" y="3372294"/>
                <a:ext cx="211320" cy="1609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DC6F99A-60D0-574A-ABA5-157338223A5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04754" y="3356814"/>
                  <a:ext cx="2419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8893EC7-A549-774C-9EF7-B36D16A768D9}"/>
                    </a:ext>
                  </a:extLst>
                </p14:cNvPr>
                <p14:cNvContentPartPr/>
                <p14:nvPr/>
              </p14:nvContentPartPr>
              <p14:xfrm>
                <a:off x="1066394" y="3989694"/>
                <a:ext cx="154800" cy="4395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8893EC7-A549-774C-9EF7-B36D16A768D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51274" y="3974214"/>
                  <a:ext cx="1850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68D9887-689A-7E4C-AE5F-D81EFA6A095C}"/>
                    </a:ext>
                  </a:extLst>
                </p14:cNvPr>
                <p14:cNvContentPartPr/>
                <p14:nvPr/>
              </p14:nvContentPartPr>
              <p14:xfrm>
                <a:off x="1078274" y="3924534"/>
                <a:ext cx="163800" cy="2599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68D9887-689A-7E4C-AE5F-D81EFA6A095C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63154" y="3909414"/>
                  <a:ext cx="1944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D79507A-DE8A-E54E-8807-D68EB7B8455D}"/>
                    </a:ext>
                  </a:extLst>
                </p14:cNvPr>
                <p14:cNvContentPartPr/>
                <p14:nvPr/>
              </p14:nvContentPartPr>
              <p14:xfrm>
                <a:off x="698834" y="3348894"/>
                <a:ext cx="568800" cy="16286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D79507A-DE8A-E54E-8807-D68EB7B8455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83714" y="3333774"/>
                  <a:ext cx="599040" cy="165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7C4F4E5-BAC1-4345-BE34-5934AAE97850}"/>
                    </a:ext>
                  </a:extLst>
                </p14:cNvPr>
                <p14:cNvContentPartPr/>
                <p14:nvPr/>
              </p14:nvContentPartPr>
              <p14:xfrm>
                <a:off x="814394" y="3380214"/>
                <a:ext cx="155880" cy="3078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7C4F4E5-BAC1-4345-BE34-5934AAE9785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99274" y="3365094"/>
                  <a:ext cx="1861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D30F456-DB29-3144-BABC-F64AE4005CF5}"/>
                    </a:ext>
                  </a:extLst>
                </p14:cNvPr>
                <p14:cNvContentPartPr/>
                <p14:nvPr/>
              </p14:nvContentPartPr>
              <p14:xfrm>
                <a:off x="1180874" y="4379574"/>
                <a:ext cx="209520" cy="5047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D30F456-DB29-3144-BABC-F64AE4005CF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65754" y="4364094"/>
                  <a:ext cx="2397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190D0A0-918A-5C48-B7DF-88344DC421EE}"/>
                    </a:ext>
                  </a:extLst>
                </p14:cNvPr>
                <p14:cNvContentPartPr/>
                <p14:nvPr/>
              </p14:nvContentPartPr>
              <p14:xfrm>
                <a:off x="1162874" y="4351494"/>
                <a:ext cx="153000" cy="2091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190D0A0-918A-5C48-B7DF-88344DC421E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47754" y="4336374"/>
                  <a:ext cx="1836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7ACBFE4-067F-AD4A-A758-439EA52054FE}"/>
                    </a:ext>
                  </a:extLst>
                </p14:cNvPr>
                <p14:cNvContentPartPr/>
                <p14:nvPr/>
              </p14:nvContentPartPr>
              <p14:xfrm>
                <a:off x="9205634" y="2911134"/>
                <a:ext cx="177120" cy="3762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7ACBFE4-067F-AD4A-A758-439EA52054F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190514" y="2896014"/>
                  <a:ext cx="2077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564DB4A-FECC-9F45-AF3E-5124EDD12B53}"/>
                    </a:ext>
                  </a:extLst>
                </p14:cNvPr>
                <p14:cNvContentPartPr/>
                <p14:nvPr/>
              </p14:nvContentPartPr>
              <p14:xfrm>
                <a:off x="9113834" y="3191214"/>
                <a:ext cx="226440" cy="568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564DB4A-FECC-9F45-AF3E-5124EDD12B5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098354" y="3175734"/>
                  <a:ext cx="2570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D680D61D-4C6F-714B-B822-C57C5FFE465D}"/>
                    </a:ext>
                  </a:extLst>
                </p14:cNvPr>
                <p14:cNvContentPartPr/>
                <p14:nvPr/>
              </p14:nvContentPartPr>
              <p14:xfrm>
                <a:off x="9423074" y="3082134"/>
                <a:ext cx="283680" cy="2268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D680D61D-4C6F-714B-B822-C57C5FFE465D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407594" y="3066654"/>
                  <a:ext cx="3139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D378390-4F52-E348-878C-54AC2402E88A}"/>
                    </a:ext>
                  </a:extLst>
                </p14:cNvPr>
                <p14:cNvContentPartPr/>
                <p14:nvPr/>
              </p14:nvContentPartPr>
              <p14:xfrm>
                <a:off x="9722954" y="3097614"/>
                <a:ext cx="208800" cy="2080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D378390-4F52-E348-878C-54AC2402E88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707834" y="3082494"/>
                  <a:ext cx="2390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0A411BEB-E63B-D347-8EBF-0ADF709779EA}"/>
                    </a:ext>
                  </a:extLst>
                </p14:cNvPr>
                <p14:cNvContentPartPr/>
                <p14:nvPr/>
              </p14:nvContentPartPr>
              <p14:xfrm>
                <a:off x="9995114" y="3089694"/>
                <a:ext cx="528840" cy="1886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A411BEB-E63B-D347-8EBF-0ADF709779E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979994" y="3074574"/>
                  <a:ext cx="5594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ED2F295-B9DB-B74A-BFDC-2CF30B7DC879}"/>
                    </a:ext>
                  </a:extLst>
                </p14:cNvPr>
                <p14:cNvContentPartPr/>
                <p14:nvPr/>
              </p14:nvContentPartPr>
              <p14:xfrm>
                <a:off x="10509194" y="3122094"/>
                <a:ext cx="214920" cy="1688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ED2F295-B9DB-B74A-BFDC-2CF30B7DC879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494074" y="3106974"/>
                  <a:ext cx="2455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C29E8CA-CB3E-474E-BAE8-D9DB811F21D9}"/>
                    </a:ext>
                  </a:extLst>
                </p14:cNvPr>
                <p14:cNvContentPartPr/>
                <p14:nvPr/>
              </p14:nvContentPartPr>
              <p14:xfrm>
                <a:off x="10826354" y="3100494"/>
                <a:ext cx="428400" cy="4564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C29E8CA-CB3E-474E-BAE8-D9DB811F21D9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811234" y="3085374"/>
                  <a:ext cx="45900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4225D43-C0D2-B740-B70D-CD5ED09CD418}"/>
                    </a:ext>
                  </a:extLst>
                </p14:cNvPr>
                <p14:cNvContentPartPr/>
                <p14:nvPr/>
              </p14:nvContentPartPr>
              <p14:xfrm>
                <a:off x="9480674" y="3410454"/>
                <a:ext cx="1748160" cy="57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4225D43-C0D2-B740-B70D-CD5ED09CD418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465554" y="3395334"/>
                  <a:ext cx="1778760" cy="3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89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6DA9D1-694D-C64A-AF9E-C35898518FC3}"/>
                  </a:ext>
                </a:extLst>
              </p14:cNvPr>
              <p14:cNvContentPartPr/>
              <p14:nvPr/>
            </p14:nvContentPartPr>
            <p14:xfrm>
              <a:off x="1674329" y="365713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6DA9D1-694D-C64A-AF9E-C35898518F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5329" y="35671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6DEB34C-EE9B-CC40-AD28-3C3E30A199FB}"/>
              </a:ext>
            </a:extLst>
          </p:cNvPr>
          <p:cNvGrpSpPr/>
          <p:nvPr/>
        </p:nvGrpSpPr>
        <p:grpSpPr>
          <a:xfrm>
            <a:off x="736634" y="282774"/>
            <a:ext cx="1186560" cy="467640"/>
            <a:chOff x="736634" y="282774"/>
            <a:chExt cx="1186560" cy="46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16DA444-886C-114A-856A-EC3B8DBA7F1A}"/>
                    </a:ext>
                  </a:extLst>
                </p14:cNvPr>
                <p14:cNvContentPartPr/>
                <p14:nvPr/>
              </p14:nvContentPartPr>
              <p14:xfrm>
                <a:off x="740954" y="354414"/>
                <a:ext cx="70920" cy="308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16DA444-886C-114A-856A-EC3B8DBA7F1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5474" y="339294"/>
                  <a:ext cx="1015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1165EEE-9F9E-C248-8C16-4659FE96FCB1}"/>
                    </a:ext>
                  </a:extLst>
                </p14:cNvPr>
                <p14:cNvContentPartPr/>
                <p14:nvPr/>
              </p14:nvContentPartPr>
              <p14:xfrm>
                <a:off x="736634" y="282774"/>
                <a:ext cx="313920" cy="467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1165EEE-9F9E-C248-8C16-4659FE96FC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1514" y="267294"/>
                  <a:ext cx="34452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64FC97B-EC99-AE46-B3C2-9ADF1EB3789B}"/>
                    </a:ext>
                  </a:extLst>
                </p14:cNvPr>
                <p14:cNvContentPartPr/>
                <p14:nvPr/>
              </p14:nvContentPartPr>
              <p14:xfrm>
                <a:off x="1153154" y="490134"/>
                <a:ext cx="322920" cy="210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64FC97B-EC99-AE46-B3C2-9ADF1EB378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7674" y="475014"/>
                  <a:ext cx="353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66DEE68-9B41-5342-91CD-8F4DD8C86A1F}"/>
                    </a:ext>
                  </a:extLst>
                </p14:cNvPr>
                <p14:cNvContentPartPr/>
                <p14:nvPr/>
              </p14:nvContentPartPr>
              <p14:xfrm>
                <a:off x="1568594" y="299334"/>
                <a:ext cx="88560" cy="386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66DEE68-9B41-5342-91CD-8F4DD8C86A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53114" y="284214"/>
                  <a:ext cx="11916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018B79D-5579-0F4C-A049-C4E240BD6F7A}"/>
                    </a:ext>
                  </a:extLst>
                </p14:cNvPr>
                <p14:cNvContentPartPr/>
                <p14:nvPr/>
              </p14:nvContentPartPr>
              <p14:xfrm>
                <a:off x="1468514" y="432894"/>
                <a:ext cx="193680" cy="95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018B79D-5579-0F4C-A049-C4E240BD6F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53394" y="417414"/>
                  <a:ext cx="223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489BF3-7ECB-4047-9DF2-E6C6DB968F89}"/>
                    </a:ext>
                  </a:extLst>
                </p14:cNvPr>
                <p14:cNvContentPartPr/>
                <p14:nvPr/>
              </p14:nvContentPartPr>
              <p14:xfrm>
                <a:off x="1710794" y="513534"/>
                <a:ext cx="212400" cy="197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489BF3-7ECB-4047-9DF2-E6C6DB968F8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95314" y="498054"/>
                  <a:ext cx="24300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27DDF5-5E25-094D-A24A-55D2A797A28B}"/>
              </a:ext>
            </a:extLst>
          </p:cNvPr>
          <p:cNvGrpSpPr/>
          <p:nvPr/>
        </p:nvGrpSpPr>
        <p:grpSpPr>
          <a:xfrm>
            <a:off x="2288234" y="257214"/>
            <a:ext cx="1200960" cy="761040"/>
            <a:chOff x="2288234" y="257214"/>
            <a:chExt cx="1200960" cy="76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4EFC0A8-955E-BE4E-95CD-082DCE6E1933}"/>
                    </a:ext>
                  </a:extLst>
                </p14:cNvPr>
                <p14:cNvContentPartPr/>
                <p14:nvPr/>
              </p14:nvContentPartPr>
              <p14:xfrm>
                <a:off x="2693489" y="522313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4EFC0A8-955E-BE4E-95CD-082DCE6E193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84489" y="51367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E80AE6A-AB3A-114B-86D1-68E79ADA275D}"/>
                    </a:ext>
                  </a:extLst>
                </p14:cNvPr>
                <p14:cNvContentPartPr/>
                <p14:nvPr/>
              </p14:nvContentPartPr>
              <p14:xfrm>
                <a:off x="2940809" y="337273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E80AE6A-AB3A-114B-86D1-68E79ADA27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31809" y="32827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6B709B7-40CC-4449-8A9E-3255AA01EE05}"/>
                    </a:ext>
                  </a:extLst>
                </p14:cNvPr>
                <p14:cNvContentPartPr/>
                <p14:nvPr/>
              </p14:nvContentPartPr>
              <p14:xfrm>
                <a:off x="2425394" y="257214"/>
                <a:ext cx="18360" cy="390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6B709B7-40CC-4449-8A9E-3255AA01EE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10274" y="241734"/>
                  <a:ext cx="4860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7D70023-9683-444B-A529-5770DAF03099}"/>
                    </a:ext>
                  </a:extLst>
                </p14:cNvPr>
                <p14:cNvContentPartPr/>
                <p14:nvPr/>
              </p14:nvContentPartPr>
              <p14:xfrm>
                <a:off x="2288234" y="286734"/>
                <a:ext cx="326880" cy="91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7D70023-9683-444B-A529-5770DAF0309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72754" y="271614"/>
                  <a:ext cx="3574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64A0378-B933-6441-91DE-E89213E460B3}"/>
                    </a:ext>
                  </a:extLst>
                </p14:cNvPr>
                <p14:cNvContentPartPr/>
                <p14:nvPr/>
              </p14:nvContentPartPr>
              <p14:xfrm>
                <a:off x="2553914" y="487614"/>
                <a:ext cx="190800" cy="530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64A0378-B933-6441-91DE-E89213E460B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38434" y="472134"/>
                  <a:ext cx="22104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5DF442F-6EBF-6640-AF90-E57A6016D142}"/>
                    </a:ext>
                  </a:extLst>
                </p14:cNvPr>
                <p14:cNvContentPartPr/>
                <p14:nvPr/>
              </p14:nvContentPartPr>
              <p14:xfrm>
                <a:off x="2854874" y="438654"/>
                <a:ext cx="197640" cy="415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5DF442F-6EBF-6640-AF90-E57A6016D14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39394" y="423174"/>
                  <a:ext cx="22788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DB9ECF1-D016-6448-AD85-BD01B4BDA61D}"/>
                    </a:ext>
                  </a:extLst>
                </p14:cNvPr>
                <p14:cNvContentPartPr/>
                <p14:nvPr/>
              </p14:nvContentPartPr>
              <p14:xfrm>
                <a:off x="3105794" y="465294"/>
                <a:ext cx="164520" cy="281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DB9ECF1-D016-6448-AD85-BD01B4BDA61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90314" y="450174"/>
                  <a:ext cx="1951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4225A7A-6E84-C74E-BF84-0F83337EDE99}"/>
                    </a:ext>
                  </a:extLst>
                </p14:cNvPr>
                <p14:cNvContentPartPr/>
                <p14:nvPr/>
              </p14:nvContentPartPr>
              <p14:xfrm>
                <a:off x="3363554" y="472854"/>
                <a:ext cx="125640" cy="281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4225A7A-6E84-C74E-BF84-0F83337EDE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48434" y="457374"/>
                  <a:ext cx="156240" cy="31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C7476C-78BF-9B45-B629-46B0C5A723AA}"/>
              </a:ext>
            </a:extLst>
          </p:cNvPr>
          <p:cNvGrpSpPr/>
          <p:nvPr/>
        </p:nvGrpSpPr>
        <p:grpSpPr>
          <a:xfrm>
            <a:off x="3688994" y="415614"/>
            <a:ext cx="145800" cy="269280"/>
            <a:chOff x="3688994" y="415614"/>
            <a:chExt cx="145800" cy="26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813905-2B66-1243-B6DB-B61C1C42E1D6}"/>
                    </a:ext>
                  </a:extLst>
                </p14:cNvPr>
                <p14:cNvContentPartPr/>
                <p14:nvPr/>
              </p14:nvContentPartPr>
              <p14:xfrm>
                <a:off x="3688994" y="415614"/>
                <a:ext cx="15840" cy="106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813905-2B66-1243-B6DB-B61C1C42E1D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73874" y="400494"/>
                  <a:ext cx="464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254482B-F0AC-6042-9116-0C2204D20539}"/>
                    </a:ext>
                  </a:extLst>
                </p14:cNvPr>
                <p14:cNvContentPartPr/>
                <p14:nvPr/>
              </p14:nvContentPartPr>
              <p14:xfrm>
                <a:off x="3712754" y="677694"/>
                <a:ext cx="5760" cy="7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254482B-F0AC-6042-9116-0C2204D2053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97274" y="662574"/>
                  <a:ext cx="36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5F45054-4DED-7B44-B281-CADAD0E16E3B}"/>
                    </a:ext>
                  </a:extLst>
                </p14:cNvPr>
                <p14:cNvContentPartPr/>
                <p14:nvPr/>
              </p14:nvContentPartPr>
              <p14:xfrm>
                <a:off x="3704834" y="546654"/>
                <a:ext cx="129960" cy="42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5F45054-4DED-7B44-B281-CADAD0E16E3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89354" y="531534"/>
                  <a:ext cx="160560" cy="7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5558011-0648-C344-A56A-E897AB03D6BA}"/>
                  </a:ext>
                </a:extLst>
              </p14:cNvPr>
              <p14:cNvContentPartPr/>
              <p14:nvPr/>
            </p14:nvContentPartPr>
            <p14:xfrm>
              <a:off x="3854594" y="1474014"/>
              <a:ext cx="13680" cy="50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5558011-0648-C344-A56A-E897AB03D6B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39114" y="1458534"/>
                <a:ext cx="44280" cy="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39B39500-36C0-0A45-B4A0-8D5F202FDE39}"/>
              </a:ext>
            </a:extLst>
          </p:cNvPr>
          <p:cNvGrpSpPr/>
          <p:nvPr/>
        </p:nvGrpSpPr>
        <p:grpSpPr>
          <a:xfrm>
            <a:off x="4641914" y="275574"/>
            <a:ext cx="1825560" cy="518040"/>
            <a:chOff x="4641914" y="275574"/>
            <a:chExt cx="1825560" cy="51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A9C0294-544A-B740-99F7-70B0B32D9FDC}"/>
                    </a:ext>
                  </a:extLst>
                </p14:cNvPr>
                <p14:cNvContentPartPr/>
                <p14:nvPr/>
              </p14:nvContentPartPr>
              <p14:xfrm>
                <a:off x="4641914" y="297534"/>
                <a:ext cx="191520" cy="496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A9C0294-544A-B740-99F7-70B0B32D9FD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26794" y="282414"/>
                  <a:ext cx="22212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0787B57-9FA6-F048-BC82-25BD549CD175}"/>
                    </a:ext>
                  </a:extLst>
                </p14:cNvPr>
                <p14:cNvContentPartPr/>
                <p14:nvPr/>
              </p14:nvContentPartPr>
              <p14:xfrm>
                <a:off x="4942154" y="425334"/>
                <a:ext cx="6840" cy="270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0787B57-9FA6-F048-BC82-25BD549CD17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27034" y="410214"/>
                  <a:ext cx="370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985DC40-381D-D445-88E4-930B828CEA69}"/>
                    </a:ext>
                  </a:extLst>
                </p14:cNvPr>
                <p14:cNvContentPartPr/>
                <p14:nvPr/>
              </p14:nvContentPartPr>
              <p14:xfrm>
                <a:off x="4942154" y="466014"/>
                <a:ext cx="236880" cy="234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985DC40-381D-D445-88E4-930B828CEA6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27034" y="450894"/>
                  <a:ext cx="2671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BC31BE-E879-3A4C-A8FE-BDC82C8F3CDD}"/>
                    </a:ext>
                  </a:extLst>
                </p14:cNvPr>
                <p14:cNvContentPartPr/>
                <p14:nvPr/>
              </p14:nvContentPartPr>
              <p14:xfrm>
                <a:off x="5137634" y="346494"/>
                <a:ext cx="25200" cy="367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BC31BE-E879-3A4C-A8FE-BDC82C8F3CD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22514" y="331374"/>
                  <a:ext cx="55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9AB241A-7807-CC4E-8108-508C749CC63C}"/>
                    </a:ext>
                  </a:extLst>
                </p14:cNvPr>
                <p14:cNvContentPartPr/>
                <p14:nvPr/>
              </p14:nvContentPartPr>
              <p14:xfrm>
                <a:off x="5242034" y="479334"/>
                <a:ext cx="243720" cy="209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9AB241A-7807-CC4E-8108-508C749CC63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26554" y="464214"/>
                  <a:ext cx="2743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A3E706A-6567-7B40-B5B3-E621101A558A}"/>
                    </a:ext>
                  </a:extLst>
                </p14:cNvPr>
                <p14:cNvContentPartPr/>
                <p14:nvPr/>
              </p14:nvContentPartPr>
              <p14:xfrm>
                <a:off x="5533634" y="504174"/>
                <a:ext cx="318600" cy="172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A3E706A-6567-7B40-B5B3-E621101A558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18154" y="489054"/>
                  <a:ext cx="3492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A912A0E-6503-2841-9C31-8F99F8ECCA54}"/>
                    </a:ext>
                  </a:extLst>
                </p14:cNvPr>
                <p14:cNvContentPartPr/>
                <p14:nvPr/>
              </p14:nvContentPartPr>
              <p14:xfrm>
                <a:off x="5904074" y="275574"/>
                <a:ext cx="177840" cy="359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A912A0E-6503-2841-9C31-8F99F8ECCA5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88594" y="260454"/>
                  <a:ext cx="2084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83A75FB-3D29-0641-A61F-6B201CFB1C6D}"/>
                    </a:ext>
                  </a:extLst>
                </p14:cNvPr>
                <p14:cNvContentPartPr/>
                <p14:nvPr/>
              </p14:nvContentPartPr>
              <p14:xfrm>
                <a:off x="6108914" y="374214"/>
                <a:ext cx="358560" cy="235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83A75FB-3D29-0641-A61F-6B201CFB1C6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93794" y="358734"/>
                  <a:ext cx="38916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72B1795-0CC4-424B-B70F-7A22F7383434}"/>
              </a:ext>
            </a:extLst>
          </p:cNvPr>
          <p:cNvGrpSpPr/>
          <p:nvPr/>
        </p:nvGrpSpPr>
        <p:grpSpPr>
          <a:xfrm>
            <a:off x="6786794" y="181974"/>
            <a:ext cx="4862160" cy="727560"/>
            <a:chOff x="6786794" y="181974"/>
            <a:chExt cx="4862160" cy="72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F97DF34-046B-3F4D-B2B0-D56B62811515}"/>
                    </a:ext>
                  </a:extLst>
                </p14:cNvPr>
                <p14:cNvContentPartPr/>
                <p14:nvPr/>
              </p14:nvContentPartPr>
              <p14:xfrm>
                <a:off x="6786794" y="270174"/>
                <a:ext cx="264960" cy="552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F97DF34-046B-3F4D-B2B0-D56B6281151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71674" y="254694"/>
                  <a:ext cx="29556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757C2CE-D7E8-384D-879E-900C67E94ED1}"/>
                    </a:ext>
                  </a:extLst>
                </p14:cNvPr>
                <p14:cNvContentPartPr/>
                <p14:nvPr/>
              </p14:nvContentPartPr>
              <p14:xfrm>
                <a:off x="7204754" y="449094"/>
                <a:ext cx="300240" cy="195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757C2CE-D7E8-384D-879E-900C67E94ED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89274" y="433614"/>
                  <a:ext cx="3308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0A11161-F1DD-E649-A4D3-903637588C73}"/>
                    </a:ext>
                  </a:extLst>
                </p14:cNvPr>
                <p14:cNvContentPartPr/>
                <p14:nvPr/>
              </p14:nvContentPartPr>
              <p14:xfrm>
                <a:off x="7517234" y="467454"/>
                <a:ext cx="193680" cy="182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0A11161-F1DD-E649-A4D3-903637588C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02114" y="452334"/>
                  <a:ext cx="2242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07841D7-C447-4D46-8BBA-1AC7D9B61549}"/>
                    </a:ext>
                  </a:extLst>
                </p14:cNvPr>
                <p14:cNvContentPartPr/>
                <p14:nvPr/>
              </p14:nvContentPartPr>
              <p14:xfrm>
                <a:off x="7780034" y="287454"/>
                <a:ext cx="31680" cy="306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07841D7-C447-4D46-8BBA-1AC7D9B6154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64914" y="272334"/>
                  <a:ext cx="622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E04D716-B06D-2D4D-900E-29F8567A890E}"/>
                    </a:ext>
                  </a:extLst>
                </p14:cNvPr>
                <p14:cNvContentPartPr/>
                <p14:nvPr/>
              </p14:nvContentPartPr>
              <p14:xfrm>
                <a:off x="7709114" y="257934"/>
                <a:ext cx="337680" cy="374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E04D716-B06D-2D4D-900E-29F8567A89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93994" y="242814"/>
                  <a:ext cx="3679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5548BFC-CEE2-C649-8855-F6C96F6E749B}"/>
                    </a:ext>
                  </a:extLst>
                </p14:cNvPr>
                <p14:cNvContentPartPr/>
                <p14:nvPr/>
              </p14:nvContentPartPr>
              <p14:xfrm>
                <a:off x="8080994" y="462414"/>
                <a:ext cx="165960" cy="226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5548BFC-CEE2-C649-8855-F6C96F6E749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65514" y="447294"/>
                  <a:ext cx="1965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EB943D5-C6BE-424D-B0F9-5B780D2AAF40}"/>
                    </a:ext>
                  </a:extLst>
                </p14:cNvPr>
                <p14:cNvContentPartPr/>
                <p14:nvPr/>
              </p14:nvContentPartPr>
              <p14:xfrm>
                <a:off x="8297354" y="476814"/>
                <a:ext cx="425520" cy="152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EB943D5-C6BE-424D-B0F9-5B780D2AAF4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81874" y="461334"/>
                  <a:ext cx="4561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E31F83-4545-6942-B45B-9278B8FA3226}"/>
                    </a:ext>
                  </a:extLst>
                </p14:cNvPr>
                <p14:cNvContentPartPr/>
                <p14:nvPr/>
              </p14:nvContentPartPr>
              <p14:xfrm>
                <a:off x="8765354" y="252174"/>
                <a:ext cx="30960" cy="360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E31F83-4545-6942-B45B-9278B8FA322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50234" y="236694"/>
                  <a:ext cx="615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3C0B5EF-854A-124F-B016-CA6C7BEEA808}"/>
                    </a:ext>
                  </a:extLst>
                </p14:cNvPr>
                <p14:cNvContentPartPr/>
                <p14:nvPr/>
              </p14:nvContentPartPr>
              <p14:xfrm>
                <a:off x="8678594" y="419214"/>
                <a:ext cx="304920" cy="207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3C0B5EF-854A-124F-B016-CA6C7BEEA80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63474" y="404094"/>
                  <a:ext cx="3355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5668C80-F67A-A445-BD3D-8D62F5834284}"/>
                    </a:ext>
                  </a:extLst>
                </p14:cNvPr>
                <p14:cNvContentPartPr/>
                <p14:nvPr/>
              </p14:nvContentPartPr>
              <p14:xfrm>
                <a:off x="8946794" y="307254"/>
                <a:ext cx="29880" cy="1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5668C80-F67A-A445-BD3D-8D62F58342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31674" y="292134"/>
                  <a:ext cx="604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3A00095-2A3F-1A42-93D4-14EEC7A88D9B}"/>
                    </a:ext>
                  </a:extLst>
                </p14:cNvPr>
                <p14:cNvContentPartPr/>
                <p14:nvPr/>
              </p14:nvContentPartPr>
              <p14:xfrm>
                <a:off x="9027074" y="181974"/>
                <a:ext cx="440640" cy="451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3A00095-2A3F-1A42-93D4-14EEC7A88D9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11954" y="166494"/>
                  <a:ext cx="47124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C17D0DC-FA72-4A4A-A07A-6BAA6CE216F4}"/>
                    </a:ext>
                  </a:extLst>
                </p14:cNvPr>
                <p14:cNvContentPartPr/>
                <p14:nvPr/>
              </p14:nvContentPartPr>
              <p14:xfrm>
                <a:off x="9656354" y="435414"/>
                <a:ext cx="117000" cy="187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C17D0DC-FA72-4A4A-A07A-6BAA6CE216F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641234" y="420294"/>
                  <a:ext cx="147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9016986-054C-CD44-B261-1D5B95CA6E93}"/>
                    </a:ext>
                  </a:extLst>
                </p14:cNvPr>
                <p14:cNvContentPartPr/>
                <p14:nvPr/>
              </p14:nvContentPartPr>
              <p14:xfrm>
                <a:off x="9783794" y="488694"/>
                <a:ext cx="78120" cy="420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9016986-054C-CD44-B261-1D5B95CA6E9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68674" y="473214"/>
                  <a:ext cx="1087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E9B4F1-7995-344B-8171-247F5CCE7BF7}"/>
                    </a:ext>
                  </a:extLst>
                </p14:cNvPr>
                <p14:cNvContentPartPr/>
                <p14:nvPr/>
              </p14:nvContentPartPr>
              <p14:xfrm>
                <a:off x="9774434" y="507774"/>
                <a:ext cx="196200" cy="163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E9B4F1-7995-344B-8171-247F5CCE7BF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59314" y="492294"/>
                  <a:ext cx="2264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601E379-F168-1748-93AE-1EAE59EBEAA1}"/>
                    </a:ext>
                  </a:extLst>
                </p14:cNvPr>
                <p14:cNvContentPartPr/>
                <p14:nvPr/>
              </p14:nvContentPartPr>
              <p14:xfrm>
                <a:off x="10023914" y="474294"/>
                <a:ext cx="115920" cy="137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601E379-F168-1748-93AE-1EAE59EBEAA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008434" y="459174"/>
                  <a:ext cx="1465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11777A6-8E2B-6142-946B-3B11E9B17C03}"/>
                    </a:ext>
                  </a:extLst>
                </p14:cNvPr>
                <p14:cNvContentPartPr/>
                <p14:nvPr/>
              </p14:nvContentPartPr>
              <p14:xfrm>
                <a:off x="10152794" y="444414"/>
                <a:ext cx="194040" cy="170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11777A6-8E2B-6142-946B-3B11E9B17C0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37674" y="429294"/>
                  <a:ext cx="2246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A4828F4-F4B3-2945-B601-89A34016FDE3}"/>
                    </a:ext>
                  </a:extLst>
                </p14:cNvPr>
                <p14:cNvContentPartPr/>
                <p14:nvPr/>
              </p14:nvContentPartPr>
              <p14:xfrm>
                <a:off x="10317674" y="274494"/>
                <a:ext cx="267120" cy="428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A4828F4-F4B3-2945-B601-89A34016FDE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02194" y="259374"/>
                  <a:ext cx="2977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8BD130-C434-3241-911A-FC27B7B25EA9}"/>
                    </a:ext>
                  </a:extLst>
                </p14:cNvPr>
                <p14:cNvContentPartPr/>
                <p14:nvPr/>
              </p14:nvContentPartPr>
              <p14:xfrm>
                <a:off x="10471034" y="438294"/>
                <a:ext cx="295920" cy="249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8BD130-C434-3241-911A-FC27B7B25EA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455554" y="422814"/>
                  <a:ext cx="3265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B5E3AE5-9DC4-0A46-A3F2-08FD65C49657}"/>
                    </a:ext>
                  </a:extLst>
                </p14:cNvPr>
                <p14:cNvContentPartPr/>
                <p14:nvPr/>
              </p14:nvContentPartPr>
              <p14:xfrm>
                <a:off x="10712594" y="409854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B5E3AE5-9DC4-0A46-A3F2-08FD65C4965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697114" y="39437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25C8A24-A639-9544-8183-9C4985660442}"/>
                    </a:ext>
                  </a:extLst>
                </p14:cNvPr>
                <p14:cNvContentPartPr/>
                <p14:nvPr/>
              </p14:nvContentPartPr>
              <p14:xfrm>
                <a:off x="10857314" y="453414"/>
                <a:ext cx="523080" cy="217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25C8A24-A639-9544-8183-9C498566044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842194" y="438294"/>
                  <a:ext cx="5536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CE8599E-5EA9-CD40-A37C-D9C4315C881F}"/>
                    </a:ext>
                  </a:extLst>
                </p14:cNvPr>
                <p14:cNvContentPartPr/>
                <p14:nvPr/>
              </p14:nvContentPartPr>
              <p14:xfrm>
                <a:off x="11452754" y="236334"/>
                <a:ext cx="196200" cy="589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CE8599E-5EA9-CD40-A37C-D9C4315C881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437274" y="221214"/>
                  <a:ext cx="226440" cy="61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164C46C0-CFAA-0F40-AB7F-4ECE11800C17}"/>
                  </a:ext>
                </a:extLst>
              </p14:cNvPr>
              <p14:cNvContentPartPr/>
              <p14:nvPr/>
            </p14:nvContentPartPr>
            <p14:xfrm>
              <a:off x="3008954" y="3393534"/>
              <a:ext cx="2160" cy="39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164C46C0-CFAA-0F40-AB7F-4ECE11800C1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993834" y="3378414"/>
                <a:ext cx="327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C4DC449-42ED-034D-AC99-E6896D93D3CA}"/>
                  </a:ext>
                </a:extLst>
              </p14:cNvPr>
              <p14:cNvContentPartPr/>
              <p14:nvPr/>
            </p14:nvContentPartPr>
            <p14:xfrm>
              <a:off x="7422194" y="1747614"/>
              <a:ext cx="14400" cy="2584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C4DC449-42ED-034D-AC99-E6896D93D3C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406714" y="1732494"/>
                <a:ext cx="446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DFE4041-4FA7-7E4D-831B-CEC6580613D8}"/>
                  </a:ext>
                </a:extLst>
              </p14:cNvPr>
              <p14:cNvContentPartPr/>
              <p14:nvPr/>
            </p14:nvContentPartPr>
            <p14:xfrm>
              <a:off x="7457114" y="1718454"/>
              <a:ext cx="195480" cy="3070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DFE4041-4FA7-7E4D-831B-CEC6580613D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441634" y="1703334"/>
                <a:ext cx="22608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13F47CE-F600-9743-A56A-04FF85C02551}"/>
                  </a:ext>
                </a:extLst>
              </p14:cNvPr>
              <p14:cNvContentPartPr/>
              <p14:nvPr/>
            </p14:nvContentPartPr>
            <p14:xfrm>
              <a:off x="7685714" y="1693614"/>
              <a:ext cx="87480" cy="3024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13F47CE-F600-9743-A56A-04FF85C0255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670234" y="1678494"/>
                <a:ext cx="11772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5BCF7CE-1D8B-8949-9F1B-22641748D3DA}"/>
                  </a:ext>
                </a:extLst>
              </p14:cNvPr>
              <p14:cNvContentPartPr/>
              <p14:nvPr/>
            </p14:nvContentPartPr>
            <p14:xfrm>
              <a:off x="7810274" y="1845174"/>
              <a:ext cx="168840" cy="1828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5BCF7CE-1D8B-8949-9F1B-22641748D3D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794794" y="1829694"/>
                <a:ext cx="1994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E91D916-6F69-E54B-A7FC-1C5654C6D5DC}"/>
                  </a:ext>
                </a:extLst>
              </p14:cNvPr>
              <p14:cNvContentPartPr/>
              <p14:nvPr/>
            </p14:nvContentPartPr>
            <p14:xfrm>
              <a:off x="8086034" y="1705134"/>
              <a:ext cx="406800" cy="3232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E91D916-6F69-E54B-A7FC-1C5654C6D5D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070914" y="1690014"/>
                <a:ext cx="43704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A607E4C-149D-DE42-88CC-9CCF210D8031}"/>
                  </a:ext>
                </a:extLst>
              </p14:cNvPr>
              <p14:cNvContentPartPr/>
              <p14:nvPr/>
            </p14:nvContentPartPr>
            <p14:xfrm>
              <a:off x="8573114" y="1915374"/>
              <a:ext cx="29160" cy="2206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A607E4C-149D-DE42-88CC-9CCF210D803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557994" y="1900254"/>
                <a:ext cx="597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D2E9AEA-C8F2-DE40-8123-EAB976B45341}"/>
                  </a:ext>
                </a:extLst>
              </p14:cNvPr>
              <p14:cNvContentPartPr/>
              <p14:nvPr/>
            </p14:nvContentPartPr>
            <p14:xfrm>
              <a:off x="8891714" y="1677414"/>
              <a:ext cx="303840" cy="3578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D2E9AEA-C8F2-DE40-8123-EAB976B4534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876234" y="1662294"/>
                <a:ext cx="3344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1F4E5BE-1061-DC42-83C5-015078F5DD09}"/>
                  </a:ext>
                </a:extLst>
              </p14:cNvPr>
              <p14:cNvContentPartPr/>
              <p14:nvPr/>
            </p14:nvContentPartPr>
            <p14:xfrm>
              <a:off x="9136154" y="1824654"/>
              <a:ext cx="213120" cy="1760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1F4E5BE-1061-DC42-83C5-015078F5DD0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120674" y="1809174"/>
                <a:ext cx="2437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BE70EA0-BB03-A64C-9FC1-CBFCA53741A5}"/>
                  </a:ext>
                </a:extLst>
              </p14:cNvPr>
              <p14:cNvContentPartPr/>
              <p14:nvPr/>
            </p14:nvContentPartPr>
            <p14:xfrm>
              <a:off x="9351794" y="1783254"/>
              <a:ext cx="92520" cy="1688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BE70EA0-BB03-A64C-9FC1-CBFCA53741A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336314" y="1768134"/>
                <a:ext cx="1231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29AE6F9-E453-B542-A8D9-717499A57A60}"/>
                  </a:ext>
                </a:extLst>
              </p14:cNvPr>
              <p14:cNvContentPartPr/>
              <p14:nvPr/>
            </p14:nvContentPartPr>
            <p14:xfrm>
              <a:off x="9482834" y="1794054"/>
              <a:ext cx="195840" cy="1641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29AE6F9-E453-B542-A8D9-717499A57A6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467354" y="1778934"/>
                <a:ext cx="2264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3353702-2120-6F4C-901C-81BDFE81E64F}"/>
                  </a:ext>
                </a:extLst>
              </p14:cNvPr>
              <p14:cNvContentPartPr/>
              <p14:nvPr/>
            </p14:nvContentPartPr>
            <p14:xfrm>
              <a:off x="9727274" y="1813854"/>
              <a:ext cx="245160" cy="1155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3353702-2120-6F4C-901C-81BDFE81E64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711794" y="1798374"/>
                <a:ext cx="2757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315B844-6B5C-174C-968D-97C8300AA47E}"/>
                  </a:ext>
                </a:extLst>
              </p14:cNvPr>
              <p14:cNvContentPartPr/>
              <p14:nvPr/>
            </p14:nvContentPartPr>
            <p14:xfrm>
              <a:off x="10042634" y="1915374"/>
              <a:ext cx="38160" cy="1803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315B844-6B5C-174C-968D-97C8300AA47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027514" y="1900254"/>
                <a:ext cx="684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A7CBBE5-17E7-1840-B029-5BF70BA4B664}"/>
                  </a:ext>
                </a:extLst>
              </p14:cNvPr>
              <p14:cNvContentPartPr/>
              <p14:nvPr/>
            </p14:nvContentPartPr>
            <p14:xfrm>
              <a:off x="10239554" y="1684614"/>
              <a:ext cx="53640" cy="2854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A7CBBE5-17E7-1840-B029-5BF70BA4B66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224434" y="1669494"/>
                <a:ext cx="8388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2FBC856-2892-DC4E-8B4B-659E6037CC5C}"/>
                  </a:ext>
                </a:extLst>
              </p14:cNvPr>
              <p14:cNvContentPartPr/>
              <p14:nvPr/>
            </p14:nvContentPartPr>
            <p14:xfrm>
              <a:off x="10215794" y="1625574"/>
              <a:ext cx="294120" cy="4006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2FBC856-2892-DC4E-8B4B-659E6037CC5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200674" y="1610454"/>
                <a:ext cx="32472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F508C05-E286-0841-B81F-C395F0DEEAC3}"/>
                  </a:ext>
                </a:extLst>
              </p14:cNvPr>
              <p14:cNvContentPartPr/>
              <p14:nvPr/>
            </p14:nvContentPartPr>
            <p14:xfrm>
              <a:off x="10549514" y="1837974"/>
              <a:ext cx="191520" cy="1724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F508C05-E286-0841-B81F-C395F0DEEAC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534394" y="1822854"/>
                <a:ext cx="2221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81F4342-6E83-A642-990B-7B694921EF25}"/>
                  </a:ext>
                </a:extLst>
              </p14:cNvPr>
              <p14:cNvContentPartPr/>
              <p14:nvPr/>
            </p14:nvContentPartPr>
            <p14:xfrm>
              <a:off x="10768754" y="1582734"/>
              <a:ext cx="449280" cy="6663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81F4342-6E83-A642-990B-7B694921EF2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753634" y="1567614"/>
                <a:ext cx="479880" cy="6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43EDD3C-7276-8142-986F-BA1A03B831B9}"/>
                  </a:ext>
                </a:extLst>
              </p14:cNvPr>
              <p14:cNvContentPartPr/>
              <p14:nvPr/>
            </p14:nvContentPartPr>
            <p14:xfrm>
              <a:off x="11349074" y="1958214"/>
              <a:ext cx="81000" cy="1483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43EDD3C-7276-8142-986F-BA1A03B831B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1333954" y="1942734"/>
                <a:ext cx="1116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8025035-CDBC-5945-A44C-3C32080E5D81}"/>
                  </a:ext>
                </a:extLst>
              </p14:cNvPr>
              <p14:cNvContentPartPr/>
              <p14:nvPr/>
            </p14:nvContentPartPr>
            <p14:xfrm>
              <a:off x="11616914" y="1931214"/>
              <a:ext cx="28440" cy="75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8025035-CDBC-5945-A44C-3C32080E5D8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601434" y="1915734"/>
                <a:ext cx="590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6A29C1D-DF67-8149-89EF-3AE38B1C5FB4}"/>
                  </a:ext>
                </a:extLst>
              </p14:cNvPr>
              <p14:cNvContentPartPr/>
              <p14:nvPr/>
            </p14:nvContentPartPr>
            <p14:xfrm>
              <a:off x="11745074" y="1923294"/>
              <a:ext cx="64440" cy="46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6A29C1D-DF67-8149-89EF-3AE38B1C5FB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729954" y="1907814"/>
                <a:ext cx="946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F74D276-44CD-894E-89CE-4F0893A4D5BD}"/>
                  </a:ext>
                </a:extLst>
              </p14:cNvPr>
              <p14:cNvContentPartPr/>
              <p14:nvPr/>
            </p14:nvContentPartPr>
            <p14:xfrm>
              <a:off x="8032394" y="1600014"/>
              <a:ext cx="1440" cy="79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F74D276-44CD-894E-89CE-4F0893A4D5B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017274" y="1584894"/>
                <a:ext cx="320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ED6ED10-93F9-9F4C-A44D-CCDA4DE4CEDB}"/>
                  </a:ext>
                </a:extLst>
              </p14:cNvPr>
              <p14:cNvContentPartPr/>
              <p14:nvPr/>
            </p14:nvContentPartPr>
            <p14:xfrm>
              <a:off x="8032394" y="1360254"/>
              <a:ext cx="995040" cy="2480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ED6ED10-93F9-9F4C-A44D-CCDA4DE4CED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016914" y="1344774"/>
                <a:ext cx="102564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21518003-CCEB-CA4F-B626-0DE5D387B808}"/>
                  </a:ext>
                </a:extLst>
              </p14:cNvPr>
              <p14:cNvContentPartPr/>
              <p14:nvPr/>
            </p14:nvContentPartPr>
            <p14:xfrm>
              <a:off x="8770394" y="1352334"/>
              <a:ext cx="326160" cy="4017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21518003-CCEB-CA4F-B626-0DE5D387B80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754914" y="1336854"/>
                <a:ext cx="35676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AD8A773-E7FC-7643-8780-90C90C5AA10A}"/>
                  </a:ext>
                </a:extLst>
              </p14:cNvPr>
              <p14:cNvContentPartPr/>
              <p14:nvPr/>
            </p14:nvContentPartPr>
            <p14:xfrm>
              <a:off x="9364394" y="1340454"/>
              <a:ext cx="1215360" cy="3222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AD8A773-E7FC-7643-8780-90C90C5AA10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349274" y="1325334"/>
                <a:ext cx="124596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136EB259-89D6-FC47-84BB-2652ACE289C8}"/>
                  </a:ext>
                </a:extLst>
              </p14:cNvPr>
              <p14:cNvContentPartPr/>
              <p14:nvPr/>
            </p14:nvContentPartPr>
            <p14:xfrm>
              <a:off x="10288874" y="1287174"/>
              <a:ext cx="271080" cy="3243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136EB259-89D6-FC47-84BB-2652ACE289C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273394" y="1272054"/>
                <a:ext cx="30168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D42E59E-D3C9-1440-B31D-B7D4CF8032B3}"/>
                  </a:ext>
                </a:extLst>
              </p14:cNvPr>
              <p14:cNvContentPartPr/>
              <p14:nvPr/>
            </p14:nvContentPartPr>
            <p14:xfrm>
              <a:off x="7730714" y="2330094"/>
              <a:ext cx="162000" cy="3366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D42E59E-D3C9-1440-B31D-B7D4CF8032B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715594" y="2314614"/>
                <a:ext cx="19224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93765D9-82BF-9842-A26B-3EEB95B59829}"/>
                  </a:ext>
                </a:extLst>
              </p14:cNvPr>
              <p14:cNvContentPartPr/>
              <p14:nvPr/>
            </p14:nvContentPartPr>
            <p14:xfrm>
              <a:off x="7937714" y="2522694"/>
              <a:ext cx="160560" cy="280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93765D9-82BF-9842-A26B-3EEB95B5982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922594" y="2507214"/>
                <a:ext cx="1911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31762BC8-150B-6149-9576-F55EB4F921C4}"/>
                  </a:ext>
                </a:extLst>
              </p14:cNvPr>
              <p14:cNvContentPartPr/>
              <p14:nvPr/>
            </p14:nvContentPartPr>
            <p14:xfrm>
              <a:off x="8062274" y="2449254"/>
              <a:ext cx="25560" cy="1785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31762BC8-150B-6149-9576-F55EB4F921C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047154" y="2433774"/>
                <a:ext cx="561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646BDE22-7D93-7F42-BD88-C9B0E2A36ED7}"/>
                  </a:ext>
                </a:extLst>
              </p14:cNvPr>
              <p14:cNvContentPartPr/>
              <p14:nvPr/>
            </p14:nvContentPartPr>
            <p14:xfrm>
              <a:off x="8233634" y="2416134"/>
              <a:ext cx="75960" cy="2836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646BDE22-7D93-7F42-BD88-C9B0E2A36ED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218154" y="2400654"/>
                <a:ext cx="1065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CEE258BF-7AEB-E04E-BF7E-808C6236CF4B}"/>
                  </a:ext>
                </a:extLst>
              </p14:cNvPr>
              <p14:cNvContentPartPr/>
              <p14:nvPr/>
            </p14:nvContentPartPr>
            <p14:xfrm>
              <a:off x="8339834" y="2517294"/>
              <a:ext cx="137880" cy="1083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CEE258BF-7AEB-E04E-BF7E-808C6236CF4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324714" y="2502174"/>
                <a:ext cx="1684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4656758F-9EA6-5548-A444-3F531292A420}"/>
                  </a:ext>
                </a:extLst>
              </p14:cNvPr>
              <p14:cNvContentPartPr/>
              <p14:nvPr/>
            </p14:nvContentPartPr>
            <p14:xfrm>
              <a:off x="8812874" y="2552934"/>
              <a:ext cx="104040" cy="316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4656758F-9EA6-5548-A444-3F531292A42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797394" y="2537814"/>
                <a:ext cx="1346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4B1C5294-3B8C-6F40-8EFB-D300DC986EE4}"/>
                  </a:ext>
                </a:extLst>
              </p14:cNvPr>
              <p14:cNvContentPartPr/>
              <p14:nvPr/>
            </p14:nvContentPartPr>
            <p14:xfrm>
              <a:off x="8778314" y="2634654"/>
              <a:ext cx="45360" cy="208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4B1C5294-3B8C-6F40-8EFB-D300DC986EE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762834" y="2619534"/>
                <a:ext cx="756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A03D033-AE62-114E-8E0D-88C2F273CC5A}"/>
                  </a:ext>
                </a:extLst>
              </p14:cNvPr>
              <p14:cNvContentPartPr/>
              <p14:nvPr/>
            </p14:nvContentPartPr>
            <p14:xfrm>
              <a:off x="9158474" y="2332974"/>
              <a:ext cx="95040" cy="2818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A03D033-AE62-114E-8E0D-88C2F273CC5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143354" y="2317854"/>
                <a:ext cx="1252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10FDC5FB-28AB-074A-84D6-14CC36FF1728}"/>
                  </a:ext>
                </a:extLst>
              </p14:cNvPr>
              <p14:cNvContentPartPr/>
              <p14:nvPr/>
            </p14:nvContentPartPr>
            <p14:xfrm>
              <a:off x="9120314" y="2341614"/>
              <a:ext cx="371520" cy="2818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10FDC5FB-28AB-074A-84D6-14CC36FF172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104834" y="2326494"/>
                <a:ext cx="4017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B4747CF-C1AC-AF43-8A6E-87BA27A182E4}"/>
                  </a:ext>
                </a:extLst>
              </p14:cNvPr>
              <p14:cNvContentPartPr/>
              <p14:nvPr/>
            </p14:nvContentPartPr>
            <p14:xfrm>
              <a:off x="7434794" y="2061894"/>
              <a:ext cx="2360880" cy="9108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B4747CF-C1AC-AF43-8A6E-87BA27A182E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419674" y="2046774"/>
                <a:ext cx="2391480" cy="9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Group 250">
            <a:extLst>
              <a:ext uri="{FF2B5EF4-FFF2-40B4-BE49-F238E27FC236}">
                <a16:creationId xmlns:a16="http://schemas.microsoft.com/office/drawing/2014/main" id="{B3B22908-D004-324E-AD33-CC23898FD7E9}"/>
              </a:ext>
            </a:extLst>
          </p:cNvPr>
          <p:cNvGrpSpPr/>
          <p:nvPr/>
        </p:nvGrpSpPr>
        <p:grpSpPr>
          <a:xfrm>
            <a:off x="553754" y="1004934"/>
            <a:ext cx="6585480" cy="5325840"/>
            <a:chOff x="553754" y="1004934"/>
            <a:chExt cx="6585480" cy="532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A843DCA-CA6C-4B4C-8759-49178C115634}"/>
                    </a:ext>
                  </a:extLst>
                </p14:cNvPr>
                <p14:cNvContentPartPr/>
                <p14:nvPr/>
              </p14:nvContentPartPr>
              <p14:xfrm>
                <a:off x="733034" y="1316334"/>
                <a:ext cx="27000" cy="221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A843DCA-CA6C-4B4C-8759-49178C11563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7554" y="1300854"/>
                  <a:ext cx="576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0BE2B9D-5053-6E4A-BD48-40186E1B60DA}"/>
                    </a:ext>
                  </a:extLst>
                </p14:cNvPr>
                <p14:cNvContentPartPr/>
                <p14:nvPr/>
              </p14:nvContentPartPr>
              <p14:xfrm>
                <a:off x="553754" y="1169454"/>
                <a:ext cx="533520" cy="562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0BE2B9D-5053-6E4A-BD48-40186E1B60D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38274" y="1154334"/>
                  <a:ext cx="56412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050A629-8630-6C41-8344-D0AE5F24D8B7}"/>
                    </a:ext>
                  </a:extLst>
                </p14:cNvPr>
                <p14:cNvContentPartPr/>
                <p14:nvPr/>
              </p14:nvContentPartPr>
              <p14:xfrm>
                <a:off x="1497674" y="1260894"/>
                <a:ext cx="55080" cy="298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050A629-8630-6C41-8344-D0AE5F24D8B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482194" y="1245774"/>
                  <a:ext cx="856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F872D24-3A58-744D-86AD-9D68D32DA684}"/>
                    </a:ext>
                  </a:extLst>
                </p14:cNvPr>
                <p14:cNvContentPartPr/>
                <p14:nvPr/>
              </p14:nvContentPartPr>
              <p14:xfrm>
                <a:off x="1548434" y="1317414"/>
                <a:ext cx="237240" cy="236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F872D24-3A58-744D-86AD-9D68D32DA68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532954" y="1301934"/>
                  <a:ext cx="2678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CF929F7-6A69-D444-84EA-6FC77B6772E4}"/>
                    </a:ext>
                  </a:extLst>
                </p14:cNvPr>
                <p14:cNvContentPartPr/>
                <p14:nvPr/>
              </p14:nvContentPartPr>
              <p14:xfrm>
                <a:off x="1785674" y="1226694"/>
                <a:ext cx="57600" cy="340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CF929F7-6A69-D444-84EA-6FC77B6772E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770554" y="1211574"/>
                  <a:ext cx="882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8501539-6237-7940-A624-A4EEB7D750F0}"/>
                    </a:ext>
                  </a:extLst>
                </p14:cNvPr>
                <p14:cNvContentPartPr/>
                <p14:nvPr/>
              </p14:nvContentPartPr>
              <p14:xfrm>
                <a:off x="1956674" y="1404534"/>
                <a:ext cx="117720" cy="172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8501539-6237-7940-A624-A4EEB7D750F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41194" y="1389414"/>
                  <a:ext cx="1483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F3B8927-9580-0A48-AFB3-2903D9386427}"/>
                    </a:ext>
                  </a:extLst>
                </p14:cNvPr>
                <p14:cNvContentPartPr/>
                <p14:nvPr/>
              </p14:nvContentPartPr>
              <p14:xfrm>
                <a:off x="2222714" y="1382574"/>
                <a:ext cx="289800" cy="179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F3B8927-9580-0A48-AFB3-2903D938642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207594" y="1367454"/>
                  <a:ext cx="3204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CBD1565-8AEE-2844-B679-198D73101389}"/>
                    </a:ext>
                  </a:extLst>
                </p14:cNvPr>
                <p14:cNvContentPartPr/>
                <p14:nvPr/>
              </p14:nvContentPartPr>
              <p14:xfrm>
                <a:off x="2585234" y="1387254"/>
                <a:ext cx="7920" cy="16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CBD1565-8AEE-2844-B679-198D7310138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570114" y="1371774"/>
                  <a:ext cx="38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8C1F3BC-4ACD-1D40-8FD8-5E99DA6A9AA4}"/>
                    </a:ext>
                  </a:extLst>
                </p14:cNvPr>
                <p14:cNvContentPartPr/>
                <p14:nvPr/>
              </p14:nvContentPartPr>
              <p14:xfrm>
                <a:off x="2551034" y="1260894"/>
                <a:ext cx="4320" cy="10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8C1F3BC-4ACD-1D40-8FD8-5E99DA6A9AA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535914" y="1245774"/>
                  <a:ext cx="34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25BF57-C8C0-364D-9492-36610A813B84}"/>
                    </a:ext>
                  </a:extLst>
                </p14:cNvPr>
                <p14:cNvContentPartPr/>
                <p14:nvPr/>
              </p14:nvContentPartPr>
              <p14:xfrm>
                <a:off x="2671994" y="1379334"/>
                <a:ext cx="276480" cy="173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25BF57-C8C0-364D-9492-36610A813B8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656874" y="1364214"/>
                  <a:ext cx="307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BAF148C-3232-4442-9D4E-46C2CB9E2403}"/>
                    </a:ext>
                  </a:extLst>
                </p14:cNvPr>
                <p14:cNvContentPartPr/>
                <p14:nvPr/>
              </p14:nvContentPartPr>
              <p14:xfrm>
                <a:off x="2901674" y="1004934"/>
                <a:ext cx="344520" cy="573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BAF148C-3232-4442-9D4E-46C2CB9E240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886554" y="989814"/>
                  <a:ext cx="37512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F315CE2-25CF-5F41-8D12-F8121249A6FE}"/>
                    </a:ext>
                  </a:extLst>
                </p14:cNvPr>
                <p14:cNvContentPartPr/>
                <p14:nvPr/>
              </p14:nvContentPartPr>
              <p14:xfrm>
                <a:off x="3479114" y="1339734"/>
                <a:ext cx="355680" cy="55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F315CE2-25CF-5F41-8D12-F8121249A6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463634" y="1324614"/>
                  <a:ext cx="3862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A840043-A208-E742-83A8-1746AB8EF652}"/>
                    </a:ext>
                  </a:extLst>
                </p14:cNvPr>
                <p14:cNvContentPartPr/>
                <p14:nvPr/>
              </p14:nvContentPartPr>
              <p14:xfrm>
                <a:off x="3777554" y="1277094"/>
                <a:ext cx="231840" cy="227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A840043-A208-E742-83A8-1746AB8EF65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762434" y="1261614"/>
                  <a:ext cx="262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0B2C85F-E0D5-B54A-83AF-BE975351C145}"/>
                    </a:ext>
                  </a:extLst>
                </p14:cNvPr>
                <p14:cNvContentPartPr/>
                <p14:nvPr/>
              </p14:nvContentPartPr>
              <p14:xfrm>
                <a:off x="4554794" y="1204014"/>
                <a:ext cx="275040" cy="293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0B2C85F-E0D5-B54A-83AF-BE975351C14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39314" y="1188534"/>
                  <a:ext cx="305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5B9D38-F0F6-5844-86E3-95725E470B15}"/>
                    </a:ext>
                  </a:extLst>
                </p14:cNvPr>
                <p14:cNvContentPartPr/>
                <p14:nvPr/>
              </p14:nvContentPartPr>
              <p14:xfrm>
                <a:off x="4851074" y="1294014"/>
                <a:ext cx="297000" cy="213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5B9D38-F0F6-5844-86E3-95725E470B1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835954" y="1278894"/>
                  <a:ext cx="3276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2475652-D8C5-9946-AAF5-EB468BA8B0C8}"/>
                    </a:ext>
                  </a:extLst>
                </p14:cNvPr>
                <p14:cNvContentPartPr/>
                <p14:nvPr/>
              </p14:nvContentPartPr>
              <p14:xfrm>
                <a:off x="5178674" y="1150734"/>
                <a:ext cx="37080" cy="325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2475652-D8C5-9946-AAF5-EB468BA8B0C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163554" y="1135614"/>
                  <a:ext cx="676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5D2A07C-586D-B846-AF69-918F4AC6B215}"/>
                    </a:ext>
                  </a:extLst>
                </p14:cNvPr>
                <p14:cNvContentPartPr/>
                <p14:nvPr/>
              </p14:nvContentPartPr>
              <p14:xfrm>
                <a:off x="5086154" y="1324614"/>
                <a:ext cx="222480" cy="39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5D2A07C-586D-B846-AF69-918F4AC6B21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070674" y="1309134"/>
                  <a:ext cx="2530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4588975-6182-3B4B-9011-534EBD056601}"/>
                    </a:ext>
                  </a:extLst>
                </p14:cNvPr>
                <p14:cNvContentPartPr/>
                <p14:nvPr/>
              </p14:nvContentPartPr>
              <p14:xfrm>
                <a:off x="5355074" y="1304094"/>
                <a:ext cx="246960" cy="234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4588975-6182-3B4B-9011-534EBD05660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339954" y="1288974"/>
                  <a:ext cx="2775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E690032-0428-0D49-ACC2-8636F69D57F7}"/>
                    </a:ext>
                  </a:extLst>
                </p14:cNvPr>
                <p14:cNvContentPartPr/>
                <p14:nvPr/>
              </p14:nvContentPartPr>
              <p14:xfrm>
                <a:off x="5631914" y="1295094"/>
                <a:ext cx="217080" cy="483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E690032-0428-0D49-ACC2-8636F69D57F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616794" y="1279974"/>
                  <a:ext cx="24768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8C3F580-EF76-DE46-AFD5-5E9EE2206AC9}"/>
                    </a:ext>
                  </a:extLst>
                </p14:cNvPr>
                <p14:cNvContentPartPr/>
                <p14:nvPr/>
              </p14:nvContentPartPr>
              <p14:xfrm>
                <a:off x="5919554" y="1272414"/>
                <a:ext cx="126000" cy="153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8C3F580-EF76-DE46-AFD5-5E9EE2206AC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904074" y="1257294"/>
                  <a:ext cx="1566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6E69439-AB4D-654D-B84C-9C1F734CF133}"/>
                    </a:ext>
                  </a:extLst>
                </p14:cNvPr>
                <p14:cNvContentPartPr/>
                <p14:nvPr/>
              </p14:nvContentPartPr>
              <p14:xfrm>
                <a:off x="6045914" y="1267014"/>
                <a:ext cx="293040" cy="232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6E69439-AB4D-654D-B84C-9C1F734CF13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030794" y="1251894"/>
                  <a:ext cx="3236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0D00563-9C3C-9E4F-BAB0-AEC6DB2AB46F}"/>
                    </a:ext>
                  </a:extLst>
                </p14:cNvPr>
                <p14:cNvContentPartPr/>
                <p14:nvPr/>
              </p14:nvContentPartPr>
              <p14:xfrm>
                <a:off x="6248954" y="1173054"/>
                <a:ext cx="2160" cy="1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0D00563-9C3C-9E4F-BAB0-AEC6DB2AB46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233834" y="1157934"/>
                  <a:ext cx="327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3F7BE1B-DBF1-6345-9F69-635502A95F29}"/>
                    </a:ext>
                  </a:extLst>
                </p14:cNvPr>
                <p14:cNvContentPartPr/>
                <p14:nvPr/>
              </p14:nvContentPartPr>
              <p14:xfrm>
                <a:off x="6465674" y="1285014"/>
                <a:ext cx="350280" cy="232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3F7BE1B-DBF1-6345-9F69-635502A95F2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450194" y="1269534"/>
                  <a:ext cx="3808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876C766-39C4-2D47-9255-1ABD2F81290B}"/>
                    </a:ext>
                  </a:extLst>
                </p14:cNvPr>
                <p14:cNvContentPartPr/>
                <p14:nvPr/>
              </p14:nvContentPartPr>
              <p14:xfrm>
                <a:off x="6960314" y="1239294"/>
                <a:ext cx="3960" cy="11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876C766-39C4-2D47-9255-1ABD2F81290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945194" y="1224174"/>
                  <a:ext cx="34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0C67D4-5513-0645-A646-10F11C68223D}"/>
                    </a:ext>
                  </a:extLst>
                </p14:cNvPr>
                <p14:cNvContentPartPr/>
                <p14:nvPr/>
              </p14:nvContentPartPr>
              <p14:xfrm>
                <a:off x="6933314" y="1442334"/>
                <a:ext cx="37440" cy="110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0C67D4-5513-0645-A646-10F11C68223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917834" y="1427214"/>
                  <a:ext cx="67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89E2208-F610-1447-9368-5740A1E8F976}"/>
                    </a:ext>
                  </a:extLst>
                </p14:cNvPr>
                <p14:cNvContentPartPr/>
                <p14:nvPr/>
              </p14:nvContentPartPr>
              <p14:xfrm>
                <a:off x="1245314" y="1993134"/>
                <a:ext cx="285480" cy="299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89E2208-F610-1447-9368-5740A1E8F97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230194" y="1977654"/>
                  <a:ext cx="3160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0FE0D7B-7902-7B47-A355-E18A0A9EF426}"/>
                    </a:ext>
                  </a:extLst>
                </p14:cNvPr>
                <p14:cNvContentPartPr/>
                <p14:nvPr/>
              </p14:nvContentPartPr>
              <p14:xfrm>
                <a:off x="1660754" y="1934814"/>
                <a:ext cx="235440" cy="329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0FE0D7B-7902-7B47-A355-E18A0A9EF42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645274" y="1919334"/>
                  <a:ext cx="26604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AFF1395-EAC4-734F-BCC6-B0B58A510F2D}"/>
                    </a:ext>
                  </a:extLst>
                </p14:cNvPr>
                <p14:cNvContentPartPr/>
                <p14:nvPr/>
              </p14:nvContentPartPr>
              <p14:xfrm>
                <a:off x="1896914" y="2080974"/>
                <a:ext cx="274320" cy="186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AFF1395-EAC4-734F-BCC6-B0B58A510F2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881434" y="2065494"/>
                  <a:ext cx="304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B670825-16C1-0542-A69E-A7F2B8E0D9B6}"/>
                    </a:ext>
                  </a:extLst>
                </p14:cNvPr>
                <p14:cNvContentPartPr/>
                <p14:nvPr/>
              </p14:nvContentPartPr>
              <p14:xfrm>
                <a:off x="2228474" y="1867854"/>
                <a:ext cx="124920" cy="367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B670825-16C1-0542-A69E-A7F2B8E0D9B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212994" y="1852374"/>
                  <a:ext cx="15516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2CE4E1D-C776-EE4B-8E6A-D00BAC0759B1}"/>
                    </a:ext>
                  </a:extLst>
                </p14:cNvPr>
                <p14:cNvContentPartPr/>
                <p14:nvPr/>
              </p14:nvContentPartPr>
              <p14:xfrm>
                <a:off x="2186714" y="2015454"/>
                <a:ext cx="183600" cy="34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2CE4E1D-C776-EE4B-8E6A-D00BAC0759B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71234" y="2000334"/>
                  <a:ext cx="214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949ACBB-E4A8-074C-9816-E136EFCE244C}"/>
                    </a:ext>
                  </a:extLst>
                </p14:cNvPr>
                <p14:cNvContentPartPr/>
                <p14:nvPr/>
              </p14:nvContentPartPr>
              <p14:xfrm>
                <a:off x="2728514" y="2025534"/>
                <a:ext cx="212040" cy="249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949ACBB-E4A8-074C-9816-E136EFCE244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713394" y="2010414"/>
                  <a:ext cx="242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6A723E9-456F-C843-9653-9A95FCF43F03}"/>
                    </a:ext>
                  </a:extLst>
                </p14:cNvPr>
                <p14:cNvContentPartPr/>
                <p14:nvPr/>
              </p14:nvContentPartPr>
              <p14:xfrm>
                <a:off x="2973674" y="2041734"/>
                <a:ext cx="132480" cy="180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6A723E9-456F-C843-9653-9A95FCF43F0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958554" y="2026614"/>
                  <a:ext cx="163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0ACCABA-E8FD-874F-AA0A-2D5436E83AC0}"/>
                    </a:ext>
                  </a:extLst>
                </p14:cNvPr>
                <p14:cNvContentPartPr/>
                <p14:nvPr/>
              </p14:nvContentPartPr>
              <p14:xfrm>
                <a:off x="3184634" y="1852374"/>
                <a:ext cx="59040" cy="352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0ACCABA-E8FD-874F-AA0A-2D5436E83AC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169154" y="1836894"/>
                  <a:ext cx="892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DA0DB6-922B-E545-B70B-C4E53F2E16AB}"/>
                    </a:ext>
                  </a:extLst>
                </p14:cNvPr>
                <p14:cNvContentPartPr/>
                <p14:nvPr/>
              </p14:nvContentPartPr>
              <p14:xfrm>
                <a:off x="3313154" y="2047854"/>
                <a:ext cx="59760" cy="159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DA0DB6-922B-E545-B70B-C4E53F2E16A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298034" y="2032374"/>
                  <a:ext cx="90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141891E-10AD-4F4D-A905-ED66759DC0DB}"/>
                    </a:ext>
                  </a:extLst>
                </p14:cNvPr>
                <p14:cNvContentPartPr/>
                <p14:nvPr/>
              </p14:nvContentPartPr>
              <p14:xfrm>
                <a:off x="3444554" y="2008254"/>
                <a:ext cx="162000" cy="195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141891E-10AD-4F4D-A905-ED66759DC0D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429434" y="1993134"/>
                  <a:ext cx="1926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94C22C4-396F-9A46-9F51-10E8B567D37B}"/>
                    </a:ext>
                  </a:extLst>
                </p14:cNvPr>
                <p14:cNvContentPartPr/>
                <p14:nvPr/>
              </p14:nvContentPartPr>
              <p14:xfrm>
                <a:off x="3975914" y="1964334"/>
                <a:ext cx="15120" cy="157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94C22C4-396F-9A46-9F51-10E8B567D37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960794" y="1949214"/>
                  <a:ext cx="457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D969CA0-F6E8-E54C-A125-47CBE91FCB1F}"/>
                    </a:ext>
                  </a:extLst>
                </p14:cNvPr>
                <p14:cNvContentPartPr/>
                <p14:nvPr/>
              </p14:nvContentPartPr>
              <p14:xfrm>
                <a:off x="3988514" y="1868214"/>
                <a:ext cx="2520" cy="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D969CA0-F6E8-E54C-A125-47CBE91FCB1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973394" y="1852734"/>
                  <a:ext cx="33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7248347-746A-FC45-A876-96C8BDF977FF}"/>
                    </a:ext>
                  </a:extLst>
                </p14:cNvPr>
                <p14:cNvContentPartPr/>
                <p14:nvPr/>
              </p14:nvContentPartPr>
              <p14:xfrm>
                <a:off x="4158074" y="1931214"/>
                <a:ext cx="70560" cy="226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7248347-746A-FC45-A876-96C8BDF977F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142594" y="1915734"/>
                  <a:ext cx="1011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5183BF7-1ADD-D74C-9835-C92AA2F6822A}"/>
                    </a:ext>
                  </a:extLst>
                </p14:cNvPr>
                <p14:cNvContentPartPr/>
                <p14:nvPr/>
              </p14:nvContentPartPr>
              <p14:xfrm>
                <a:off x="4054394" y="1946694"/>
                <a:ext cx="96840" cy="349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5183BF7-1ADD-D74C-9835-C92AA2F6822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039274" y="1931574"/>
                  <a:ext cx="12744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73314F7-DF61-CD4C-8FA6-B4F7C243BD6E}"/>
                    </a:ext>
                  </a:extLst>
                </p14:cNvPr>
                <p14:cNvContentPartPr/>
                <p14:nvPr/>
              </p14:nvContentPartPr>
              <p14:xfrm>
                <a:off x="4619234" y="1923294"/>
                <a:ext cx="977040" cy="496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73314F7-DF61-CD4C-8FA6-B4F7C243BD6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603754" y="1907814"/>
                  <a:ext cx="10076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316267B-CDAD-824D-A5EF-0D9ED36105B4}"/>
                    </a:ext>
                  </a:extLst>
                </p14:cNvPr>
                <p14:cNvContentPartPr/>
                <p14:nvPr/>
              </p14:nvContentPartPr>
              <p14:xfrm>
                <a:off x="5784194" y="1879014"/>
                <a:ext cx="712440" cy="533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316267B-CDAD-824D-A5EF-0D9ED36105B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768714" y="1863894"/>
                  <a:ext cx="74268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D868FBC-43E4-5440-90AF-D57A4C1B06A5}"/>
                    </a:ext>
                  </a:extLst>
                </p14:cNvPr>
                <p14:cNvContentPartPr/>
                <p14:nvPr/>
              </p14:nvContentPartPr>
              <p14:xfrm>
                <a:off x="3854594" y="2096814"/>
                <a:ext cx="338760" cy="32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D868FBC-43E4-5440-90AF-D57A4C1B06A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839114" y="2081334"/>
                  <a:ext cx="369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F7248D6-C5B8-5041-84D1-59CB6A5291A0}"/>
                    </a:ext>
                  </a:extLst>
                </p14:cNvPr>
                <p14:cNvContentPartPr/>
                <p14:nvPr/>
              </p14:nvContentPartPr>
              <p14:xfrm>
                <a:off x="4035674" y="2122014"/>
                <a:ext cx="194400" cy="90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F7248D6-C5B8-5041-84D1-59CB6A5291A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020194" y="2106894"/>
                  <a:ext cx="225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E8284C3-5EBD-314E-9245-D1F06ABA2BF1}"/>
                    </a:ext>
                  </a:extLst>
                </p14:cNvPr>
                <p14:cNvContentPartPr/>
                <p14:nvPr/>
              </p14:nvContentPartPr>
              <p14:xfrm>
                <a:off x="3911474" y="1663734"/>
                <a:ext cx="715680" cy="212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E8284C3-5EBD-314E-9245-D1F06ABA2BF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896354" y="1648614"/>
                  <a:ext cx="7462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41D6EB3-BDA4-3F47-9EBA-D60560758C2E}"/>
                    </a:ext>
                  </a:extLst>
                </p14:cNvPr>
                <p14:cNvContentPartPr/>
                <p14:nvPr/>
              </p14:nvContentPartPr>
              <p14:xfrm>
                <a:off x="6671234" y="1924734"/>
                <a:ext cx="400680" cy="61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41D6EB3-BDA4-3F47-9EBA-D60560758C2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656114" y="1909614"/>
                  <a:ext cx="4312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6D56BB0-4EC0-504D-A6EF-F0F428136409}"/>
                    </a:ext>
                  </a:extLst>
                </p14:cNvPr>
                <p14:cNvContentPartPr/>
                <p14:nvPr/>
              </p14:nvContentPartPr>
              <p14:xfrm>
                <a:off x="6997754" y="1857774"/>
                <a:ext cx="141480" cy="197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6D56BB0-4EC0-504D-A6EF-F0F42813640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982634" y="1842294"/>
                  <a:ext cx="171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F9B85B2-1E3C-0C4B-BDA0-74F9FED13B2C}"/>
                    </a:ext>
                  </a:extLst>
                </p14:cNvPr>
                <p14:cNvContentPartPr/>
                <p14:nvPr/>
              </p14:nvContentPartPr>
              <p14:xfrm>
                <a:off x="3409274" y="2830134"/>
                <a:ext cx="3960" cy="7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F9B85B2-1E3C-0C4B-BDA0-74F9FED13B2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394154" y="2814654"/>
                  <a:ext cx="34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435CC67-D958-A143-92D1-69170923CA3E}"/>
                    </a:ext>
                  </a:extLst>
                </p14:cNvPr>
                <p14:cNvContentPartPr/>
                <p14:nvPr/>
              </p14:nvContentPartPr>
              <p14:xfrm>
                <a:off x="5107754" y="2555814"/>
                <a:ext cx="49320" cy="36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435CC67-D958-A143-92D1-69170923CA3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092634" y="2540694"/>
                  <a:ext cx="799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BA139EE-F11A-9842-97D6-351C5DA91F94}"/>
                    </a:ext>
                  </a:extLst>
                </p14:cNvPr>
                <p14:cNvContentPartPr/>
                <p14:nvPr/>
              </p14:nvContentPartPr>
              <p14:xfrm>
                <a:off x="1320914" y="2672094"/>
                <a:ext cx="293040" cy="4093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BA139EE-F11A-9842-97D6-351C5DA91F9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305794" y="2656974"/>
                  <a:ext cx="32328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E092447-72F6-3846-95B0-B01F9996AEED}"/>
                    </a:ext>
                  </a:extLst>
                </p14:cNvPr>
                <p14:cNvContentPartPr/>
                <p14:nvPr/>
              </p14:nvContentPartPr>
              <p14:xfrm>
                <a:off x="1726274" y="2703774"/>
                <a:ext cx="277560" cy="3337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E092447-72F6-3846-95B0-B01F9996AEE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710794" y="2688294"/>
                  <a:ext cx="3081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AF87FB4-6CF8-4243-B471-9069FA3E4957}"/>
                    </a:ext>
                  </a:extLst>
                </p14:cNvPr>
                <p14:cNvContentPartPr/>
                <p14:nvPr/>
              </p14:nvContentPartPr>
              <p14:xfrm>
                <a:off x="2027594" y="2667774"/>
                <a:ext cx="332640" cy="3542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AF87FB4-6CF8-4243-B471-9069FA3E495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012474" y="2652294"/>
                  <a:ext cx="3632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B2D3991-2216-E94B-A547-E62B377B82FC}"/>
                    </a:ext>
                  </a:extLst>
                </p14:cNvPr>
                <p14:cNvContentPartPr/>
                <p14:nvPr/>
              </p14:nvContentPartPr>
              <p14:xfrm>
                <a:off x="2190674" y="2768934"/>
                <a:ext cx="177480" cy="687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B2D3991-2216-E94B-A547-E62B377B82F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175194" y="2753814"/>
                  <a:ext cx="2080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ACC97E0-1A82-D142-B6F2-ED5434A13CD0}"/>
                    </a:ext>
                  </a:extLst>
                </p14:cNvPr>
                <p14:cNvContentPartPr/>
                <p14:nvPr/>
              </p14:nvContentPartPr>
              <p14:xfrm>
                <a:off x="2724914" y="2851374"/>
                <a:ext cx="21600" cy="1231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ACC97E0-1A82-D142-B6F2-ED5434A13CD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709794" y="2836254"/>
                  <a:ext cx="52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6051FB4-74CE-1C4B-BE62-F53358B1E0E9}"/>
                    </a:ext>
                  </a:extLst>
                </p14:cNvPr>
                <p14:cNvContentPartPr/>
                <p14:nvPr/>
              </p14:nvContentPartPr>
              <p14:xfrm>
                <a:off x="2750834" y="2698374"/>
                <a:ext cx="1440" cy="136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6051FB4-74CE-1C4B-BE62-F53358B1E0E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35714" y="2682894"/>
                  <a:ext cx="32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1D91B98-D456-8643-BCB7-581A6FDA98CC}"/>
                    </a:ext>
                  </a:extLst>
                </p14:cNvPr>
                <p14:cNvContentPartPr/>
                <p14:nvPr/>
              </p14:nvContentPartPr>
              <p14:xfrm>
                <a:off x="2845874" y="2803134"/>
                <a:ext cx="202320" cy="2188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1D91B98-D456-8643-BCB7-581A6FDA98C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830754" y="2788014"/>
                  <a:ext cx="2329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ACFE46E-F8AF-424D-92B0-225453654185}"/>
                    </a:ext>
                  </a:extLst>
                </p14:cNvPr>
                <p14:cNvContentPartPr/>
                <p14:nvPr/>
              </p14:nvContentPartPr>
              <p14:xfrm>
                <a:off x="2782154" y="2813934"/>
                <a:ext cx="111240" cy="3783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ACFE46E-F8AF-424D-92B0-22545365418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766674" y="2798814"/>
                  <a:ext cx="1414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A72FD7D-9E41-2C43-BA48-0FFD877DF373}"/>
                    </a:ext>
                  </a:extLst>
                </p14:cNvPr>
                <p14:cNvContentPartPr/>
                <p14:nvPr/>
              </p14:nvContentPartPr>
              <p14:xfrm>
                <a:off x="3498914" y="2727174"/>
                <a:ext cx="412560" cy="2365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A72FD7D-9E41-2C43-BA48-0FFD877DF37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83794" y="2712054"/>
                  <a:ext cx="4431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F90B7C0-8E52-7F4F-991C-8776DE32E575}"/>
                    </a:ext>
                  </a:extLst>
                </p14:cNvPr>
                <p14:cNvContentPartPr/>
                <p14:nvPr/>
              </p14:nvContentPartPr>
              <p14:xfrm>
                <a:off x="3904274" y="2804934"/>
                <a:ext cx="211320" cy="1771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F90B7C0-8E52-7F4F-991C-8776DE32E57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888794" y="2789454"/>
                  <a:ext cx="241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AAE2ADF-96CE-3945-9ADA-7FECFFEC65AA}"/>
                    </a:ext>
                  </a:extLst>
                </p14:cNvPr>
                <p14:cNvContentPartPr/>
                <p14:nvPr/>
              </p14:nvContentPartPr>
              <p14:xfrm>
                <a:off x="4112354" y="2674254"/>
                <a:ext cx="471960" cy="3330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AAE2ADF-96CE-3945-9ADA-7FECFFEC65A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097234" y="2658774"/>
                  <a:ext cx="5025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0768A74-40AA-114D-B396-5AC41240CEA0}"/>
                    </a:ext>
                  </a:extLst>
                </p14:cNvPr>
                <p14:cNvContentPartPr/>
                <p14:nvPr/>
              </p14:nvContentPartPr>
              <p14:xfrm>
                <a:off x="4884554" y="2620254"/>
                <a:ext cx="282600" cy="5198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0768A74-40AA-114D-B396-5AC41240CEA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869434" y="2605134"/>
                  <a:ext cx="31320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68F0B07-8941-134E-982C-C76AFF49230A}"/>
                    </a:ext>
                  </a:extLst>
                </p14:cNvPr>
                <p14:cNvContentPartPr/>
                <p14:nvPr/>
              </p14:nvContentPartPr>
              <p14:xfrm>
                <a:off x="5356154" y="2743014"/>
                <a:ext cx="241560" cy="4989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68F0B07-8941-134E-982C-C76AFF49230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341034" y="2727894"/>
                  <a:ext cx="27180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94BA7E0-F426-7044-851C-88DAFCBA3264}"/>
                    </a:ext>
                  </a:extLst>
                </p14:cNvPr>
                <p14:cNvContentPartPr/>
                <p14:nvPr/>
              </p14:nvContentPartPr>
              <p14:xfrm>
                <a:off x="5654594" y="2711694"/>
                <a:ext cx="104400" cy="1411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94BA7E0-F426-7044-851C-88DAFCBA326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639474" y="2696574"/>
                  <a:ext cx="1350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E4AF4D9-3E07-BD45-8A0B-B3407CD4C00F}"/>
                    </a:ext>
                  </a:extLst>
                </p14:cNvPr>
                <p14:cNvContentPartPr/>
                <p14:nvPr/>
              </p14:nvContentPartPr>
              <p14:xfrm>
                <a:off x="5691314" y="2635374"/>
                <a:ext cx="424800" cy="2397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E4AF4D9-3E07-BD45-8A0B-B3407CD4C00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676194" y="2620254"/>
                  <a:ext cx="4554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8F26C2F-0674-6043-9155-4508E788AF50}"/>
                    </a:ext>
                  </a:extLst>
                </p14:cNvPr>
                <p14:cNvContentPartPr/>
                <p14:nvPr/>
              </p14:nvContentPartPr>
              <p14:xfrm>
                <a:off x="6318434" y="2654814"/>
                <a:ext cx="483480" cy="207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8F26C2F-0674-6043-9155-4508E788AF5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303314" y="2639334"/>
                  <a:ext cx="5140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A2179FD-3ED0-304E-9851-1A7FEA2C47DD}"/>
                    </a:ext>
                  </a:extLst>
                </p14:cNvPr>
                <p14:cNvContentPartPr/>
                <p14:nvPr/>
              </p14:nvContentPartPr>
              <p14:xfrm>
                <a:off x="6905234" y="2465814"/>
                <a:ext cx="100800" cy="3304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A2179FD-3ED0-304E-9851-1A7FEA2C47D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889754" y="2450334"/>
                  <a:ext cx="1314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31D1251-3C1C-D94B-B790-16DD2A6DC8D0}"/>
                    </a:ext>
                  </a:extLst>
                </p14:cNvPr>
                <p14:cNvContentPartPr/>
                <p14:nvPr/>
              </p14:nvContentPartPr>
              <p14:xfrm>
                <a:off x="6973994" y="2971614"/>
                <a:ext cx="18360" cy="154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31D1251-3C1C-D94B-B790-16DD2A6DC8D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958874" y="2956494"/>
                  <a:ext cx="48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25F60E9-7323-A14F-B0CE-F61E6C21D1A7}"/>
                    </a:ext>
                  </a:extLst>
                </p14:cNvPr>
                <p14:cNvContentPartPr/>
                <p14:nvPr/>
              </p14:nvContentPartPr>
              <p14:xfrm>
                <a:off x="1792154" y="3523494"/>
                <a:ext cx="593640" cy="457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25F60E9-7323-A14F-B0CE-F61E6C21D1A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777034" y="3508014"/>
                  <a:ext cx="6242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FB2B4AB-461D-8F4F-ABE5-A8AFDA5FD040}"/>
                    </a:ext>
                  </a:extLst>
                </p14:cNvPr>
                <p14:cNvContentPartPr/>
                <p14:nvPr/>
              </p14:nvContentPartPr>
              <p14:xfrm>
                <a:off x="2275274" y="3428814"/>
                <a:ext cx="146880" cy="3121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FB2B4AB-461D-8F4F-ABE5-A8AFDA5FD04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259794" y="3413334"/>
                  <a:ext cx="1774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96512CF-1055-0C4E-A8BC-DAAA20C31F47}"/>
                    </a:ext>
                  </a:extLst>
                </p14:cNvPr>
                <p14:cNvContentPartPr/>
                <p14:nvPr/>
              </p14:nvContentPartPr>
              <p14:xfrm>
                <a:off x="2873594" y="3324774"/>
                <a:ext cx="76680" cy="4327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96512CF-1055-0C4E-A8BC-DAAA20C31F4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858474" y="3309294"/>
                  <a:ext cx="1072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5C988E1-2FF1-3747-A092-736639A4FAAC}"/>
                    </a:ext>
                  </a:extLst>
                </p14:cNvPr>
                <p14:cNvContentPartPr/>
                <p14:nvPr/>
              </p14:nvContentPartPr>
              <p14:xfrm>
                <a:off x="2817794" y="3416934"/>
                <a:ext cx="338040" cy="2397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5C988E1-2FF1-3747-A092-736639A4FAA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802674" y="3401454"/>
                  <a:ext cx="3682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A87E115-5217-5A43-A9AF-84E229762557}"/>
                    </a:ext>
                  </a:extLst>
                </p14:cNvPr>
                <p14:cNvContentPartPr/>
                <p14:nvPr/>
              </p14:nvContentPartPr>
              <p14:xfrm>
                <a:off x="3218114" y="3539334"/>
                <a:ext cx="129600" cy="1846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A87E115-5217-5A43-A9AF-84E22976255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202994" y="3523854"/>
                  <a:ext cx="1602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9055000-ED01-124A-8C8B-F46122EF780F}"/>
                    </a:ext>
                  </a:extLst>
                </p14:cNvPr>
                <p14:cNvContentPartPr/>
                <p14:nvPr/>
              </p14:nvContentPartPr>
              <p14:xfrm>
                <a:off x="3413234" y="3581094"/>
                <a:ext cx="228600" cy="1260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9055000-ED01-124A-8C8B-F46122EF780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397754" y="3565974"/>
                  <a:ext cx="259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BA56A2D-E41F-E940-AE4C-F5F83349DFC1}"/>
                    </a:ext>
                  </a:extLst>
                </p14:cNvPr>
                <p14:cNvContentPartPr/>
                <p14:nvPr/>
              </p14:nvContentPartPr>
              <p14:xfrm>
                <a:off x="3677474" y="3246654"/>
                <a:ext cx="270000" cy="4478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BA56A2D-E41F-E940-AE4C-F5F83349DFC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661994" y="3231534"/>
                  <a:ext cx="30060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3491B68-E540-6547-87B3-058BC499C0DD}"/>
                    </a:ext>
                  </a:extLst>
                </p14:cNvPr>
                <p14:cNvContentPartPr/>
                <p14:nvPr/>
              </p14:nvContentPartPr>
              <p14:xfrm>
                <a:off x="4004714" y="3529974"/>
                <a:ext cx="314280" cy="1713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3491B68-E540-6547-87B3-058BC499C0D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989234" y="3514854"/>
                  <a:ext cx="344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C4C0941-D6A5-3D40-B185-0878E5328268}"/>
                    </a:ext>
                  </a:extLst>
                </p14:cNvPr>
                <p14:cNvContentPartPr/>
                <p14:nvPr/>
              </p14:nvContentPartPr>
              <p14:xfrm>
                <a:off x="1909154" y="4160694"/>
                <a:ext cx="527040" cy="961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C4C0941-D6A5-3D40-B185-0878E532826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893674" y="4145574"/>
                  <a:ext cx="557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1C55FC4-E8EB-6349-A399-C715D82A8CE3}"/>
                    </a:ext>
                  </a:extLst>
                </p14:cNvPr>
                <p14:cNvContentPartPr/>
                <p14:nvPr/>
              </p14:nvContentPartPr>
              <p14:xfrm>
                <a:off x="2337914" y="4078614"/>
                <a:ext cx="118440" cy="2991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1C55FC4-E8EB-6349-A399-C715D82A8CE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322794" y="4063494"/>
                  <a:ext cx="1490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A550F9F-F362-2848-972E-9923B03176BF}"/>
                    </a:ext>
                  </a:extLst>
                </p14:cNvPr>
                <p14:cNvContentPartPr/>
                <p14:nvPr/>
              </p14:nvContentPartPr>
              <p14:xfrm>
                <a:off x="3004274" y="3986814"/>
                <a:ext cx="32760" cy="3632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A550F9F-F362-2848-972E-9923B03176B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989154" y="3971694"/>
                  <a:ext cx="6336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7724EB8-18FF-3E46-847D-E043DE2D5E38}"/>
                    </a:ext>
                  </a:extLst>
                </p14:cNvPr>
                <p14:cNvContentPartPr/>
                <p14:nvPr/>
              </p14:nvContentPartPr>
              <p14:xfrm>
                <a:off x="2842634" y="3938574"/>
                <a:ext cx="311040" cy="1447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7724EB8-18FF-3E46-847D-E043DE2D5E3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827514" y="3923094"/>
                  <a:ext cx="341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C858391-4D13-9B49-857A-62365A573176}"/>
                    </a:ext>
                  </a:extLst>
                </p14:cNvPr>
                <p14:cNvContentPartPr/>
                <p14:nvPr/>
              </p14:nvContentPartPr>
              <p14:xfrm>
                <a:off x="3116954" y="4122534"/>
                <a:ext cx="117000" cy="2070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C858391-4D13-9B49-857A-62365A57317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101474" y="4107054"/>
                  <a:ext cx="1476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9EA8D55-AC39-2742-BD56-C762719DEA34}"/>
                    </a:ext>
                  </a:extLst>
                </p14:cNvPr>
                <p14:cNvContentPartPr/>
                <p14:nvPr/>
              </p14:nvContentPartPr>
              <p14:xfrm>
                <a:off x="3294794" y="4093734"/>
                <a:ext cx="445680" cy="5166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9EA8D55-AC39-2742-BD56-C762719DEA3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279674" y="4078254"/>
                  <a:ext cx="47628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4BEFE2F-19B5-FB46-B591-BE1668757DA7}"/>
                    </a:ext>
                  </a:extLst>
                </p14:cNvPr>
                <p14:cNvContentPartPr/>
                <p14:nvPr/>
              </p14:nvContentPartPr>
              <p14:xfrm>
                <a:off x="3814994" y="3917694"/>
                <a:ext cx="97560" cy="3668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4BEFE2F-19B5-FB46-B591-BE1668757DA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799874" y="3902214"/>
                  <a:ext cx="1281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2FB5B8D-C8E0-2D45-9DEC-DA62CF3ED716}"/>
                    </a:ext>
                  </a:extLst>
                </p14:cNvPr>
                <p14:cNvContentPartPr/>
                <p14:nvPr/>
              </p14:nvContentPartPr>
              <p14:xfrm>
                <a:off x="3794834" y="4135494"/>
                <a:ext cx="519120" cy="1328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2FB5B8D-C8E0-2D45-9DEC-DA62CF3ED71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779354" y="4120374"/>
                  <a:ext cx="549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6FA7303-C0AB-8F42-9053-756E031CC546}"/>
                    </a:ext>
                  </a:extLst>
                </p14:cNvPr>
                <p14:cNvContentPartPr/>
                <p14:nvPr/>
              </p14:nvContentPartPr>
              <p14:xfrm>
                <a:off x="2045234" y="4846494"/>
                <a:ext cx="533520" cy="410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6FA7303-C0AB-8F42-9053-756E031CC54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029754" y="4831014"/>
                  <a:ext cx="563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6A7B6CD-7611-3549-A585-C46571CFA516}"/>
                    </a:ext>
                  </a:extLst>
                </p14:cNvPr>
                <p14:cNvContentPartPr/>
                <p14:nvPr/>
              </p14:nvContentPartPr>
              <p14:xfrm>
                <a:off x="2456354" y="4743174"/>
                <a:ext cx="133920" cy="3283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6A7B6CD-7611-3549-A585-C46571CFA51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441234" y="4728054"/>
                  <a:ext cx="1645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53899BA-3F93-1945-80A5-FA95327A213D}"/>
                    </a:ext>
                  </a:extLst>
                </p14:cNvPr>
                <p14:cNvContentPartPr/>
                <p14:nvPr/>
              </p14:nvContentPartPr>
              <p14:xfrm>
                <a:off x="3028034" y="4620414"/>
                <a:ext cx="324000" cy="4561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53899BA-3F93-1945-80A5-FA95327A213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012914" y="4605294"/>
                  <a:ext cx="3542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0F77379-C06D-7E4C-994E-51712CFD7F7B}"/>
                    </a:ext>
                  </a:extLst>
                </p14:cNvPr>
                <p14:cNvContentPartPr/>
                <p14:nvPr/>
              </p14:nvContentPartPr>
              <p14:xfrm>
                <a:off x="3424394" y="4546254"/>
                <a:ext cx="291960" cy="3661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0F77379-C06D-7E4C-994E-51712CFD7F7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408914" y="4531134"/>
                  <a:ext cx="3225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8EAA031-844A-B449-8AEE-F46C8E481AE8}"/>
                    </a:ext>
                  </a:extLst>
                </p14:cNvPr>
                <p14:cNvContentPartPr/>
                <p14:nvPr/>
              </p14:nvContentPartPr>
              <p14:xfrm>
                <a:off x="4008314" y="4579734"/>
                <a:ext cx="100440" cy="4644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8EAA031-844A-B449-8AEE-F46C8E481AE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92834" y="4564614"/>
                  <a:ext cx="13068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587186A-D963-7440-B64C-6E319BCB7E38}"/>
                    </a:ext>
                  </a:extLst>
                </p14:cNvPr>
                <p14:cNvContentPartPr/>
                <p14:nvPr/>
              </p14:nvContentPartPr>
              <p14:xfrm>
                <a:off x="4189034" y="4642734"/>
                <a:ext cx="225360" cy="2271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587186A-D963-7440-B64C-6E319BCB7E3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73554" y="4627614"/>
                  <a:ext cx="2559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728B4F9-E15B-EF44-813D-BBD2C329133D}"/>
                    </a:ext>
                  </a:extLst>
                </p14:cNvPr>
                <p14:cNvContentPartPr/>
                <p14:nvPr/>
              </p14:nvContentPartPr>
              <p14:xfrm>
                <a:off x="4406114" y="4540134"/>
                <a:ext cx="460080" cy="2826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728B4F9-E15B-EF44-813D-BBD2C329133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90994" y="4525014"/>
                  <a:ext cx="4906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0DAE826-F7DF-D447-89A6-22327BD95237}"/>
                    </a:ext>
                  </a:extLst>
                </p14:cNvPr>
                <p14:cNvContentPartPr/>
                <p14:nvPr/>
              </p14:nvContentPartPr>
              <p14:xfrm>
                <a:off x="4910834" y="4580094"/>
                <a:ext cx="192600" cy="1980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0DAE826-F7DF-D447-89A6-22327BD9523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895354" y="4564974"/>
                  <a:ext cx="2232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1DD6568-F447-7E4C-ACC6-7C88305E226B}"/>
                    </a:ext>
                  </a:extLst>
                </p14:cNvPr>
                <p14:cNvContentPartPr/>
                <p14:nvPr/>
              </p14:nvContentPartPr>
              <p14:xfrm>
                <a:off x="4974554" y="4565334"/>
                <a:ext cx="347760" cy="5007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1DD6568-F447-7E4C-ACC6-7C88305E226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959434" y="4550214"/>
                  <a:ext cx="37836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E118135-9AF9-D542-9D28-8B04C76A74ED}"/>
                    </a:ext>
                  </a:extLst>
                </p14:cNvPr>
                <p14:cNvContentPartPr/>
                <p14:nvPr/>
              </p14:nvContentPartPr>
              <p14:xfrm>
                <a:off x="2253314" y="5497014"/>
                <a:ext cx="349920" cy="2833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E118135-9AF9-D542-9D28-8B04C76A74E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238194" y="5481534"/>
                  <a:ext cx="3805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DC3DAB5D-9A2B-2C42-B922-6678B835843D}"/>
                    </a:ext>
                  </a:extLst>
                </p14:cNvPr>
                <p14:cNvContentPartPr/>
                <p14:nvPr/>
              </p14:nvContentPartPr>
              <p14:xfrm>
                <a:off x="3152954" y="5312694"/>
                <a:ext cx="25560" cy="2311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DC3DAB5D-9A2B-2C42-B922-6678B835843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137834" y="5297574"/>
                  <a:ext cx="561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B00140A-9D93-0F44-B599-B12824919B31}"/>
                    </a:ext>
                  </a:extLst>
                </p14:cNvPr>
                <p14:cNvContentPartPr/>
                <p14:nvPr/>
              </p14:nvContentPartPr>
              <p14:xfrm>
                <a:off x="3100754" y="5334654"/>
                <a:ext cx="257040" cy="2844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B00140A-9D93-0F44-B599-B12824919B3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085274" y="5319534"/>
                  <a:ext cx="2872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9A11F33-E151-AC47-B24E-B9208E76FC5A}"/>
                    </a:ext>
                  </a:extLst>
                </p14:cNvPr>
                <p14:cNvContentPartPr/>
                <p14:nvPr/>
              </p14:nvContentPartPr>
              <p14:xfrm>
                <a:off x="3431234" y="5431134"/>
                <a:ext cx="186840" cy="1411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9A11F33-E151-AC47-B24E-B9208E76FC5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415754" y="5415654"/>
                  <a:ext cx="217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CC9EEB9-CFAC-244F-A950-473C0101CAE2}"/>
                    </a:ext>
                  </a:extLst>
                </p14:cNvPr>
                <p14:cNvContentPartPr/>
                <p14:nvPr/>
              </p14:nvContentPartPr>
              <p14:xfrm>
                <a:off x="3669194" y="5198574"/>
                <a:ext cx="913320" cy="6480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CC9EEB9-CFAC-244F-A950-473C0101CAE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654074" y="5183094"/>
                  <a:ext cx="94392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03F1384-17BD-6343-9F61-97A25F4CCB6B}"/>
                    </a:ext>
                  </a:extLst>
                </p14:cNvPr>
                <p14:cNvContentPartPr/>
                <p14:nvPr/>
              </p14:nvContentPartPr>
              <p14:xfrm>
                <a:off x="2275274" y="5927214"/>
                <a:ext cx="507240" cy="3276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03F1384-17BD-6343-9F61-97A25F4CCB6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259794" y="5911734"/>
                  <a:ext cx="5378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947E04D-9515-D840-8DCD-655F7F5AED52}"/>
                    </a:ext>
                  </a:extLst>
                </p14:cNvPr>
                <p14:cNvContentPartPr/>
                <p14:nvPr/>
              </p14:nvContentPartPr>
              <p14:xfrm>
                <a:off x="3301634" y="5927574"/>
                <a:ext cx="24120" cy="1771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947E04D-9515-D840-8DCD-655F7F5AED5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286514" y="5912454"/>
                  <a:ext cx="54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FA7BF08-5C7C-A342-AB3C-5A84D559CBE8}"/>
                    </a:ext>
                  </a:extLst>
                </p14:cNvPr>
                <p14:cNvContentPartPr/>
                <p14:nvPr/>
              </p14:nvContentPartPr>
              <p14:xfrm>
                <a:off x="3239354" y="5796894"/>
                <a:ext cx="353520" cy="3366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FA7BF08-5C7C-A342-AB3C-5A84D559CBE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223874" y="5781774"/>
                  <a:ext cx="3841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B376ACF-E4D2-3048-BF80-2067D0D4868C}"/>
                    </a:ext>
                  </a:extLst>
                </p14:cNvPr>
                <p14:cNvContentPartPr/>
                <p14:nvPr/>
              </p14:nvContentPartPr>
              <p14:xfrm>
                <a:off x="3670994" y="5986254"/>
                <a:ext cx="206640" cy="2394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B376ACF-E4D2-3048-BF80-2067D0D4868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655514" y="5970774"/>
                  <a:ext cx="2372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C4C9CEC-E50B-1446-B912-B8E2A08009C0}"/>
                    </a:ext>
                  </a:extLst>
                </p14:cNvPr>
                <p14:cNvContentPartPr/>
                <p14:nvPr/>
              </p14:nvContentPartPr>
              <p14:xfrm>
                <a:off x="3877994" y="6036294"/>
                <a:ext cx="114120" cy="1058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C4C9CEC-E50B-1446-B912-B8E2A08009C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862874" y="6021174"/>
                  <a:ext cx="1443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8918981-2173-C041-A748-F5EBDACB5E62}"/>
                    </a:ext>
                  </a:extLst>
                </p14:cNvPr>
                <p14:cNvContentPartPr/>
                <p14:nvPr/>
              </p14:nvContentPartPr>
              <p14:xfrm>
                <a:off x="4091114" y="6029094"/>
                <a:ext cx="195840" cy="1393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8918981-2173-C041-A748-F5EBDACB5E62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075634" y="6013974"/>
                  <a:ext cx="2264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807E6F0-DAC4-F443-B90E-EF329A8DFAE7}"/>
                    </a:ext>
                  </a:extLst>
                </p14:cNvPr>
                <p14:cNvContentPartPr/>
                <p14:nvPr/>
              </p14:nvContentPartPr>
              <p14:xfrm>
                <a:off x="4267154" y="5843694"/>
                <a:ext cx="954720" cy="3312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807E6F0-DAC4-F443-B90E-EF329A8DFAE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252034" y="5828574"/>
                  <a:ext cx="9853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49F1971-D670-6442-9FC0-1F3936A0A98B}"/>
                    </a:ext>
                  </a:extLst>
                </p14:cNvPr>
                <p14:cNvContentPartPr/>
                <p14:nvPr/>
              </p14:nvContentPartPr>
              <p14:xfrm>
                <a:off x="3254834" y="5954214"/>
                <a:ext cx="46080" cy="3765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49F1971-D670-6442-9FC0-1F3936A0A98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239714" y="5939094"/>
                  <a:ext cx="766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416C33E1-93DF-CE4F-95B8-D988F8C9F4F8}"/>
                    </a:ext>
                  </a:extLst>
                </p14:cNvPr>
                <p14:cNvContentPartPr/>
                <p14:nvPr/>
              </p14:nvContentPartPr>
              <p14:xfrm>
                <a:off x="5061314" y="3546174"/>
                <a:ext cx="683640" cy="10760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416C33E1-93DF-CE4F-95B8-D988F8C9F4F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045834" y="3530694"/>
                  <a:ext cx="714240" cy="11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4C9E219-4685-8B41-8A58-5221753580BA}"/>
                    </a:ext>
                  </a:extLst>
                </p14:cNvPr>
                <p14:cNvContentPartPr/>
                <p14:nvPr/>
              </p14:nvContentPartPr>
              <p14:xfrm>
                <a:off x="4954034" y="3459774"/>
                <a:ext cx="299520" cy="3384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4C9E219-4685-8B41-8A58-5221753580B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938914" y="3444654"/>
                  <a:ext cx="3301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DAEAA15-E98A-F94B-A229-9004089EAB01}"/>
                    </a:ext>
                  </a:extLst>
                </p14:cNvPr>
                <p14:cNvContentPartPr/>
                <p14:nvPr/>
              </p14:nvContentPartPr>
              <p14:xfrm>
                <a:off x="5265434" y="3807174"/>
                <a:ext cx="2160" cy="25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DAEAA15-E98A-F94B-A229-9004089EAB0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250314" y="3792054"/>
                  <a:ext cx="32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442E78E-558D-154D-A769-AE68D08206FE}"/>
                    </a:ext>
                  </a:extLst>
                </p14:cNvPr>
                <p14:cNvContentPartPr/>
                <p14:nvPr/>
              </p14:nvContentPartPr>
              <p14:xfrm>
                <a:off x="5365874" y="3782694"/>
                <a:ext cx="18360" cy="14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442E78E-558D-154D-A769-AE68D08206F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350754" y="3767214"/>
                  <a:ext cx="48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AA2F2A60-53A7-244A-AB58-2659B007EC57}"/>
                    </a:ext>
                  </a:extLst>
                </p14:cNvPr>
                <p14:cNvContentPartPr/>
                <p14:nvPr/>
              </p14:nvContentPartPr>
              <p14:xfrm>
                <a:off x="5454794" y="3697014"/>
                <a:ext cx="20880" cy="28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A2F2A60-53A7-244A-AB58-2659B007EC5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439314" y="3681534"/>
                  <a:ext cx="5148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BA5E711-EC90-F443-BFCD-890F3DCAE3E7}"/>
                  </a:ext>
                </a:extLst>
              </p14:cNvPr>
              <p14:cNvContentPartPr/>
              <p14:nvPr/>
            </p14:nvContentPartPr>
            <p14:xfrm>
              <a:off x="5829914" y="3601614"/>
              <a:ext cx="14400" cy="93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BA5E711-EC90-F443-BFCD-890F3DCAE3E7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5814794" y="3586494"/>
                <a:ext cx="4464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1A87BAA-FE55-5049-9FAA-B7D086E30B3E}"/>
              </a:ext>
            </a:extLst>
          </p:cNvPr>
          <p:cNvGrpSpPr/>
          <p:nvPr/>
        </p:nvGrpSpPr>
        <p:grpSpPr>
          <a:xfrm>
            <a:off x="10419554" y="2497854"/>
            <a:ext cx="800640" cy="459720"/>
            <a:chOff x="10419554" y="2497854"/>
            <a:chExt cx="800640" cy="45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D22434C-50F0-3146-B93E-4AC6F3EA4ACA}"/>
                    </a:ext>
                  </a:extLst>
                </p14:cNvPr>
                <p14:cNvContentPartPr/>
                <p14:nvPr/>
              </p14:nvContentPartPr>
              <p14:xfrm>
                <a:off x="10419554" y="2497854"/>
                <a:ext cx="204840" cy="3801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D22434C-50F0-3146-B93E-4AC6F3EA4AC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404434" y="2482734"/>
                  <a:ext cx="2350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D6F071B-C56C-7844-BED3-02DEB30E68B7}"/>
                    </a:ext>
                  </a:extLst>
                </p14:cNvPr>
                <p14:cNvContentPartPr/>
                <p14:nvPr/>
              </p14:nvContentPartPr>
              <p14:xfrm>
                <a:off x="10688834" y="2522334"/>
                <a:ext cx="27360" cy="3636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D6F071B-C56C-7844-BED3-02DEB30E68B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673714" y="2507214"/>
                  <a:ext cx="579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7F70AB5-E107-054C-89EB-CD26C696A656}"/>
                    </a:ext>
                  </a:extLst>
                </p14:cNvPr>
                <p14:cNvContentPartPr/>
                <p14:nvPr/>
              </p14:nvContentPartPr>
              <p14:xfrm>
                <a:off x="10799354" y="2804934"/>
                <a:ext cx="213840" cy="1105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7F70AB5-E107-054C-89EB-CD26C696A65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783874" y="2789814"/>
                  <a:ext cx="244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20438E80-0A72-0146-8AFA-8AAD63457E5C}"/>
                    </a:ext>
                  </a:extLst>
                </p14:cNvPr>
                <p14:cNvContentPartPr/>
                <p14:nvPr/>
              </p14:nvContentPartPr>
              <p14:xfrm>
                <a:off x="11090954" y="2775774"/>
                <a:ext cx="129240" cy="1818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20438E80-0A72-0146-8AFA-8AAD63457E5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075474" y="2760294"/>
                  <a:ext cx="159840" cy="21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248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7B542B3-A30B-F740-8E8E-7C66A2BA60FE}"/>
              </a:ext>
            </a:extLst>
          </p:cNvPr>
          <p:cNvGrpSpPr/>
          <p:nvPr/>
        </p:nvGrpSpPr>
        <p:grpSpPr>
          <a:xfrm>
            <a:off x="2971514" y="5486214"/>
            <a:ext cx="1111320" cy="567720"/>
            <a:chOff x="2971514" y="5486214"/>
            <a:chExt cx="1111320" cy="56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4C59873-3A00-1140-8866-20E3D503B7D4}"/>
                    </a:ext>
                  </a:extLst>
                </p14:cNvPr>
                <p14:cNvContentPartPr/>
                <p14:nvPr/>
              </p14:nvContentPartPr>
              <p14:xfrm>
                <a:off x="3051794" y="5624094"/>
                <a:ext cx="47160" cy="3232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4C59873-3A00-1140-8866-20E3D503B7D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36674" y="5608974"/>
                  <a:ext cx="777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4C920B0-634A-0D4D-9FFD-1FFDC66008A6}"/>
                    </a:ext>
                  </a:extLst>
                </p14:cNvPr>
                <p14:cNvContentPartPr/>
                <p14:nvPr/>
              </p14:nvContentPartPr>
              <p14:xfrm>
                <a:off x="2971514" y="5535174"/>
                <a:ext cx="395280" cy="3844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4C920B0-634A-0D4D-9FFD-1FFDC66008A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56394" y="5519694"/>
                  <a:ext cx="4258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2485856-2665-FA48-8815-D301D7448CEA}"/>
                    </a:ext>
                  </a:extLst>
                </p14:cNvPr>
                <p14:cNvContentPartPr/>
                <p14:nvPr/>
              </p14:nvContentPartPr>
              <p14:xfrm>
                <a:off x="3365714" y="5740734"/>
                <a:ext cx="24120" cy="81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2485856-2665-FA48-8815-D301D7448C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50594" y="5725614"/>
                  <a:ext cx="543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7FBE81D-1DA1-0B4F-AC82-8E049E67BAD9}"/>
                    </a:ext>
                  </a:extLst>
                </p14:cNvPr>
                <p14:cNvContentPartPr/>
                <p14:nvPr/>
              </p14:nvContentPartPr>
              <p14:xfrm>
                <a:off x="3389474" y="5486214"/>
                <a:ext cx="693360" cy="5677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7FBE81D-1DA1-0B4F-AC82-8E049E67BAD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74354" y="5471094"/>
                  <a:ext cx="723960" cy="59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3F7B130-BE15-F846-90D0-528ACCFB3A9F}"/>
                  </a:ext>
                </a:extLst>
              </p14:cNvPr>
              <p14:cNvContentPartPr/>
              <p14:nvPr/>
            </p14:nvContentPartPr>
            <p14:xfrm>
              <a:off x="4469834" y="5872494"/>
              <a:ext cx="72000" cy="2404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3F7B130-BE15-F846-90D0-528ACCFB3A9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54354" y="5857374"/>
                <a:ext cx="102600" cy="27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ACC73F6-81DA-CD43-B0D8-18D83E82E4C0}"/>
              </a:ext>
            </a:extLst>
          </p:cNvPr>
          <p:cNvGrpSpPr/>
          <p:nvPr/>
        </p:nvGrpSpPr>
        <p:grpSpPr>
          <a:xfrm>
            <a:off x="4895354" y="5558214"/>
            <a:ext cx="1166040" cy="543960"/>
            <a:chOff x="4895354" y="5558214"/>
            <a:chExt cx="1166040" cy="54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C0C3777-6B37-FB4A-BBFB-A7D9A7E90CED}"/>
                    </a:ext>
                  </a:extLst>
                </p14:cNvPr>
                <p14:cNvContentPartPr/>
                <p14:nvPr/>
              </p14:nvContentPartPr>
              <p14:xfrm>
                <a:off x="4895354" y="5632014"/>
                <a:ext cx="337320" cy="3967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C0C3777-6B37-FB4A-BBFB-A7D9A7E90CE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80234" y="5616534"/>
                  <a:ext cx="3679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106C802-78B2-E24F-B10D-F9AA0C8D4338}"/>
                    </a:ext>
                  </a:extLst>
                </p14:cNvPr>
                <p14:cNvContentPartPr/>
                <p14:nvPr/>
              </p14:nvContentPartPr>
              <p14:xfrm>
                <a:off x="5281274" y="5558214"/>
                <a:ext cx="608760" cy="4334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106C802-78B2-E24F-B10D-F9AA0C8D43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66154" y="5543094"/>
                  <a:ext cx="6393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BF4CB79-6F9B-1446-B342-F96DE68D3C29}"/>
                    </a:ext>
                  </a:extLst>
                </p14:cNvPr>
                <p14:cNvContentPartPr/>
                <p14:nvPr/>
              </p14:nvContentPartPr>
              <p14:xfrm>
                <a:off x="6045914" y="5872494"/>
                <a:ext cx="15480" cy="2296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BF4CB79-6F9B-1446-B342-F96DE68D3C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30794" y="5857374"/>
                  <a:ext cx="4608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628C2FE-3EAE-4F4C-8638-0E8A147607AB}"/>
              </a:ext>
            </a:extLst>
          </p:cNvPr>
          <p:cNvGrpSpPr/>
          <p:nvPr/>
        </p:nvGrpSpPr>
        <p:grpSpPr>
          <a:xfrm>
            <a:off x="6416354" y="5439414"/>
            <a:ext cx="1062360" cy="399240"/>
            <a:chOff x="6416354" y="5439414"/>
            <a:chExt cx="1062360" cy="39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BFAC5A0-23FF-F742-935D-592DEEA8D25C}"/>
                    </a:ext>
                  </a:extLst>
                </p14:cNvPr>
                <p14:cNvContentPartPr/>
                <p14:nvPr/>
              </p14:nvContentPartPr>
              <p14:xfrm>
                <a:off x="6416354" y="5486934"/>
                <a:ext cx="338040" cy="3517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BFAC5A0-23FF-F742-935D-592DEEA8D2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01234" y="5471814"/>
                  <a:ext cx="3682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7FE3AD5-C601-104D-811A-3842E18CB883}"/>
                    </a:ext>
                  </a:extLst>
                </p14:cNvPr>
                <p14:cNvContentPartPr/>
                <p14:nvPr/>
              </p14:nvContentPartPr>
              <p14:xfrm>
                <a:off x="6783554" y="5576934"/>
                <a:ext cx="108000" cy="2451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7FE3AD5-C601-104D-811A-3842E18CB8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68434" y="5561814"/>
                  <a:ext cx="1386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C500FEB-2EE9-2A4E-A48D-358C4A2FE044}"/>
                    </a:ext>
                  </a:extLst>
                </p14:cNvPr>
                <p14:cNvContentPartPr/>
                <p14:nvPr/>
              </p14:nvContentPartPr>
              <p14:xfrm>
                <a:off x="6976154" y="5439414"/>
                <a:ext cx="502560" cy="3020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C500FEB-2EE9-2A4E-A48D-358C4A2FE0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61034" y="5424294"/>
                  <a:ext cx="53280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862454C-B68C-9F42-9DF9-BA6124B17EB3}"/>
              </a:ext>
            </a:extLst>
          </p:cNvPr>
          <p:cNvGrpSpPr/>
          <p:nvPr/>
        </p:nvGrpSpPr>
        <p:grpSpPr>
          <a:xfrm>
            <a:off x="3666314" y="6380814"/>
            <a:ext cx="456120" cy="346680"/>
            <a:chOff x="3666314" y="6380814"/>
            <a:chExt cx="456120" cy="3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F6FDE81-7505-E747-AC3B-51741ED3F502}"/>
                    </a:ext>
                  </a:extLst>
                </p14:cNvPr>
                <p14:cNvContentPartPr/>
                <p14:nvPr/>
              </p14:nvContentPartPr>
              <p14:xfrm>
                <a:off x="3777554" y="6420774"/>
                <a:ext cx="65160" cy="2296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F6FDE81-7505-E747-AC3B-51741ED3F50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62434" y="6405654"/>
                  <a:ext cx="957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8989F47-0F88-FF4E-A17A-563E668F02E7}"/>
                    </a:ext>
                  </a:extLst>
                </p14:cNvPr>
                <p14:cNvContentPartPr/>
                <p14:nvPr/>
              </p14:nvContentPartPr>
              <p14:xfrm>
                <a:off x="3666314" y="6380814"/>
                <a:ext cx="211320" cy="2635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8989F47-0F88-FF4E-A17A-563E668F02E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50834" y="6365694"/>
                  <a:ext cx="2419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A16EA02-8F0A-BA41-8814-F2D5E306CF59}"/>
                    </a:ext>
                  </a:extLst>
                </p14:cNvPr>
                <p14:cNvContentPartPr/>
                <p14:nvPr/>
              </p14:nvContentPartPr>
              <p14:xfrm>
                <a:off x="3877994" y="6587454"/>
                <a:ext cx="244440" cy="424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A16EA02-8F0A-BA41-8814-F2D5E306CF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62874" y="6572334"/>
                  <a:ext cx="2750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5C7896B-78F4-6B49-9405-104BBB8C4985}"/>
                    </a:ext>
                  </a:extLst>
                </p14:cNvPr>
                <p14:cNvContentPartPr/>
                <p14:nvPr/>
              </p14:nvContentPartPr>
              <p14:xfrm>
                <a:off x="4027754" y="6517614"/>
                <a:ext cx="83160" cy="2098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5C7896B-78F4-6B49-9405-104BBB8C498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12274" y="6502494"/>
                  <a:ext cx="1134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2D4CB243-875E-4D49-BDEA-6FD446A2BC56}"/>
              </a:ext>
            </a:extLst>
          </p:cNvPr>
          <p:cNvGrpSpPr/>
          <p:nvPr/>
        </p:nvGrpSpPr>
        <p:grpSpPr>
          <a:xfrm>
            <a:off x="4595474" y="6587454"/>
            <a:ext cx="225000" cy="113040"/>
            <a:chOff x="4595474" y="6587454"/>
            <a:chExt cx="225000" cy="1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FE782F4-8D75-4946-96D4-88430C77ACC4}"/>
                    </a:ext>
                  </a:extLst>
                </p14:cNvPr>
                <p14:cNvContentPartPr/>
                <p14:nvPr/>
              </p14:nvContentPartPr>
              <p14:xfrm>
                <a:off x="4595474" y="6587454"/>
                <a:ext cx="225000" cy="1069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FE782F4-8D75-4946-96D4-88430C77AC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80354" y="6572334"/>
                  <a:ext cx="255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B5FAAFA-CF33-F444-87CC-CD2587A7A9CF}"/>
                    </a:ext>
                  </a:extLst>
                </p14:cNvPr>
                <p14:cNvContentPartPr/>
                <p14:nvPr/>
              </p14:nvContentPartPr>
              <p14:xfrm>
                <a:off x="4708874" y="6697614"/>
                <a:ext cx="5400" cy="28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B5FAAFA-CF33-F444-87CC-CD2587A7A9C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93394" y="6682494"/>
                  <a:ext cx="3564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BBDEC55-4FC5-F14D-A62D-65AC8CC50BFE}"/>
              </a:ext>
            </a:extLst>
          </p:cNvPr>
          <p:cNvGrpSpPr/>
          <p:nvPr/>
        </p:nvGrpSpPr>
        <p:grpSpPr>
          <a:xfrm>
            <a:off x="6914594" y="6050334"/>
            <a:ext cx="2376720" cy="613800"/>
            <a:chOff x="6914594" y="6050334"/>
            <a:chExt cx="2376720" cy="61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8562639-54B7-CD41-9D8D-47D2DEF3EC73}"/>
                    </a:ext>
                  </a:extLst>
                </p14:cNvPr>
                <p14:cNvContentPartPr/>
                <p14:nvPr/>
              </p14:nvContentPartPr>
              <p14:xfrm>
                <a:off x="6914594" y="6353454"/>
                <a:ext cx="277560" cy="3106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8562639-54B7-CD41-9D8D-47D2DEF3EC7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99474" y="6337974"/>
                  <a:ext cx="3081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BA3EB3B-9221-0244-9766-73AF38808E3F}"/>
                    </a:ext>
                  </a:extLst>
                </p14:cNvPr>
                <p14:cNvContentPartPr/>
                <p14:nvPr/>
              </p14:nvContentPartPr>
              <p14:xfrm>
                <a:off x="7160474" y="6354894"/>
                <a:ext cx="135360" cy="2282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BA3EB3B-9221-0244-9766-73AF38808E3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45354" y="6339414"/>
                  <a:ext cx="1659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A002C32-A323-AC4C-9995-39D2966CFF89}"/>
                    </a:ext>
                  </a:extLst>
                </p14:cNvPr>
                <p14:cNvContentPartPr/>
                <p14:nvPr/>
              </p14:nvContentPartPr>
              <p14:xfrm>
                <a:off x="7330754" y="6296214"/>
                <a:ext cx="246960" cy="2397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A002C32-A323-AC4C-9995-39D2966CFF8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15634" y="6281094"/>
                  <a:ext cx="2775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4761025-A124-6644-A903-6E4D7826763B}"/>
                    </a:ext>
                  </a:extLst>
                </p14:cNvPr>
                <p14:cNvContentPartPr/>
                <p14:nvPr/>
              </p14:nvContentPartPr>
              <p14:xfrm>
                <a:off x="7811714" y="6349134"/>
                <a:ext cx="293760" cy="460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4761025-A124-6644-A903-6E4D7826763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96594" y="6334014"/>
                  <a:ext cx="324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B38C60C-CFF6-4D47-8BB6-67C5A6649385}"/>
                    </a:ext>
                  </a:extLst>
                </p14:cNvPr>
                <p14:cNvContentPartPr/>
                <p14:nvPr/>
              </p14:nvContentPartPr>
              <p14:xfrm>
                <a:off x="7906394" y="6265254"/>
                <a:ext cx="34560" cy="2923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B38C60C-CFF6-4D47-8BB6-67C5A664938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91274" y="6249774"/>
                  <a:ext cx="651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26695C0-662B-0246-A8AA-CFD260B52865}"/>
                    </a:ext>
                  </a:extLst>
                </p14:cNvPr>
                <p14:cNvContentPartPr/>
                <p14:nvPr/>
              </p14:nvContentPartPr>
              <p14:xfrm>
                <a:off x="8316074" y="6146094"/>
                <a:ext cx="302040" cy="2894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26695C0-662B-0246-A8AA-CFD260B5286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00954" y="6130614"/>
                  <a:ext cx="3326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06E192F-4D9F-1742-9434-9A56950F78A1}"/>
                    </a:ext>
                  </a:extLst>
                </p14:cNvPr>
                <p14:cNvContentPartPr/>
                <p14:nvPr/>
              </p14:nvContentPartPr>
              <p14:xfrm>
                <a:off x="8702354" y="6050334"/>
                <a:ext cx="588960" cy="4194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06E192F-4D9F-1742-9434-9A56950F78A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87234" y="6035214"/>
                  <a:ext cx="619560" cy="45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45431F7-8828-5448-BC28-6EA179985D03}"/>
              </a:ext>
            </a:extLst>
          </p:cNvPr>
          <p:cNvGrpSpPr/>
          <p:nvPr/>
        </p:nvGrpSpPr>
        <p:grpSpPr>
          <a:xfrm>
            <a:off x="9664274" y="5833254"/>
            <a:ext cx="1598760" cy="679320"/>
            <a:chOff x="9664274" y="5833254"/>
            <a:chExt cx="1598760" cy="67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411DEEA-A611-2942-BFDB-2A3B79073172}"/>
                    </a:ext>
                  </a:extLst>
                </p14:cNvPr>
                <p14:cNvContentPartPr/>
                <p14:nvPr/>
              </p14:nvContentPartPr>
              <p14:xfrm>
                <a:off x="9664274" y="6238254"/>
                <a:ext cx="239400" cy="601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411DEEA-A611-2942-BFDB-2A3B7907317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49154" y="6223134"/>
                  <a:ext cx="2700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1DF1A2A-AA88-0241-A446-D7A65A9B7A18}"/>
                    </a:ext>
                  </a:extLst>
                </p14:cNvPr>
                <p14:cNvContentPartPr/>
                <p14:nvPr/>
              </p14:nvContentPartPr>
              <p14:xfrm>
                <a:off x="9711434" y="6320334"/>
                <a:ext cx="249120" cy="1119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1DF1A2A-AA88-0241-A446-D7A65A9B7A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95954" y="6305214"/>
                  <a:ext cx="279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3198E20-0717-174E-91B7-86CA3375E8A3}"/>
                    </a:ext>
                  </a:extLst>
                </p14:cNvPr>
                <p14:cNvContentPartPr/>
                <p14:nvPr/>
              </p14:nvContentPartPr>
              <p14:xfrm>
                <a:off x="10231634" y="5838294"/>
                <a:ext cx="36360" cy="4413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3198E20-0717-174E-91B7-86CA3375E8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16514" y="5823174"/>
                  <a:ext cx="6696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516C485-E781-4243-AF69-2FD099F1F8FD}"/>
                    </a:ext>
                  </a:extLst>
                </p14:cNvPr>
                <p14:cNvContentPartPr/>
                <p14:nvPr/>
              </p14:nvContentPartPr>
              <p14:xfrm>
                <a:off x="10129034" y="5833254"/>
                <a:ext cx="349200" cy="4384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516C485-E781-4243-AF69-2FD099F1F8F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13914" y="5818134"/>
                  <a:ext cx="3798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249FC16-B613-0A43-8210-36CAA2DCB83A}"/>
                    </a:ext>
                  </a:extLst>
                </p14:cNvPr>
                <p14:cNvContentPartPr/>
                <p14:nvPr/>
              </p14:nvContentPartPr>
              <p14:xfrm>
                <a:off x="10515314" y="6085254"/>
                <a:ext cx="19440" cy="126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249FC16-B613-0A43-8210-36CAA2DCB83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00194" y="6070134"/>
                  <a:ext cx="500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8CB3A3E-65BF-134B-97BD-1B5106132B07}"/>
                    </a:ext>
                  </a:extLst>
                </p14:cNvPr>
                <p14:cNvContentPartPr/>
                <p14:nvPr/>
              </p14:nvContentPartPr>
              <p14:xfrm>
                <a:off x="10531154" y="5943414"/>
                <a:ext cx="1800" cy="72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8CB3A3E-65BF-134B-97BD-1B5106132B0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516034" y="5928294"/>
                  <a:ext cx="32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B414513-8384-524E-9835-532143243859}"/>
                    </a:ext>
                  </a:extLst>
                </p14:cNvPr>
                <p14:cNvContentPartPr/>
                <p14:nvPr/>
              </p14:nvContentPartPr>
              <p14:xfrm>
                <a:off x="10636274" y="5843334"/>
                <a:ext cx="626760" cy="6692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B414513-8384-524E-9835-53214324385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20794" y="5827854"/>
                  <a:ext cx="657000" cy="69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2F15C7-EF9D-9742-85F3-4A782BF6A552}"/>
                  </a:ext>
                </a:extLst>
              </p14:cNvPr>
              <p14:cNvContentPartPr/>
              <p14:nvPr/>
            </p14:nvContentPartPr>
            <p14:xfrm>
              <a:off x="520274" y="445494"/>
              <a:ext cx="208080" cy="36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2F15C7-EF9D-9742-85F3-4A782BF6A55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4794" y="430014"/>
                <a:ext cx="23868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25A02F-3114-FE4B-A776-068476CF1DD5}"/>
                  </a:ext>
                </a:extLst>
              </p14:cNvPr>
              <p14:cNvContentPartPr/>
              <p14:nvPr/>
            </p14:nvContentPartPr>
            <p14:xfrm>
              <a:off x="368354" y="305814"/>
              <a:ext cx="541800" cy="648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25A02F-3114-FE4B-A776-068476CF1DD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53234" y="290694"/>
                <a:ext cx="57240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58B283D-B459-034A-987E-CD8DA9701B74}"/>
                  </a:ext>
                </a:extLst>
              </p14:cNvPr>
              <p14:cNvContentPartPr/>
              <p14:nvPr/>
            </p14:nvContentPartPr>
            <p14:xfrm>
              <a:off x="1284914" y="493734"/>
              <a:ext cx="11160" cy="3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58B283D-B459-034A-987E-CD8DA9701B7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269434" y="478614"/>
                <a:ext cx="414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A25828E-00C7-B045-B71E-86DB5FBB7F34}"/>
                  </a:ext>
                </a:extLst>
              </p14:cNvPr>
              <p14:cNvContentPartPr/>
              <p14:nvPr/>
            </p14:nvContentPartPr>
            <p14:xfrm>
              <a:off x="1248194" y="471414"/>
              <a:ext cx="222120" cy="415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A25828E-00C7-B045-B71E-86DB5FBB7F3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32714" y="455934"/>
                <a:ext cx="25236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5DDDD30-AF99-8144-B732-799107F1FEE9}"/>
                  </a:ext>
                </a:extLst>
              </p14:cNvPr>
              <p14:cNvContentPartPr/>
              <p14:nvPr/>
            </p14:nvContentPartPr>
            <p14:xfrm>
              <a:off x="1544834" y="679134"/>
              <a:ext cx="150120" cy="201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5DDDD30-AF99-8144-B732-799107F1FEE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529714" y="664014"/>
                <a:ext cx="1807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396C019-34BA-3646-B707-B1DDDE7E0EB4}"/>
                  </a:ext>
                </a:extLst>
              </p14:cNvPr>
              <p14:cNvContentPartPr/>
              <p14:nvPr/>
            </p14:nvContentPartPr>
            <p14:xfrm>
              <a:off x="1769474" y="466734"/>
              <a:ext cx="343800" cy="421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396C019-34BA-3646-B707-B1DDDE7E0EB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753994" y="451614"/>
                <a:ext cx="37440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628700-0208-FC4C-9B71-48A3D3E0FD1F}"/>
                  </a:ext>
                </a:extLst>
              </p14:cNvPr>
              <p14:cNvContentPartPr/>
              <p14:nvPr/>
            </p14:nvContentPartPr>
            <p14:xfrm>
              <a:off x="2084834" y="550974"/>
              <a:ext cx="11880" cy="16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628700-0208-FC4C-9B71-48A3D3E0FD1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069714" y="535854"/>
                <a:ext cx="424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81528D6-78AB-D745-B907-EDD6BA1D87F5}"/>
                  </a:ext>
                </a:extLst>
              </p14:cNvPr>
              <p14:cNvContentPartPr/>
              <p14:nvPr/>
            </p14:nvContentPartPr>
            <p14:xfrm>
              <a:off x="2198954" y="424254"/>
              <a:ext cx="436320" cy="462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81528D6-78AB-D745-B907-EDD6BA1D87F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183834" y="409134"/>
                <a:ext cx="46692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59463AA-572E-2843-B8AA-53C7FE593D0E}"/>
                  </a:ext>
                </a:extLst>
              </p14:cNvPr>
              <p14:cNvContentPartPr/>
              <p14:nvPr/>
            </p14:nvContentPartPr>
            <p14:xfrm>
              <a:off x="1284554" y="1095654"/>
              <a:ext cx="48960" cy="323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59463AA-572E-2843-B8AA-53C7FE593D0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269434" y="1080174"/>
                <a:ext cx="7956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3D22066-9C24-AD41-AAE8-43A88ECB986D}"/>
                  </a:ext>
                </a:extLst>
              </p14:cNvPr>
              <p14:cNvContentPartPr/>
              <p14:nvPr/>
            </p14:nvContentPartPr>
            <p14:xfrm>
              <a:off x="1229834" y="1108974"/>
              <a:ext cx="293040" cy="274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3D22066-9C24-AD41-AAE8-43A88ECB986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214354" y="1093494"/>
                <a:ext cx="3236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C626295-8EB9-1949-9450-8DB12FB6C91E}"/>
                  </a:ext>
                </a:extLst>
              </p14:cNvPr>
              <p14:cNvContentPartPr/>
              <p14:nvPr/>
            </p14:nvContentPartPr>
            <p14:xfrm>
              <a:off x="1607474" y="1294734"/>
              <a:ext cx="76680" cy="205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C626295-8EB9-1949-9450-8DB12FB6C91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592354" y="1279614"/>
                <a:ext cx="1069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1CC532D-0553-7D40-A61B-72F002D48945}"/>
                  </a:ext>
                </a:extLst>
              </p14:cNvPr>
              <p14:cNvContentPartPr/>
              <p14:nvPr/>
            </p14:nvContentPartPr>
            <p14:xfrm>
              <a:off x="1765514" y="1288974"/>
              <a:ext cx="261720" cy="211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1CC532D-0553-7D40-A61B-72F002D4894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750394" y="1273494"/>
                <a:ext cx="2923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EC66A7C-5FC2-F24E-B493-B03ECAA6625B}"/>
                  </a:ext>
                </a:extLst>
              </p14:cNvPr>
              <p14:cNvContentPartPr/>
              <p14:nvPr/>
            </p14:nvContentPartPr>
            <p14:xfrm>
              <a:off x="2263394" y="1233174"/>
              <a:ext cx="115920" cy="245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EC66A7C-5FC2-F24E-B493-B03ECAA6625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247914" y="1217694"/>
                <a:ext cx="1465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C7E0ED6-5D9E-E14D-A06F-72767AC5CBBF}"/>
                  </a:ext>
                </a:extLst>
              </p14:cNvPr>
              <p14:cNvContentPartPr/>
              <p14:nvPr/>
            </p14:nvContentPartPr>
            <p14:xfrm>
              <a:off x="2479754" y="1264134"/>
              <a:ext cx="193320" cy="162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C7E0ED6-5D9E-E14D-A06F-72767AC5CBB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464274" y="1249014"/>
                <a:ext cx="2235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6D12A6D-7354-4844-8DE2-E2394964271E}"/>
                  </a:ext>
                </a:extLst>
              </p14:cNvPr>
              <p14:cNvContentPartPr/>
              <p14:nvPr/>
            </p14:nvContentPartPr>
            <p14:xfrm>
              <a:off x="2688194" y="1229574"/>
              <a:ext cx="133920" cy="217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6D12A6D-7354-4844-8DE2-E2394964271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673074" y="1214454"/>
                <a:ext cx="1645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6112007-CDBE-0740-9205-086DECCC029A}"/>
                  </a:ext>
                </a:extLst>
              </p14:cNvPr>
              <p14:cNvContentPartPr/>
              <p14:nvPr/>
            </p14:nvContentPartPr>
            <p14:xfrm>
              <a:off x="2742914" y="1048494"/>
              <a:ext cx="131400" cy="376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6112007-CDBE-0740-9205-086DECCC029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727794" y="1033374"/>
                <a:ext cx="1620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FA2821-CD30-A543-9EA5-A25BAB1D06A0}"/>
                  </a:ext>
                </a:extLst>
              </p14:cNvPr>
              <p14:cNvContentPartPr/>
              <p14:nvPr/>
            </p14:nvContentPartPr>
            <p14:xfrm>
              <a:off x="2791514" y="1274214"/>
              <a:ext cx="279720" cy="126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FA2821-CD30-A543-9EA5-A25BAB1D06A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776394" y="1259094"/>
                <a:ext cx="3099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F96CB05-DEAC-4543-B151-97EFE3AE386D}"/>
                  </a:ext>
                </a:extLst>
              </p14:cNvPr>
              <p14:cNvContentPartPr/>
              <p14:nvPr/>
            </p14:nvContentPartPr>
            <p14:xfrm>
              <a:off x="2994194" y="1103934"/>
              <a:ext cx="9360" cy="31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F96CB05-DEAC-4543-B151-97EFE3AE386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978714" y="1088814"/>
                <a:ext cx="399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2B42344-30C0-8640-97EB-D416D9E77A3A}"/>
                  </a:ext>
                </a:extLst>
              </p14:cNvPr>
              <p14:cNvContentPartPr/>
              <p14:nvPr/>
            </p14:nvContentPartPr>
            <p14:xfrm>
              <a:off x="3138554" y="1235694"/>
              <a:ext cx="93600" cy="225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2B42344-30C0-8640-97EB-D416D9E77A3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123074" y="1220574"/>
                <a:ext cx="1242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043DAE0-E709-F24C-BB31-D4FC779938C0}"/>
                  </a:ext>
                </a:extLst>
              </p14:cNvPr>
              <p14:cNvContentPartPr/>
              <p14:nvPr/>
            </p14:nvContentPartPr>
            <p14:xfrm>
              <a:off x="3372554" y="1158654"/>
              <a:ext cx="78120" cy="492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043DAE0-E709-F24C-BB31-D4FC779938C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357074" y="1143174"/>
                <a:ext cx="10872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A8654DF-03D9-5846-8451-45B40AA31DD7}"/>
                  </a:ext>
                </a:extLst>
              </p14:cNvPr>
              <p14:cNvContentPartPr/>
              <p14:nvPr/>
            </p14:nvContentPartPr>
            <p14:xfrm>
              <a:off x="3302714" y="1285734"/>
              <a:ext cx="324000" cy="188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A8654DF-03D9-5846-8451-45B40AA31DD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287234" y="1270614"/>
                <a:ext cx="3546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BDF5E3C-4B90-E14A-8DB0-89ADB34588EB}"/>
                  </a:ext>
                </a:extLst>
              </p14:cNvPr>
              <p14:cNvContentPartPr/>
              <p14:nvPr/>
            </p14:nvContentPartPr>
            <p14:xfrm>
              <a:off x="3537794" y="1154334"/>
              <a:ext cx="1800" cy="4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BDF5E3C-4B90-E14A-8DB0-89ADB34588E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522674" y="1138854"/>
                <a:ext cx="324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68A2B6E-EF8D-894C-A804-77A66D13C380}"/>
                  </a:ext>
                </a:extLst>
              </p14:cNvPr>
              <p14:cNvContentPartPr/>
              <p14:nvPr/>
            </p14:nvContentPartPr>
            <p14:xfrm>
              <a:off x="3672434" y="930054"/>
              <a:ext cx="424800" cy="552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68A2B6E-EF8D-894C-A804-77A66D13C38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657314" y="914934"/>
                <a:ext cx="45504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CB635AE-FD60-CB41-AB96-E28CBF7A0C7C}"/>
                  </a:ext>
                </a:extLst>
              </p14:cNvPr>
              <p14:cNvContentPartPr/>
              <p14:nvPr/>
            </p14:nvContentPartPr>
            <p14:xfrm>
              <a:off x="4566674" y="1231374"/>
              <a:ext cx="663120" cy="195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CB635AE-FD60-CB41-AB96-E28CBF7A0C7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551554" y="1215894"/>
                <a:ext cx="6937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3AC52CA-0EE6-0D4D-8ED9-A4B026B8790C}"/>
                  </a:ext>
                </a:extLst>
              </p14:cNvPr>
              <p14:cNvContentPartPr/>
              <p14:nvPr/>
            </p14:nvContentPartPr>
            <p14:xfrm>
              <a:off x="5636234" y="1123374"/>
              <a:ext cx="637200" cy="532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3AC52CA-0EE6-0D4D-8ED9-A4B026B8790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620754" y="1108254"/>
                <a:ext cx="66780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38D235F-89FE-ED4C-BAFF-A24410E5406F}"/>
                  </a:ext>
                </a:extLst>
              </p14:cNvPr>
              <p14:cNvContentPartPr/>
              <p14:nvPr/>
            </p14:nvContentPartPr>
            <p14:xfrm>
              <a:off x="1954874" y="1904214"/>
              <a:ext cx="541800" cy="71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38D235F-89FE-ED4C-BAFF-A24410E5406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939394" y="1889094"/>
                <a:ext cx="5724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76FFEE1-B8ED-064B-9533-A50747AEBCDF}"/>
                  </a:ext>
                </a:extLst>
              </p14:cNvPr>
              <p14:cNvContentPartPr/>
              <p14:nvPr/>
            </p14:nvContentPartPr>
            <p14:xfrm>
              <a:off x="2388674" y="1815654"/>
              <a:ext cx="167400" cy="295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76FFEE1-B8ED-064B-9533-A50747AEBCD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373554" y="1800174"/>
                <a:ext cx="19764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F3213DB-E782-E545-9924-2B97E18277CD}"/>
                  </a:ext>
                </a:extLst>
              </p14:cNvPr>
              <p14:cNvContentPartPr/>
              <p14:nvPr/>
            </p14:nvContentPartPr>
            <p14:xfrm>
              <a:off x="2900594" y="1649694"/>
              <a:ext cx="266040" cy="392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F3213DB-E782-E545-9924-2B97E18277C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885474" y="1634574"/>
                <a:ext cx="29664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B83253A-C346-AC41-BB84-EA81CA78FBA3}"/>
                  </a:ext>
                </a:extLst>
              </p14:cNvPr>
              <p14:cNvContentPartPr/>
              <p14:nvPr/>
            </p14:nvContentPartPr>
            <p14:xfrm>
              <a:off x="2959274" y="1780734"/>
              <a:ext cx="140760" cy="111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B83253A-C346-AC41-BB84-EA81CA78FBA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944154" y="1765254"/>
                <a:ext cx="1713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DACD508-C29D-C346-9E56-1EA39F4EE026}"/>
                  </a:ext>
                </a:extLst>
              </p14:cNvPr>
              <p14:cNvContentPartPr/>
              <p14:nvPr/>
            </p14:nvContentPartPr>
            <p14:xfrm>
              <a:off x="2982314" y="1639974"/>
              <a:ext cx="165600" cy="70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DACD508-C29D-C346-9E56-1EA39F4EE02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966834" y="1624854"/>
                <a:ext cx="1962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DF7CFAE-CF8F-5445-847F-B84939939206}"/>
                  </a:ext>
                </a:extLst>
              </p14:cNvPr>
              <p14:cNvContentPartPr/>
              <p14:nvPr/>
            </p14:nvContentPartPr>
            <p14:xfrm>
              <a:off x="3145034" y="1812774"/>
              <a:ext cx="201960" cy="187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DF7CFAE-CF8F-5445-847F-B8493993920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129914" y="1797654"/>
                <a:ext cx="2325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B781141-C3F5-1948-9603-D08CC96E4B00}"/>
                  </a:ext>
                </a:extLst>
              </p14:cNvPr>
              <p14:cNvContentPartPr/>
              <p14:nvPr/>
            </p14:nvContentPartPr>
            <p14:xfrm>
              <a:off x="3148274" y="1883334"/>
              <a:ext cx="131040" cy="2185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B781141-C3F5-1948-9603-D08CC96E4B0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133154" y="1867854"/>
                <a:ext cx="1612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733D012-C903-6B43-AEC6-B1B80004005E}"/>
                  </a:ext>
                </a:extLst>
              </p14:cNvPr>
              <p14:cNvContentPartPr/>
              <p14:nvPr/>
            </p14:nvContentPartPr>
            <p14:xfrm>
              <a:off x="3428714" y="1789374"/>
              <a:ext cx="48600" cy="317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733D012-C903-6B43-AEC6-B1B80004005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413594" y="1773894"/>
                <a:ext cx="7884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A490216-EE16-4548-BF95-D9C80070789B}"/>
                  </a:ext>
                </a:extLst>
              </p14:cNvPr>
              <p14:cNvContentPartPr/>
              <p14:nvPr/>
            </p14:nvContentPartPr>
            <p14:xfrm>
              <a:off x="3349514" y="1853454"/>
              <a:ext cx="217440" cy="1015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A490216-EE16-4548-BF95-D9C80070789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334394" y="1838334"/>
                <a:ext cx="2480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C2326DF-45C8-4B4F-88FC-41500B6F3D69}"/>
                  </a:ext>
                </a:extLst>
              </p14:cNvPr>
              <p14:cNvContentPartPr/>
              <p14:nvPr/>
            </p14:nvContentPartPr>
            <p14:xfrm>
              <a:off x="3610154" y="1883694"/>
              <a:ext cx="96120" cy="163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C2326DF-45C8-4B4F-88FC-41500B6F3D6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595034" y="1868574"/>
                <a:ext cx="1267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8DD1512-BBEA-C145-A282-BF6C75BDC285}"/>
                  </a:ext>
                </a:extLst>
              </p14:cNvPr>
              <p14:cNvContentPartPr/>
              <p14:nvPr/>
            </p14:nvContentPartPr>
            <p14:xfrm>
              <a:off x="3730754" y="1872174"/>
              <a:ext cx="169920" cy="1602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8DD1512-BBEA-C145-A282-BF6C75BDC28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715274" y="1856694"/>
                <a:ext cx="2005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5B6173E-0CAF-8145-B327-28E6A87B8A78}"/>
                  </a:ext>
                </a:extLst>
              </p14:cNvPr>
              <p14:cNvContentPartPr/>
              <p14:nvPr/>
            </p14:nvContentPartPr>
            <p14:xfrm>
              <a:off x="3933434" y="1885494"/>
              <a:ext cx="597600" cy="162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5B6173E-0CAF-8145-B327-28E6A87B8A7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917954" y="1870374"/>
                <a:ext cx="6278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E1E9280-32B2-5241-B4DF-906A09D89520}"/>
                  </a:ext>
                </a:extLst>
              </p14:cNvPr>
              <p14:cNvContentPartPr/>
              <p14:nvPr/>
            </p14:nvContentPartPr>
            <p14:xfrm>
              <a:off x="4511594" y="1610454"/>
              <a:ext cx="408240" cy="714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E1E9280-32B2-5241-B4DF-906A09D8952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496474" y="1594974"/>
                <a:ext cx="438840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80DFFD6-6675-714B-AEDD-AF46AE6EC625}"/>
                  </a:ext>
                </a:extLst>
              </p14:cNvPr>
              <p14:cNvContentPartPr/>
              <p14:nvPr/>
            </p14:nvContentPartPr>
            <p14:xfrm>
              <a:off x="5069234" y="1585614"/>
              <a:ext cx="247320" cy="438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80DFFD6-6675-714B-AEDD-AF46AE6EC62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053754" y="1570494"/>
                <a:ext cx="27792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B98F297-273C-DE4E-8493-54486AA04BBD}"/>
                  </a:ext>
                </a:extLst>
              </p14:cNvPr>
              <p14:cNvContentPartPr/>
              <p14:nvPr/>
            </p14:nvContentPartPr>
            <p14:xfrm>
              <a:off x="5366594" y="1517214"/>
              <a:ext cx="342000" cy="424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B98F297-273C-DE4E-8493-54486AA04BB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351474" y="1501734"/>
                <a:ext cx="37260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104D0E5-EB68-014F-B2D0-171C4F907A15}"/>
                  </a:ext>
                </a:extLst>
              </p14:cNvPr>
              <p14:cNvContentPartPr/>
              <p14:nvPr/>
            </p14:nvContentPartPr>
            <p14:xfrm>
              <a:off x="5536154" y="1675614"/>
              <a:ext cx="259200" cy="666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104D0E5-EB68-014F-B2D0-171C4F907A1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521034" y="1660494"/>
                <a:ext cx="28980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EDCEA92-B2D5-AE49-83BC-7573563E7E0F}"/>
                  </a:ext>
                </a:extLst>
              </p14:cNvPr>
              <p14:cNvContentPartPr/>
              <p14:nvPr/>
            </p14:nvContentPartPr>
            <p14:xfrm>
              <a:off x="2080874" y="2511894"/>
              <a:ext cx="483120" cy="39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EDCEA92-B2D5-AE49-83BC-7573563E7E0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065754" y="2496774"/>
                <a:ext cx="5137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AA6F2F6-2867-E741-B694-729AA8E73111}"/>
                  </a:ext>
                </a:extLst>
              </p14:cNvPr>
              <p14:cNvContentPartPr/>
              <p14:nvPr/>
            </p14:nvContentPartPr>
            <p14:xfrm>
              <a:off x="2472194" y="2466894"/>
              <a:ext cx="152280" cy="333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AA6F2F6-2867-E741-B694-729AA8E7311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457074" y="2451774"/>
                <a:ext cx="1828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66DFD00-98B3-3B4D-9476-A610737E9C25}"/>
                  </a:ext>
                </a:extLst>
              </p14:cNvPr>
              <p14:cNvContentPartPr/>
              <p14:nvPr/>
            </p14:nvContentPartPr>
            <p14:xfrm>
              <a:off x="3203354" y="2317494"/>
              <a:ext cx="162720" cy="3474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66DFD00-98B3-3B4D-9476-A610737E9C2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188234" y="2302014"/>
                <a:ext cx="1933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ECC2278-8BDC-9445-A5E1-229AB9DAF224}"/>
                  </a:ext>
                </a:extLst>
              </p14:cNvPr>
              <p14:cNvContentPartPr/>
              <p14:nvPr/>
            </p14:nvContentPartPr>
            <p14:xfrm>
              <a:off x="3461114" y="2446734"/>
              <a:ext cx="156960" cy="1638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ECC2278-8BDC-9445-A5E1-229AB9DAF22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445994" y="2431614"/>
                <a:ext cx="18756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875944C-FED4-1744-9AFA-6E97FF98C098}"/>
                  </a:ext>
                </a:extLst>
              </p14:cNvPr>
              <p14:cNvContentPartPr/>
              <p14:nvPr/>
            </p14:nvContentPartPr>
            <p14:xfrm>
              <a:off x="3736514" y="2456094"/>
              <a:ext cx="611280" cy="2030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875944C-FED4-1744-9AFA-6E97FF98C09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721034" y="2440614"/>
                <a:ext cx="6418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956D6B4-81EB-EE41-A051-577A1B621D90}"/>
                  </a:ext>
                </a:extLst>
              </p14:cNvPr>
              <p14:cNvContentPartPr/>
              <p14:nvPr/>
            </p14:nvContentPartPr>
            <p14:xfrm>
              <a:off x="4432754" y="2164854"/>
              <a:ext cx="900720" cy="407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956D6B4-81EB-EE41-A051-577A1B621D9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417634" y="2149374"/>
                <a:ext cx="93132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3878C35-9AF7-5F44-ADCC-6EDE7B30A4C5}"/>
                  </a:ext>
                </a:extLst>
              </p14:cNvPr>
              <p14:cNvContentPartPr/>
              <p14:nvPr/>
            </p14:nvContentPartPr>
            <p14:xfrm>
              <a:off x="5169674" y="2277894"/>
              <a:ext cx="213480" cy="110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3878C35-9AF7-5F44-ADCC-6EDE7B30A4C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154554" y="2262774"/>
                <a:ext cx="2440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9E34F1F-56EB-3547-BCC1-D39901CA03D2}"/>
                  </a:ext>
                </a:extLst>
              </p14:cNvPr>
              <p14:cNvContentPartPr/>
              <p14:nvPr/>
            </p14:nvContentPartPr>
            <p14:xfrm>
              <a:off x="5569634" y="2041014"/>
              <a:ext cx="655920" cy="474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9E34F1F-56EB-3547-BCC1-D39901CA03D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554154" y="2025534"/>
                <a:ext cx="68652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2F96191-4D53-DE45-95EC-A4E13FCAC33D}"/>
                  </a:ext>
                </a:extLst>
              </p14:cNvPr>
              <p14:cNvContentPartPr/>
              <p14:nvPr/>
            </p14:nvContentPartPr>
            <p14:xfrm>
              <a:off x="6080834" y="2149734"/>
              <a:ext cx="317160" cy="167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2F96191-4D53-DE45-95EC-A4E13FCAC33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065354" y="2134614"/>
                <a:ext cx="3474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BA4FB5A-88E7-8240-934C-3EEE0CC46EEE}"/>
                  </a:ext>
                </a:extLst>
              </p14:cNvPr>
              <p14:cNvContentPartPr/>
              <p14:nvPr/>
            </p14:nvContentPartPr>
            <p14:xfrm>
              <a:off x="3255554" y="3021294"/>
              <a:ext cx="272520" cy="246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BA4FB5A-88E7-8240-934C-3EEE0CC46EE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240074" y="3006174"/>
                <a:ext cx="3031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82CEFA5-AA57-7F40-AF90-EE337A4CB0A1}"/>
                  </a:ext>
                </a:extLst>
              </p14:cNvPr>
              <p14:cNvContentPartPr/>
              <p14:nvPr/>
            </p14:nvContentPartPr>
            <p14:xfrm>
              <a:off x="3688994" y="3103014"/>
              <a:ext cx="263160" cy="127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82CEFA5-AA57-7F40-AF90-EE337A4CB0A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673874" y="3087894"/>
                <a:ext cx="2937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F6FC9DF-48C9-7046-A5C9-E3A336037E81}"/>
                  </a:ext>
                </a:extLst>
              </p14:cNvPr>
              <p14:cNvContentPartPr/>
              <p14:nvPr/>
            </p14:nvContentPartPr>
            <p14:xfrm>
              <a:off x="3909674" y="2998614"/>
              <a:ext cx="16920" cy="75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F6FC9DF-48C9-7046-A5C9-E3A336037E8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894554" y="2983134"/>
                <a:ext cx="47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A119D4C-CA48-8B43-A3B8-0095A03F1CB6}"/>
                  </a:ext>
                </a:extLst>
              </p14:cNvPr>
              <p14:cNvContentPartPr/>
              <p14:nvPr/>
            </p14:nvContentPartPr>
            <p14:xfrm>
              <a:off x="4035674" y="2987454"/>
              <a:ext cx="416520" cy="3376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A119D4C-CA48-8B43-A3B8-0095A03F1CB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020554" y="2971974"/>
                <a:ext cx="44712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6E1FF56-7404-7C4F-AFAE-4B4F2D93AF17}"/>
                  </a:ext>
                </a:extLst>
              </p14:cNvPr>
              <p14:cNvContentPartPr/>
              <p14:nvPr/>
            </p14:nvContentPartPr>
            <p14:xfrm>
              <a:off x="4155914" y="3104094"/>
              <a:ext cx="104400" cy="1357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6E1FF56-7404-7C4F-AFAE-4B4F2D93AF1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140434" y="3088974"/>
                <a:ext cx="1346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F38470F-213A-FB42-AAC1-AAD4173DA003}"/>
                  </a:ext>
                </a:extLst>
              </p14:cNvPr>
              <p14:cNvContentPartPr/>
              <p14:nvPr/>
            </p14:nvContentPartPr>
            <p14:xfrm>
              <a:off x="4793114" y="2822214"/>
              <a:ext cx="581040" cy="430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F38470F-213A-FB42-AAC1-AAD4173DA00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777994" y="2806734"/>
                <a:ext cx="61164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65C5635-93FE-2341-9A40-DA924D1E459C}"/>
                  </a:ext>
                </a:extLst>
              </p14:cNvPr>
              <p14:cNvContentPartPr/>
              <p14:nvPr/>
            </p14:nvContentPartPr>
            <p14:xfrm>
              <a:off x="5190554" y="2887374"/>
              <a:ext cx="238320" cy="925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65C5635-93FE-2341-9A40-DA924D1E459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175434" y="2872254"/>
                <a:ext cx="2689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2A37707-4225-EF48-B05F-0116F64AC849}"/>
                  </a:ext>
                </a:extLst>
              </p14:cNvPr>
              <p14:cNvContentPartPr/>
              <p14:nvPr/>
            </p14:nvContentPartPr>
            <p14:xfrm>
              <a:off x="5604554" y="2712054"/>
              <a:ext cx="677880" cy="4266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2A37707-4225-EF48-B05F-0116F64AC84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589074" y="2696574"/>
                <a:ext cx="70812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9E2B696-39EC-5345-AB10-62C0704B0A53}"/>
                  </a:ext>
                </a:extLst>
              </p14:cNvPr>
              <p14:cNvContentPartPr/>
              <p14:nvPr/>
            </p14:nvContentPartPr>
            <p14:xfrm>
              <a:off x="6077234" y="2868654"/>
              <a:ext cx="187200" cy="640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9E2B696-39EC-5345-AB10-62C0704B0A5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062114" y="2853174"/>
                <a:ext cx="21744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658A9B6-C119-EE46-A38C-14E8F3B3F977}"/>
                  </a:ext>
                </a:extLst>
              </p14:cNvPr>
              <p14:cNvContentPartPr/>
              <p14:nvPr/>
            </p14:nvContentPartPr>
            <p14:xfrm>
              <a:off x="6700034" y="2700174"/>
              <a:ext cx="344880" cy="3355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658A9B6-C119-EE46-A38C-14E8F3B3F97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684914" y="2684694"/>
                <a:ext cx="37548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129EE01-D6EF-F14A-9810-4A1D0BDDFE8C}"/>
                  </a:ext>
                </a:extLst>
              </p14:cNvPr>
              <p14:cNvContentPartPr/>
              <p14:nvPr/>
            </p14:nvContentPartPr>
            <p14:xfrm>
              <a:off x="7002794" y="2752014"/>
              <a:ext cx="5040" cy="306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129EE01-D6EF-F14A-9810-4A1D0BDDFE8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987674" y="2736894"/>
                <a:ext cx="356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C8E7A54-A05C-7B47-BAE3-00CE40B84DB8}"/>
                  </a:ext>
                </a:extLst>
              </p14:cNvPr>
              <p14:cNvContentPartPr/>
              <p14:nvPr/>
            </p14:nvContentPartPr>
            <p14:xfrm>
              <a:off x="7060754" y="2829774"/>
              <a:ext cx="143640" cy="2534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C8E7A54-A05C-7B47-BAE3-00CE40B84DB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045274" y="2814654"/>
                <a:ext cx="1742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E0557F7-5DED-D24B-A1FC-84F5F53F0F4E}"/>
                  </a:ext>
                </a:extLst>
              </p14:cNvPr>
              <p14:cNvContentPartPr/>
              <p14:nvPr/>
            </p14:nvContentPartPr>
            <p14:xfrm>
              <a:off x="7338674" y="2453574"/>
              <a:ext cx="532800" cy="621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E0557F7-5DED-D24B-A1FC-84F5F53F0F4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323554" y="2438454"/>
                <a:ext cx="56340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DEF3604-B823-2C42-94AC-4491CF0762C4}"/>
                  </a:ext>
                </a:extLst>
              </p14:cNvPr>
              <p14:cNvContentPartPr/>
              <p14:nvPr/>
            </p14:nvContentPartPr>
            <p14:xfrm>
              <a:off x="7681034" y="2652654"/>
              <a:ext cx="220320" cy="1303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DEF3604-B823-2C42-94AC-4491CF0762C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665554" y="2637174"/>
                <a:ext cx="2509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AC62DCD-D1B6-3648-8758-5F56C36F1F5D}"/>
                  </a:ext>
                </a:extLst>
              </p14:cNvPr>
              <p14:cNvContentPartPr/>
              <p14:nvPr/>
            </p14:nvContentPartPr>
            <p14:xfrm>
              <a:off x="3407474" y="3468414"/>
              <a:ext cx="15120" cy="3146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AC62DCD-D1B6-3648-8758-5F56C36F1F5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391994" y="3452934"/>
                <a:ext cx="4572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5018989-B4B4-714B-ACAE-AF190A837499}"/>
                  </a:ext>
                </a:extLst>
              </p14:cNvPr>
              <p14:cNvContentPartPr/>
              <p14:nvPr/>
            </p14:nvContentPartPr>
            <p14:xfrm>
              <a:off x="3307034" y="3451854"/>
              <a:ext cx="390240" cy="3600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5018989-B4B4-714B-ACAE-AF190A837499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291914" y="3436374"/>
                <a:ext cx="42048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9E53723-27B8-B74A-95BC-03A583A5291F}"/>
                  </a:ext>
                </a:extLst>
              </p14:cNvPr>
              <p14:cNvContentPartPr/>
              <p14:nvPr/>
            </p14:nvContentPartPr>
            <p14:xfrm>
              <a:off x="3767834" y="3578574"/>
              <a:ext cx="48960" cy="1666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9E53723-27B8-B74A-95BC-03A583A5291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752714" y="3563454"/>
                <a:ext cx="795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22E47D7-400E-C74B-9A15-002C926C5F8F}"/>
                  </a:ext>
                </a:extLst>
              </p14:cNvPr>
              <p14:cNvContentPartPr/>
              <p14:nvPr/>
            </p14:nvContentPartPr>
            <p14:xfrm>
              <a:off x="3751994" y="3412974"/>
              <a:ext cx="2160" cy="50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22E47D7-400E-C74B-9A15-002C926C5F8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736874" y="3397854"/>
                <a:ext cx="327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9C63F9F-FC51-464D-B991-9CE0ACAA039B}"/>
                  </a:ext>
                </a:extLst>
              </p14:cNvPr>
              <p14:cNvContentPartPr/>
              <p14:nvPr/>
            </p14:nvContentPartPr>
            <p14:xfrm>
              <a:off x="3827954" y="3565614"/>
              <a:ext cx="157320" cy="2462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9C63F9F-FC51-464D-B991-9CE0ACAA039B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812474" y="3550494"/>
                <a:ext cx="18792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5BE0494-BF5F-734D-96C2-FAB62466132E}"/>
                  </a:ext>
                </a:extLst>
              </p14:cNvPr>
              <p14:cNvContentPartPr/>
              <p14:nvPr/>
            </p14:nvContentPartPr>
            <p14:xfrm>
              <a:off x="3965834" y="3588294"/>
              <a:ext cx="168840" cy="2656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5BE0494-BF5F-734D-96C2-FAB62466132E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950714" y="3572814"/>
                <a:ext cx="1994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7F00C27-5D2A-8646-B606-A7D1CB6BA6B1}"/>
                  </a:ext>
                </a:extLst>
              </p14:cNvPr>
              <p14:cNvContentPartPr/>
              <p14:nvPr/>
            </p14:nvContentPartPr>
            <p14:xfrm>
              <a:off x="4192994" y="3333414"/>
              <a:ext cx="407520" cy="4384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7F00C27-5D2A-8646-B606-A7D1CB6BA6B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177514" y="3317934"/>
                <a:ext cx="43812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387233C-CAE9-3946-9480-8A5B60B25C67}"/>
                  </a:ext>
                </a:extLst>
              </p14:cNvPr>
              <p14:cNvContentPartPr/>
              <p14:nvPr/>
            </p14:nvContentPartPr>
            <p14:xfrm>
              <a:off x="4445714" y="3516294"/>
              <a:ext cx="334080" cy="204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387233C-CAE9-3946-9480-8A5B60B25C67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430594" y="3501174"/>
                <a:ext cx="3646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F7B7186-9C23-C146-BDFD-ACA2A5E4BC38}"/>
                  </a:ext>
                </a:extLst>
              </p14:cNvPr>
              <p14:cNvContentPartPr/>
              <p14:nvPr/>
            </p14:nvContentPartPr>
            <p14:xfrm>
              <a:off x="4695914" y="3430254"/>
              <a:ext cx="5400" cy="165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F7B7186-9C23-C146-BDFD-ACA2A5E4BC3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4680434" y="3415134"/>
                <a:ext cx="360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807468B-9FF9-5841-BE46-B2BFDEDC13E1}"/>
                  </a:ext>
                </a:extLst>
              </p14:cNvPr>
              <p14:cNvContentPartPr/>
              <p14:nvPr/>
            </p14:nvContentPartPr>
            <p14:xfrm>
              <a:off x="4884914" y="3531414"/>
              <a:ext cx="136800" cy="2793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807468B-9FF9-5841-BE46-B2BFDEDC13E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869794" y="3515934"/>
                <a:ext cx="1674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B159AB5-BAC1-2241-8132-027C370BBB71}"/>
                  </a:ext>
                </a:extLst>
              </p14:cNvPr>
              <p14:cNvContentPartPr/>
              <p14:nvPr/>
            </p14:nvContentPartPr>
            <p14:xfrm>
              <a:off x="2385794" y="4104174"/>
              <a:ext cx="605880" cy="3855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B159AB5-BAC1-2241-8132-027C370BBB71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370314" y="4089054"/>
                <a:ext cx="63648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A3A8401-4308-F346-B474-48CB3CE4A98B}"/>
                  </a:ext>
                </a:extLst>
              </p14:cNvPr>
              <p14:cNvContentPartPr/>
              <p14:nvPr/>
            </p14:nvContentPartPr>
            <p14:xfrm>
              <a:off x="3389474" y="4098774"/>
              <a:ext cx="211320" cy="3088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A3A8401-4308-F346-B474-48CB3CE4A98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373994" y="4083654"/>
                <a:ext cx="24192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D8DF4C9-289F-1649-B4A3-9D52E7156AAE}"/>
                  </a:ext>
                </a:extLst>
              </p14:cNvPr>
              <p14:cNvContentPartPr/>
              <p14:nvPr/>
            </p14:nvContentPartPr>
            <p14:xfrm>
              <a:off x="3422234" y="4188414"/>
              <a:ext cx="104760" cy="763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D8DF4C9-289F-1649-B4A3-9D52E7156AA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407114" y="4173294"/>
                <a:ext cx="13536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3BB1A0F-DDE3-3C40-BADD-B19B691171D0}"/>
                  </a:ext>
                </a:extLst>
              </p14:cNvPr>
              <p14:cNvContentPartPr/>
              <p14:nvPr/>
            </p14:nvContentPartPr>
            <p14:xfrm>
              <a:off x="3411434" y="4064934"/>
              <a:ext cx="142920" cy="500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3BB1A0F-DDE3-3C40-BADD-B19B691171D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395954" y="4049814"/>
                <a:ext cx="1731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5FE4C79-2631-D84C-B493-90BA0CFB140E}"/>
                  </a:ext>
                </a:extLst>
              </p14:cNvPr>
              <p14:cNvContentPartPr/>
              <p14:nvPr/>
            </p14:nvContentPartPr>
            <p14:xfrm>
              <a:off x="3704834" y="4209294"/>
              <a:ext cx="167760" cy="979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5FE4C79-2631-D84C-B493-90BA0CFB140E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689714" y="4193814"/>
                <a:ext cx="1983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7ADA95C-0A94-614E-9267-8DE7D091E418}"/>
                  </a:ext>
                </a:extLst>
              </p14:cNvPr>
              <p14:cNvContentPartPr/>
              <p14:nvPr/>
            </p14:nvContentPartPr>
            <p14:xfrm>
              <a:off x="3671714" y="4232694"/>
              <a:ext cx="151560" cy="1569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7ADA95C-0A94-614E-9267-8DE7D091E418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3656234" y="4217574"/>
                <a:ext cx="1821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36993C1-9B09-6D40-A766-F517AB9BB4BA}"/>
                  </a:ext>
                </a:extLst>
              </p14:cNvPr>
              <p14:cNvContentPartPr/>
              <p14:nvPr/>
            </p14:nvContentPartPr>
            <p14:xfrm>
              <a:off x="3885914" y="4035774"/>
              <a:ext cx="85320" cy="3592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36993C1-9B09-6D40-A766-F517AB9BB4BA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870794" y="4020654"/>
                <a:ext cx="11556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5890C52-CD23-274A-B542-691336E1170D}"/>
                  </a:ext>
                </a:extLst>
              </p14:cNvPr>
              <p14:cNvContentPartPr/>
              <p14:nvPr/>
            </p14:nvContentPartPr>
            <p14:xfrm>
              <a:off x="3822194" y="4078254"/>
              <a:ext cx="282600" cy="2088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5890C52-CD23-274A-B542-691336E1170D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807074" y="4063134"/>
                <a:ext cx="3128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0960D40-5B64-AD4E-92B2-340E6A6FEBAE}"/>
                  </a:ext>
                </a:extLst>
              </p14:cNvPr>
              <p14:cNvContentPartPr/>
              <p14:nvPr/>
            </p14:nvContentPartPr>
            <p14:xfrm>
              <a:off x="4182914" y="4173294"/>
              <a:ext cx="190440" cy="1753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0960D40-5B64-AD4E-92B2-340E6A6FEBA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167794" y="4158174"/>
                <a:ext cx="2210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70BA870-5520-6549-BB32-AFC4F4B65E12}"/>
                  </a:ext>
                </a:extLst>
              </p14:cNvPr>
              <p14:cNvContentPartPr/>
              <p14:nvPr/>
            </p14:nvContentPartPr>
            <p14:xfrm>
              <a:off x="4374794" y="3950454"/>
              <a:ext cx="1085040" cy="6058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70BA870-5520-6549-BB32-AFC4F4B65E1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359674" y="3934974"/>
                <a:ext cx="111564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C285F37-61F6-1043-B68F-5E547C4805FE}"/>
                  </a:ext>
                </a:extLst>
              </p14:cNvPr>
              <p14:cNvContentPartPr/>
              <p14:nvPr/>
            </p14:nvContentPartPr>
            <p14:xfrm>
              <a:off x="5856914" y="3802494"/>
              <a:ext cx="490320" cy="4586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C285F37-61F6-1043-B68F-5E547C4805FE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841434" y="3787014"/>
                <a:ext cx="52092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3A0BB04-8FEC-E240-A724-D94BD92E5D3D}"/>
                  </a:ext>
                </a:extLst>
              </p14:cNvPr>
              <p14:cNvContentPartPr/>
              <p14:nvPr/>
            </p14:nvContentPartPr>
            <p14:xfrm>
              <a:off x="6291794" y="3887814"/>
              <a:ext cx="14400" cy="457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3A0BB04-8FEC-E240-A724-D94BD92E5D3D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276674" y="3872694"/>
                <a:ext cx="450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672F6BC-18F1-E24D-BA5B-C32A5FBBAA50}"/>
                  </a:ext>
                </a:extLst>
              </p14:cNvPr>
              <p14:cNvContentPartPr/>
              <p14:nvPr/>
            </p14:nvContentPartPr>
            <p14:xfrm>
              <a:off x="6508514" y="3838494"/>
              <a:ext cx="218880" cy="4186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672F6BC-18F1-E24D-BA5B-C32A5FBBAA50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493394" y="3823014"/>
                <a:ext cx="24912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8ACF538-F95E-0E45-8DED-E861AC8E0B59}"/>
                  </a:ext>
                </a:extLst>
              </p14:cNvPr>
              <p14:cNvContentPartPr/>
              <p14:nvPr/>
            </p14:nvContentPartPr>
            <p14:xfrm>
              <a:off x="6644954" y="4095174"/>
              <a:ext cx="464760" cy="306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8ACF538-F95E-0E45-8DED-E861AC8E0B5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629834" y="4080054"/>
                <a:ext cx="4953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F6BD2ED-9862-4B43-B2DF-CCDD6CF3BC75}"/>
                  </a:ext>
                </a:extLst>
              </p14:cNvPr>
              <p14:cNvContentPartPr/>
              <p14:nvPr/>
            </p14:nvContentPartPr>
            <p14:xfrm>
              <a:off x="7868594" y="1189974"/>
              <a:ext cx="320400" cy="5479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F6BD2ED-9862-4B43-B2DF-CCDD6CF3BC75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853474" y="1174854"/>
                <a:ext cx="35100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FE8D873-636C-504F-A202-60B94513D81F}"/>
                  </a:ext>
                </a:extLst>
              </p14:cNvPr>
              <p14:cNvContentPartPr/>
              <p14:nvPr/>
            </p14:nvContentPartPr>
            <p14:xfrm>
              <a:off x="8205914" y="1401654"/>
              <a:ext cx="343800" cy="2181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FE8D873-636C-504F-A202-60B94513D81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190434" y="1386174"/>
                <a:ext cx="3740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64DE945-1A3E-304F-B5DC-3D7AFD181AD6}"/>
                  </a:ext>
                </a:extLst>
              </p14:cNvPr>
              <p14:cNvContentPartPr/>
              <p14:nvPr/>
            </p14:nvContentPartPr>
            <p14:xfrm>
              <a:off x="8513354" y="1395174"/>
              <a:ext cx="15480" cy="1868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64DE945-1A3E-304F-B5DC-3D7AFD181AD6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497874" y="1379694"/>
                <a:ext cx="460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0E58713-EC0D-CA4C-8CED-BB7085A88876}"/>
                  </a:ext>
                </a:extLst>
              </p14:cNvPr>
              <p14:cNvContentPartPr/>
              <p14:nvPr/>
            </p14:nvContentPartPr>
            <p14:xfrm>
              <a:off x="8497514" y="1284654"/>
              <a:ext cx="28080" cy="507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0E58713-EC0D-CA4C-8CED-BB7085A88876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482034" y="1269534"/>
                <a:ext cx="586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C2E8597-5EC9-9348-85A0-22F4F42BD6FF}"/>
                  </a:ext>
                </a:extLst>
              </p14:cNvPr>
              <p14:cNvContentPartPr/>
              <p14:nvPr/>
            </p14:nvContentPartPr>
            <p14:xfrm>
              <a:off x="8663114" y="1355574"/>
              <a:ext cx="24840" cy="2055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C2E8597-5EC9-9348-85A0-22F4F42BD6FF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647634" y="1340454"/>
                <a:ext cx="554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EF0658D-B40E-044E-B2F7-E85D6B72E2A6}"/>
                  </a:ext>
                </a:extLst>
              </p14:cNvPr>
              <p14:cNvContentPartPr/>
              <p14:nvPr/>
            </p14:nvContentPartPr>
            <p14:xfrm>
              <a:off x="8659874" y="1417134"/>
              <a:ext cx="202320" cy="2286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EF0658D-B40E-044E-B2F7-E85D6B72E2A6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644754" y="1402014"/>
                <a:ext cx="23292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6CD283B-5DA4-F045-ACD2-C6B32BDA1B6E}"/>
                  </a:ext>
                </a:extLst>
              </p14:cNvPr>
              <p14:cNvContentPartPr/>
              <p14:nvPr/>
            </p14:nvContentPartPr>
            <p14:xfrm>
              <a:off x="8883794" y="1468254"/>
              <a:ext cx="181800" cy="2113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6CD283B-5DA4-F045-ACD2-C6B32BDA1B6E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868314" y="1452774"/>
                <a:ext cx="2120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D8D9ACB-01B8-714A-8A30-44828634D087}"/>
                  </a:ext>
                </a:extLst>
              </p14:cNvPr>
              <p14:cNvContentPartPr/>
              <p14:nvPr/>
            </p14:nvContentPartPr>
            <p14:xfrm>
              <a:off x="9112394" y="1486614"/>
              <a:ext cx="201960" cy="1454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D8D9ACB-01B8-714A-8A30-44828634D087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096914" y="1471494"/>
                <a:ext cx="2325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2205E04-B738-A54C-B9B1-78691C623D00}"/>
                  </a:ext>
                </a:extLst>
              </p14:cNvPr>
              <p14:cNvContentPartPr/>
              <p14:nvPr/>
            </p14:nvContentPartPr>
            <p14:xfrm>
              <a:off x="9419834" y="1300494"/>
              <a:ext cx="18720" cy="2617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2205E04-B738-A54C-B9B1-78691C623D00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9404354" y="1285374"/>
                <a:ext cx="4932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A1E8D07-6B92-4445-B6DD-C001DA6AB4F1}"/>
                  </a:ext>
                </a:extLst>
              </p14:cNvPr>
              <p14:cNvContentPartPr/>
              <p14:nvPr/>
            </p14:nvContentPartPr>
            <p14:xfrm>
              <a:off x="9304994" y="1433694"/>
              <a:ext cx="280080" cy="403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A1E8D07-6B92-4445-B6DD-C001DA6AB4F1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9289874" y="1418574"/>
                <a:ext cx="31068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341A552-383B-E84C-B1D6-D4B33BC541EB}"/>
                  </a:ext>
                </a:extLst>
              </p14:cNvPr>
              <p14:cNvContentPartPr/>
              <p14:nvPr/>
            </p14:nvContentPartPr>
            <p14:xfrm>
              <a:off x="9658514" y="1142814"/>
              <a:ext cx="318600" cy="8683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341A552-383B-E84C-B1D6-D4B33BC541EB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9643034" y="1127694"/>
                <a:ext cx="349200" cy="89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E02448D-2FF1-964D-8F4A-944989F6DB7D}"/>
                  </a:ext>
                </a:extLst>
              </p14:cNvPr>
              <p14:cNvContentPartPr/>
              <p14:nvPr/>
            </p14:nvContentPartPr>
            <p14:xfrm>
              <a:off x="7130954" y="386094"/>
              <a:ext cx="187920" cy="2829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E02448D-2FF1-964D-8F4A-944989F6DB7D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115834" y="370974"/>
                <a:ext cx="2185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F44D776-0064-4B49-8894-920E24BAEE31}"/>
                  </a:ext>
                </a:extLst>
              </p14:cNvPr>
              <p14:cNvContentPartPr/>
              <p14:nvPr/>
            </p14:nvContentPartPr>
            <p14:xfrm>
              <a:off x="7385834" y="436494"/>
              <a:ext cx="237600" cy="2412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F44D776-0064-4B49-8894-920E24BAEE31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370714" y="421374"/>
                <a:ext cx="2682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47B4E31-4892-DD46-88DB-07F1FD59F5AB}"/>
                  </a:ext>
                </a:extLst>
              </p14:cNvPr>
              <p14:cNvContentPartPr/>
              <p14:nvPr/>
            </p14:nvContentPartPr>
            <p14:xfrm>
              <a:off x="7702994" y="413814"/>
              <a:ext cx="173880" cy="2577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47B4E31-4892-DD46-88DB-07F1FD59F5AB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687514" y="398694"/>
                <a:ext cx="2041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E8928AC-4081-9545-B4E0-2FF10E400FFD}"/>
                  </a:ext>
                </a:extLst>
              </p14:cNvPr>
              <p14:cNvContentPartPr/>
              <p14:nvPr/>
            </p14:nvContentPartPr>
            <p14:xfrm>
              <a:off x="7906394" y="460614"/>
              <a:ext cx="48600" cy="1609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E8928AC-4081-9545-B4E0-2FF10E400FFD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891274" y="445494"/>
                <a:ext cx="792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AED0D5F-47AC-3A41-981A-5651711EE254}"/>
                  </a:ext>
                </a:extLst>
              </p14:cNvPr>
              <p14:cNvContentPartPr/>
              <p14:nvPr/>
            </p14:nvContentPartPr>
            <p14:xfrm>
              <a:off x="8083154" y="438294"/>
              <a:ext cx="246240" cy="2469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AED0D5F-47AC-3A41-981A-5651711EE254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8068034" y="422814"/>
                <a:ext cx="2768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E0AFDFB-2753-534C-828F-35592D1A3C44}"/>
                  </a:ext>
                </a:extLst>
              </p14:cNvPr>
              <p14:cNvContentPartPr/>
              <p14:nvPr/>
            </p14:nvContentPartPr>
            <p14:xfrm>
              <a:off x="8400674" y="419214"/>
              <a:ext cx="133920" cy="2365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E0AFDFB-2753-534C-828F-35592D1A3C44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385554" y="403734"/>
                <a:ext cx="1641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FED6EE89-6804-174F-8FA9-327856AECE27}"/>
                  </a:ext>
                </a:extLst>
              </p14:cNvPr>
              <p14:cNvContentPartPr/>
              <p14:nvPr/>
            </p14:nvContentPartPr>
            <p14:xfrm>
              <a:off x="8418314" y="389694"/>
              <a:ext cx="466560" cy="2149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FED6EE89-6804-174F-8FA9-327856AECE27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8403194" y="374574"/>
                <a:ext cx="4971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38B9054-B95A-E743-B1D5-1029D4005A83}"/>
                  </a:ext>
                </a:extLst>
              </p14:cNvPr>
              <p14:cNvContentPartPr/>
              <p14:nvPr/>
            </p14:nvContentPartPr>
            <p14:xfrm>
              <a:off x="7385834" y="816294"/>
              <a:ext cx="853920" cy="612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38B9054-B95A-E743-B1D5-1029D4005A8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7370714" y="801174"/>
                <a:ext cx="8845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B76BCF6-8188-CA4C-8A5C-2696DDACE443}"/>
                  </a:ext>
                </a:extLst>
              </p14:cNvPr>
              <p14:cNvContentPartPr/>
              <p14:nvPr/>
            </p14:nvContentPartPr>
            <p14:xfrm>
              <a:off x="7758074" y="887934"/>
              <a:ext cx="421200" cy="597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B76BCF6-8188-CA4C-8A5C-2696DDACE443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7742954" y="872814"/>
                <a:ext cx="4514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FED93B5-6482-7343-ADDE-3A10FFE606A3}"/>
                  </a:ext>
                </a:extLst>
              </p14:cNvPr>
              <p14:cNvContentPartPr/>
              <p14:nvPr/>
            </p14:nvContentPartPr>
            <p14:xfrm>
              <a:off x="9663914" y="353694"/>
              <a:ext cx="327600" cy="4647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FED93B5-6482-7343-ADDE-3A10FFE606A3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9648434" y="338214"/>
                <a:ext cx="35820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6388EC2-FF4F-CE45-AF5A-C2B7E870D793}"/>
                  </a:ext>
                </a:extLst>
              </p14:cNvPr>
              <p14:cNvContentPartPr/>
              <p14:nvPr/>
            </p14:nvContentPartPr>
            <p14:xfrm>
              <a:off x="10026794" y="410574"/>
              <a:ext cx="182880" cy="3880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6388EC2-FF4F-CE45-AF5A-C2B7E870D793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0011314" y="395094"/>
                <a:ext cx="21312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D5F5DC0-ED4C-1842-AC6E-B20370097EAC}"/>
                  </a:ext>
                </a:extLst>
              </p14:cNvPr>
              <p14:cNvContentPartPr/>
              <p14:nvPr/>
            </p14:nvContentPartPr>
            <p14:xfrm>
              <a:off x="10060634" y="692814"/>
              <a:ext cx="311400" cy="720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D5F5DC0-ED4C-1842-AC6E-B20370097EAC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0045154" y="677334"/>
                <a:ext cx="34164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6546472-E26F-0A4E-B2BF-A9FF001143BB}"/>
                  </a:ext>
                </a:extLst>
              </p14:cNvPr>
              <p14:cNvContentPartPr/>
              <p14:nvPr/>
            </p14:nvContentPartPr>
            <p14:xfrm>
              <a:off x="10420994" y="456654"/>
              <a:ext cx="200880" cy="3204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6546472-E26F-0A4E-B2BF-A9FF001143BB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0405514" y="441174"/>
                <a:ext cx="23148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4EFF000-EB6B-F644-ADBE-AAE45681972F}"/>
                  </a:ext>
                </a:extLst>
              </p14:cNvPr>
              <p14:cNvContentPartPr/>
              <p14:nvPr/>
            </p14:nvContentPartPr>
            <p14:xfrm>
              <a:off x="10767674" y="496614"/>
              <a:ext cx="33120" cy="2620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4EFF000-EB6B-F644-ADBE-AAE45681972F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0752554" y="481134"/>
                <a:ext cx="637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D24048BB-4292-BF43-97DF-9C0A8E2564AC}"/>
                  </a:ext>
                </a:extLst>
              </p14:cNvPr>
              <p14:cNvContentPartPr/>
              <p14:nvPr/>
            </p14:nvContentPartPr>
            <p14:xfrm>
              <a:off x="10760114" y="512094"/>
              <a:ext cx="349560" cy="2829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D24048BB-4292-BF43-97DF-9C0A8E2564A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0744994" y="496974"/>
                <a:ext cx="37980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F64D4B4-C798-5444-9929-306C6E55011B}"/>
                  </a:ext>
                </a:extLst>
              </p14:cNvPr>
              <p14:cNvContentPartPr/>
              <p14:nvPr/>
            </p14:nvContentPartPr>
            <p14:xfrm>
              <a:off x="9248114" y="68934"/>
              <a:ext cx="2077560" cy="9442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F64D4B4-C798-5444-9929-306C6E55011B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9232634" y="53454"/>
                <a:ext cx="2108160" cy="9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337BF67-0C0F-224A-8CAC-24BBCA450468}"/>
                  </a:ext>
                </a:extLst>
              </p14:cNvPr>
              <p14:cNvContentPartPr/>
              <p14:nvPr/>
            </p14:nvContentPartPr>
            <p14:xfrm>
              <a:off x="1425674" y="4977894"/>
              <a:ext cx="155880" cy="2854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337BF67-0C0F-224A-8CAC-24BBCA450468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410554" y="4962774"/>
                <a:ext cx="18612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4B2C0E7-7261-F44A-88E9-D1F9584E2919}"/>
                  </a:ext>
                </a:extLst>
              </p14:cNvPr>
              <p14:cNvContentPartPr/>
              <p14:nvPr/>
            </p14:nvContentPartPr>
            <p14:xfrm>
              <a:off x="1669394" y="4852254"/>
              <a:ext cx="703080" cy="4194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4B2C0E7-7261-F44A-88E9-D1F9584E2919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654274" y="4836774"/>
                <a:ext cx="73368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960C31D-C1D1-4940-AF59-581B10D5F9F3}"/>
                  </a:ext>
                </a:extLst>
              </p14:cNvPr>
              <p14:cNvContentPartPr/>
              <p14:nvPr/>
            </p14:nvContentPartPr>
            <p14:xfrm>
              <a:off x="2137754" y="5019654"/>
              <a:ext cx="276120" cy="1119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960C31D-C1D1-4940-AF59-581B10D5F9F3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2122274" y="5004534"/>
                <a:ext cx="3067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433BAD3-DC7E-EA40-9FBE-C0B0B6D04015}"/>
                  </a:ext>
                </a:extLst>
              </p14:cNvPr>
              <p14:cNvContentPartPr/>
              <p14:nvPr/>
            </p14:nvContentPartPr>
            <p14:xfrm>
              <a:off x="2687834" y="5052774"/>
              <a:ext cx="40680" cy="997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433BAD3-DC7E-EA40-9FBE-C0B0B6D04015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2672714" y="5037294"/>
                <a:ext cx="712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B2D2725-8E94-0A4C-9CB9-FD9F8CDDFA48}"/>
                  </a:ext>
                </a:extLst>
              </p14:cNvPr>
              <p14:cNvContentPartPr/>
              <p14:nvPr/>
            </p14:nvContentPartPr>
            <p14:xfrm>
              <a:off x="2734994" y="4918494"/>
              <a:ext cx="27360" cy="543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B2D2725-8E94-0A4C-9CB9-FD9F8CDDFA48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719874" y="4903374"/>
                <a:ext cx="579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BB3B400-2D6F-A14F-9F2F-1D730327758F}"/>
                  </a:ext>
                </a:extLst>
              </p14:cNvPr>
              <p14:cNvContentPartPr/>
              <p14:nvPr/>
            </p14:nvContentPartPr>
            <p14:xfrm>
              <a:off x="2861354" y="4989774"/>
              <a:ext cx="136080" cy="1357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BB3B400-2D6F-A14F-9F2F-1D730327758F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2845874" y="4974294"/>
                <a:ext cx="1666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8790DDF3-5F01-F643-B46F-41166A63D685}"/>
                  </a:ext>
                </a:extLst>
              </p14:cNvPr>
              <p14:cNvContentPartPr/>
              <p14:nvPr/>
            </p14:nvContentPartPr>
            <p14:xfrm>
              <a:off x="2826794" y="4991574"/>
              <a:ext cx="43200" cy="2566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8790DDF3-5F01-F643-B46F-41166A63D685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2811674" y="4976094"/>
                <a:ext cx="7380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7CB4345-AAA5-5648-893F-180F0099A415}"/>
                  </a:ext>
                </a:extLst>
              </p14:cNvPr>
              <p14:cNvContentPartPr/>
              <p14:nvPr/>
            </p14:nvContentPartPr>
            <p14:xfrm>
              <a:off x="3562634" y="4777374"/>
              <a:ext cx="126000" cy="2988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7CB4345-AAA5-5648-893F-180F0099A415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3547514" y="4762254"/>
                <a:ext cx="15624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DC2AC42-BC25-E340-981D-CA49858C8FE8}"/>
                  </a:ext>
                </a:extLst>
              </p14:cNvPr>
              <p14:cNvContentPartPr/>
              <p14:nvPr/>
            </p14:nvContentPartPr>
            <p14:xfrm>
              <a:off x="3704834" y="4792494"/>
              <a:ext cx="564120" cy="3315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DC2AC42-BC25-E340-981D-CA49858C8FE8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3689354" y="4777374"/>
                <a:ext cx="59472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212ABFC-72AE-B046-B05C-4C4ACB00F238}"/>
                  </a:ext>
                </a:extLst>
              </p14:cNvPr>
              <p14:cNvContentPartPr/>
              <p14:nvPr/>
            </p14:nvContentPartPr>
            <p14:xfrm>
              <a:off x="3582074" y="4832094"/>
              <a:ext cx="275760" cy="1026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212ABFC-72AE-B046-B05C-4C4ACB00F238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3566594" y="4816614"/>
                <a:ext cx="3063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6461079-C08F-4247-A891-63899DB80763}"/>
                  </a:ext>
                </a:extLst>
              </p14:cNvPr>
              <p14:cNvContentPartPr/>
              <p14:nvPr/>
            </p14:nvContentPartPr>
            <p14:xfrm>
              <a:off x="4785914" y="4865214"/>
              <a:ext cx="131760" cy="2566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6461079-C08F-4247-A891-63899DB80763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4770434" y="4849734"/>
                <a:ext cx="1623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AC73E0F-DA64-F443-AC29-E5C51D0F1AD5}"/>
                  </a:ext>
                </a:extLst>
              </p14:cNvPr>
              <p14:cNvContentPartPr/>
              <p14:nvPr/>
            </p14:nvContentPartPr>
            <p14:xfrm>
              <a:off x="5044754" y="4923174"/>
              <a:ext cx="181800" cy="1364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AC73E0F-DA64-F443-AC29-E5C51D0F1AD5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5029634" y="4907694"/>
                <a:ext cx="2124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7674DD6-6161-9D44-A6BB-7919EF484D7C}"/>
                  </a:ext>
                </a:extLst>
              </p14:cNvPr>
              <p14:cNvContentPartPr/>
              <p14:nvPr/>
            </p14:nvContentPartPr>
            <p14:xfrm>
              <a:off x="5289194" y="4759374"/>
              <a:ext cx="173520" cy="2412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7674DD6-6161-9D44-A6BB-7919EF484D7C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5274074" y="4743894"/>
                <a:ext cx="2041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174D3266-A6B8-994C-AC9A-C286722CAE98}"/>
                  </a:ext>
                </a:extLst>
              </p14:cNvPr>
              <p14:cNvContentPartPr/>
              <p14:nvPr/>
            </p14:nvContentPartPr>
            <p14:xfrm>
              <a:off x="5509874" y="4837134"/>
              <a:ext cx="512640" cy="2041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174D3266-A6B8-994C-AC9A-C286722CAE98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5494754" y="4822014"/>
                <a:ext cx="5428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70BF54B-ACC1-754D-B45C-A3CB13941E35}"/>
                  </a:ext>
                </a:extLst>
              </p14:cNvPr>
              <p14:cNvContentPartPr/>
              <p14:nvPr/>
            </p14:nvContentPartPr>
            <p14:xfrm>
              <a:off x="5937554" y="4669734"/>
              <a:ext cx="14040" cy="442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70BF54B-ACC1-754D-B45C-A3CB13941E35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5922074" y="4654614"/>
                <a:ext cx="446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6E5DDA2-763D-4149-AE96-AFA138F015FC}"/>
                  </a:ext>
                </a:extLst>
              </p14:cNvPr>
              <p14:cNvContentPartPr/>
              <p14:nvPr/>
            </p14:nvContentPartPr>
            <p14:xfrm>
              <a:off x="6148514" y="4587654"/>
              <a:ext cx="386640" cy="6685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6E5DDA2-763D-4149-AE96-AFA138F015FC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6133034" y="4572174"/>
                <a:ext cx="41724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9A9978C-93D6-8F4A-B9E6-500FAB8E21EA}"/>
                  </a:ext>
                </a:extLst>
              </p14:cNvPr>
              <p14:cNvContentPartPr/>
              <p14:nvPr/>
            </p14:nvContentPartPr>
            <p14:xfrm>
              <a:off x="6069314" y="4726974"/>
              <a:ext cx="353160" cy="2077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9A9978C-93D6-8F4A-B9E6-500FAB8E21EA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6054194" y="4711854"/>
                <a:ext cx="3837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5BD562C-3E91-E54B-A97F-B6DE987AF52E}"/>
                  </a:ext>
                </a:extLst>
              </p14:cNvPr>
              <p14:cNvContentPartPr/>
              <p14:nvPr/>
            </p14:nvContentPartPr>
            <p14:xfrm>
              <a:off x="6818834" y="4583334"/>
              <a:ext cx="346320" cy="7340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5BD562C-3E91-E54B-A97F-B6DE987AF52E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6803714" y="4567854"/>
                <a:ext cx="37656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61CD13E-4668-FF4D-97CA-AA24A0C62161}"/>
                  </a:ext>
                </a:extLst>
              </p14:cNvPr>
              <p14:cNvContentPartPr/>
              <p14:nvPr/>
            </p14:nvContentPartPr>
            <p14:xfrm>
              <a:off x="7516514" y="4626894"/>
              <a:ext cx="62280" cy="3132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61CD13E-4668-FF4D-97CA-AA24A0C62161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7501394" y="4611774"/>
                <a:ext cx="9252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F36D04C9-251F-1B4B-B22B-D9AAD08DF36B}"/>
                  </a:ext>
                </a:extLst>
              </p14:cNvPr>
              <p14:cNvContentPartPr/>
              <p14:nvPr/>
            </p14:nvContentPartPr>
            <p14:xfrm>
              <a:off x="7606874" y="4634814"/>
              <a:ext cx="537480" cy="3326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F36D04C9-251F-1B4B-B22B-D9AAD08DF36B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7591394" y="4619694"/>
                <a:ext cx="5680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AD0DCBBF-2DAB-D04A-9C9F-00DE3F696D48}"/>
                  </a:ext>
                </a:extLst>
              </p14:cNvPr>
              <p14:cNvContentPartPr/>
              <p14:nvPr/>
            </p14:nvContentPartPr>
            <p14:xfrm>
              <a:off x="7388354" y="4696734"/>
              <a:ext cx="446400" cy="1040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AD0DCBBF-2DAB-D04A-9C9F-00DE3F696D48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7372874" y="4681254"/>
                <a:ext cx="4770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BC9C485-1992-E84A-A79D-FD4643313E1D}"/>
                  </a:ext>
                </a:extLst>
              </p14:cNvPr>
              <p14:cNvContentPartPr/>
              <p14:nvPr/>
            </p14:nvContentPartPr>
            <p14:xfrm>
              <a:off x="8652674" y="4453734"/>
              <a:ext cx="7560" cy="3636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BC9C485-1992-E84A-A79D-FD4643313E1D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8637194" y="4438254"/>
                <a:ext cx="3780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4B81CDA-03FB-AF46-860B-D2E89958676B}"/>
                  </a:ext>
                </a:extLst>
              </p14:cNvPr>
              <p14:cNvContentPartPr/>
              <p14:nvPr/>
            </p14:nvContentPartPr>
            <p14:xfrm>
              <a:off x="8438834" y="4583334"/>
              <a:ext cx="429480" cy="1544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4B81CDA-03FB-AF46-860B-D2E89958676B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8423354" y="4568214"/>
                <a:ext cx="4600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49B22328-D519-EA49-A22C-CA4A68AFDB84}"/>
                  </a:ext>
                </a:extLst>
              </p14:cNvPr>
              <p14:cNvContentPartPr/>
              <p14:nvPr/>
            </p14:nvContentPartPr>
            <p14:xfrm>
              <a:off x="8797034" y="4471734"/>
              <a:ext cx="68400" cy="154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49B22328-D519-EA49-A22C-CA4A68AFDB84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8781554" y="4456614"/>
                <a:ext cx="986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C93480F-211F-024C-B4DF-71074E7AAEE8}"/>
                  </a:ext>
                </a:extLst>
              </p14:cNvPr>
              <p14:cNvContentPartPr/>
              <p14:nvPr/>
            </p14:nvContentPartPr>
            <p14:xfrm>
              <a:off x="8920154" y="4273374"/>
              <a:ext cx="995760" cy="4834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C93480F-211F-024C-B4DF-71074E7AAEE8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8904674" y="4257894"/>
                <a:ext cx="102600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F917A66-0CBC-034C-B7DF-E09BF57596DA}"/>
                  </a:ext>
                </a:extLst>
              </p14:cNvPr>
              <p14:cNvContentPartPr/>
              <p14:nvPr/>
            </p14:nvContentPartPr>
            <p14:xfrm>
              <a:off x="9750674" y="4364094"/>
              <a:ext cx="354240" cy="1054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F917A66-0CBC-034C-B7DF-E09BF57596DA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9735554" y="4348974"/>
                <a:ext cx="3844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10994FFC-14FF-4240-8C99-0794FE2026E9}"/>
                  </a:ext>
                </a:extLst>
              </p14:cNvPr>
              <p14:cNvContentPartPr/>
              <p14:nvPr/>
            </p14:nvContentPartPr>
            <p14:xfrm>
              <a:off x="10318394" y="4303974"/>
              <a:ext cx="40320" cy="3193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10994FFC-14FF-4240-8C99-0794FE2026E9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10303274" y="4288854"/>
                <a:ext cx="7092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3D2EA0F1-6F40-5540-9973-F973487C93FF}"/>
                  </a:ext>
                </a:extLst>
              </p14:cNvPr>
              <p14:cNvContentPartPr/>
              <p14:nvPr/>
            </p14:nvContentPartPr>
            <p14:xfrm>
              <a:off x="10243874" y="4715454"/>
              <a:ext cx="66960" cy="316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3D2EA0F1-6F40-5540-9973-F973487C93FF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10228754" y="4700334"/>
                <a:ext cx="972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8C03A01A-16BB-3440-845A-7E14CE5B0E01}"/>
                  </a:ext>
                </a:extLst>
              </p14:cNvPr>
              <p14:cNvContentPartPr/>
              <p14:nvPr/>
            </p14:nvContentPartPr>
            <p14:xfrm>
              <a:off x="9059834" y="2328294"/>
              <a:ext cx="183960" cy="3416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8C03A01A-16BB-3440-845A-7E14CE5B0E01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9044354" y="2313174"/>
                <a:ext cx="2142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9A6A6ABB-FA28-FE49-B003-08CCF8C72264}"/>
                  </a:ext>
                </a:extLst>
              </p14:cNvPr>
              <p14:cNvContentPartPr/>
              <p14:nvPr/>
            </p14:nvContentPartPr>
            <p14:xfrm>
              <a:off x="9041114" y="2491374"/>
              <a:ext cx="309960" cy="313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9A6A6ABB-FA28-FE49-B003-08CCF8C72264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9025994" y="2475894"/>
                <a:ext cx="3405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C9324782-B21E-8D41-AD19-ED75EDC48377}"/>
                  </a:ext>
                </a:extLst>
              </p14:cNvPr>
              <p14:cNvContentPartPr/>
              <p14:nvPr/>
            </p14:nvContentPartPr>
            <p14:xfrm>
              <a:off x="9362594" y="2288694"/>
              <a:ext cx="625680" cy="33984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C9324782-B21E-8D41-AD19-ED75EDC48377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9347474" y="2273574"/>
                <a:ext cx="6562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8F28CE83-CE65-AF4D-B85F-89CC12B6AAD2}"/>
                  </a:ext>
                </a:extLst>
              </p14:cNvPr>
              <p14:cNvContentPartPr/>
              <p14:nvPr/>
            </p14:nvContentPartPr>
            <p14:xfrm>
              <a:off x="9902234" y="2313894"/>
              <a:ext cx="60120" cy="352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8F28CE83-CE65-AF4D-B85F-89CC12B6AAD2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9887114" y="2298414"/>
                <a:ext cx="907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9FC7E131-3788-ED4C-9B1C-2616B7EB113E}"/>
                  </a:ext>
                </a:extLst>
              </p14:cNvPr>
              <p14:cNvContentPartPr/>
              <p14:nvPr/>
            </p14:nvContentPartPr>
            <p14:xfrm>
              <a:off x="10129034" y="2254134"/>
              <a:ext cx="29160" cy="42264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9FC7E131-3788-ED4C-9B1C-2616B7EB113E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0113914" y="2239014"/>
                <a:ext cx="5976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0EE69E48-BB68-584B-B44D-B55B5A37F349}"/>
                  </a:ext>
                </a:extLst>
              </p14:cNvPr>
              <p14:cNvContentPartPr/>
              <p14:nvPr/>
            </p14:nvContentPartPr>
            <p14:xfrm>
              <a:off x="10026794" y="2473014"/>
              <a:ext cx="264960" cy="17928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0EE69E48-BB68-584B-B44D-B55B5A37F349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0011314" y="2457534"/>
                <a:ext cx="2955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F8FA616-A8E7-8841-96C4-2F916969D547}"/>
                  </a:ext>
                </a:extLst>
              </p14:cNvPr>
              <p14:cNvContentPartPr/>
              <p14:nvPr/>
            </p14:nvContentPartPr>
            <p14:xfrm>
              <a:off x="10247474" y="2394534"/>
              <a:ext cx="26640" cy="4140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F8FA616-A8E7-8841-96C4-2F916969D547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0231994" y="2379414"/>
                <a:ext cx="572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8B42A5F1-8ECC-134C-A97A-05AB9CDF8961}"/>
                  </a:ext>
                </a:extLst>
              </p14:cNvPr>
              <p14:cNvContentPartPr/>
              <p14:nvPr/>
            </p14:nvContentPartPr>
            <p14:xfrm>
              <a:off x="10447994" y="2554014"/>
              <a:ext cx="488160" cy="17064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8B42A5F1-8ECC-134C-A97A-05AB9CDF8961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0432874" y="2538894"/>
                <a:ext cx="51876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73A41D4F-D2C9-C044-91C9-BCC0FFCD687B}"/>
                  </a:ext>
                </a:extLst>
              </p14:cNvPr>
              <p14:cNvContentPartPr/>
              <p14:nvPr/>
            </p14:nvContentPartPr>
            <p14:xfrm>
              <a:off x="9217874" y="2859654"/>
              <a:ext cx="195840" cy="37260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73A41D4F-D2C9-C044-91C9-BCC0FFCD687B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9202754" y="2844534"/>
                <a:ext cx="22644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B0B6BE83-D013-CB4A-AD54-EDD756007AB9}"/>
                  </a:ext>
                </a:extLst>
              </p14:cNvPr>
              <p14:cNvContentPartPr/>
              <p14:nvPr/>
            </p14:nvContentPartPr>
            <p14:xfrm>
              <a:off x="9465194" y="3066294"/>
              <a:ext cx="259200" cy="14976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B0B6BE83-D013-CB4A-AD54-EDD756007AB9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9450074" y="3050814"/>
                <a:ext cx="2898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865233E0-DF65-904E-B6A0-9FA4C37449E5}"/>
                  </a:ext>
                </a:extLst>
              </p14:cNvPr>
              <p14:cNvContentPartPr/>
              <p14:nvPr/>
            </p14:nvContentPartPr>
            <p14:xfrm>
              <a:off x="9766514" y="2924454"/>
              <a:ext cx="202680" cy="37440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865233E0-DF65-904E-B6A0-9FA4C37449E5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9751394" y="2908974"/>
                <a:ext cx="23328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83130E49-FBEB-5340-8230-D5D5538F465B}"/>
                  </a:ext>
                </a:extLst>
              </p14:cNvPr>
              <p14:cNvContentPartPr/>
              <p14:nvPr/>
            </p14:nvContentPartPr>
            <p14:xfrm>
              <a:off x="9979274" y="3003294"/>
              <a:ext cx="130320" cy="21888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83130E49-FBEB-5340-8230-D5D5538F465B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9964154" y="2987814"/>
                <a:ext cx="1609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17AD8B7E-37A1-2448-AE2A-EC3B99B47E05}"/>
                  </a:ext>
                </a:extLst>
              </p14:cNvPr>
              <p14:cNvContentPartPr/>
              <p14:nvPr/>
            </p14:nvContentPartPr>
            <p14:xfrm>
              <a:off x="10073954" y="3083214"/>
              <a:ext cx="236880" cy="1123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17AD8B7E-37A1-2448-AE2A-EC3B99B47E05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10058834" y="3068094"/>
                <a:ext cx="2674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B6459FFC-CDFA-CF4D-A7BA-BBC070D96F35}"/>
                  </a:ext>
                </a:extLst>
              </p14:cNvPr>
              <p14:cNvContentPartPr/>
              <p14:nvPr/>
            </p14:nvContentPartPr>
            <p14:xfrm>
              <a:off x="10340354" y="2849934"/>
              <a:ext cx="717120" cy="4410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B6459FFC-CDFA-CF4D-A7BA-BBC070D96F35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0325234" y="2834454"/>
                <a:ext cx="74772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E42327A4-3023-FB45-8A75-A36D2766B556}"/>
                  </a:ext>
                </a:extLst>
              </p14:cNvPr>
              <p14:cNvContentPartPr/>
              <p14:nvPr/>
            </p14:nvContentPartPr>
            <p14:xfrm>
              <a:off x="10917434" y="3081774"/>
              <a:ext cx="156240" cy="5580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E42327A4-3023-FB45-8A75-A36D2766B556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10902314" y="3066654"/>
                <a:ext cx="18684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93A694B7-5E6C-BD45-9C2D-BB59E7BA8EDB}"/>
                  </a:ext>
                </a:extLst>
              </p14:cNvPr>
              <p14:cNvContentPartPr/>
              <p14:nvPr/>
            </p14:nvContentPartPr>
            <p14:xfrm>
              <a:off x="11272034" y="3192294"/>
              <a:ext cx="363240" cy="8172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93A694B7-5E6C-BD45-9C2D-BB59E7BA8ED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1256914" y="3177174"/>
                <a:ext cx="3934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7685A63-F4A2-D444-BE4B-CE11CE9D1F41}"/>
                  </a:ext>
                </a:extLst>
              </p14:cNvPr>
              <p14:cNvContentPartPr/>
              <p14:nvPr/>
            </p14:nvContentPartPr>
            <p14:xfrm>
              <a:off x="9271154" y="3438534"/>
              <a:ext cx="394560" cy="3009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7685A63-F4A2-D444-BE4B-CE11CE9D1F41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9255674" y="3423414"/>
                <a:ext cx="42516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872CE811-D78A-D542-AB10-16B50260A60C}"/>
                  </a:ext>
                </a:extLst>
              </p14:cNvPr>
              <p14:cNvContentPartPr/>
              <p14:nvPr/>
            </p14:nvContentPartPr>
            <p14:xfrm>
              <a:off x="9711434" y="3665334"/>
              <a:ext cx="218160" cy="547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872CE811-D78A-D542-AB10-16B50260A60C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9696314" y="3650214"/>
                <a:ext cx="2487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371D25CF-AE8B-1142-86F1-B0B65143B58C}"/>
                  </a:ext>
                </a:extLst>
              </p14:cNvPr>
              <p14:cNvContentPartPr/>
              <p14:nvPr/>
            </p14:nvContentPartPr>
            <p14:xfrm>
              <a:off x="9979274" y="3409014"/>
              <a:ext cx="78480" cy="31680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371D25CF-AE8B-1142-86F1-B0B65143B58C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9964154" y="3393534"/>
                <a:ext cx="10908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57D511F1-65EE-FF43-966F-6CEBAC6E15D2}"/>
                  </a:ext>
                </a:extLst>
              </p14:cNvPr>
              <p14:cNvContentPartPr/>
              <p14:nvPr/>
            </p14:nvContentPartPr>
            <p14:xfrm>
              <a:off x="9927434" y="3512694"/>
              <a:ext cx="206640" cy="8964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57D511F1-65EE-FF43-966F-6CEBAC6E15D2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9911954" y="3497574"/>
                <a:ext cx="2368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49A1D919-639C-E642-A5C8-40E8FD1FFF81}"/>
                  </a:ext>
                </a:extLst>
              </p14:cNvPr>
              <p14:cNvContentPartPr/>
              <p14:nvPr/>
            </p14:nvContentPartPr>
            <p14:xfrm>
              <a:off x="10507754" y="3523494"/>
              <a:ext cx="22320" cy="324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49A1D919-639C-E642-A5C8-40E8FD1FFF81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10492274" y="3508014"/>
                <a:ext cx="529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1355C5C6-37B3-2147-A5D6-AE8CE81C44A8}"/>
                  </a:ext>
                </a:extLst>
              </p14:cNvPr>
              <p14:cNvContentPartPr/>
              <p14:nvPr/>
            </p14:nvContentPartPr>
            <p14:xfrm>
              <a:off x="9600194" y="3769014"/>
              <a:ext cx="232560" cy="38844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1355C5C6-37B3-2147-A5D6-AE8CE81C44A8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9585074" y="3753534"/>
                <a:ext cx="26280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CD175172-4466-1642-8BFD-11790AE07C9C}"/>
                  </a:ext>
                </a:extLst>
              </p14:cNvPr>
              <p14:cNvContentPartPr/>
              <p14:nvPr/>
            </p14:nvContentPartPr>
            <p14:xfrm>
              <a:off x="9963794" y="3949014"/>
              <a:ext cx="35640" cy="13356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CD175172-4466-1642-8BFD-11790AE07C9C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9948674" y="3933894"/>
                <a:ext cx="658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0D4A18C6-A298-524A-9B51-FC64FBC28957}"/>
                  </a:ext>
                </a:extLst>
              </p14:cNvPr>
              <p14:cNvContentPartPr/>
              <p14:nvPr/>
            </p14:nvContentPartPr>
            <p14:xfrm>
              <a:off x="9902234" y="3814014"/>
              <a:ext cx="57960" cy="1728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0D4A18C6-A298-524A-9B51-FC64FBC28957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9887114" y="3798894"/>
                <a:ext cx="885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6B800BE7-58DB-B241-AE78-6895D35809A5}"/>
                  </a:ext>
                </a:extLst>
              </p14:cNvPr>
              <p14:cNvContentPartPr/>
              <p14:nvPr/>
            </p14:nvContentPartPr>
            <p14:xfrm>
              <a:off x="10081874" y="3874854"/>
              <a:ext cx="174240" cy="17856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6B800BE7-58DB-B241-AE78-6895D35809A5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0066754" y="3859734"/>
                <a:ext cx="2048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A7F1F62D-70B1-9B4D-9673-B45EBF32379A}"/>
                  </a:ext>
                </a:extLst>
              </p14:cNvPr>
              <p14:cNvContentPartPr/>
              <p14:nvPr/>
            </p14:nvContentPartPr>
            <p14:xfrm>
              <a:off x="10373474" y="3909774"/>
              <a:ext cx="10080" cy="15012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A7F1F62D-70B1-9B4D-9673-B45EBF32379A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10358354" y="3894294"/>
                <a:ext cx="406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3B6D72BC-137E-DF41-B49D-7B841C01662B}"/>
                  </a:ext>
                </a:extLst>
              </p14:cNvPr>
              <p14:cNvContentPartPr/>
              <p14:nvPr/>
            </p14:nvContentPartPr>
            <p14:xfrm>
              <a:off x="10334234" y="3800334"/>
              <a:ext cx="14760" cy="720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3B6D72BC-137E-DF41-B49D-7B841C01662B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10318754" y="3785214"/>
                <a:ext cx="453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4927C516-A729-4B48-B602-D58B67558C5A}"/>
                  </a:ext>
                </a:extLst>
              </p14:cNvPr>
              <p14:cNvContentPartPr/>
              <p14:nvPr/>
            </p14:nvContentPartPr>
            <p14:xfrm>
              <a:off x="10420994" y="3901854"/>
              <a:ext cx="234720" cy="19800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4927C516-A729-4B48-B602-D58B67558C5A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10405514" y="3886374"/>
                <a:ext cx="2653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C5D63064-51EB-2145-81FD-4D752510C598}"/>
                  </a:ext>
                </a:extLst>
              </p14:cNvPr>
              <p14:cNvContentPartPr/>
              <p14:nvPr/>
            </p14:nvContentPartPr>
            <p14:xfrm>
              <a:off x="10862354" y="3985014"/>
              <a:ext cx="343800" cy="1944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C5D63064-51EB-2145-81FD-4D752510C598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10847234" y="3969894"/>
                <a:ext cx="3744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B2795AA9-8DDE-9D45-B510-1BD0FAD85F2A}"/>
                  </a:ext>
                </a:extLst>
              </p14:cNvPr>
              <p14:cNvContentPartPr/>
              <p14:nvPr/>
            </p14:nvContentPartPr>
            <p14:xfrm>
              <a:off x="8642234" y="2569494"/>
              <a:ext cx="505800" cy="14349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B2795AA9-8DDE-9D45-B510-1BD0FAD85F2A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8627114" y="2554374"/>
                <a:ext cx="536400" cy="146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Group 247">
            <a:extLst>
              <a:ext uri="{FF2B5EF4-FFF2-40B4-BE49-F238E27FC236}">
                <a16:creationId xmlns:a16="http://schemas.microsoft.com/office/drawing/2014/main" id="{2A245456-90DB-5A48-8FCD-5B10B84A7222}"/>
              </a:ext>
            </a:extLst>
          </p:cNvPr>
          <p:cNvGrpSpPr/>
          <p:nvPr/>
        </p:nvGrpSpPr>
        <p:grpSpPr>
          <a:xfrm>
            <a:off x="-213406" y="2840934"/>
            <a:ext cx="3167640" cy="1861560"/>
            <a:chOff x="-213406" y="2840934"/>
            <a:chExt cx="3167640" cy="186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1B731E7-1F14-E844-8E09-294A7FDFDF5D}"/>
                    </a:ext>
                  </a:extLst>
                </p14:cNvPr>
                <p14:cNvContentPartPr/>
                <p14:nvPr/>
              </p14:nvContentPartPr>
              <p14:xfrm>
                <a:off x="2314874" y="3140094"/>
                <a:ext cx="510120" cy="28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1B731E7-1F14-E844-8E09-294A7FDFDF5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299754" y="3124974"/>
                  <a:ext cx="540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49B207E-9B7C-C742-9A9F-E9A029AA7BB1}"/>
                    </a:ext>
                  </a:extLst>
                </p14:cNvPr>
                <p14:cNvContentPartPr/>
                <p14:nvPr/>
              </p14:nvContentPartPr>
              <p14:xfrm>
                <a:off x="2679914" y="3018774"/>
                <a:ext cx="224280" cy="322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49B207E-9B7C-C742-9A9F-E9A029AA7BB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664794" y="3003654"/>
                  <a:ext cx="2548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0AFE485-483D-5943-B9EB-AF36B9CBFAEC}"/>
                    </a:ext>
                  </a:extLst>
                </p14:cNvPr>
                <p14:cNvContentPartPr/>
                <p14:nvPr/>
              </p14:nvContentPartPr>
              <p14:xfrm>
                <a:off x="2380394" y="3633294"/>
                <a:ext cx="538560" cy="20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0AFE485-483D-5943-B9EB-AF36B9CBFAE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365274" y="3618174"/>
                  <a:ext cx="569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EFD0CC5-09BC-1D48-88D3-D86BB0B34136}"/>
                    </a:ext>
                  </a:extLst>
                </p14:cNvPr>
                <p14:cNvContentPartPr/>
                <p14:nvPr/>
              </p14:nvContentPartPr>
              <p14:xfrm>
                <a:off x="2634554" y="3555894"/>
                <a:ext cx="319680" cy="279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EFD0CC5-09BC-1D48-88D3-D86BB0B3413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2619434" y="3540774"/>
                  <a:ext cx="350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CE3BEB5-AEB8-4B49-B4AD-1A0CA4652010}"/>
                    </a:ext>
                  </a:extLst>
                </p14:cNvPr>
                <p14:cNvContentPartPr/>
                <p14:nvPr/>
              </p14:nvContentPartPr>
              <p14:xfrm>
                <a:off x="181154" y="3594414"/>
                <a:ext cx="355680" cy="4438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CE3BEB5-AEB8-4B49-B4AD-1A0CA4652010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66034" y="3578934"/>
                  <a:ext cx="3862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CA4C43D-5F0B-0F43-977F-E07DD76055AB}"/>
                    </a:ext>
                  </a:extLst>
                </p14:cNvPr>
                <p14:cNvContentPartPr/>
                <p14:nvPr/>
              </p14:nvContentPartPr>
              <p14:xfrm>
                <a:off x="561674" y="3652734"/>
                <a:ext cx="90000" cy="3139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CA4C43D-5F0B-0F43-977F-E07DD76055AB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46194" y="3637254"/>
                  <a:ext cx="1206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DD0A23A-241B-124C-A738-0DEDBA96350D}"/>
                    </a:ext>
                  </a:extLst>
                </p14:cNvPr>
                <p14:cNvContentPartPr/>
                <p14:nvPr/>
              </p14:nvContentPartPr>
              <p14:xfrm>
                <a:off x="740954" y="3602334"/>
                <a:ext cx="91080" cy="2754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DD0A23A-241B-124C-A738-0DEDBA96350D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25474" y="3586854"/>
                  <a:ext cx="1213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7C4D47F9-89DA-7540-9D4E-2E4F8F0A5DC9}"/>
                    </a:ext>
                  </a:extLst>
                </p14:cNvPr>
                <p14:cNvContentPartPr/>
                <p14:nvPr/>
              </p14:nvContentPartPr>
              <p14:xfrm>
                <a:off x="830234" y="3652734"/>
                <a:ext cx="272520" cy="2322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C4D47F9-89DA-7540-9D4E-2E4F8F0A5DC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814754" y="3637614"/>
                  <a:ext cx="3027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4AD7216-CC88-324F-A9C1-D051C3C9AF2C}"/>
                    </a:ext>
                  </a:extLst>
                </p14:cNvPr>
                <p14:cNvContentPartPr/>
                <p14:nvPr/>
              </p14:nvContentPartPr>
              <p14:xfrm>
                <a:off x="1166474" y="3554814"/>
                <a:ext cx="277560" cy="2732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4AD7216-CC88-324F-A9C1-D051C3C9AF2C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151354" y="3539694"/>
                  <a:ext cx="3078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FA34EE92-26EF-A14D-878C-C2F7CF2003D0}"/>
                    </a:ext>
                  </a:extLst>
                </p14:cNvPr>
                <p14:cNvContentPartPr/>
                <p14:nvPr/>
              </p14:nvContentPartPr>
              <p14:xfrm>
                <a:off x="1283834" y="3632214"/>
                <a:ext cx="77400" cy="889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FA34EE92-26EF-A14D-878C-C2F7CF2003D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268714" y="3616734"/>
                  <a:ext cx="108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A41B312-4B2D-9E4C-BE37-AFB1BDD07C9D}"/>
                    </a:ext>
                  </a:extLst>
                </p14:cNvPr>
                <p14:cNvContentPartPr/>
                <p14:nvPr/>
              </p14:nvContentPartPr>
              <p14:xfrm>
                <a:off x="1199954" y="3486774"/>
                <a:ext cx="214560" cy="1393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A41B312-4B2D-9E4C-BE37-AFB1BDD07C9D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184474" y="3471654"/>
                  <a:ext cx="2448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F388FBF-50E2-5C4B-B0A9-A8CAADC0280C}"/>
                    </a:ext>
                  </a:extLst>
                </p14:cNvPr>
                <p14:cNvContentPartPr/>
                <p14:nvPr/>
              </p14:nvContentPartPr>
              <p14:xfrm>
                <a:off x="1450874" y="3438534"/>
                <a:ext cx="288000" cy="2916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F388FBF-50E2-5C4B-B0A9-A8CAADC0280C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435754" y="3423054"/>
                  <a:ext cx="3186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BDFC781-D9A6-374B-9FAB-DF3D581FCDCD}"/>
                    </a:ext>
                  </a:extLst>
                </p14:cNvPr>
                <p14:cNvContentPartPr/>
                <p14:nvPr/>
              </p14:nvContentPartPr>
              <p14:xfrm>
                <a:off x="1805114" y="3420894"/>
                <a:ext cx="118080" cy="3697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BDFC781-D9A6-374B-9FAB-DF3D581FCDC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789634" y="3405774"/>
                  <a:ext cx="1486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7F2094E-6669-B04D-A4B4-752C0B7010F5}"/>
                    </a:ext>
                  </a:extLst>
                </p14:cNvPr>
                <p14:cNvContentPartPr/>
                <p14:nvPr/>
              </p14:nvContentPartPr>
              <p14:xfrm>
                <a:off x="1675154" y="3297054"/>
                <a:ext cx="331560" cy="2743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7F2094E-6669-B04D-A4B4-752C0B7010F5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660034" y="3281574"/>
                  <a:ext cx="3618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3D698B7-DAC5-D74A-958C-328403CA5EBC}"/>
                    </a:ext>
                  </a:extLst>
                </p14:cNvPr>
                <p14:cNvContentPartPr/>
                <p14:nvPr/>
              </p14:nvContentPartPr>
              <p14:xfrm>
                <a:off x="-213406" y="2840934"/>
                <a:ext cx="2657160" cy="18615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3D698B7-DAC5-D74A-958C-328403CA5EBC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-228526" y="2825454"/>
                  <a:ext cx="2687760" cy="1892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9131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F1D6E6C-7EB4-6D42-B3AF-4D267F03AFBB}"/>
              </a:ext>
            </a:extLst>
          </p:cNvPr>
          <p:cNvGrpSpPr/>
          <p:nvPr/>
        </p:nvGrpSpPr>
        <p:grpSpPr>
          <a:xfrm>
            <a:off x="9479234" y="2973414"/>
            <a:ext cx="2613240" cy="1358640"/>
            <a:chOff x="9479234" y="2973414"/>
            <a:chExt cx="2613240" cy="135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6AD61C6-9986-2D49-B689-42F742665495}"/>
                    </a:ext>
                  </a:extLst>
                </p14:cNvPr>
                <p14:cNvContentPartPr/>
                <p14:nvPr/>
              </p14:nvContentPartPr>
              <p14:xfrm>
                <a:off x="9522074" y="3066294"/>
                <a:ext cx="25920" cy="284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6AD61C6-9986-2D49-B689-42F74266549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91474" y="3035694"/>
                  <a:ext cx="874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E59E16B-45AE-5941-902C-2FD25AF002AA}"/>
                    </a:ext>
                  </a:extLst>
                </p14:cNvPr>
                <p14:cNvContentPartPr/>
                <p14:nvPr/>
              </p14:nvContentPartPr>
              <p14:xfrm>
                <a:off x="9479234" y="2973414"/>
                <a:ext cx="219600" cy="85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E59E16B-45AE-5941-902C-2FD25AF002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48634" y="2942814"/>
                  <a:ext cx="280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2621F06-6DA9-5E4A-AE25-DA1D47C4E469}"/>
                    </a:ext>
                  </a:extLst>
                </p14:cNvPr>
                <p14:cNvContentPartPr/>
                <p14:nvPr/>
              </p14:nvContentPartPr>
              <p14:xfrm>
                <a:off x="9479234" y="3123174"/>
                <a:ext cx="236160" cy="46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2621F06-6DA9-5E4A-AE25-DA1D47C4E4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48634" y="3092214"/>
                  <a:ext cx="2977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F2A91DB-511E-9F4B-9EF3-5878997D49AF}"/>
                    </a:ext>
                  </a:extLst>
                </p14:cNvPr>
                <p14:cNvContentPartPr/>
                <p14:nvPr/>
              </p14:nvContentPartPr>
              <p14:xfrm>
                <a:off x="9719354" y="3122094"/>
                <a:ext cx="98640" cy="199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F2A91DB-511E-9F4B-9EF3-5878997D49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88754" y="3091494"/>
                  <a:ext cx="1602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C8616AF-F70A-584F-9A81-94C6E19ADDEB}"/>
                    </a:ext>
                  </a:extLst>
                </p14:cNvPr>
                <p14:cNvContentPartPr/>
                <p14:nvPr/>
              </p14:nvContentPartPr>
              <p14:xfrm>
                <a:off x="9910154" y="3170334"/>
                <a:ext cx="151920" cy="175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C8616AF-F70A-584F-9A81-94C6E19ADDE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79554" y="3139374"/>
                  <a:ext cx="213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11C5779-3596-7044-A5F2-5554AFCD1D2A}"/>
                    </a:ext>
                  </a:extLst>
                </p14:cNvPr>
                <p14:cNvContentPartPr/>
                <p14:nvPr/>
              </p14:nvContentPartPr>
              <p14:xfrm>
                <a:off x="10073234" y="3217854"/>
                <a:ext cx="197640" cy="186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11C5779-3596-7044-A5F2-5554AFCD1D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42634" y="3187254"/>
                  <a:ext cx="2592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257A4BD-DBA3-6648-86AD-405506B9950B}"/>
                    </a:ext>
                  </a:extLst>
                </p14:cNvPr>
                <p14:cNvContentPartPr/>
                <p14:nvPr/>
              </p14:nvContentPartPr>
              <p14:xfrm>
                <a:off x="10446914" y="3154134"/>
                <a:ext cx="283320" cy="434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257A4BD-DBA3-6648-86AD-405506B995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16314" y="3123534"/>
                  <a:ext cx="34452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86067BB-6080-6A43-ABC5-A13D18C6D823}"/>
                    </a:ext>
                  </a:extLst>
                </p14:cNvPr>
                <p14:cNvContentPartPr/>
                <p14:nvPr/>
              </p14:nvContentPartPr>
              <p14:xfrm>
                <a:off x="10649594" y="3097614"/>
                <a:ext cx="360" cy="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86067BB-6080-6A43-ABC5-A13D18C6D8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618634" y="3067014"/>
                  <a:ext cx="61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4B73EE6-8196-6A4E-8E8F-EBE4A824E6F5}"/>
                    </a:ext>
                  </a:extLst>
                </p14:cNvPr>
                <p14:cNvContentPartPr/>
                <p14:nvPr/>
              </p14:nvContentPartPr>
              <p14:xfrm>
                <a:off x="10791434" y="3202374"/>
                <a:ext cx="366120" cy="597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4B73EE6-8196-6A4E-8E8F-EBE4A824E6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760834" y="3171414"/>
                  <a:ext cx="42732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D0EB3F3-8C68-C54C-9BC6-8A3D71874514}"/>
                    </a:ext>
                  </a:extLst>
                </p14:cNvPr>
                <p14:cNvContentPartPr/>
                <p14:nvPr/>
              </p14:nvContentPartPr>
              <p14:xfrm>
                <a:off x="11344034" y="3000414"/>
                <a:ext cx="223920" cy="353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D0EB3F3-8C68-C54C-9BC6-8A3D7187451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313434" y="2969814"/>
                  <a:ext cx="28512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391F545-2C15-C549-8F75-A82C7E901659}"/>
                    </a:ext>
                  </a:extLst>
                </p14:cNvPr>
                <p14:cNvContentPartPr/>
                <p14:nvPr/>
              </p14:nvContentPartPr>
              <p14:xfrm>
                <a:off x="11608274" y="3127494"/>
                <a:ext cx="200160" cy="125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391F545-2C15-C549-8F75-A82C7E90165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577674" y="3096894"/>
                  <a:ext cx="261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AAE6D30-44AD-BF49-A4FA-F3C4C275E956}"/>
                    </a:ext>
                  </a:extLst>
                </p14:cNvPr>
                <p14:cNvContentPartPr/>
                <p14:nvPr/>
              </p14:nvContentPartPr>
              <p14:xfrm>
                <a:off x="11767394" y="3020934"/>
                <a:ext cx="1800" cy="378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AAE6D30-44AD-BF49-A4FA-F3C4C275E95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736794" y="2990334"/>
                  <a:ext cx="63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AFB2BAF-4D40-F040-8375-AB7D1CDBCCA3}"/>
                    </a:ext>
                  </a:extLst>
                </p14:cNvPr>
                <p14:cNvContentPartPr/>
                <p14:nvPr/>
              </p14:nvContentPartPr>
              <p14:xfrm>
                <a:off x="11871434" y="2999334"/>
                <a:ext cx="189360" cy="299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AFB2BAF-4D40-F040-8375-AB7D1CDBCCA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840474" y="2968734"/>
                  <a:ext cx="2509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DC36BBA-DE0D-8A42-8E99-CBA1E873E1F5}"/>
                    </a:ext>
                  </a:extLst>
                </p14:cNvPr>
                <p14:cNvContentPartPr/>
                <p14:nvPr/>
              </p14:nvContentPartPr>
              <p14:xfrm>
                <a:off x="11910674" y="3073854"/>
                <a:ext cx="181800" cy="47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DC36BBA-DE0D-8A42-8E99-CBA1E873E1F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880074" y="3043254"/>
                  <a:ext cx="243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D84AD35-2FC7-FB43-B121-74E19CF4F497}"/>
                    </a:ext>
                  </a:extLst>
                </p14:cNvPr>
                <p14:cNvContentPartPr/>
                <p14:nvPr/>
              </p14:nvContentPartPr>
              <p14:xfrm>
                <a:off x="9950474" y="3632574"/>
                <a:ext cx="307440" cy="699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D84AD35-2FC7-FB43-B121-74E19CF4F49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19874" y="3601974"/>
                  <a:ext cx="369000" cy="76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E455D7A-7988-A746-8A86-60DEAAB9814A}"/>
                    </a:ext>
                  </a:extLst>
                </p14:cNvPr>
                <p14:cNvContentPartPr/>
                <p14:nvPr/>
              </p14:nvContentPartPr>
              <p14:xfrm>
                <a:off x="10452314" y="3772254"/>
                <a:ext cx="311760" cy="382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E455D7A-7988-A746-8A86-60DEAAB9814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21714" y="3741654"/>
                  <a:ext cx="3729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776D89F-C627-8348-B87B-0D22344027E6}"/>
                    </a:ext>
                  </a:extLst>
                </p14:cNvPr>
                <p14:cNvContentPartPr/>
                <p14:nvPr/>
              </p14:nvContentPartPr>
              <p14:xfrm>
                <a:off x="10899434" y="3695574"/>
                <a:ext cx="878040" cy="4539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776D89F-C627-8348-B87B-0D22344027E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868834" y="3664974"/>
                  <a:ext cx="93960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7D710C3-A191-DC4D-A7C5-DBBC1624695F}"/>
                    </a:ext>
                  </a:extLst>
                </p14:cNvPr>
                <p14:cNvContentPartPr/>
                <p14:nvPr/>
              </p14:nvContentPartPr>
              <p14:xfrm>
                <a:off x="11382554" y="3697374"/>
                <a:ext cx="242640" cy="94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7D710C3-A191-DC4D-A7C5-DBBC1624695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351954" y="3666774"/>
                  <a:ext cx="30420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D25CBB7-BC5E-4C46-A93F-DDA06782C58F}"/>
                  </a:ext>
                </a:extLst>
              </p14:cNvPr>
              <p14:cNvContentPartPr/>
              <p14:nvPr/>
            </p14:nvContentPartPr>
            <p14:xfrm>
              <a:off x="8387714" y="4761174"/>
              <a:ext cx="7560" cy="79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D25CBB7-BC5E-4C46-A93F-DDA06782C58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372594" y="4746054"/>
                <a:ext cx="3780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8472B3B-F7CC-E049-BB88-3DD4A9CDC44E}"/>
              </a:ext>
            </a:extLst>
          </p:cNvPr>
          <p:cNvGrpSpPr/>
          <p:nvPr/>
        </p:nvGrpSpPr>
        <p:grpSpPr>
          <a:xfrm>
            <a:off x="7287554" y="4648134"/>
            <a:ext cx="1392120" cy="447480"/>
            <a:chOff x="7287554" y="4648134"/>
            <a:chExt cx="1392120" cy="44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3FB55D3-6FFC-4342-A24D-672EEFD7C4DF}"/>
                    </a:ext>
                  </a:extLst>
                </p14:cNvPr>
                <p14:cNvContentPartPr/>
                <p14:nvPr/>
              </p14:nvContentPartPr>
              <p14:xfrm>
                <a:off x="7287554" y="4814814"/>
                <a:ext cx="50040" cy="2070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3FB55D3-6FFC-4342-A24D-672EEFD7C4D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72434" y="4799694"/>
                  <a:ext cx="806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46F10C7-D083-7A4D-987C-8D1C5A286E8F}"/>
                    </a:ext>
                  </a:extLst>
                </p14:cNvPr>
                <p14:cNvContentPartPr/>
                <p14:nvPr/>
              </p14:nvContentPartPr>
              <p14:xfrm>
                <a:off x="7464674" y="4753974"/>
                <a:ext cx="415440" cy="3139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46F10C7-D083-7A4D-987C-8D1C5A286E8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49554" y="4738854"/>
                  <a:ext cx="4460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2865EF1-BD3D-B149-B793-A65CDB56750E}"/>
                    </a:ext>
                  </a:extLst>
                </p14:cNvPr>
                <p14:cNvContentPartPr/>
                <p14:nvPr/>
              </p14:nvContentPartPr>
              <p14:xfrm>
                <a:off x="7969754" y="4648134"/>
                <a:ext cx="95400" cy="676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2865EF1-BD3D-B149-B793-A65CDB56750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54274" y="4633014"/>
                  <a:ext cx="12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A753A02-1E4D-084F-829B-54E074FC7D92}"/>
                    </a:ext>
                  </a:extLst>
                </p14:cNvPr>
                <p14:cNvContentPartPr/>
                <p14:nvPr/>
              </p14:nvContentPartPr>
              <p14:xfrm>
                <a:off x="8323994" y="4820574"/>
                <a:ext cx="355680" cy="274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A753A02-1E4D-084F-829B-54E074FC7D9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08874" y="4805454"/>
                  <a:ext cx="3859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584F716-B501-0547-A931-A70FA8F052FB}"/>
                    </a:ext>
                  </a:extLst>
                </p14:cNvPr>
                <p14:cNvContentPartPr/>
                <p14:nvPr/>
              </p14:nvContentPartPr>
              <p14:xfrm>
                <a:off x="7978754" y="4840014"/>
                <a:ext cx="270720" cy="255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584F716-B501-0547-A931-A70FA8F052F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63274" y="4824534"/>
                  <a:ext cx="301320" cy="28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9FE20F1-D4A3-4246-BF76-51E1FD42DDB5}"/>
              </a:ext>
            </a:extLst>
          </p:cNvPr>
          <p:cNvGrpSpPr/>
          <p:nvPr/>
        </p:nvGrpSpPr>
        <p:grpSpPr>
          <a:xfrm>
            <a:off x="9099794" y="4547694"/>
            <a:ext cx="2589120" cy="824400"/>
            <a:chOff x="9099794" y="4547694"/>
            <a:chExt cx="2589120" cy="82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1118806-5AD6-664B-8372-50FDE9107F58}"/>
                    </a:ext>
                  </a:extLst>
                </p14:cNvPr>
                <p14:cNvContentPartPr/>
                <p14:nvPr/>
              </p14:nvContentPartPr>
              <p14:xfrm>
                <a:off x="9099794" y="4638414"/>
                <a:ext cx="231480" cy="4611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1118806-5AD6-664B-8372-50FDE9107F5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84314" y="4622934"/>
                  <a:ext cx="26208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A178493-A730-2047-8742-96374B8B4DFC}"/>
                    </a:ext>
                  </a:extLst>
                </p14:cNvPr>
                <p14:cNvContentPartPr/>
                <p14:nvPr/>
              </p14:nvContentPartPr>
              <p14:xfrm>
                <a:off x="9329834" y="4896894"/>
                <a:ext cx="175680" cy="173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A178493-A730-2047-8742-96374B8B4DF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14354" y="4881774"/>
                  <a:ext cx="2062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3163045-180B-834B-8FA1-2704F4BEF554}"/>
                    </a:ext>
                  </a:extLst>
                </p14:cNvPr>
                <p14:cNvContentPartPr/>
                <p14:nvPr/>
              </p14:nvContentPartPr>
              <p14:xfrm>
                <a:off x="9600914" y="4895094"/>
                <a:ext cx="16920" cy="155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3163045-180B-834B-8FA1-2704F4BEF55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85794" y="4879614"/>
                  <a:ext cx="47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9E9AB70-91B4-0F48-8FE0-93102D24BF77}"/>
                    </a:ext>
                  </a:extLst>
                </p14:cNvPr>
                <p14:cNvContentPartPr/>
                <p14:nvPr/>
              </p14:nvContentPartPr>
              <p14:xfrm>
                <a:off x="9561674" y="4800414"/>
                <a:ext cx="5400" cy="17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9E9AB70-91B4-0F48-8FE0-93102D24BF7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46194" y="4785294"/>
                  <a:ext cx="360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E7358CE-CE08-8747-8467-64140F543BBB}"/>
                    </a:ext>
                  </a:extLst>
                </p14:cNvPr>
                <p14:cNvContentPartPr/>
                <p14:nvPr/>
              </p14:nvContentPartPr>
              <p14:xfrm>
                <a:off x="9711434" y="4666494"/>
                <a:ext cx="223200" cy="3549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E7358CE-CE08-8747-8467-64140F543BB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95954" y="4651014"/>
                  <a:ext cx="2538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AD9205A-63BA-6B40-A4EE-8950C7C7AD16}"/>
                    </a:ext>
                  </a:extLst>
                </p14:cNvPr>
                <p14:cNvContentPartPr/>
                <p14:nvPr/>
              </p14:nvContentPartPr>
              <p14:xfrm>
                <a:off x="9856514" y="4665414"/>
                <a:ext cx="5040" cy="14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AD9205A-63BA-6B40-A4EE-8950C7C7AD1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41394" y="4649934"/>
                  <a:ext cx="352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8E64B21-6C6D-A846-8DAC-EBF6A29F2808}"/>
                    </a:ext>
                  </a:extLst>
                </p14:cNvPr>
                <p14:cNvContentPartPr/>
                <p14:nvPr/>
              </p14:nvContentPartPr>
              <p14:xfrm>
                <a:off x="10026794" y="4879254"/>
                <a:ext cx="342000" cy="4928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8E64B21-6C6D-A846-8DAC-EBF6A29F280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011314" y="4864134"/>
                  <a:ext cx="37260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E827A47-2458-8749-BEB1-61C05E323972}"/>
                    </a:ext>
                  </a:extLst>
                </p14:cNvPr>
                <p14:cNvContentPartPr/>
                <p14:nvPr/>
              </p14:nvContentPartPr>
              <p14:xfrm>
                <a:off x="10621154" y="4798974"/>
                <a:ext cx="4680" cy="18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E827A47-2458-8749-BEB1-61C05E3239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606034" y="4783494"/>
                  <a:ext cx="352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5449DF5-98CD-A54D-98A4-929808FC61E7}"/>
                    </a:ext>
                  </a:extLst>
                </p14:cNvPr>
                <p14:cNvContentPartPr/>
                <p14:nvPr/>
              </p14:nvContentPartPr>
              <p14:xfrm>
                <a:off x="10594514" y="4732374"/>
                <a:ext cx="57600" cy="318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5449DF5-98CD-A54D-98A4-929808FC61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79034" y="4717254"/>
                  <a:ext cx="882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B3BC4B8-799F-7345-BE28-EE08D2338F6A}"/>
                    </a:ext>
                  </a:extLst>
                </p14:cNvPr>
                <p14:cNvContentPartPr/>
                <p14:nvPr/>
              </p14:nvContentPartPr>
              <p14:xfrm>
                <a:off x="10562834" y="4628694"/>
                <a:ext cx="197640" cy="234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B3BC4B8-799F-7345-BE28-EE08D2338F6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547354" y="4613214"/>
                  <a:ext cx="228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8EE020B-4966-C445-A218-558A9564FDE1}"/>
                    </a:ext>
                  </a:extLst>
                </p14:cNvPr>
                <p14:cNvContentPartPr/>
                <p14:nvPr/>
              </p14:nvContentPartPr>
              <p14:xfrm>
                <a:off x="10781714" y="4761174"/>
                <a:ext cx="88920" cy="157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8EE020B-4966-C445-A218-558A9564FDE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66234" y="4745694"/>
                  <a:ext cx="119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01F6D00-102F-4A44-B493-3865F3095ED8}"/>
                    </a:ext>
                  </a:extLst>
                </p14:cNvPr>
                <p14:cNvContentPartPr/>
                <p14:nvPr/>
              </p14:nvContentPartPr>
              <p14:xfrm>
                <a:off x="10972514" y="4800414"/>
                <a:ext cx="21600" cy="1098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01F6D00-102F-4A44-B493-3865F3095ED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957394" y="4785294"/>
                  <a:ext cx="518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41D9805-C907-E246-BFBF-A5C698A75585}"/>
                    </a:ext>
                  </a:extLst>
                </p14:cNvPr>
                <p14:cNvContentPartPr/>
                <p14:nvPr/>
              </p14:nvContentPartPr>
              <p14:xfrm>
                <a:off x="10925354" y="4674414"/>
                <a:ext cx="1080" cy="28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41D9805-C907-E246-BFBF-A5C698A7558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910234" y="4658934"/>
                  <a:ext cx="31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766BE20-D59D-4347-AFDD-9F062AEF64BB}"/>
                    </a:ext>
                  </a:extLst>
                </p14:cNvPr>
                <p14:cNvContentPartPr/>
                <p14:nvPr/>
              </p14:nvContentPartPr>
              <p14:xfrm>
                <a:off x="11083034" y="4863414"/>
                <a:ext cx="20520" cy="770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766BE20-D59D-4347-AFDD-9F062AEF64B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067914" y="4848294"/>
                  <a:ext cx="511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60065A1-3E84-C343-AF57-F15BCD06B452}"/>
                    </a:ext>
                  </a:extLst>
                </p14:cNvPr>
                <p14:cNvContentPartPr/>
                <p14:nvPr/>
              </p14:nvContentPartPr>
              <p14:xfrm>
                <a:off x="11090954" y="4547694"/>
                <a:ext cx="388080" cy="379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60065A1-3E84-C343-AF57-F15BCD06B45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75474" y="4532214"/>
                  <a:ext cx="4186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F674761-36DC-0049-8B97-6478FB9F9C1C}"/>
                    </a:ext>
                  </a:extLst>
                </p14:cNvPr>
                <p14:cNvContentPartPr/>
                <p14:nvPr/>
              </p14:nvContentPartPr>
              <p14:xfrm>
                <a:off x="11298314" y="4667214"/>
                <a:ext cx="390600" cy="943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F674761-36DC-0049-8B97-6478FB9F9C1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283194" y="4651734"/>
                  <a:ext cx="42120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7DDB850-8ACC-0044-A245-70F31E7F965F}"/>
              </a:ext>
            </a:extLst>
          </p:cNvPr>
          <p:cNvGrpSpPr/>
          <p:nvPr/>
        </p:nvGrpSpPr>
        <p:grpSpPr>
          <a:xfrm>
            <a:off x="575354" y="173694"/>
            <a:ext cx="10582920" cy="4183200"/>
            <a:chOff x="575354" y="173694"/>
            <a:chExt cx="10582920" cy="418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C9522CB-BD0D-6C41-9C9D-08368CECFB23}"/>
                    </a:ext>
                  </a:extLst>
                </p14:cNvPr>
                <p14:cNvContentPartPr/>
                <p14:nvPr/>
              </p14:nvContentPartPr>
              <p14:xfrm>
                <a:off x="575354" y="405174"/>
                <a:ext cx="198720" cy="486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C9522CB-BD0D-6C41-9C9D-08368CECFB2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9874" y="390054"/>
                  <a:ext cx="2293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0A3760B-0C6E-634F-944E-98F5D0B63F7B}"/>
                    </a:ext>
                  </a:extLst>
                </p14:cNvPr>
                <p14:cNvContentPartPr/>
                <p14:nvPr/>
              </p14:nvContentPartPr>
              <p14:xfrm>
                <a:off x="945794" y="773454"/>
                <a:ext cx="10440" cy="10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0A3760B-0C6E-634F-944E-98F5D0B63F7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0674" y="757974"/>
                  <a:ext cx="410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9B95FAD-02C1-414E-B621-FC489FE4BA90}"/>
                    </a:ext>
                  </a:extLst>
                </p14:cNvPr>
                <p14:cNvContentPartPr/>
                <p14:nvPr/>
              </p14:nvContentPartPr>
              <p14:xfrm>
                <a:off x="1395074" y="507054"/>
                <a:ext cx="51120" cy="347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9B95FAD-02C1-414E-B621-FC489FE4BA9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79954" y="491934"/>
                  <a:ext cx="817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E19F20A-7FD8-3F49-9D5B-942ECEDEE2E4}"/>
                    </a:ext>
                  </a:extLst>
                </p14:cNvPr>
                <p14:cNvContentPartPr/>
                <p14:nvPr/>
              </p14:nvContentPartPr>
              <p14:xfrm>
                <a:off x="1317314" y="480774"/>
                <a:ext cx="236520" cy="118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E19F20A-7FD8-3F49-9D5B-942ECEDEE2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302194" y="465654"/>
                  <a:ext cx="2671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6E9F9EA-CB12-A04C-8C94-1C466B5B62B0}"/>
                    </a:ext>
                  </a:extLst>
                </p14:cNvPr>
                <p14:cNvContentPartPr/>
                <p14:nvPr/>
              </p14:nvContentPartPr>
              <p14:xfrm>
                <a:off x="1387154" y="783174"/>
                <a:ext cx="255960" cy="76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6E9F9EA-CB12-A04C-8C94-1C466B5B62B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72034" y="768054"/>
                  <a:ext cx="286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BD85C37-AC1F-B84F-9115-D3BACD9291C9}"/>
                    </a:ext>
                  </a:extLst>
                </p14:cNvPr>
                <p14:cNvContentPartPr/>
                <p14:nvPr/>
              </p14:nvContentPartPr>
              <p14:xfrm>
                <a:off x="1694594" y="656094"/>
                <a:ext cx="234360" cy="204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BD85C37-AC1F-B84F-9115-D3BACD9291C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79474" y="640614"/>
                  <a:ext cx="2649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54AA14B-0427-B444-85A3-4D25C8168CEE}"/>
                    </a:ext>
                  </a:extLst>
                </p14:cNvPr>
                <p14:cNvContentPartPr/>
                <p14:nvPr/>
              </p14:nvContentPartPr>
              <p14:xfrm>
                <a:off x="1986194" y="437574"/>
                <a:ext cx="78120" cy="434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54AA14B-0427-B444-85A3-4D25C8168CE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971074" y="422454"/>
                  <a:ext cx="10872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DF836C9-0581-5E47-9453-98F916C2B736}"/>
                    </a:ext>
                  </a:extLst>
                </p14:cNvPr>
                <p14:cNvContentPartPr/>
                <p14:nvPr/>
              </p14:nvContentPartPr>
              <p14:xfrm>
                <a:off x="1872434" y="602094"/>
                <a:ext cx="249840" cy="162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DF836C9-0581-5E47-9453-98F916C2B7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57314" y="586974"/>
                  <a:ext cx="2800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DBDA53D-F8BF-AF49-B7F6-5137538B49AC}"/>
                    </a:ext>
                  </a:extLst>
                </p14:cNvPr>
                <p14:cNvContentPartPr/>
                <p14:nvPr/>
              </p14:nvContentPartPr>
              <p14:xfrm>
                <a:off x="2160794" y="634134"/>
                <a:ext cx="223200" cy="178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DBDA53D-F8BF-AF49-B7F6-5137538B49A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45674" y="619014"/>
                  <a:ext cx="253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2DF77BF-430A-444A-BE00-A1FE923CEFD3}"/>
                    </a:ext>
                  </a:extLst>
                </p14:cNvPr>
                <p14:cNvContentPartPr/>
                <p14:nvPr/>
              </p14:nvContentPartPr>
              <p14:xfrm>
                <a:off x="2396234" y="643494"/>
                <a:ext cx="145080" cy="195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2DF77BF-430A-444A-BE00-A1FE923CEFD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80754" y="628014"/>
                  <a:ext cx="175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3ACC03F-0654-B14A-8CDD-83344113A786}"/>
                    </a:ext>
                  </a:extLst>
                </p14:cNvPr>
                <p14:cNvContentPartPr/>
                <p14:nvPr/>
              </p14:nvContentPartPr>
              <p14:xfrm>
                <a:off x="2601074" y="589134"/>
                <a:ext cx="153360" cy="249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3ACC03F-0654-B14A-8CDD-83344113A78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85954" y="574014"/>
                  <a:ext cx="1839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C9EC8D8-E785-AF48-A72A-4AB07CD96019}"/>
                    </a:ext>
                  </a:extLst>
                </p14:cNvPr>
                <p14:cNvContentPartPr/>
                <p14:nvPr/>
              </p14:nvContentPartPr>
              <p14:xfrm>
                <a:off x="2862434" y="291054"/>
                <a:ext cx="366120" cy="554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C9EC8D8-E785-AF48-A72A-4AB07CD9601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47314" y="275934"/>
                  <a:ext cx="39636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3425B5E-6C85-7C4C-9278-925D263322B1}"/>
                    </a:ext>
                  </a:extLst>
                </p14:cNvPr>
                <p14:cNvContentPartPr/>
                <p14:nvPr/>
              </p14:nvContentPartPr>
              <p14:xfrm>
                <a:off x="1240634" y="363774"/>
                <a:ext cx="351000" cy="203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3425B5E-6C85-7C4C-9278-925D263322B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25514" y="348654"/>
                  <a:ext cx="3812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1964F81-F193-124C-A144-FB8603A153D1}"/>
                    </a:ext>
                  </a:extLst>
                </p14:cNvPr>
                <p14:cNvContentPartPr/>
                <p14:nvPr/>
              </p14:nvContentPartPr>
              <p14:xfrm>
                <a:off x="1201754" y="828174"/>
                <a:ext cx="388800" cy="86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1964F81-F193-124C-A144-FB8603A153D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86634" y="812694"/>
                  <a:ext cx="4190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627E3BF-BA26-D749-89C1-CECD7AEBEDEE}"/>
                    </a:ext>
                  </a:extLst>
                </p14:cNvPr>
                <p14:cNvContentPartPr/>
                <p14:nvPr/>
              </p14:nvContentPartPr>
              <p14:xfrm>
                <a:off x="4562354" y="275934"/>
                <a:ext cx="244440" cy="420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627E3BF-BA26-D749-89C1-CECD7AEBEDE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47234" y="260814"/>
                  <a:ext cx="27468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81E1F08-6F64-F543-B547-40905B0C74FB}"/>
                    </a:ext>
                  </a:extLst>
                </p14:cNvPr>
                <p14:cNvContentPartPr/>
                <p14:nvPr/>
              </p14:nvContentPartPr>
              <p14:xfrm>
                <a:off x="4824074" y="533694"/>
                <a:ext cx="464400" cy="158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81E1F08-6F64-F543-B547-40905B0C74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08954" y="518574"/>
                  <a:ext cx="4950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73E696D-E493-AD44-8128-46A282369992}"/>
                    </a:ext>
                  </a:extLst>
                </p14:cNvPr>
                <p14:cNvContentPartPr/>
                <p14:nvPr/>
              </p14:nvContentPartPr>
              <p14:xfrm>
                <a:off x="5360114" y="173694"/>
                <a:ext cx="718560" cy="558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73E696D-E493-AD44-8128-46A28236999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344994" y="158214"/>
                  <a:ext cx="74880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1EB57FE-9B41-8F46-BCD1-0BB9F0B5AF5F}"/>
                    </a:ext>
                  </a:extLst>
                </p14:cNvPr>
                <p14:cNvContentPartPr/>
                <p14:nvPr/>
              </p14:nvContentPartPr>
              <p14:xfrm>
                <a:off x="7052474" y="389694"/>
                <a:ext cx="177120" cy="245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1EB57FE-9B41-8F46-BCD1-0BB9F0B5AF5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37354" y="374214"/>
                  <a:ext cx="2073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4317A7A-F23D-B74C-8D56-2328C373C8B1}"/>
                    </a:ext>
                  </a:extLst>
                </p14:cNvPr>
                <p14:cNvContentPartPr/>
                <p14:nvPr/>
              </p14:nvContentPartPr>
              <p14:xfrm>
                <a:off x="7215914" y="567174"/>
                <a:ext cx="590760" cy="33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4317A7A-F23D-B74C-8D56-2328C373C8B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00794" y="551694"/>
                  <a:ext cx="6213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39D0547-E842-0B44-B45A-1608066E8B06}"/>
                    </a:ext>
                  </a:extLst>
                </p14:cNvPr>
                <p14:cNvContentPartPr/>
                <p14:nvPr/>
              </p14:nvContentPartPr>
              <p14:xfrm>
                <a:off x="7742594" y="486534"/>
                <a:ext cx="129240" cy="243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39D0547-E842-0B44-B45A-1608066E8B0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27474" y="471414"/>
                  <a:ext cx="1598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F1D475A-EE0B-DA4A-89D4-B7DFDBBBC699}"/>
                    </a:ext>
                  </a:extLst>
                </p14:cNvPr>
                <p14:cNvContentPartPr/>
                <p14:nvPr/>
              </p14:nvContentPartPr>
              <p14:xfrm>
                <a:off x="1544474" y="1321014"/>
                <a:ext cx="10440" cy="360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F1D475A-EE0B-DA4A-89D4-B7DFDBBBC69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528994" y="1305534"/>
                  <a:ext cx="406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9FF67EB-40E8-5349-A700-2B0B328B14D3}"/>
                    </a:ext>
                  </a:extLst>
                </p14:cNvPr>
                <p14:cNvContentPartPr/>
                <p14:nvPr/>
              </p14:nvContentPartPr>
              <p14:xfrm>
                <a:off x="1421714" y="1236414"/>
                <a:ext cx="225360" cy="104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9FF67EB-40E8-5349-A700-2B0B328B14D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406594" y="1220934"/>
                  <a:ext cx="255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66B927-675A-3140-8765-D06236679D3F}"/>
                    </a:ext>
                  </a:extLst>
                </p14:cNvPr>
                <p14:cNvContentPartPr/>
                <p14:nvPr/>
              </p14:nvContentPartPr>
              <p14:xfrm>
                <a:off x="1615034" y="1490934"/>
                <a:ext cx="147600" cy="208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66B927-675A-3140-8765-D06236679D3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599914" y="1475814"/>
                  <a:ext cx="1782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400D15E-C520-9F41-816A-F01349A1CC9A}"/>
                    </a:ext>
                  </a:extLst>
                </p14:cNvPr>
                <p14:cNvContentPartPr/>
                <p14:nvPr/>
              </p14:nvContentPartPr>
              <p14:xfrm>
                <a:off x="1813034" y="1567254"/>
                <a:ext cx="250560" cy="206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400D15E-C520-9F41-816A-F01349A1CC9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797554" y="1552134"/>
                  <a:ext cx="281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01BE154-591F-CB42-A8C3-402693CB5CB4}"/>
                    </a:ext>
                  </a:extLst>
                </p14:cNvPr>
                <p14:cNvContentPartPr/>
                <p14:nvPr/>
              </p14:nvContentPartPr>
              <p14:xfrm>
                <a:off x="2103554" y="1493094"/>
                <a:ext cx="141840" cy="392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01BE154-591F-CB42-A8C3-402693CB5CB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088074" y="1477614"/>
                  <a:ext cx="1724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7AA944-F2AB-2A48-B488-A41C30C97274}"/>
                    </a:ext>
                  </a:extLst>
                </p14:cNvPr>
                <p14:cNvContentPartPr/>
                <p14:nvPr/>
              </p14:nvContentPartPr>
              <p14:xfrm>
                <a:off x="2254394" y="1538094"/>
                <a:ext cx="183600" cy="133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7AA944-F2AB-2A48-B488-A41C30C9727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238914" y="1522974"/>
                  <a:ext cx="2138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9CA38F2-F5B8-A843-8743-FBDABB6CC6CE}"/>
                    </a:ext>
                  </a:extLst>
                </p14:cNvPr>
                <p14:cNvContentPartPr/>
                <p14:nvPr/>
              </p14:nvContentPartPr>
              <p14:xfrm>
                <a:off x="2459234" y="1549254"/>
                <a:ext cx="161640" cy="155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9CA38F2-F5B8-A843-8743-FBDABB6CC6C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444114" y="1534134"/>
                  <a:ext cx="1922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F809EDB-8419-6943-85D2-57291AC005B9}"/>
                    </a:ext>
                  </a:extLst>
                </p14:cNvPr>
                <p14:cNvContentPartPr/>
                <p14:nvPr/>
              </p14:nvContentPartPr>
              <p14:xfrm>
                <a:off x="2662274" y="1351254"/>
                <a:ext cx="281520" cy="374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F809EDB-8419-6943-85D2-57291AC005B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47154" y="1336134"/>
                  <a:ext cx="3117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7AF08E3-4984-3B40-9C76-4B66689865AF}"/>
                    </a:ext>
                  </a:extLst>
                </p14:cNvPr>
                <p14:cNvContentPartPr/>
                <p14:nvPr/>
              </p14:nvContentPartPr>
              <p14:xfrm>
                <a:off x="2774594" y="1502814"/>
                <a:ext cx="243000" cy="73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7AF08E3-4984-3B40-9C76-4B66689865A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59114" y="1487694"/>
                  <a:ext cx="2732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F0E26B4-329F-E34A-B2EC-BB9DA043CA82}"/>
                    </a:ext>
                  </a:extLst>
                </p14:cNvPr>
                <p14:cNvContentPartPr/>
                <p14:nvPr/>
              </p14:nvContentPartPr>
              <p14:xfrm>
                <a:off x="3113354" y="1508574"/>
                <a:ext cx="183600" cy="151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F0E26B4-329F-E34A-B2EC-BB9DA043CA8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98234" y="1493454"/>
                  <a:ext cx="214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162D35E-5EF4-5243-96A4-152239E9515F}"/>
                    </a:ext>
                  </a:extLst>
                </p14:cNvPr>
                <p14:cNvContentPartPr/>
                <p14:nvPr/>
              </p14:nvContentPartPr>
              <p14:xfrm>
                <a:off x="3310634" y="1484814"/>
                <a:ext cx="149760" cy="153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162D35E-5EF4-5243-96A4-152239E9515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95514" y="1469694"/>
                  <a:ext cx="180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24C0E7A-8A9E-4344-BB36-F72AEFDE0E8A}"/>
                    </a:ext>
                  </a:extLst>
                </p14:cNvPr>
                <p14:cNvContentPartPr/>
                <p14:nvPr/>
              </p14:nvContentPartPr>
              <p14:xfrm>
                <a:off x="3447074" y="1497414"/>
                <a:ext cx="177840" cy="196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24C0E7A-8A9E-4344-BB36-F72AEFDE0E8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31954" y="1482294"/>
                  <a:ext cx="2080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0D6805C-E177-2943-A39C-F761783687BB}"/>
                    </a:ext>
                  </a:extLst>
                </p14:cNvPr>
                <p14:cNvContentPartPr/>
                <p14:nvPr/>
              </p14:nvContentPartPr>
              <p14:xfrm>
                <a:off x="3916154" y="1466814"/>
                <a:ext cx="320040" cy="30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0D6805C-E177-2943-A39C-F761783687B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01034" y="1451694"/>
                  <a:ext cx="3506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3BB5F3-EBE8-FC44-9F55-E7E612773E5A}"/>
                    </a:ext>
                  </a:extLst>
                </p14:cNvPr>
                <p14:cNvContentPartPr/>
                <p14:nvPr/>
              </p14:nvContentPartPr>
              <p14:xfrm>
                <a:off x="4168874" y="1416054"/>
                <a:ext cx="111960" cy="142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3BB5F3-EBE8-FC44-9F55-E7E612773E5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53754" y="1400574"/>
                  <a:ext cx="142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77D4B79-A256-134D-A44D-909C86170A64}"/>
                    </a:ext>
                  </a:extLst>
                </p14:cNvPr>
                <p14:cNvContentPartPr/>
                <p14:nvPr/>
              </p14:nvContentPartPr>
              <p14:xfrm>
                <a:off x="5257514" y="1304814"/>
                <a:ext cx="15120" cy="264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77D4B79-A256-134D-A44D-909C86170A6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242394" y="1289334"/>
                  <a:ext cx="453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9D79DD6-5373-3442-9CB2-15CFDEDA4515}"/>
                    </a:ext>
                  </a:extLst>
                </p14:cNvPr>
                <p14:cNvContentPartPr/>
                <p14:nvPr/>
              </p14:nvContentPartPr>
              <p14:xfrm>
                <a:off x="5427794" y="1128054"/>
                <a:ext cx="38520" cy="93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9D79DD6-5373-3442-9CB2-15CFDEDA451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12314" y="1112934"/>
                  <a:ext cx="68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82759F9-3ED2-9347-8577-863DD88B909A}"/>
                    </a:ext>
                  </a:extLst>
                </p14:cNvPr>
                <p14:cNvContentPartPr/>
                <p14:nvPr/>
              </p14:nvContentPartPr>
              <p14:xfrm>
                <a:off x="5699234" y="1371414"/>
                <a:ext cx="95400" cy="18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82759F9-3ED2-9347-8577-863DD88B909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83754" y="1356294"/>
                  <a:ext cx="1256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61B5C80-BEE1-3B47-9AEB-8DCC3F294D69}"/>
                    </a:ext>
                  </a:extLst>
                </p14:cNvPr>
                <p14:cNvContentPartPr/>
                <p14:nvPr/>
              </p14:nvContentPartPr>
              <p14:xfrm>
                <a:off x="6301874" y="1230294"/>
                <a:ext cx="168480" cy="256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61B5C80-BEE1-3B47-9AEB-8DCC3F294D6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286754" y="1214814"/>
                  <a:ext cx="1990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BC0F9A7-0C29-3347-924D-EF2C1834B74F}"/>
                    </a:ext>
                  </a:extLst>
                </p14:cNvPr>
                <p14:cNvContentPartPr/>
                <p14:nvPr/>
              </p14:nvContentPartPr>
              <p14:xfrm>
                <a:off x="6534794" y="1089894"/>
                <a:ext cx="35280" cy="46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BC0F9A7-0C29-3347-924D-EF2C1834B74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19314" y="1074774"/>
                  <a:ext cx="658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3133CB6-0475-3044-B088-815516A3BCA7}"/>
                    </a:ext>
                  </a:extLst>
                </p14:cNvPr>
                <p14:cNvContentPartPr/>
                <p14:nvPr/>
              </p14:nvContentPartPr>
              <p14:xfrm>
                <a:off x="7102514" y="1175934"/>
                <a:ext cx="249120" cy="241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3133CB6-0475-3044-B088-815516A3BCA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087034" y="1160814"/>
                  <a:ext cx="2797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44B0876-15C8-A541-9FC2-6A609E501730}"/>
                    </a:ext>
                  </a:extLst>
                </p14:cNvPr>
                <p14:cNvContentPartPr/>
                <p14:nvPr/>
              </p14:nvContentPartPr>
              <p14:xfrm>
                <a:off x="7725314" y="986214"/>
                <a:ext cx="144000" cy="371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44B0876-15C8-A541-9FC2-6A609E50173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710194" y="970734"/>
                  <a:ext cx="1746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EDFE91E-295E-0D4B-9AC3-7C7DAE9C3380}"/>
                    </a:ext>
                  </a:extLst>
                </p14:cNvPr>
                <p14:cNvContentPartPr/>
                <p14:nvPr/>
              </p14:nvContentPartPr>
              <p14:xfrm>
                <a:off x="7748354" y="1174494"/>
                <a:ext cx="194760" cy="18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EDFE91E-295E-0D4B-9AC3-7C7DAE9C338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733234" y="1159014"/>
                  <a:ext cx="225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7957573-255E-9A45-8317-A5ABFE2ED5CF}"/>
                    </a:ext>
                  </a:extLst>
                </p14:cNvPr>
                <p14:cNvContentPartPr/>
                <p14:nvPr/>
              </p14:nvContentPartPr>
              <p14:xfrm>
                <a:off x="8158394" y="1308414"/>
                <a:ext cx="1800" cy="2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7957573-255E-9A45-8317-A5ABFE2ED5C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43274" y="1292934"/>
                  <a:ext cx="32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09051EB-61B7-1F4C-8899-42348B219F16}"/>
                    </a:ext>
                  </a:extLst>
                </p14:cNvPr>
                <p14:cNvContentPartPr/>
                <p14:nvPr/>
              </p14:nvContentPartPr>
              <p14:xfrm>
                <a:off x="5981114" y="1837974"/>
                <a:ext cx="134640" cy="149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09051EB-61B7-1F4C-8899-42348B219F1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965994" y="1822494"/>
                  <a:ext cx="1652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6C4A3E4-ED65-EC4E-98B0-5C352F875A9E}"/>
                    </a:ext>
                  </a:extLst>
                </p14:cNvPr>
                <p14:cNvContentPartPr/>
                <p14:nvPr/>
              </p14:nvContentPartPr>
              <p14:xfrm>
                <a:off x="5990114" y="1781094"/>
                <a:ext cx="214560" cy="335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6C4A3E4-ED65-EC4E-98B0-5C352F875A9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974994" y="1765974"/>
                  <a:ext cx="2448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92D1585-0D5E-2A49-9824-6F60E3567200}"/>
                    </a:ext>
                  </a:extLst>
                </p14:cNvPr>
                <p14:cNvContentPartPr/>
                <p14:nvPr/>
              </p14:nvContentPartPr>
              <p14:xfrm>
                <a:off x="6040154" y="1764534"/>
                <a:ext cx="948240" cy="347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92D1585-0D5E-2A49-9824-6F60E356720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024674" y="1749054"/>
                  <a:ext cx="9788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5D9889-D279-8F45-9E27-F16AE932170C}"/>
                    </a:ext>
                  </a:extLst>
                </p14:cNvPr>
                <p14:cNvContentPartPr/>
                <p14:nvPr/>
              </p14:nvContentPartPr>
              <p14:xfrm>
                <a:off x="6989834" y="1782534"/>
                <a:ext cx="2160" cy="7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5D9889-D279-8F45-9E27-F16AE932170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74714" y="1767054"/>
                  <a:ext cx="32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C2E8955-60F6-5541-8B31-3955EACD88FD}"/>
                    </a:ext>
                  </a:extLst>
                </p14:cNvPr>
                <p14:cNvContentPartPr/>
                <p14:nvPr/>
              </p14:nvContentPartPr>
              <p14:xfrm>
                <a:off x="7125914" y="1733934"/>
                <a:ext cx="38520" cy="312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C2E8955-60F6-5541-8B31-3955EACD88F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110434" y="1718814"/>
                  <a:ext cx="691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2C5293A-1BF6-2A48-9577-02AEC7FD342A}"/>
                    </a:ext>
                  </a:extLst>
                </p14:cNvPr>
                <p14:cNvContentPartPr/>
                <p14:nvPr/>
              </p14:nvContentPartPr>
              <p14:xfrm>
                <a:off x="7056434" y="1876134"/>
                <a:ext cx="243360" cy="176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2C5293A-1BF6-2A48-9577-02AEC7FD342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041314" y="1861014"/>
                  <a:ext cx="273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75C7FBD-DC44-4A4E-B1D4-C8C68E1ED951}"/>
                    </a:ext>
                  </a:extLst>
                </p14:cNvPr>
                <p14:cNvContentPartPr/>
                <p14:nvPr/>
              </p14:nvContentPartPr>
              <p14:xfrm>
                <a:off x="7256594" y="1790454"/>
                <a:ext cx="11160" cy="30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75C7FBD-DC44-4A4E-B1D4-C8C68E1ED95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241474" y="1775334"/>
                  <a:ext cx="41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2795F5D-F19D-4249-9E14-1750A3B3CBC3}"/>
                    </a:ext>
                  </a:extLst>
                </p14:cNvPr>
                <p14:cNvContentPartPr/>
                <p14:nvPr/>
              </p14:nvContentPartPr>
              <p14:xfrm>
                <a:off x="7428674" y="1919694"/>
                <a:ext cx="365040" cy="142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2795F5D-F19D-4249-9E14-1750A3B3CBC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413554" y="1904214"/>
                  <a:ext cx="395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ACE78DB-A3E9-7F44-A855-A5DD60ADF954}"/>
                    </a:ext>
                  </a:extLst>
                </p14:cNvPr>
                <p14:cNvContentPartPr/>
                <p14:nvPr/>
              </p14:nvContentPartPr>
              <p14:xfrm>
                <a:off x="8106194" y="1747614"/>
                <a:ext cx="485280" cy="236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ACE78DB-A3E9-7F44-A855-A5DD60ADF95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091074" y="1732134"/>
                  <a:ext cx="5155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DA8B2AC-7AE6-6943-A20E-0AFD03BA3CC4}"/>
                    </a:ext>
                  </a:extLst>
                </p14:cNvPr>
                <p14:cNvContentPartPr/>
                <p14:nvPr/>
              </p14:nvContentPartPr>
              <p14:xfrm>
                <a:off x="8862554" y="1623774"/>
                <a:ext cx="208440" cy="368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DA8B2AC-7AE6-6943-A20E-0AFD03BA3CC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847434" y="1608654"/>
                  <a:ext cx="2390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A3EA36C-FD20-9844-8363-EDAE14D27BAE}"/>
                    </a:ext>
                  </a:extLst>
                </p14:cNvPr>
                <p14:cNvContentPartPr/>
                <p14:nvPr/>
              </p14:nvContentPartPr>
              <p14:xfrm>
                <a:off x="9143714" y="1729614"/>
                <a:ext cx="207360" cy="175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A3EA36C-FD20-9844-8363-EDAE14D27BA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128594" y="1714134"/>
                  <a:ext cx="2376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1173210-25E4-E640-8279-70107A992CA4}"/>
                    </a:ext>
                  </a:extLst>
                </p14:cNvPr>
                <p14:cNvContentPartPr/>
                <p14:nvPr/>
              </p14:nvContentPartPr>
              <p14:xfrm>
                <a:off x="9403994" y="1615854"/>
                <a:ext cx="69480" cy="314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1173210-25E4-E640-8279-70107A992CA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88874" y="1600374"/>
                  <a:ext cx="1000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ED1E8DF-3FAF-3D43-BF17-9D8FF069EA56}"/>
                    </a:ext>
                  </a:extLst>
                </p14:cNvPr>
                <p14:cNvContentPartPr/>
                <p14:nvPr/>
              </p14:nvContentPartPr>
              <p14:xfrm>
                <a:off x="9616754" y="1655094"/>
                <a:ext cx="63000" cy="303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ED1E8DF-3FAF-3D43-BF17-9D8FF069EA5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601634" y="1639974"/>
                  <a:ext cx="932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0F62D39-F4E3-F142-8155-616D44E18B81}"/>
                    </a:ext>
                  </a:extLst>
                </p14:cNvPr>
                <p14:cNvContentPartPr/>
                <p14:nvPr/>
              </p14:nvContentPartPr>
              <p14:xfrm>
                <a:off x="9581834" y="1715934"/>
                <a:ext cx="372600" cy="168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0F62D39-F4E3-F142-8155-616D44E18B8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66354" y="1700814"/>
                  <a:ext cx="403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CE97F89-1E3E-0E4A-8DC7-D37DDD2F613D}"/>
                    </a:ext>
                  </a:extLst>
                </p14:cNvPr>
                <p14:cNvContentPartPr/>
                <p14:nvPr/>
              </p14:nvContentPartPr>
              <p14:xfrm>
                <a:off x="9961274" y="1812774"/>
                <a:ext cx="148680" cy="96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CE97F89-1E3E-0E4A-8DC7-D37DDD2F613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45794" y="1797654"/>
                  <a:ext cx="179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18F6D9B-FD9F-504F-99F1-6AADD930B011}"/>
                    </a:ext>
                  </a:extLst>
                </p14:cNvPr>
                <p14:cNvContentPartPr/>
                <p14:nvPr/>
              </p14:nvContentPartPr>
              <p14:xfrm>
                <a:off x="10183034" y="1567974"/>
                <a:ext cx="438840" cy="396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18F6D9B-FD9F-504F-99F1-6AADD930B01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167914" y="1552854"/>
                  <a:ext cx="46908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41D6663-E495-FF46-A630-87A923EE4409}"/>
                    </a:ext>
                  </a:extLst>
                </p14:cNvPr>
                <p14:cNvContentPartPr/>
                <p14:nvPr/>
              </p14:nvContentPartPr>
              <p14:xfrm>
                <a:off x="10323794" y="1700814"/>
                <a:ext cx="132840" cy="57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41D6663-E495-FF46-A630-87A923EE44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308314" y="1685694"/>
                  <a:ext cx="1630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BDADCB1-9310-9540-BBFA-994E796F9A59}"/>
                    </a:ext>
                  </a:extLst>
                </p14:cNvPr>
                <p14:cNvContentPartPr/>
                <p14:nvPr/>
              </p14:nvContentPartPr>
              <p14:xfrm>
                <a:off x="10554914" y="1686414"/>
                <a:ext cx="19800" cy="5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BDADCB1-9310-9540-BBFA-994E796F9A5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539794" y="1670934"/>
                  <a:ext cx="504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6328B64-A6FB-C443-99FF-904D69D7EE5F}"/>
                    </a:ext>
                  </a:extLst>
                </p14:cNvPr>
                <p14:cNvContentPartPr/>
                <p14:nvPr/>
              </p14:nvContentPartPr>
              <p14:xfrm>
                <a:off x="10713674" y="1804134"/>
                <a:ext cx="444600" cy="94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6328B64-A6FB-C443-99FF-904D69D7EE5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698554" y="1789014"/>
                  <a:ext cx="475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F9A11CA-EBF1-D34B-8A78-1616586F3D31}"/>
                    </a:ext>
                  </a:extLst>
                </p14:cNvPr>
                <p14:cNvContentPartPr/>
                <p14:nvPr/>
              </p14:nvContentPartPr>
              <p14:xfrm>
                <a:off x="3461114" y="2438814"/>
                <a:ext cx="372600" cy="485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F9A11CA-EBF1-D34B-8A78-1616586F3D3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445994" y="2423694"/>
                  <a:ext cx="40320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238A050-5BFB-4246-8A5A-451FC0AD3FC5}"/>
                    </a:ext>
                  </a:extLst>
                </p14:cNvPr>
                <p14:cNvContentPartPr/>
                <p14:nvPr/>
              </p14:nvContentPartPr>
              <p14:xfrm>
                <a:off x="3957914" y="2309574"/>
                <a:ext cx="74160" cy="69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238A050-5BFB-4246-8A5A-451FC0AD3FC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942794" y="2294094"/>
                  <a:ext cx="104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4F8449E-1702-7E48-862C-A8BFCCB51997}"/>
                    </a:ext>
                  </a:extLst>
                </p14:cNvPr>
                <p14:cNvContentPartPr/>
                <p14:nvPr/>
              </p14:nvContentPartPr>
              <p14:xfrm>
                <a:off x="4153034" y="2472654"/>
                <a:ext cx="306000" cy="300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4F8449E-1702-7E48-862C-A8BFCCB5199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37914" y="2457534"/>
                  <a:ext cx="3366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AA3ADBA-47A5-3946-B349-17704F8417CD}"/>
                    </a:ext>
                  </a:extLst>
                </p14:cNvPr>
                <p14:cNvContentPartPr/>
                <p14:nvPr/>
              </p14:nvContentPartPr>
              <p14:xfrm>
                <a:off x="3183194" y="2023734"/>
                <a:ext cx="1539360" cy="1198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AA3ADBA-47A5-3946-B349-17704F8417C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167714" y="2008254"/>
                  <a:ext cx="1569960" cy="12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7DF352E-B3DE-F647-BE75-C2D99A61CD2E}"/>
                    </a:ext>
                  </a:extLst>
                </p14:cNvPr>
                <p14:cNvContentPartPr/>
                <p14:nvPr/>
              </p14:nvContentPartPr>
              <p14:xfrm>
                <a:off x="5402234" y="2452854"/>
                <a:ext cx="345600" cy="415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7DF352E-B3DE-F647-BE75-C2D99A61CD2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386754" y="2437374"/>
                  <a:ext cx="37620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27AB26A-1C46-2945-B6D4-705EE97CE6A1}"/>
                    </a:ext>
                  </a:extLst>
                </p14:cNvPr>
                <p14:cNvContentPartPr/>
                <p14:nvPr/>
              </p14:nvContentPartPr>
              <p14:xfrm>
                <a:off x="5785994" y="2377254"/>
                <a:ext cx="172440" cy="89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27AB26A-1C46-2945-B6D4-705EE97CE6A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770874" y="2362134"/>
                  <a:ext cx="203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E189ABB-944E-7145-9A40-DB1C9757A986}"/>
                    </a:ext>
                  </a:extLst>
                </p14:cNvPr>
                <p14:cNvContentPartPr/>
                <p14:nvPr/>
              </p14:nvContentPartPr>
              <p14:xfrm>
                <a:off x="5901914" y="2656254"/>
                <a:ext cx="276840" cy="306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E189ABB-944E-7145-9A40-DB1C9757A98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886794" y="2641134"/>
                  <a:ext cx="3074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5967426-6063-5D4F-A3EA-4C364F89AE1C}"/>
                    </a:ext>
                  </a:extLst>
                </p14:cNvPr>
                <p14:cNvContentPartPr/>
                <p14:nvPr/>
              </p14:nvContentPartPr>
              <p14:xfrm>
                <a:off x="5896154" y="2664174"/>
                <a:ext cx="32760" cy="660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5967426-6063-5D4F-A3EA-4C364F89AE1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881034" y="2649054"/>
                  <a:ext cx="6300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89C5E9A-F6C7-BD48-81B1-3C07BF4A077B}"/>
                    </a:ext>
                  </a:extLst>
                </p14:cNvPr>
                <p14:cNvContentPartPr/>
                <p14:nvPr/>
              </p14:nvContentPartPr>
              <p14:xfrm>
                <a:off x="5888234" y="2601174"/>
                <a:ext cx="486000" cy="205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89C5E9A-F6C7-BD48-81B1-3C07BF4A077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73114" y="2585694"/>
                  <a:ext cx="5166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B067EDD-3F63-3941-8A6B-DEE97CF3AB29}"/>
                    </a:ext>
                  </a:extLst>
                </p14:cNvPr>
                <p14:cNvContentPartPr/>
                <p14:nvPr/>
              </p14:nvContentPartPr>
              <p14:xfrm>
                <a:off x="6006314" y="2823654"/>
                <a:ext cx="531000" cy="86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B067EDD-3F63-3941-8A6B-DEE97CF3AB2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990834" y="2808534"/>
                  <a:ext cx="561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1180ED5-0823-3A4C-AA84-B32A201F4D14}"/>
                    </a:ext>
                  </a:extLst>
                </p14:cNvPr>
                <p14:cNvContentPartPr/>
                <p14:nvPr/>
              </p14:nvContentPartPr>
              <p14:xfrm>
                <a:off x="7951754" y="2738694"/>
                <a:ext cx="39240" cy="169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1180ED5-0823-3A4C-AA84-B32A201F4D1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936634" y="2723214"/>
                  <a:ext cx="698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51FE0FE-9474-FD41-9AE2-6D28B1E00B19}"/>
                    </a:ext>
                  </a:extLst>
                </p14:cNvPr>
                <p14:cNvContentPartPr/>
                <p14:nvPr/>
              </p14:nvContentPartPr>
              <p14:xfrm>
                <a:off x="4653794" y="3458334"/>
                <a:ext cx="45000" cy="245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51FE0FE-9474-FD41-9AE2-6D28B1E00B1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638674" y="3442854"/>
                  <a:ext cx="756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EF7FD75-CE1B-0D40-B46C-328F646DFC81}"/>
                    </a:ext>
                  </a:extLst>
                </p14:cNvPr>
                <p14:cNvContentPartPr/>
                <p14:nvPr/>
              </p14:nvContentPartPr>
              <p14:xfrm>
                <a:off x="4623194" y="3431334"/>
                <a:ext cx="272160" cy="330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EF7FD75-CE1B-0D40-B46C-328F646DFC8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608074" y="3416214"/>
                  <a:ext cx="3024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0705684-BCB6-904A-AAC2-D241AFFFF6A9}"/>
                    </a:ext>
                  </a:extLst>
                </p14:cNvPr>
                <p14:cNvContentPartPr/>
                <p14:nvPr/>
              </p14:nvContentPartPr>
              <p14:xfrm>
                <a:off x="4931354" y="3353574"/>
                <a:ext cx="321480" cy="372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0705684-BCB6-904A-AAC2-D241AFFFF6A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916234" y="3338454"/>
                  <a:ext cx="3517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CAA5FB8-C18F-DF40-A803-D5A1FFC3D5DE}"/>
                    </a:ext>
                  </a:extLst>
                </p14:cNvPr>
                <p14:cNvContentPartPr/>
                <p14:nvPr/>
              </p14:nvContentPartPr>
              <p14:xfrm>
                <a:off x="5123594" y="3515574"/>
                <a:ext cx="341280" cy="176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CAA5FB8-C18F-DF40-A803-D5A1FFC3D5D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108474" y="3500454"/>
                  <a:ext cx="3718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DB8E6BE-03C9-3341-8191-7C3BD68E0CB4}"/>
                    </a:ext>
                  </a:extLst>
                </p14:cNvPr>
                <p14:cNvContentPartPr/>
                <p14:nvPr/>
              </p14:nvContentPartPr>
              <p14:xfrm>
                <a:off x="5383874" y="3397134"/>
                <a:ext cx="1440" cy="6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DB8E6BE-03C9-3341-8191-7C3BD68E0CB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368394" y="3382014"/>
                  <a:ext cx="320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C13E583-0988-4842-90A3-39519DDBA31E}"/>
                    </a:ext>
                  </a:extLst>
                </p14:cNvPr>
                <p14:cNvContentPartPr/>
                <p14:nvPr/>
              </p14:nvContentPartPr>
              <p14:xfrm>
                <a:off x="5559194" y="3550494"/>
                <a:ext cx="123840" cy="196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C13E583-0988-4842-90A3-39519DDBA31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544074" y="3535374"/>
                  <a:ext cx="154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C2C12FB-0DA4-8A46-A262-C9D60A1BF44A}"/>
                    </a:ext>
                  </a:extLst>
                </p14:cNvPr>
                <p14:cNvContentPartPr/>
                <p14:nvPr/>
              </p14:nvContentPartPr>
              <p14:xfrm>
                <a:off x="5882834" y="3507654"/>
                <a:ext cx="236520" cy="475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C2C12FB-0DA4-8A46-A262-C9D60A1BF44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867354" y="3492534"/>
                  <a:ext cx="2671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72B024B-A065-8B41-BA11-419820294F14}"/>
                    </a:ext>
                  </a:extLst>
                </p14:cNvPr>
                <p14:cNvContentPartPr/>
                <p14:nvPr/>
              </p14:nvContentPartPr>
              <p14:xfrm>
                <a:off x="4126034" y="3093654"/>
                <a:ext cx="2320920" cy="1263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72B024B-A065-8B41-BA11-419820294F1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110914" y="3078534"/>
                  <a:ext cx="2351160" cy="12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40E9A5F-449E-AA49-B182-3909C005FDFB}"/>
                    </a:ext>
                  </a:extLst>
                </p14:cNvPr>
                <p14:cNvContentPartPr/>
                <p14:nvPr/>
              </p14:nvContentPartPr>
              <p14:xfrm>
                <a:off x="8749514" y="3281574"/>
                <a:ext cx="387360" cy="65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40E9A5F-449E-AA49-B182-3909C005FDF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734394" y="3266454"/>
                  <a:ext cx="4179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CCB25B1-F9FE-9841-99CF-8777794EAD9F}"/>
                    </a:ext>
                  </a:extLst>
                </p14:cNvPr>
                <p14:cNvContentPartPr/>
                <p14:nvPr/>
              </p14:nvContentPartPr>
              <p14:xfrm>
                <a:off x="9115634" y="3142614"/>
                <a:ext cx="210240" cy="281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CCB25B1-F9FE-9841-99CF-8777794EAD9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100514" y="3127494"/>
                  <a:ext cx="2404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D71C4C8-874A-C944-958A-3AA93BA4513F}"/>
                    </a:ext>
                  </a:extLst>
                </p14:cNvPr>
                <p14:cNvContentPartPr/>
                <p14:nvPr/>
              </p14:nvContentPartPr>
              <p14:xfrm>
                <a:off x="7259114" y="3150534"/>
                <a:ext cx="315720" cy="514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D71C4C8-874A-C944-958A-3AA93BA4513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243994" y="3135414"/>
                  <a:ext cx="34596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78A5ABA-49E8-7240-82BB-18C04CED7467}"/>
                    </a:ext>
                  </a:extLst>
                </p14:cNvPr>
                <p14:cNvContentPartPr/>
                <p14:nvPr/>
              </p14:nvContentPartPr>
              <p14:xfrm>
                <a:off x="7624154" y="3128214"/>
                <a:ext cx="64440" cy="104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78A5ABA-49E8-7240-82BB-18C04CED746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609034" y="3113094"/>
                  <a:ext cx="950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54B22E6-F4F2-714E-9CB9-3BD91A420859}"/>
                    </a:ext>
                  </a:extLst>
                </p14:cNvPr>
                <p14:cNvContentPartPr/>
                <p14:nvPr/>
              </p14:nvContentPartPr>
              <p14:xfrm>
                <a:off x="7828274" y="3271134"/>
                <a:ext cx="306000" cy="340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54B22E6-F4F2-714E-9CB9-3BD91A42085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813154" y="3256014"/>
                  <a:ext cx="3366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EE8A472-EAEE-7F46-8721-CB4590179688}"/>
                    </a:ext>
                  </a:extLst>
                </p14:cNvPr>
                <p14:cNvContentPartPr/>
                <p14:nvPr/>
              </p14:nvContentPartPr>
              <p14:xfrm>
                <a:off x="7608674" y="3079974"/>
                <a:ext cx="144000" cy="185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EE8A472-EAEE-7F46-8721-CB459017968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593554" y="3064854"/>
                  <a:ext cx="1746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C2A3757-4732-C64A-B94E-129E7EC40722}"/>
                    </a:ext>
                  </a:extLst>
                </p14:cNvPr>
                <p14:cNvContentPartPr/>
                <p14:nvPr/>
              </p14:nvContentPartPr>
              <p14:xfrm>
                <a:off x="7298714" y="3191214"/>
                <a:ext cx="189720" cy="180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C2A3757-4732-C64A-B94E-129E7EC4072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283234" y="3175734"/>
                  <a:ext cx="219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1114E0D-A121-9D4F-9997-CAA4F4C5E5FB}"/>
                    </a:ext>
                  </a:extLst>
                </p14:cNvPr>
                <p14:cNvContentPartPr/>
                <p14:nvPr/>
              </p14:nvContentPartPr>
              <p14:xfrm>
                <a:off x="7954634" y="3853614"/>
                <a:ext cx="10440" cy="311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1114E0D-A121-9D4F-9997-CAA4F4C5E5F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939514" y="3838494"/>
                  <a:ext cx="406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A06DA8E-3228-F943-BBBB-60866DDDF124}"/>
                    </a:ext>
                  </a:extLst>
                </p14:cNvPr>
                <p14:cNvContentPartPr/>
                <p14:nvPr/>
              </p14:nvContentPartPr>
              <p14:xfrm>
                <a:off x="7885154" y="3788814"/>
                <a:ext cx="214560" cy="148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A06DA8E-3228-F943-BBBB-60866DDDF12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869674" y="3773694"/>
                  <a:ext cx="2448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696A156-0E16-E741-B91B-F9C6009562BE}"/>
                    </a:ext>
                  </a:extLst>
                </p14:cNvPr>
                <p14:cNvContentPartPr/>
                <p14:nvPr/>
              </p14:nvContentPartPr>
              <p14:xfrm>
                <a:off x="5089034" y="2268894"/>
                <a:ext cx="939600" cy="10364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696A156-0E16-E741-B91B-F9C6009562B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073914" y="2253774"/>
                  <a:ext cx="969840" cy="10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18DC86C-6D17-FC44-8B9F-1DB8014284E2}"/>
              </a:ext>
            </a:extLst>
          </p:cNvPr>
          <p:cNvGrpSpPr/>
          <p:nvPr/>
        </p:nvGrpSpPr>
        <p:grpSpPr>
          <a:xfrm>
            <a:off x="820514" y="2902134"/>
            <a:ext cx="2387160" cy="570240"/>
            <a:chOff x="820514" y="2902134"/>
            <a:chExt cx="2387160" cy="57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82DC20D-4115-DA4A-B22D-35DCE55E1FEB}"/>
                    </a:ext>
                  </a:extLst>
                </p14:cNvPr>
                <p14:cNvContentPartPr/>
                <p14:nvPr/>
              </p14:nvContentPartPr>
              <p14:xfrm>
                <a:off x="820514" y="3129294"/>
                <a:ext cx="235440" cy="3430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82DC20D-4115-DA4A-B22D-35DCE55E1FE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05034" y="3114174"/>
                  <a:ext cx="2660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0039718-A16B-A345-9591-8FE713CEE2EF}"/>
                    </a:ext>
                  </a:extLst>
                </p14:cNvPr>
                <p14:cNvContentPartPr/>
                <p14:nvPr/>
              </p14:nvContentPartPr>
              <p14:xfrm>
                <a:off x="1300394" y="3310374"/>
                <a:ext cx="209520" cy="100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0039718-A16B-A345-9591-8FE713CEE2E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285274" y="3295254"/>
                  <a:ext cx="239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A28DEAF-77C1-C441-9337-ACB20C817600}"/>
                    </a:ext>
                  </a:extLst>
                </p14:cNvPr>
                <p14:cNvContentPartPr/>
                <p14:nvPr/>
              </p14:nvContentPartPr>
              <p14:xfrm>
                <a:off x="1623674" y="3113454"/>
                <a:ext cx="102240" cy="3164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A28DEAF-77C1-C441-9337-ACB20C81760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608554" y="3098334"/>
                  <a:ext cx="1328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631C369-BC71-224C-B2A1-C171E0C3CE24}"/>
                    </a:ext>
                  </a:extLst>
                </p14:cNvPr>
                <p14:cNvContentPartPr/>
                <p14:nvPr/>
              </p14:nvContentPartPr>
              <p14:xfrm>
                <a:off x="1980434" y="3200214"/>
                <a:ext cx="207360" cy="320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631C369-BC71-224C-B2A1-C171E0C3CE2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965314" y="3184734"/>
                  <a:ext cx="237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8A3933F-EF1E-FA41-B700-1AD36C018F58}"/>
                    </a:ext>
                  </a:extLst>
                </p14:cNvPr>
                <p14:cNvContentPartPr/>
                <p14:nvPr/>
              </p14:nvContentPartPr>
              <p14:xfrm>
                <a:off x="2301554" y="2991414"/>
                <a:ext cx="340200" cy="3488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8A3933F-EF1E-FA41-B700-1AD36C018F5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286434" y="2975934"/>
                  <a:ext cx="3708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B149F7C-5D15-194B-8801-F2660020262F}"/>
                    </a:ext>
                  </a:extLst>
                </p14:cNvPr>
                <p14:cNvContentPartPr/>
                <p14:nvPr/>
              </p14:nvContentPartPr>
              <p14:xfrm>
                <a:off x="2785034" y="3087174"/>
                <a:ext cx="229320" cy="583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B149F7C-5D15-194B-8801-F2660020262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769914" y="3072054"/>
                  <a:ext cx="2599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5392889-6355-024E-A194-F669F9FE6D1C}"/>
                    </a:ext>
                  </a:extLst>
                </p14:cNvPr>
                <p14:cNvContentPartPr/>
                <p14:nvPr/>
              </p14:nvContentPartPr>
              <p14:xfrm>
                <a:off x="3026954" y="2902134"/>
                <a:ext cx="180720" cy="4194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5392889-6355-024E-A194-F669F9FE6D1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011834" y="2887014"/>
                  <a:ext cx="210960" cy="45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28B7305-6739-3545-B1D3-D4704B04E7FA}"/>
              </a:ext>
            </a:extLst>
          </p:cNvPr>
          <p:cNvGrpSpPr/>
          <p:nvPr/>
        </p:nvGrpSpPr>
        <p:grpSpPr>
          <a:xfrm>
            <a:off x="895754" y="3808614"/>
            <a:ext cx="248040" cy="316800"/>
            <a:chOff x="895754" y="3808614"/>
            <a:chExt cx="248040" cy="31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DA99413-C659-554F-A20B-30F8398D8445}"/>
                    </a:ext>
                  </a:extLst>
                </p14:cNvPr>
                <p14:cNvContentPartPr/>
                <p14:nvPr/>
              </p14:nvContentPartPr>
              <p14:xfrm>
                <a:off x="1053434" y="4021734"/>
                <a:ext cx="10800" cy="64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DA99413-C659-554F-A20B-30F8398D844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38314" y="4006614"/>
                  <a:ext cx="41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4EEC818-119E-904C-98DB-D82B6EA440BE}"/>
                    </a:ext>
                  </a:extLst>
                </p14:cNvPr>
                <p14:cNvContentPartPr/>
                <p14:nvPr/>
              </p14:nvContentPartPr>
              <p14:xfrm>
                <a:off x="895754" y="3808614"/>
                <a:ext cx="248040" cy="3168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4EEC818-119E-904C-98DB-D82B6EA440B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80274" y="3793494"/>
                  <a:ext cx="278640" cy="34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5061E7F1-1678-7C4E-B173-6F8D7BB49A79}"/>
                  </a:ext>
                </a:extLst>
              </p14:cNvPr>
              <p14:cNvContentPartPr/>
              <p14:nvPr/>
            </p14:nvContentPartPr>
            <p14:xfrm>
              <a:off x="1811954" y="3715014"/>
              <a:ext cx="302040" cy="3250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5061E7F1-1678-7C4E-B173-6F8D7BB49A79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796834" y="3699894"/>
                <a:ext cx="33264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DB44311-CE1C-6349-8F18-EC200FE2FF3E}"/>
                  </a:ext>
                </a:extLst>
              </p14:cNvPr>
              <p14:cNvContentPartPr/>
              <p14:nvPr/>
            </p14:nvContentPartPr>
            <p14:xfrm>
              <a:off x="1432874" y="4500894"/>
              <a:ext cx="9720" cy="72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DB44311-CE1C-6349-8F18-EC200FE2FF3E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417394" y="4485774"/>
                <a:ext cx="4032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56EC051-72B2-3A4E-B1CE-A864076B799F}"/>
              </a:ext>
            </a:extLst>
          </p:cNvPr>
          <p:cNvGrpSpPr/>
          <p:nvPr/>
        </p:nvGrpSpPr>
        <p:grpSpPr>
          <a:xfrm>
            <a:off x="1910594" y="4346094"/>
            <a:ext cx="1161360" cy="492840"/>
            <a:chOff x="1910594" y="4346094"/>
            <a:chExt cx="1161360" cy="49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C900151-2799-404E-885D-2E8340371413}"/>
                    </a:ext>
                  </a:extLst>
                </p14:cNvPr>
                <p14:cNvContentPartPr/>
                <p14:nvPr/>
              </p14:nvContentPartPr>
              <p14:xfrm>
                <a:off x="2095994" y="4512774"/>
                <a:ext cx="64080" cy="3261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C900151-2799-404E-885D-2E834037141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080874" y="4497654"/>
                  <a:ext cx="946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7FC20F9-890A-DD48-8CE9-DF3D144E5E3D}"/>
                    </a:ext>
                  </a:extLst>
                </p14:cNvPr>
                <p14:cNvContentPartPr/>
                <p14:nvPr/>
              </p14:nvContentPartPr>
              <p14:xfrm>
                <a:off x="1910594" y="4406214"/>
                <a:ext cx="342720" cy="1738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7FC20F9-890A-DD48-8CE9-DF3D144E5E3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895474" y="4390734"/>
                  <a:ext cx="373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9E666E4-4166-6B4F-979D-6C300545308E}"/>
                    </a:ext>
                  </a:extLst>
                </p14:cNvPr>
                <p14:cNvContentPartPr/>
                <p14:nvPr/>
              </p14:nvContentPartPr>
              <p14:xfrm>
                <a:off x="2247554" y="4484334"/>
                <a:ext cx="250200" cy="3355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9E666E4-4166-6B4F-979D-6C300545308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232434" y="4468854"/>
                  <a:ext cx="2804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9FD87EE-02E6-5947-91EE-68C7831A6754}"/>
                    </a:ext>
                  </a:extLst>
                </p14:cNvPr>
                <p14:cNvContentPartPr/>
                <p14:nvPr/>
              </p14:nvContentPartPr>
              <p14:xfrm>
                <a:off x="2522234" y="4449054"/>
                <a:ext cx="163080" cy="2995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9FD87EE-02E6-5947-91EE-68C7831A675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507114" y="4433934"/>
                  <a:ext cx="1936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57CAF0D-1FD6-A24F-84DC-AC393BCC76CA}"/>
                    </a:ext>
                  </a:extLst>
                </p14:cNvPr>
                <p14:cNvContentPartPr/>
                <p14:nvPr/>
              </p14:nvContentPartPr>
              <p14:xfrm>
                <a:off x="2790434" y="4525734"/>
                <a:ext cx="281520" cy="2581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57CAF0D-1FD6-A24F-84DC-AC393BCC76C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774954" y="4510254"/>
                  <a:ext cx="3121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C4B16B4-951A-034D-9B8B-4834AD07E95D}"/>
                    </a:ext>
                  </a:extLst>
                </p14:cNvPr>
                <p14:cNvContentPartPr/>
                <p14:nvPr/>
              </p14:nvContentPartPr>
              <p14:xfrm>
                <a:off x="2899514" y="4509534"/>
                <a:ext cx="47160" cy="1101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C4B16B4-951A-034D-9B8B-4834AD07E95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884394" y="4494054"/>
                  <a:ext cx="777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432791A-B698-6A46-A6A3-A58B8D9DD6B6}"/>
                    </a:ext>
                  </a:extLst>
                </p14:cNvPr>
                <p14:cNvContentPartPr/>
                <p14:nvPr/>
              </p14:nvContentPartPr>
              <p14:xfrm>
                <a:off x="2772074" y="4346094"/>
                <a:ext cx="272160" cy="997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432791A-B698-6A46-A6A3-A58B8D9DD6B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756954" y="4330974"/>
                  <a:ext cx="30276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1D97DE1-0DA7-0F47-89E4-F8F7FC103C37}"/>
              </a:ext>
            </a:extLst>
          </p:cNvPr>
          <p:cNvGrpSpPr/>
          <p:nvPr/>
        </p:nvGrpSpPr>
        <p:grpSpPr>
          <a:xfrm>
            <a:off x="3436634" y="4443294"/>
            <a:ext cx="937080" cy="353880"/>
            <a:chOff x="3436634" y="4443294"/>
            <a:chExt cx="937080" cy="35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A704DC2-D41C-B54D-970E-32B816E85EBB}"/>
                    </a:ext>
                  </a:extLst>
                </p14:cNvPr>
                <p14:cNvContentPartPr/>
                <p14:nvPr/>
              </p14:nvContentPartPr>
              <p14:xfrm>
                <a:off x="3436634" y="4532574"/>
                <a:ext cx="317520" cy="2646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A704DC2-D41C-B54D-970E-32B816E85EB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421514" y="4517454"/>
                  <a:ext cx="3481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DB285B4-EB90-9F40-9937-85450632D1A3}"/>
                    </a:ext>
                  </a:extLst>
                </p14:cNvPr>
                <p14:cNvContentPartPr/>
                <p14:nvPr/>
              </p14:nvContentPartPr>
              <p14:xfrm>
                <a:off x="3754514" y="4563894"/>
                <a:ext cx="131040" cy="1882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DB285B4-EB90-9F40-9937-85450632D1A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739394" y="4548774"/>
                  <a:ext cx="161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EFB95F6-7762-A14F-BAD3-ACF481DA3609}"/>
                    </a:ext>
                  </a:extLst>
                </p14:cNvPr>
                <p14:cNvContentPartPr/>
                <p14:nvPr/>
              </p14:nvContentPartPr>
              <p14:xfrm>
                <a:off x="3699074" y="4583694"/>
                <a:ext cx="113760" cy="673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EFB95F6-7762-A14F-BAD3-ACF481DA360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683954" y="4568574"/>
                  <a:ext cx="144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128DFE5-FB22-3D4A-9176-EA5798D4FFF2}"/>
                    </a:ext>
                  </a:extLst>
                </p14:cNvPr>
                <p14:cNvContentPartPr/>
                <p14:nvPr/>
              </p14:nvContentPartPr>
              <p14:xfrm>
                <a:off x="3677114" y="4462014"/>
                <a:ext cx="114840" cy="709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128DFE5-FB22-3D4A-9176-EA5798D4FFF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661994" y="4446534"/>
                  <a:ext cx="145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4ACB4D7-A99D-2D4E-8302-368E3FC377CC}"/>
                    </a:ext>
                  </a:extLst>
                </p14:cNvPr>
                <p14:cNvContentPartPr/>
                <p14:nvPr/>
              </p14:nvContentPartPr>
              <p14:xfrm>
                <a:off x="3946394" y="4443294"/>
                <a:ext cx="216000" cy="2325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4ACB4D7-A99D-2D4E-8302-368E3FC377C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931274" y="4428174"/>
                  <a:ext cx="2466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0203EEC-CB78-FA47-A66C-04EEBC475253}"/>
                    </a:ext>
                  </a:extLst>
                </p14:cNvPr>
                <p14:cNvContentPartPr/>
                <p14:nvPr/>
              </p14:nvContentPartPr>
              <p14:xfrm>
                <a:off x="4212794" y="4452294"/>
                <a:ext cx="160920" cy="2919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0203EEC-CB78-FA47-A66C-04EEBC47525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197674" y="4437174"/>
                  <a:ext cx="191520" cy="32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0163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F91BAE4-F5C8-5940-8AAD-5E06B8B556C4}"/>
              </a:ext>
            </a:extLst>
          </p:cNvPr>
          <p:cNvGrpSpPr/>
          <p:nvPr/>
        </p:nvGrpSpPr>
        <p:grpSpPr>
          <a:xfrm>
            <a:off x="496514" y="354414"/>
            <a:ext cx="398160" cy="387000"/>
            <a:chOff x="496514" y="354414"/>
            <a:chExt cx="398160" cy="38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93FE83-22A0-044F-8B00-18E059A2A401}"/>
                    </a:ext>
                  </a:extLst>
                </p14:cNvPr>
                <p14:cNvContentPartPr/>
                <p14:nvPr/>
              </p14:nvContentPartPr>
              <p14:xfrm>
                <a:off x="496514" y="354414"/>
                <a:ext cx="303480" cy="387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93FE83-22A0-044F-8B00-18E059A2A40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1394" y="339294"/>
                  <a:ext cx="3340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3E4AF46-4ADB-464D-AA25-051A641C1876}"/>
                    </a:ext>
                  </a:extLst>
                </p14:cNvPr>
                <p14:cNvContentPartPr/>
                <p14:nvPr/>
              </p14:nvContentPartPr>
              <p14:xfrm>
                <a:off x="882794" y="594174"/>
                <a:ext cx="11880" cy="11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3E4AF46-4ADB-464D-AA25-051A641C187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7674" y="578694"/>
                  <a:ext cx="4212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402F7D-63E4-104C-B4DB-6F8861B05AD1}"/>
              </a:ext>
            </a:extLst>
          </p:cNvPr>
          <p:cNvGrpSpPr/>
          <p:nvPr/>
        </p:nvGrpSpPr>
        <p:grpSpPr>
          <a:xfrm>
            <a:off x="1417754" y="246414"/>
            <a:ext cx="1364040" cy="510480"/>
            <a:chOff x="1417754" y="246414"/>
            <a:chExt cx="1364040" cy="51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DD39DE-27B2-AC43-85AA-59ABF1CA61C5}"/>
                    </a:ext>
                  </a:extLst>
                </p14:cNvPr>
                <p14:cNvContentPartPr/>
                <p14:nvPr/>
              </p14:nvContentPartPr>
              <p14:xfrm>
                <a:off x="1513154" y="378174"/>
                <a:ext cx="17640" cy="265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DD39DE-27B2-AC43-85AA-59ABF1CA61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7674" y="363054"/>
                  <a:ext cx="482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34BFA38-CE03-D343-86AC-23B8672D883C}"/>
                    </a:ext>
                  </a:extLst>
                </p14:cNvPr>
                <p14:cNvContentPartPr/>
                <p14:nvPr/>
              </p14:nvContentPartPr>
              <p14:xfrm>
                <a:off x="1417754" y="246414"/>
                <a:ext cx="388080" cy="452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34BFA38-CE03-D343-86AC-23B8672D88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02274" y="231294"/>
                  <a:ext cx="4183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2960D3A-F99A-B84A-978D-7317F913F786}"/>
                    </a:ext>
                  </a:extLst>
                </p14:cNvPr>
                <p14:cNvContentPartPr/>
                <p14:nvPr/>
              </p14:nvContentPartPr>
              <p14:xfrm>
                <a:off x="1779194" y="302934"/>
                <a:ext cx="498240" cy="453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2960D3A-F99A-B84A-978D-7317F913F7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4074" y="287814"/>
                  <a:ext cx="52884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D445CE1-6C25-754B-B3B4-77A3FE7FA730}"/>
                    </a:ext>
                  </a:extLst>
                </p14:cNvPr>
                <p14:cNvContentPartPr/>
                <p14:nvPr/>
              </p14:nvContentPartPr>
              <p14:xfrm>
                <a:off x="2115074" y="437934"/>
                <a:ext cx="426240" cy="192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D445CE1-6C25-754B-B3B4-77A3FE7FA7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99954" y="422454"/>
                  <a:ext cx="4568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50ACEF-D2E1-0C4F-8185-C08A4A7573AC}"/>
                    </a:ext>
                  </a:extLst>
                </p14:cNvPr>
                <p14:cNvContentPartPr/>
                <p14:nvPr/>
              </p14:nvContentPartPr>
              <p14:xfrm>
                <a:off x="2435474" y="370254"/>
                <a:ext cx="20160" cy="24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50ACEF-D2E1-0C4F-8185-C08A4A7573A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20354" y="355134"/>
                  <a:ext cx="507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7914B4-774D-A247-B1A4-EBBDE6DAFAA7}"/>
                    </a:ext>
                  </a:extLst>
                </p14:cNvPr>
                <p14:cNvContentPartPr/>
                <p14:nvPr/>
              </p14:nvContentPartPr>
              <p14:xfrm>
                <a:off x="2606474" y="509214"/>
                <a:ext cx="175320" cy="143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7914B4-774D-A247-B1A4-EBBDE6DAFAA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90994" y="494094"/>
                  <a:ext cx="20556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EDB26CB-DFE5-6A46-A811-8253624415C5}"/>
              </a:ext>
            </a:extLst>
          </p:cNvPr>
          <p:cNvGrpSpPr/>
          <p:nvPr/>
        </p:nvGrpSpPr>
        <p:grpSpPr>
          <a:xfrm>
            <a:off x="4874834" y="269454"/>
            <a:ext cx="1557000" cy="398520"/>
            <a:chOff x="4874834" y="269454"/>
            <a:chExt cx="1557000" cy="3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446E76D-7EC9-F94B-AAF0-2B7FB989D6B6}"/>
                    </a:ext>
                  </a:extLst>
                </p14:cNvPr>
                <p14:cNvContentPartPr/>
                <p14:nvPr/>
              </p14:nvContentPartPr>
              <p14:xfrm>
                <a:off x="4874834" y="339654"/>
                <a:ext cx="152640" cy="30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446E76D-7EC9-F94B-AAF0-2B7FB989D6B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59714" y="324534"/>
                  <a:ext cx="1832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BA13084-9F49-3346-AC3F-A88B09F95877}"/>
                    </a:ext>
                  </a:extLst>
                </p14:cNvPr>
                <p14:cNvContentPartPr/>
                <p14:nvPr/>
              </p14:nvContentPartPr>
              <p14:xfrm>
                <a:off x="4891754" y="514254"/>
                <a:ext cx="210600" cy="61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BA13084-9F49-3346-AC3F-A88B09F9587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76634" y="499134"/>
                  <a:ext cx="241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1A83757-630C-B444-B8CE-46BFC705D1D0}"/>
                    </a:ext>
                  </a:extLst>
                </p14:cNvPr>
                <p14:cNvContentPartPr/>
                <p14:nvPr/>
              </p14:nvContentPartPr>
              <p14:xfrm>
                <a:off x="5128274" y="269454"/>
                <a:ext cx="470880" cy="384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1A83757-630C-B444-B8CE-46BFC705D1D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13154" y="253974"/>
                  <a:ext cx="5014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2C42D83-DB99-A248-8D5B-7EBE9DF1FFBF}"/>
                    </a:ext>
                  </a:extLst>
                </p14:cNvPr>
                <p14:cNvContentPartPr/>
                <p14:nvPr/>
              </p14:nvContentPartPr>
              <p14:xfrm>
                <a:off x="5541554" y="315174"/>
                <a:ext cx="16200" cy="23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2C42D83-DB99-A248-8D5B-7EBE9DF1FFB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26074" y="300054"/>
                  <a:ext cx="464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012D8A7-3249-A142-82C0-A38B790D17EE}"/>
                    </a:ext>
                  </a:extLst>
                </p14:cNvPr>
                <p14:cNvContentPartPr/>
                <p14:nvPr/>
              </p14:nvContentPartPr>
              <p14:xfrm>
                <a:off x="5706794" y="283494"/>
                <a:ext cx="56520" cy="345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012D8A7-3249-A142-82C0-A38B790D17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1674" y="268374"/>
                  <a:ext cx="871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F4DB9EF-81E8-8644-B7F1-C9274B1333F4}"/>
                    </a:ext>
                  </a:extLst>
                </p14:cNvPr>
                <p14:cNvContentPartPr/>
                <p14:nvPr/>
              </p14:nvContentPartPr>
              <p14:xfrm>
                <a:off x="5651714" y="477894"/>
                <a:ext cx="218160" cy="183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F4DB9EF-81E8-8644-B7F1-C9274B1333F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36234" y="462414"/>
                  <a:ext cx="248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B1535E-A868-0C4F-9972-AFC741DEBD7E}"/>
                    </a:ext>
                  </a:extLst>
                </p14:cNvPr>
                <p14:cNvContentPartPr/>
                <p14:nvPr/>
              </p14:nvContentPartPr>
              <p14:xfrm>
                <a:off x="5800034" y="319854"/>
                <a:ext cx="39240" cy="113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B1535E-A868-0C4F-9972-AFC741DEBD7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84914" y="304734"/>
                  <a:ext cx="69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692D84F-2270-CA49-A61F-A58186040814}"/>
                    </a:ext>
                  </a:extLst>
                </p14:cNvPr>
                <p14:cNvContentPartPr/>
                <p14:nvPr/>
              </p14:nvContentPartPr>
              <p14:xfrm>
                <a:off x="6009194" y="457734"/>
                <a:ext cx="422640" cy="210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692D84F-2270-CA49-A61F-A581860408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93714" y="442614"/>
                  <a:ext cx="45324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D64C98-3C37-9C41-8290-22D90B4B874B}"/>
              </a:ext>
            </a:extLst>
          </p:cNvPr>
          <p:cNvGrpSpPr/>
          <p:nvPr/>
        </p:nvGrpSpPr>
        <p:grpSpPr>
          <a:xfrm>
            <a:off x="4992194" y="922134"/>
            <a:ext cx="1349640" cy="858240"/>
            <a:chOff x="4992194" y="922134"/>
            <a:chExt cx="1349640" cy="85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14F5C6B-E0A6-1948-A1A1-64D1F84BD3B7}"/>
                    </a:ext>
                  </a:extLst>
                </p14:cNvPr>
                <p14:cNvContentPartPr/>
                <p14:nvPr/>
              </p14:nvContentPartPr>
              <p14:xfrm>
                <a:off x="4992194" y="930054"/>
                <a:ext cx="227520" cy="333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14F5C6B-E0A6-1948-A1A1-64D1F84BD3B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77074" y="914574"/>
                  <a:ext cx="2577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6295FDC-C835-8E4D-9C11-0326936CC9F3}"/>
                    </a:ext>
                  </a:extLst>
                </p14:cNvPr>
                <p14:cNvContentPartPr/>
                <p14:nvPr/>
              </p14:nvContentPartPr>
              <p14:xfrm>
                <a:off x="5348954" y="1111494"/>
                <a:ext cx="241200" cy="121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6295FDC-C835-8E4D-9C11-0326936CC9F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33834" y="1096374"/>
                  <a:ext cx="271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95AC1A-0AA9-3F4A-A3E0-F82341ADAE4E}"/>
                    </a:ext>
                  </a:extLst>
                </p14:cNvPr>
                <p14:cNvContentPartPr/>
                <p14:nvPr/>
              </p14:nvContentPartPr>
              <p14:xfrm>
                <a:off x="5603834" y="922134"/>
                <a:ext cx="115200" cy="323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95AC1A-0AA9-3F4A-A3E0-F82341ADAE4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88714" y="907014"/>
                  <a:ext cx="1458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281198D-91EB-B744-9E35-B43684AC0707}"/>
                    </a:ext>
                  </a:extLst>
                </p14:cNvPr>
                <p14:cNvContentPartPr/>
                <p14:nvPr/>
              </p14:nvContentPartPr>
              <p14:xfrm>
                <a:off x="5123954" y="1403094"/>
                <a:ext cx="360000" cy="346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281198D-91EB-B744-9E35-B43684AC070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08834" y="1387974"/>
                  <a:ext cx="3902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0681204-2FCC-294C-8B53-5068C89E8790}"/>
                    </a:ext>
                  </a:extLst>
                </p14:cNvPr>
                <p14:cNvContentPartPr/>
                <p14:nvPr/>
              </p14:nvContentPartPr>
              <p14:xfrm>
                <a:off x="5517794" y="1529094"/>
                <a:ext cx="217800" cy="251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0681204-2FCC-294C-8B53-5068C89E879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02674" y="1513614"/>
                  <a:ext cx="2484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F19CBA1-FCD4-8745-BEE9-47A78876F4BC}"/>
                    </a:ext>
                  </a:extLst>
                </p14:cNvPr>
                <p14:cNvContentPartPr/>
                <p14:nvPr/>
              </p14:nvContentPartPr>
              <p14:xfrm>
                <a:off x="5864474" y="1393014"/>
                <a:ext cx="72360" cy="327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F19CBA1-FCD4-8745-BEE9-47A78876F4B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49354" y="1377894"/>
                  <a:ext cx="1026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6500B9B-2A02-6B4D-89AD-2773E9BD54D8}"/>
                    </a:ext>
                  </a:extLst>
                </p14:cNvPr>
                <p14:cNvContentPartPr/>
                <p14:nvPr/>
              </p14:nvContentPartPr>
              <p14:xfrm>
                <a:off x="6093074" y="1363134"/>
                <a:ext cx="196920" cy="321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6500B9B-2A02-6B4D-89AD-2773E9BD54D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77954" y="1347654"/>
                  <a:ext cx="22752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EE0037C-092C-AE41-A1A3-5A6FDF5A0610}"/>
                    </a:ext>
                  </a:extLst>
                </p14:cNvPr>
                <p14:cNvContentPartPr/>
                <p14:nvPr/>
              </p14:nvContentPartPr>
              <p14:xfrm>
                <a:off x="6124754" y="1370334"/>
                <a:ext cx="144720" cy="64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EE0037C-092C-AE41-A1A3-5A6FDF5A06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09634" y="1354854"/>
                  <a:ext cx="1753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23DE3D1-3CB4-FB41-AB32-6C2671011318}"/>
                    </a:ext>
                  </a:extLst>
                </p14:cNvPr>
                <p14:cNvContentPartPr/>
                <p14:nvPr/>
              </p14:nvContentPartPr>
              <p14:xfrm>
                <a:off x="6329594" y="1387254"/>
                <a:ext cx="12240" cy="5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23DE3D1-3CB4-FB41-AB32-6C267101131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14474" y="1371774"/>
                  <a:ext cx="4284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8290FD8-C985-2248-B3BD-FEDEAB1A6BCA}"/>
              </a:ext>
            </a:extLst>
          </p:cNvPr>
          <p:cNvGrpSpPr/>
          <p:nvPr/>
        </p:nvGrpSpPr>
        <p:grpSpPr>
          <a:xfrm>
            <a:off x="5076074" y="2035974"/>
            <a:ext cx="882720" cy="409680"/>
            <a:chOff x="5076074" y="2035974"/>
            <a:chExt cx="882720" cy="40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FBD990A-481B-5940-AE26-36FE441EE504}"/>
                    </a:ext>
                  </a:extLst>
                </p14:cNvPr>
                <p14:cNvContentPartPr/>
                <p14:nvPr/>
              </p14:nvContentPartPr>
              <p14:xfrm>
                <a:off x="5076074" y="2065134"/>
                <a:ext cx="286200" cy="329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FBD990A-481B-5940-AE26-36FE441EE50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60954" y="2050014"/>
                  <a:ext cx="3164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ADBA012-ABF0-924A-AC56-EE8D47DCB070}"/>
                    </a:ext>
                  </a:extLst>
                </p14:cNvPr>
                <p14:cNvContentPartPr/>
                <p14:nvPr/>
              </p14:nvContentPartPr>
              <p14:xfrm>
                <a:off x="5431034" y="2269974"/>
                <a:ext cx="79560" cy="175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ADBA012-ABF0-924A-AC56-EE8D47DCB0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15914" y="2254854"/>
                  <a:ext cx="1101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C534B7B-50FC-AE47-AEA8-F4FDC90DDE43}"/>
                    </a:ext>
                  </a:extLst>
                </p14:cNvPr>
                <p14:cNvContentPartPr/>
                <p14:nvPr/>
              </p14:nvContentPartPr>
              <p14:xfrm>
                <a:off x="5456594" y="2176734"/>
                <a:ext cx="6480" cy="14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C534B7B-50FC-AE47-AEA8-F4FDC90DDE4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41114" y="2161614"/>
                  <a:ext cx="367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FF06851-1CE3-114A-BB84-C29F93030AD3}"/>
                    </a:ext>
                  </a:extLst>
                </p14:cNvPr>
                <p14:cNvContentPartPr/>
                <p14:nvPr/>
              </p14:nvContentPartPr>
              <p14:xfrm>
                <a:off x="5628314" y="2172774"/>
                <a:ext cx="124560" cy="164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FF06851-1CE3-114A-BB84-C29F93030A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12834" y="2157654"/>
                  <a:ext cx="1548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869BA1D-DFD6-BA4E-BE39-00B571A90650}"/>
                    </a:ext>
                  </a:extLst>
                </p14:cNvPr>
                <p14:cNvContentPartPr/>
                <p14:nvPr/>
              </p14:nvContentPartPr>
              <p14:xfrm>
                <a:off x="5911994" y="2277894"/>
                <a:ext cx="46800" cy="112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869BA1D-DFD6-BA4E-BE39-00B571A906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96514" y="2262774"/>
                  <a:ext cx="774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2C861C-57C8-9043-87A2-570521643FF4}"/>
                    </a:ext>
                  </a:extLst>
                </p14:cNvPr>
                <p14:cNvContentPartPr/>
                <p14:nvPr/>
              </p14:nvContentPartPr>
              <p14:xfrm>
                <a:off x="5920634" y="2035974"/>
                <a:ext cx="7560" cy="5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2C861C-57C8-9043-87A2-570521643FF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05154" y="2020854"/>
                  <a:ext cx="3780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270E6FC-B2E7-B043-9229-5923997FB2B0}"/>
              </a:ext>
            </a:extLst>
          </p:cNvPr>
          <p:cNvGrpSpPr/>
          <p:nvPr/>
        </p:nvGrpSpPr>
        <p:grpSpPr>
          <a:xfrm>
            <a:off x="1511354" y="1037334"/>
            <a:ext cx="2765880" cy="2743920"/>
            <a:chOff x="1511354" y="1037334"/>
            <a:chExt cx="2765880" cy="274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51EBC0A-CE32-7147-AB94-138BD98A0EA2}"/>
                    </a:ext>
                  </a:extLst>
                </p14:cNvPr>
                <p14:cNvContentPartPr/>
                <p14:nvPr/>
              </p14:nvContentPartPr>
              <p14:xfrm>
                <a:off x="1676594" y="1096734"/>
                <a:ext cx="73080" cy="297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51EBC0A-CE32-7147-AB94-138BD98A0EA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61474" y="1081614"/>
                  <a:ext cx="1036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1092572-72BE-A141-8212-CB6CB1D86363}"/>
                    </a:ext>
                  </a:extLst>
                </p14:cNvPr>
                <p14:cNvContentPartPr/>
                <p14:nvPr/>
              </p14:nvContentPartPr>
              <p14:xfrm>
                <a:off x="1713674" y="1037334"/>
                <a:ext cx="395640" cy="347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1092572-72BE-A141-8212-CB6CB1D8636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98194" y="1022214"/>
                  <a:ext cx="4262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C9BC289-6DC9-8241-8262-A484552C7386}"/>
                    </a:ext>
                  </a:extLst>
                </p14:cNvPr>
                <p14:cNvContentPartPr/>
                <p14:nvPr/>
              </p14:nvContentPartPr>
              <p14:xfrm>
                <a:off x="2123714" y="1182414"/>
                <a:ext cx="120240" cy="200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C9BC289-6DC9-8241-8262-A484552C738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08594" y="1166934"/>
                  <a:ext cx="1508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F88640A-4E6E-DA4B-ADA3-8CBE1114F67D}"/>
                    </a:ext>
                  </a:extLst>
                </p14:cNvPr>
                <p14:cNvContentPartPr/>
                <p14:nvPr/>
              </p14:nvContentPartPr>
              <p14:xfrm>
                <a:off x="2333234" y="1128414"/>
                <a:ext cx="785520" cy="423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F88640A-4E6E-DA4B-ADA3-8CBE1114F67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318114" y="1113294"/>
                  <a:ext cx="81612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BA8DEE9-09EE-6444-88F0-CCDCABAB647A}"/>
                    </a:ext>
                  </a:extLst>
                </p14:cNvPr>
                <p14:cNvContentPartPr/>
                <p14:nvPr/>
              </p14:nvContentPartPr>
              <p14:xfrm>
                <a:off x="1986194" y="1741854"/>
                <a:ext cx="24480" cy="331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BA8DEE9-09EE-6444-88F0-CCDCABAB647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71074" y="1726734"/>
                  <a:ext cx="550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367DD8F-ACDE-C741-A041-F146A4153D93}"/>
                    </a:ext>
                  </a:extLst>
                </p14:cNvPr>
                <p14:cNvContentPartPr/>
                <p14:nvPr/>
              </p14:nvContentPartPr>
              <p14:xfrm>
                <a:off x="2175554" y="1780734"/>
                <a:ext cx="284760" cy="197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367DD8F-ACDE-C741-A041-F146A4153D9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60434" y="1765254"/>
                  <a:ext cx="3153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916F3BC-2BBF-984D-964D-73165E8F04DE}"/>
                    </a:ext>
                  </a:extLst>
                </p14:cNvPr>
                <p14:cNvContentPartPr/>
                <p14:nvPr/>
              </p14:nvContentPartPr>
              <p14:xfrm>
                <a:off x="2561834" y="1647174"/>
                <a:ext cx="20160" cy="447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916F3BC-2BBF-984D-964D-73165E8F04D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46354" y="1632054"/>
                  <a:ext cx="5076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E60326D-D7CE-B24C-8FFF-0E1C3ECA5EB8}"/>
                    </a:ext>
                  </a:extLst>
                </p14:cNvPr>
                <p14:cNvContentPartPr/>
                <p14:nvPr/>
              </p14:nvContentPartPr>
              <p14:xfrm>
                <a:off x="2671994" y="1733934"/>
                <a:ext cx="355320" cy="251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E60326D-D7CE-B24C-8FFF-0E1C3ECA5EB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56874" y="1718814"/>
                  <a:ext cx="3855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682B7E-4DE5-874C-B18B-851E94CF6633}"/>
                    </a:ext>
                  </a:extLst>
                </p14:cNvPr>
                <p14:cNvContentPartPr/>
                <p14:nvPr/>
              </p14:nvContentPartPr>
              <p14:xfrm>
                <a:off x="1923194" y="2363574"/>
                <a:ext cx="56520" cy="333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D682B7E-4DE5-874C-B18B-851E94CF663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08074" y="2348094"/>
                  <a:ext cx="871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0DF64B2-CB63-4E4E-BDDA-3B5A1C3364E7}"/>
                    </a:ext>
                  </a:extLst>
                </p14:cNvPr>
                <p14:cNvContentPartPr/>
                <p14:nvPr/>
              </p14:nvContentPartPr>
              <p14:xfrm>
                <a:off x="2110394" y="2380134"/>
                <a:ext cx="178200" cy="283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0DF64B2-CB63-4E4E-BDDA-3B5A1C3364E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95274" y="2365014"/>
                  <a:ext cx="2088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401E1D7-F338-2A41-A952-12C8B7B8DF82}"/>
                    </a:ext>
                  </a:extLst>
                </p14:cNvPr>
                <p14:cNvContentPartPr/>
                <p14:nvPr/>
              </p14:nvContentPartPr>
              <p14:xfrm>
                <a:off x="2341154" y="2397414"/>
                <a:ext cx="145080" cy="228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401E1D7-F338-2A41-A952-12C8B7B8DF8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26034" y="2382294"/>
                  <a:ext cx="1756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FADC534-6BD6-8447-9351-49809883AA5D}"/>
                    </a:ext>
                  </a:extLst>
                </p14:cNvPr>
                <p14:cNvContentPartPr/>
                <p14:nvPr/>
              </p14:nvContentPartPr>
              <p14:xfrm>
                <a:off x="2596754" y="2525214"/>
                <a:ext cx="11160" cy="32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FADC534-6BD6-8447-9351-49809883AA5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81634" y="2510094"/>
                  <a:ext cx="41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F51592F-C5E1-2A4B-9E87-DA3E3D1457FA}"/>
                    </a:ext>
                  </a:extLst>
                </p14:cNvPr>
                <p14:cNvContentPartPr/>
                <p14:nvPr/>
              </p14:nvContentPartPr>
              <p14:xfrm>
                <a:off x="2743994" y="2361054"/>
                <a:ext cx="156960" cy="222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F51592F-C5E1-2A4B-9E87-DA3E3D1457F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28874" y="2345934"/>
                  <a:ext cx="1875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7C1E07F-5F10-6D41-8ED6-11A844EA0F77}"/>
                    </a:ext>
                  </a:extLst>
                </p14:cNvPr>
                <p14:cNvContentPartPr/>
                <p14:nvPr/>
              </p14:nvContentPartPr>
              <p14:xfrm>
                <a:off x="3074114" y="2246574"/>
                <a:ext cx="74520" cy="364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7C1E07F-5F10-6D41-8ED6-11A844EA0F7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58994" y="2231094"/>
                  <a:ext cx="1051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2DC6794-5E73-FD43-9CB4-B8442B68C891}"/>
                    </a:ext>
                  </a:extLst>
                </p14:cNvPr>
                <p14:cNvContentPartPr/>
                <p14:nvPr/>
              </p14:nvContentPartPr>
              <p14:xfrm>
                <a:off x="2825714" y="2265294"/>
                <a:ext cx="26280" cy="432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2DC6794-5E73-FD43-9CB4-B8442B68C8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10594" y="2249814"/>
                  <a:ext cx="568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CFC2F83-6733-3245-A7EB-07D3448A120C}"/>
                    </a:ext>
                  </a:extLst>
                </p14:cNvPr>
                <p14:cNvContentPartPr/>
                <p14:nvPr/>
              </p14:nvContentPartPr>
              <p14:xfrm>
                <a:off x="3063674" y="2201934"/>
                <a:ext cx="333000" cy="342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CFC2F83-6733-3245-A7EB-07D3448A120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48554" y="2186454"/>
                  <a:ext cx="3636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6E0C4D1-955F-794C-B187-15AB97636285}"/>
                    </a:ext>
                  </a:extLst>
                </p14:cNvPr>
                <p14:cNvContentPartPr/>
                <p14:nvPr/>
              </p14:nvContentPartPr>
              <p14:xfrm>
                <a:off x="3580274" y="2002134"/>
                <a:ext cx="71280" cy="624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6E0C4D1-955F-794C-B187-15AB9763628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65154" y="1986654"/>
                  <a:ext cx="10188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2A06EE2-EF19-B243-8F02-B595A1C02D83}"/>
                    </a:ext>
                  </a:extLst>
                </p14:cNvPr>
                <p14:cNvContentPartPr/>
                <p14:nvPr/>
              </p14:nvContentPartPr>
              <p14:xfrm>
                <a:off x="3791234" y="2206974"/>
                <a:ext cx="226800" cy="307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2A06EE2-EF19-B243-8F02-B595A1C02D8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776114" y="2191854"/>
                  <a:ext cx="2574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9E1A1F8-9037-A642-BD86-830BB5D3C96A}"/>
                    </a:ext>
                  </a:extLst>
                </p14:cNvPr>
                <p14:cNvContentPartPr/>
                <p14:nvPr/>
              </p14:nvContentPartPr>
              <p14:xfrm>
                <a:off x="4028114" y="2342334"/>
                <a:ext cx="151560" cy="126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9E1A1F8-9037-A642-BD86-830BB5D3C96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12634" y="2326854"/>
                  <a:ext cx="181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4798C64-C705-5D4A-AF15-E2C88679D274}"/>
                    </a:ext>
                  </a:extLst>
                </p14:cNvPr>
                <p14:cNvContentPartPr/>
                <p14:nvPr/>
              </p14:nvContentPartPr>
              <p14:xfrm>
                <a:off x="4256714" y="2380494"/>
                <a:ext cx="20520" cy="13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4798C64-C705-5D4A-AF15-E2C88679D27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41234" y="2365014"/>
                  <a:ext cx="507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B4CE2BD-07CA-8842-A589-A6731075DCAA}"/>
                    </a:ext>
                  </a:extLst>
                </p14:cNvPr>
                <p14:cNvContentPartPr/>
                <p14:nvPr/>
              </p14:nvContentPartPr>
              <p14:xfrm>
                <a:off x="1836434" y="3106974"/>
                <a:ext cx="56520" cy="294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B4CE2BD-07CA-8842-A589-A6731075DCA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21314" y="3091494"/>
                  <a:ext cx="871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7CEE1AD-733B-C64B-875E-D6031BF1168A}"/>
                    </a:ext>
                  </a:extLst>
                </p14:cNvPr>
                <p14:cNvContentPartPr/>
                <p14:nvPr/>
              </p14:nvContentPartPr>
              <p14:xfrm>
                <a:off x="2047034" y="3076374"/>
                <a:ext cx="180000" cy="262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7CEE1AD-733B-C64B-875E-D6031BF1168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31914" y="3061254"/>
                  <a:ext cx="2102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E961B2C-35B5-4049-BAC4-45EAEE59DBE7}"/>
                    </a:ext>
                  </a:extLst>
                </p14:cNvPr>
                <p14:cNvContentPartPr/>
                <p14:nvPr/>
              </p14:nvContentPartPr>
              <p14:xfrm>
                <a:off x="2394074" y="3045054"/>
                <a:ext cx="173880" cy="242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E961B2C-35B5-4049-BAC4-45EAEE59DBE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78594" y="3029934"/>
                  <a:ext cx="2041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F9A8C69-042F-F94C-A663-9F2BCD536D2D}"/>
                    </a:ext>
                  </a:extLst>
                </p14:cNvPr>
                <p14:cNvContentPartPr/>
                <p14:nvPr/>
              </p14:nvContentPartPr>
              <p14:xfrm>
                <a:off x="2750834" y="3150894"/>
                <a:ext cx="14400" cy="18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F9A8C69-042F-F94C-A663-9F2BCD536D2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35714" y="3135414"/>
                  <a:ext cx="45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288C23F-6C2A-2348-A9F6-640B260790B6}"/>
                    </a:ext>
                  </a:extLst>
                </p14:cNvPr>
                <p14:cNvContentPartPr/>
                <p14:nvPr/>
              </p14:nvContentPartPr>
              <p14:xfrm>
                <a:off x="3066194" y="3144414"/>
                <a:ext cx="28800" cy="19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288C23F-6C2A-2348-A9F6-640B260790B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51074" y="3129294"/>
                  <a:ext cx="594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1D32B20-D798-2E45-BE78-BC64D40B8ADE}"/>
                    </a:ext>
                  </a:extLst>
                </p14:cNvPr>
                <p14:cNvContentPartPr/>
                <p14:nvPr/>
              </p14:nvContentPartPr>
              <p14:xfrm>
                <a:off x="3294794" y="3129294"/>
                <a:ext cx="2160" cy="1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1D32B20-D798-2E45-BE78-BC64D40B8AD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79674" y="3114174"/>
                  <a:ext cx="327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26C1542-AAAE-1843-AF51-2EA29E9C1714}"/>
                    </a:ext>
                  </a:extLst>
                </p14:cNvPr>
                <p14:cNvContentPartPr/>
                <p14:nvPr/>
              </p14:nvContentPartPr>
              <p14:xfrm>
                <a:off x="3539234" y="3085374"/>
                <a:ext cx="21600" cy="20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26C1542-AAAE-1843-AF51-2EA29E9C171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24114" y="3070254"/>
                  <a:ext cx="52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F9F241C-0ED0-3944-B547-1838BCB079AE}"/>
                    </a:ext>
                  </a:extLst>
                </p14:cNvPr>
                <p14:cNvContentPartPr/>
                <p14:nvPr/>
              </p14:nvContentPartPr>
              <p14:xfrm>
                <a:off x="3744074" y="3074574"/>
                <a:ext cx="18000" cy="14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F9F241C-0ED0-3944-B547-1838BCB079A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28954" y="3059454"/>
                  <a:ext cx="48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15C9B6E-8D14-EF4F-99E7-4C2E862EC512}"/>
                    </a:ext>
                  </a:extLst>
                </p14:cNvPr>
                <p14:cNvContentPartPr/>
                <p14:nvPr/>
              </p14:nvContentPartPr>
              <p14:xfrm>
                <a:off x="3941354" y="3058374"/>
                <a:ext cx="37800" cy="7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15C9B6E-8D14-EF4F-99E7-4C2E862EC51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26234" y="3043254"/>
                  <a:ext cx="684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B8E3EA3-612A-C44F-97DD-89A83ECE3DAD}"/>
                    </a:ext>
                  </a:extLst>
                </p14:cNvPr>
                <p14:cNvContentPartPr/>
                <p14:nvPr/>
              </p14:nvContentPartPr>
              <p14:xfrm>
                <a:off x="1511354" y="2640054"/>
                <a:ext cx="2527560" cy="1141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B8E3EA3-612A-C44F-97DD-89A83ECE3DA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96234" y="2624574"/>
                  <a:ext cx="2558160" cy="11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2E79FA6-6904-2D4B-956D-3E389CFC8A3E}"/>
              </a:ext>
            </a:extLst>
          </p:cNvPr>
          <p:cNvGrpSpPr/>
          <p:nvPr/>
        </p:nvGrpSpPr>
        <p:grpSpPr>
          <a:xfrm>
            <a:off x="2979434" y="3507654"/>
            <a:ext cx="1486440" cy="662400"/>
            <a:chOff x="2979434" y="3507654"/>
            <a:chExt cx="1486440" cy="66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AD58674-B7AC-7746-BBE4-AA4054A1CD24}"/>
                    </a:ext>
                  </a:extLst>
                </p14:cNvPr>
                <p14:cNvContentPartPr/>
                <p14:nvPr/>
              </p14:nvContentPartPr>
              <p14:xfrm>
                <a:off x="2979434" y="3633654"/>
                <a:ext cx="322560" cy="317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AD58674-B7AC-7746-BBE4-AA4054A1CD2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64314" y="3618534"/>
                  <a:ext cx="3531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4D32CC4-1B6E-4F4E-AF91-2617C606C368}"/>
                    </a:ext>
                  </a:extLst>
                </p14:cNvPr>
                <p14:cNvContentPartPr/>
                <p14:nvPr/>
              </p14:nvContentPartPr>
              <p14:xfrm>
                <a:off x="3229994" y="3776214"/>
                <a:ext cx="209520" cy="147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4D32CC4-1B6E-4F4E-AF91-2617C606C36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14874" y="3761094"/>
                  <a:ext cx="239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EBF111A-24C4-8341-ACCA-D14A3F49ECFD}"/>
                    </a:ext>
                  </a:extLst>
                </p14:cNvPr>
                <p14:cNvContentPartPr/>
                <p14:nvPr/>
              </p14:nvContentPartPr>
              <p14:xfrm>
                <a:off x="3414674" y="3784134"/>
                <a:ext cx="550440" cy="385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EBF111A-24C4-8341-ACCA-D14A3F49ECF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99554" y="3769014"/>
                  <a:ext cx="5810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B78EE93-0A79-E447-A1E1-01EE8B99AB99}"/>
                    </a:ext>
                  </a:extLst>
                </p14:cNvPr>
                <p14:cNvContentPartPr/>
                <p14:nvPr/>
              </p14:nvContentPartPr>
              <p14:xfrm>
                <a:off x="3947834" y="3523494"/>
                <a:ext cx="101160" cy="313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B78EE93-0A79-E447-A1E1-01EE8B99AB9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32354" y="3508014"/>
                  <a:ext cx="1317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97C1DC7-CE21-E541-ABCF-2F7AF1A38350}"/>
                    </a:ext>
                  </a:extLst>
                </p14:cNvPr>
                <p14:cNvContentPartPr/>
                <p14:nvPr/>
              </p14:nvContentPartPr>
              <p14:xfrm>
                <a:off x="4043594" y="3507654"/>
                <a:ext cx="422280" cy="326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7C1DC7-CE21-E541-ABCF-2F7AF1A3835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28474" y="3492534"/>
                  <a:ext cx="4528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41B301B-7F03-2040-9725-C8907E399960}"/>
                    </a:ext>
                  </a:extLst>
                </p14:cNvPr>
                <p14:cNvContentPartPr/>
                <p14:nvPr/>
              </p14:nvContentPartPr>
              <p14:xfrm>
                <a:off x="3893834" y="3587214"/>
                <a:ext cx="261720" cy="157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41B301B-7F03-2040-9725-C8907E39996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878354" y="3572094"/>
                  <a:ext cx="29232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9A1F98A-5201-7340-9BC4-0AD6A476E849}"/>
                  </a:ext>
                </a:extLst>
              </p14:cNvPr>
              <p14:cNvContentPartPr/>
              <p14:nvPr/>
            </p14:nvContentPartPr>
            <p14:xfrm>
              <a:off x="5017394" y="3405054"/>
              <a:ext cx="428760" cy="6069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9A1F98A-5201-7340-9BC4-0AD6A476E84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001914" y="3389574"/>
                <a:ext cx="459000" cy="63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C8401C0B-7AF8-9F46-B379-67AC8A49293B}"/>
              </a:ext>
            </a:extLst>
          </p:cNvPr>
          <p:cNvGrpSpPr/>
          <p:nvPr/>
        </p:nvGrpSpPr>
        <p:grpSpPr>
          <a:xfrm>
            <a:off x="5827754" y="3473454"/>
            <a:ext cx="861840" cy="520920"/>
            <a:chOff x="5827754" y="3473454"/>
            <a:chExt cx="861840" cy="52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A2DED09-209D-0143-A90B-E66A5FEBAAFE}"/>
                    </a:ext>
                  </a:extLst>
                </p14:cNvPr>
                <p14:cNvContentPartPr/>
                <p14:nvPr/>
              </p14:nvContentPartPr>
              <p14:xfrm>
                <a:off x="5827754" y="3507654"/>
                <a:ext cx="6480" cy="4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A2DED09-209D-0143-A90B-E66A5FEBAAF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812634" y="3492174"/>
                  <a:ext cx="36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F41B537-EBAA-8C4F-ADA5-1101CF46962A}"/>
                    </a:ext>
                  </a:extLst>
                </p14:cNvPr>
                <p14:cNvContentPartPr/>
                <p14:nvPr/>
              </p14:nvContentPartPr>
              <p14:xfrm>
                <a:off x="5833154" y="3473454"/>
                <a:ext cx="856440" cy="520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F41B537-EBAA-8C4F-ADA5-1101CF46962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817674" y="3458334"/>
                  <a:ext cx="887040" cy="55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E432555-A48C-4142-B7B6-4A8A8BD1C631}"/>
              </a:ext>
            </a:extLst>
          </p:cNvPr>
          <p:cNvGrpSpPr/>
          <p:nvPr/>
        </p:nvGrpSpPr>
        <p:grpSpPr>
          <a:xfrm>
            <a:off x="7023314" y="3411894"/>
            <a:ext cx="907920" cy="370440"/>
            <a:chOff x="7023314" y="3411894"/>
            <a:chExt cx="907920" cy="37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ACE2A27-CB1F-2E4E-B078-0495A3B3A053}"/>
                    </a:ext>
                  </a:extLst>
                </p14:cNvPr>
                <p14:cNvContentPartPr/>
                <p14:nvPr/>
              </p14:nvContentPartPr>
              <p14:xfrm>
                <a:off x="7023314" y="3411894"/>
                <a:ext cx="166680" cy="370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ACE2A27-CB1F-2E4E-B078-0495A3B3A05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008194" y="3396414"/>
                  <a:ext cx="1969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BE3A62E-6358-EA41-8DD4-9E37F69A83BD}"/>
                    </a:ext>
                  </a:extLst>
                </p14:cNvPr>
                <p14:cNvContentPartPr/>
                <p14:nvPr/>
              </p14:nvContentPartPr>
              <p14:xfrm>
                <a:off x="7267754" y="3436734"/>
                <a:ext cx="113760" cy="191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BE3A62E-6358-EA41-8DD4-9E37F69A83B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252634" y="3421614"/>
                  <a:ext cx="1443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52C995F-17E2-B746-BA46-042FB2B23BCE}"/>
                    </a:ext>
                  </a:extLst>
                </p14:cNvPr>
                <p14:cNvContentPartPr/>
                <p14:nvPr/>
              </p14:nvContentPartPr>
              <p14:xfrm>
                <a:off x="7512194" y="3471654"/>
                <a:ext cx="419040" cy="97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52C995F-17E2-B746-BA46-042FB2B23BC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496714" y="3456174"/>
                  <a:ext cx="44964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B747F57-0822-2142-B201-A15BF8911F18}"/>
              </a:ext>
            </a:extLst>
          </p:cNvPr>
          <p:cNvGrpSpPr/>
          <p:nvPr/>
        </p:nvGrpSpPr>
        <p:grpSpPr>
          <a:xfrm>
            <a:off x="2901314" y="4147374"/>
            <a:ext cx="1553040" cy="759240"/>
            <a:chOff x="2901314" y="4147374"/>
            <a:chExt cx="1553040" cy="75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489D19B-A206-C14F-B661-E42443691391}"/>
                    </a:ext>
                  </a:extLst>
                </p14:cNvPr>
                <p14:cNvContentPartPr/>
                <p14:nvPr/>
              </p14:nvContentPartPr>
              <p14:xfrm>
                <a:off x="2956034" y="4335294"/>
                <a:ext cx="72360" cy="344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489D19B-A206-C14F-B661-E4244369139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940554" y="4320174"/>
                  <a:ext cx="1029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539351F-FD59-BC40-BF22-FA1AE4C6713A}"/>
                    </a:ext>
                  </a:extLst>
                </p14:cNvPr>
                <p14:cNvContentPartPr/>
                <p14:nvPr/>
              </p14:nvContentPartPr>
              <p14:xfrm>
                <a:off x="2901314" y="4379574"/>
                <a:ext cx="570960" cy="364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539351F-FD59-BC40-BF22-FA1AE4C6713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86194" y="4364094"/>
                  <a:ext cx="6015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6977F72-3F1F-4A40-943E-CCF98AADB699}"/>
                    </a:ext>
                  </a:extLst>
                </p14:cNvPr>
                <p14:cNvContentPartPr/>
                <p14:nvPr/>
              </p14:nvContentPartPr>
              <p14:xfrm>
                <a:off x="3373634" y="4429974"/>
                <a:ext cx="360" cy="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6977F72-3F1F-4A40-943E-CCF98AADB69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358514" y="441485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2951008-40EE-3E48-B9FA-B05EA8C877BF}"/>
                    </a:ext>
                  </a:extLst>
                </p14:cNvPr>
                <p14:cNvContentPartPr/>
                <p14:nvPr/>
              </p14:nvContentPartPr>
              <p14:xfrm>
                <a:off x="3420434" y="4489014"/>
                <a:ext cx="346680" cy="221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2951008-40EE-3E48-B9FA-B05EA8C877B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405314" y="4473894"/>
                  <a:ext cx="3772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D99124A-E97E-4747-B83C-C16C3F1A662E}"/>
                    </a:ext>
                  </a:extLst>
                </p14:cNvPr>
                <p14:cNvContentPartPr/>
                <p14:nvPr/>
              </p14:nvContentPartPr>
              <p14:xfrm>
                <a:off x="3657314" y="4429974"/>
                <a:ext cx="29160" cy="10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D99124A-E97E-4747-B83C-C16C3F1A662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42194" y="4414494"/>
                  <a:ext cx="59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FCD5AAB-EA31-7D49-9D03-7614CA4F9824}"/>
                    </a:ext>
                  </a:extLst>
                </p14:cNvPr>
                <p14:cNvContentPartPr/>
                <p14:nvPr/>
              </p14:nvContentPartPr>
              <p14:xfrm>
                <a:off x="3852434" y="4147374"/>
                <a:ext cx="601920" cy="759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FCD5AAB-EA31-7D49-9D03-7614CA4F982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836954" y="4132254"/>
                  <a:ext cx="632520" cy="78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5CEF462-321D-824D-8068-53E32C23C9C2}"/>
                    </a:ext>
                  </a:extLst>
                </p14:cNvPr>
                <p14:cNvContentPartPr/>
                <p14:nvPr/>
              </p14:nvContentPartPr>
              <p14:xfrm>
                <a:off x="4257794" y="4356894"/>
                <a:ext cx="184680" cy="96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5CEF462-321D-824D-8068-53E32C23C9C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242314" y="4341774"/>
                  <a:ext cx="214920" cy="12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82F16B2-607E-C943-A014-0E92E8896EF7}"/>
                  </a:ext>
                </a:extLst>
              </p14:cNvPr>
              <p14:cNvContentPartPr/>
              <p14:nvPr/>
            </p14:nvContentPartPr>
            <p14:xfrm>
              <a:off x="5107034" y="4242774"/>
              <a:ext cx="428400" cy="6523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82F16B2-607E-C943-A014-0E92E8896EF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091914" y="4227654"/>
                <a:ext cx="459000" cy="6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83EEB02-5549-A74F-8B44-82D5D1734E75}"/>
                  </a:ext>
                </a:extLst>
              </p14:cNvPr>
              <p14:cNvContentPartPr/>
              <p14:nvPr/>
            </p14:nvContentPartPr>
            <p14:xfrm>
              <a:off x="5959154" y="4182654"/>
              <a:ext cx="1091880" cy="6138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83EEB02-5549-A74F-8B44-82D5D1734E7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944034" y="4167534"/>
                <a:ext cx="1122480" cy="64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70DAF4F-80FF-8E42-9234-CE9BD3398367}"/>
              </a:ext>
            </a:extLst>
          </p:cNvPr>
          <p:cNvGrpSpPr/>
          <p:nvPr/>
        </p:nvGrpSpPr>
        <p:grpSpPr>
          <a:xfrm>
            <a:off x="7470794" y="3875574"/>
            <a:ext cx="1388160" cy="469440"/>
            <a:chOff x="7470794" y="3875574"/>
            <a:chExt cx="1388160" cy="46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4C6729C-C233-CE41-AD51-4B63588F0D33}"/>
                    </a:ext>
                  </a:extLst>
                </p14:cNvPr>
                <p14:cNvContentPartPr/>
                <p14:nvPr/>
              </p14:nvContentPartPr>
              <p14:xfrm>
                <a:off x="7470794" y="3875574"/>
                <a:ext cx="911520" cy="469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4C6729C-C233-CE41-AD51-4B63588F0D3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55314" y="3860454"/>
                  <a:ext cx="94212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C16F1A7-FBE8-E145-ABF5-36F33414B43B}"/>
                    </a:ext>
                  </a:extLst>
                </p14:cNvPr>
                <p14:cNvContentPartPr/>
                <p14:nvPr/>
              </p14:nvContentPartPr>
              <p14:xfrm>
                <a:off x="8363594" y="3996534"/>
                <a:ext cx="6840" cy="2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C16F1A7-FBE8-E145-ABF5-36F33414B43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348114" y="3981054"/>
                  <a:ext cx="374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772824E-16F1-C247-B40A-2AFE1A48AC95}"/>
                    </a:ext>
                  </a:extLst>
                </p14:cNvPr>
                <p14:cNvContentPartPr/>
                <p14:nvPr/>
              </p14:nvContentPartPr>
              <p14:xfrm>
                <a:off x="8537114" y="4054854"/>
                <a:ext cx="178920" cy="223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772824E-16F1-C247-B40A-2AFE1A48AC9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521634" y="4039734"/>
                  <a:ext cx="2095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A8E1340-C172-0A47-80BF-4085441CC7B5}"/>
                    </a:ext>
                  </a:extLst>
                </p14:cNvPr>
                <p14:cNvContentPartPr/>
                <p14:nvPr/>
              </p14:nvContentPartPr>
              <p14:xfrm>
                <a:off x="8836274" y="4146294"/>
                <a:ext cx="22680" cy="18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A8E1340-C172-0A47-80BF-4085441CC7B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821154" y="4130814"/>
                  <a:ext cx="5328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550576A-144C-944D-8AAD-AEA6D30C1568}"/>
                  </a:ext>
                </a:extLst>
              </p14:cNvPr>
              <p14:cNvContentPartPr/>
              <p14:nvPr/>
            </p14:nvContentPartPr>
            <p14:xfrm>
              <a:off x="8631434" y="3472374"/>
              <a:ext cx="273600" cy="410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550576A-144C-944D-8AAD-AEA6D30C156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616314" y="3457254"/>
                <a:ext cx="304200" cy="7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CD70BEE-8EEB-CA41-A330-A98DAB13383B}"/>
              </a:ext>
            </a:extLst>
          </p:cNvPr>
          <p:cNvGrpSpPr/>
          <p:nvPr/>
        </p:nvGrpSpPr>
        <p:grpSpPr>
          <a:xfrm>
            <a:off x="9495074" y="3239094"/>
            <a:ext cx="2807280" cy="867960"/>
            <a:chOff x="9495074" y="3239094"/>
            <a:chExt cx="2807280" cy="86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94F2745-8A76-D14E-AB16-B07AF328A9FC}"/>
                    </a:ext>
                  </a:extLst>
                </p14:cNvPr>
                <p14:cNvContentPartPr/>
                <p14:nvPr/>
              </p14:nvContentPartPr>
              <p14:xfrm>
                <a:off x="9495074" y="3345294"/>
                <a:ext cx="39240" cy="225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94F2745-8A76-D14E-AB16-B07AF328A9F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479594" y="3330174"/>
                  <a:ext cx="698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DC79039-7267-464D-8C48-CEB4DA8BAB60}"/>
                    </a:ext>
                  </a:extLst>
                </p14:cNvPr>
                <p14:cNvContentPartPr/>
                <p14:nvPr/>
              </p14:nvContentPartPr>
              <p14:xfrm>
                <a:off x="9502994" y="3340614"/>
                <a:ext cx="254160" cy="255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DC79039-7267-464D-8C48-CEB4DA8BAB6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487874" y="3325494"/>
                  <a:ext cx="2847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8DF9F51-F6C2-9D48-853E-A3471C7B4ECA}"/>
                    </a:ext>
                  </a:extLst>
                </p14:cNvPr>
                <p14:cNvContentPartPr/>
                <p14:nvPr/>
              </p14:nvContentPartPr>
              <p14:xfrm>
                <a:off x="9758234" y="3448614"/>
                <a:ext cx="280800" cy="2260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8DF9F51-F6C2-9D48-853E-A3471C7B4EC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743114" y="3433494"/>
                  <a:ext cx="3114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EF1C9C2-169D-E242-94CC-425E25509A12}"/>
                    </a:ext>
                  </a:extLst>
                </p14:cNvPr>
                <p14:cNvContentPartPr/>
                <p14:nvPr/>
              </p14:nvContentPartPr>
              <p14:xfrm>
                <a:off x="10050194" y="3460494"/>
                <a:ext cx="17640" cy="219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EF1C9C2-169D-E242-94CC-425E25509A1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035074" y="3445014"/>
                  <a:ext cx="48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BB41790-D0EB-9842-92A8-2051AD247C8C}"/>
                    </a:ext>
                  </a:extLst>
                </p14:cNvPr>
                <p14:cNvContentPartPr/>
                <p14:nvPr/>
              </p14:nvContentPartPr>
              <p14:xfrm>
                <a:off x="10042634" y="3357894"/>
                <a:ext cx="3600" cy="4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BB41790-D0EB-9842-92A8-2051AD247C8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027154" y="3342774"/>
                  <a:ext cx="342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40895B8-AD6D-044D-ABF5-B266A59889AD}"/>
                    </a:ext>
                  </a:extLst>
                </p14:cNvPr>
                <p14:cNvContentPartPr/>
                <p14:nvPr/>
              </p14:nvContentPartPr>
              <p14:xfrm>
                <a:off x="9991874" y="3454014"/>
                <a:ext cx="264240" cy="241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40895B8-AD6D-044D-ABF5-B266A59889A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976754" y="3438894"/>
                  <a:ext cx="2948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512F17C-A796-1444-880B-C15085E1E38B}"/>
                    </a:ext>
                  </a:extLst>
                </p14:cNvPr>
                <p14:cNvContentPartPr/>
                <p14:nvPr/>
              </p14:nvContentPartPr>
              <p14:xfrm>
                <a:off x="10207874" y="3294894"/>
                <a:ext cx="360" cy="2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512F17C-A796-1444-880B-C15085E1E38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192754" y="3279414"/>
                  <a:ext cx="30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33D10DB-5C87-6D4D-84CD-900FB3C6D19A}"/>
                    </a:ext>
                  </a:extLst>
                </p14:cNvPr>
                <p14:cNvContentPartPr/>
                <p14:nvPr/>
              </p14:nvContentPartPr>
              <p14:xfrm>
                <a:off x="10326314" y="3244134"/>
                <a:ext cx="640080" cy="466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33D10DB-5C87-6D4D-84CD-900FB3C6D19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310834" y="3229014"/>
                  <a:ext cx="67068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0E7D51F-AF6A-7B44-ACB0-4015279E4CE9}"/>
                    </a:ext>
                  </a:extLst>
                </p14:cNvPr>
                <p14:cNvContentPartPr/>
                <p14:nvPr/>
              </p14:nvContentPartPr>
              <p14:xfrm>
                <a:off x="11153954" y="3349974"/>
                <a:ext cx="164520" cy="356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0E7D51F-AF6A-7B44-ACB0-4015279E4CE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138834" y="3334854"/>
                  <a:ext cx="1951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20FBA81-E49C-4A4E-A144-150D81169CDF}"/>
                    </a:ext>
                  </a:extLst>
                </p14:cNvPr>
                <p14:cNvContentPartPr/>
                <p14:nvPr/>
              </p14:nvContentPartPr>
              <p14:xfrm>
                <a:off x="11341154" y="3420894"/>
                <a:ext cx="126720" cy="207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20FBA81-E49C-4A4E-A144-150D81169CD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326034" y="3405774"/>
                  <a:ext cx="1573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515E8D9-6AC7-794F-9C31-69954D6080A1}"/>
                    </a:ext>
                  </a:extLst>
                </p14:cNvPr>
                <p14:cNvContentPartPr/>
                <p14:nvPr/>
              </p14:nvContentPartPr>
              <p14:xfrm>
                <a:off x="11579474" y="3507654"/>
                <a:ext cx="6840" cy="1033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515E8D9-6AC7-794F-9C31-69954D6080A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564354" y="3492534"/>
                  <a:ext cx="374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CAA07BE-B041-CA46-BF43-E20EAC264881}"/>
                    </a:ext>
                  </a:extLst>
                </p14:cNvPr>
                <p14:cNvContentPartPr/>
                <p14:nvPr/>
              </p14:nvContentPartPr>
              <p14:xfrm>
                <a:off x="11563994" y="3317574"/>
                <a:ext cx="720" cy="169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CAA07BE-B041-CA46-BF43-E20EAC26488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548514" y="3302094"/>
                  <a:ext cx="31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C685223-B49B-B34F-9B30-5253A298DC89}"/>
                    </a:ext>
                  </a:extLst>
                </p14:cNvPr>
                <p14:cNvContentPartPr/>
                <p14:nvPr/>
              </p14:nvContentPartPr>
              <p14:xfrm>
                <a:off x="11682074" y="3239094"/>
                <a:ext cx="367920" cy="417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C685223-B49B-B34F-9B30-5253A298DC8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666954" y="3223974"/>
                  <a:ext cx="39852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7FAA768-A27A-9342-A679-416FA44EA1F7}"/>
                    </a:ext>
                  </a:extLst>
                </p14:cNvPr>
                <p14:cNvContentPartPr/>
                <p14:nvPr/>
              </p14:nvContentPartPr>
              <p14:xfrm>
                <a:off x="11918594" y="3402174"/>
                <a:ext cx="383760" cy="428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7FAA768-A27A-9342-A679-416FA44EA1F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903474" y="3387054"/>
                  <a:ext cx="414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10649FA-5AB8-E348-8FB6-B05684B8F175}"/>
                    </a:ext>
                  </a:extLst>
                </p14:cNvPr>
                <p14:cNvContentPartPr/>
                <p14:nvPr/>
              </p14:nvContentPartPr>
              <p14:xfrm>
                <a:off x="10049834" y="3703854"/>
                <a:ext cx="1591560" cy="214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10649FA-5AB8-E348-8FB6-B05684B8F17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034354" y="3688374"/>
                  <a:ext cx="16221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34D1BC4-0C5A-ED48-84E2-AF3230C4602B}"/>
                    </a:ext>
                  </a:extLst>
                </p14:cNvPr>
                <p14:cNvContentPartPr/>
                <p14:nvPr/>
              </p14:nvContentPartPr>
              <p14:xfrm>
                <a:off x="9984314" y="3849654"/>
                <a:ext cx="1027440" cy="257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34D1BC4-0C5A-ED48-84E2-AF3230C4602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969194" y="3834534"/>
                  <a:ext cx="1057680" cy="28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9546341-3BF0-A345-A0FB-BCAACB14FBF5}"/>
                  </a:ext>
                </a:extLst>
              </p14:cNvPr>
              <p14:cNvContentPartPr/>
              <p14:nvPr/>
            </p14:nvContentPartPr>
            <p14:xfrm>
              <a:off x="7092434" y="1981254"/>
              <a:ext cx="2160" cy="54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9546341-3BF0-A345-A0FB-BCAACB14FBF5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077314" y="1966134"/>
                <a:ext cx="32760" cy="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38A3658-9A35-A444-90BB-F3EE4383D470}"/>
              </a:ext>
            </a:extLst>
          </p:cNvPr>
          <p:cNvGrpSpPr/>
          <p:nvPr/>
        </p:nvGrpSpPr>
        <p:grpSpPr>
          <a:xfrm>
            <a:off x="6361274" y="2332974"/>
            <a:ext cx="2466360" cy="576360"/>
            <a:chOff x="6361274" y="2332974"/>
            <a:chExt cx="2466360" cy="57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CE62BFB-FC84-E945-A909-AD0470C0C541}"/>
                    </a:ext>
                  </a:extLst>
                </p14:cNvPr>
                <p14:cNvContentPartPr/>
                <p14:nvPr/>
              </p14:nvContentPartPr>
              <p14:xfrm>
                <a:off x="6361274" y="2332974"/>
                <a:ext cx="2359440" cy="481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CE62BFB-FC84-E945-A909-AD0470C0C54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346154" y="2317854"/>
                  <a:ext cx="239004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BA14123-6C49-D647-908A-7F0ACC063D4A}"/>
                    </a:ext>
                  </a:extLst>
                </p14:cNvPr>
                <p14:cNvContentPartPr/>
                <p14:nvPr/>
              </p14:nvContentPartPr>
              <p14:xfrm>
                <a:off x="8518394" y="2626014"/>
                <a:ext cx="309240" cy="2833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BA14123-6C49-D647-908A-7F0ACC063D4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502914" y="2610534"/>
                  <a:ext cx="339840" cy="31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7588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08AC8F1-9CF7-9246-A6E7-7645C38D68A2}"/>
              </a:ext>
            </a:extLst>
          </p:cNvPr>
          <p:cNvGrpSpPr/>
          <p:nvPr/>
        </p:nvGrpSpPr>
        <p:grpSpPr>
          <a:xfrm>
            <a:off x="1261154" y="323094"/>
            <a:ext cx="2853720" cy="917280"/>
            <a:chOff x="1261154" y="323094"/>
            <a:chExt cx="2853720" cy="91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BA73A63-F42B-2E48-A141-AE479C054DC3}"/>
                    </a:ext>
                  </a:extLst>
                </p14:cNvPr>
                <p14:cNvContentPartPr/>
                <p14:nvPr/>
              </p14:nvContentPartPr>
              <p14:xfrm>
                <a:off x="1597394" y="325254"/>
                <a:ext cx="26640" cy="6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BA73A63-F42B-2E48-A141-AE479C054D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81914" y="310134"/>
                  <a:ext cx="57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B59B6E7-5F64-3747-9CC7-76055FFF8802}"/>
                    </a:ext>
                  </a:extLst>
                </p14:cNvPr>
                <p14:cNvContentPartPr/>
                <p14:nvPr/>
              </p14:nvContentPartPr>
              <p14:xfrm>
                <a:off x="1607114" y="323094"/>
                <a:ext cx="52200" cy="524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B59B6E7-5F64-3747-9CC7-76055FFF88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91994" y="307614"/>
                  <a:ext cx="824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7FE8426-CEA3-DA4F-8FC1-A1F196BD297F}"/>
                    </a:ext>
                  </a:extLst>
                </p14:cNvPr>
                <p14:cNvContentPartPr/>
                <p14:nvPr/>
              </p14:nvContentPartPr>
              <p14:xfrm>
                <a:off x="1537274" y="339654"/>
                <a:ext cx="208800" cy="348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7FE8426-CEA3-DA4F-8FC1-A1F196BD297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22154" y="324174"/>
                  <a:ext cx="2394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4B1D980-E3BB-FF41-AC70-CE46282FD004}"/>
                    </a:ext>
                  </a:extLst>
                </p14:cNvPr>
                <p14:cNvContentPartPr/>
                <p14:nvPr/>
              </p14:nvContentPartPr>
              <p14:xfrm>
                <a:off x="1753274" y="647814"/>
                <a:ext cx="206640" cy="166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4B1D980-E3BB-FF41-AC70-CE46282FD00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38154" y="632694"/>
                  <a:ext cx="2368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302221-F901-9144-A40F-B5CAB532D6FC}"/>
                    </a:ext>
                  </a:extLst>
                </p14:cNvPr>
                <p14:cNvContentPartPr/>
                <p14:nvPr/>
              </p14:nvContentPartPr>
              <p14:xfrm>
                <a:off x="2041274" y="643854"/>
                <a:ext cx="129240" cy="190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302221-F901-9144-A40F-B5CAB532D6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25794" y="628374"/>
                  <a:ext cx="1598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0146465-3F38-3D4E-ABAE-298CDAE27645}"/>
                    </a:ext>
                  </a:extLst>
                </p14:cNvPr>
                <p14:cNvContentPartPr/>
                <p14:nvPr/>
              </p14:nvContentPartPr>
              <p14:xfrm>
                <a:off x="2210474" y="457734"/>
                <a:ext cx="201240" cy="381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0146465-3F38-3D4E-ABAE-298CDAE276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95354" y="442614"/>
                  <a:ext cx="2318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18D41D2-067A-D142-99CC-5C6E4C98A253}"/>
                    </a:ext>
                  </a:extLst>
                </p14:cNvPr>
                <p14:cNvContentPartPr/>
                <p14:nvPr/>
              </p14:nvContentPartPr>
              <p14:xfrm>
                <a:off x="2432234" y="635214"/>
                <a:ext cx="188640" cy="239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18D41D2-067A-D142-99CC-5C6E4C98A2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17114" y="620094"/>
                  <a:ext cx="2192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A8F9C75-6F1F-F248-94F3-D87D1F11E4C6}"/>
                    </a:ext>
                  </a:extLst>
                </p14:cNvPr>
                <p14:cNvContentPartPr/>
                <p14:nvPr/>
              </p14:nvContentPartPr>
              <p14:xfrm>
                <a:off x="2661554" y="447294"/>
                <a:ext cx="267120" cy="401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A8F9C75-6F1F-F248-94F3-D87D1F11E4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46074" y="431814"/>
                  <a:ext cx="2977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DECA64D-5509-4C47-BCDC-51BD45E70FDD}"/>
                    </a:ext>
                  </a:extLst>
                </p14:cNvPr>
                <p14:cNvContentPartPr/>
                <p14:nvPr/>
              </p14:nvContentPartPr>
              <p14:xfrm>
                <a:off x="2963594" y="622614"/>
                <a:ext cx="51480" cy="179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DECA64D-5509-4C47-BCDC-51BD45E70FD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48474" y="607134"/>
                  <a:ext cx="820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81C7F6A-4AF0-C142-BD2E-8B0E31FC4392}"/>
                    </a:ext>
                  </a:extLst>
                </p14:cNvPr>
                <p14:cNvContentPartPr/>
                <p14:nvPr/>
              </p14:nvContentPartPr>
              <p14:xfrm>
                <a:off x="2912474" y="373854"/>
                <a:ext cx="57960" cy="122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81C7F6A-4AF0-C142-BD2E-8B0E31FC439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97354" y="358734"/>
                  <a:ext cx="88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3463BB-5A7B-9C47-9EA4-76ACFB03721E}"/>
                    </a:ext>
                  </a:extLst>
                </p14:cNvPr>
                <p14:cNvContentPartPr/>
                <p14:nvPr/>
              </p14:nvContentPartPr>
              <p14:xfrm>
                <a:off x="3208034" y="435414"/>
                <a:ext cx="206640" cy="402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3463BB-5A7B-9C47-9EA4-76ACFB0372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92914" y="420294"/>
                  <a:ext cx="2368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32F8B51-7482-CE40-ADCD-704B1801468E}"/>
                    </a:ext>
                  </a:extLst>
                </p14:cNvPr>
                <p14:cNvContentPartPr/>
                <p14:nvPr/>
              </p14:nvContentPartPr>
              <p14:xfrm>
                <a:off x="3324674" y="584094"/>
                <a:ext cx="51120" cy="53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32F8B51-7482-CE40-ADCD-704B180146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09554" y="568974"/>
                  <a:ext cx="81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F71E179-5063-3C48-90B6-55EB115F4ACB}"/>
                    </a:ext>
                  </a:extLst>
                </p14:cNvPr>
                <p14:cNvContentPartPr/>
                <p14:nvPr/>
              </p14:nvContentPartPr>
              <p14:xfrm>
                <a:off x="3492074" y="409854"/>
                <a:ext cx="368280" cy="830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F71E179-5063-3C48-90B6-55EB115F4A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76594" y="394374"/>
                  <a:ext cx="39888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32C5A7-4FCE-0A4E-8BFE-2F5A0925ABF3}"/>
                    </a:ext>
                  </a:extLst>
                </p14:cNvPr>
                <p14:cNvContentPartPr/>
                <p14:nvPr/>
              </p14:nvContentPartPr>
              <p14:xfrm>
                <a:off x="3499994" y="484374"/>
                <a:ext cx="286200" cy="122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32C5A7-4FCE-0A4E-8BFE-2F5A0925AB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84514" y="469254"/>
                  <a:ext cx="3168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B255F66-52AE-D14A-A49B-788D5C695B68}"/>
                    </a:ext>
                  </a:extLst>
                </p14:cNvPr>
                <p14:cNvContentPartPr/>
                <p14:nvPr/>
              </p14:nvContentPartPr>
              <p14:xfrm>
                <a:off x="1261154" y="910614"/>
                <a:ext cx="2853720" cy="321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B255F66-52AE-D14A-A49B-788D5C695B6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45674" y="895134"/>
                  <a:ext cx="2884320" cy="35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7A499F-3516-E049-955E-2FD7205B03FD}"/>
              </a:ext>
            </a:extLst>
          </p:cNvPr>
          <p:cNvGrpSpPr/>
          <p:nvPr/>
        </p:nvGrpSpPr>
        <p:grpSpPr>
          <a:xfrm>
            <a:off x="4847114" y="792894"/>
            <a:ext cx="242640" cy="156960"/>
            <a:chOff x="4847114" y="792894"/>
            <a:chExt cx="242640" cy="15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E4EC31-0CC4-2443-A7BD-3955BBAA31CA}"/>
                    </a:ext>
                  </a:extLst>
                </p14:cNvPr>
                <p14:cNvContentPartPr/>
                <p14:nvPr/>
              </p14:nvContentPartPr>
              <p14:xfrm>
                <a:off x="4847114" y="792894"/>
                <a:ext cx="242640" cy="41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E4EC31-0CC4-2443-A7BD-3955BBAA31C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31994" y="777774"/>
                  <a:ext cx="272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907E110-D8F8-B149-9A9E-3F071ABDF840}"/>
                    </a:ext>
                  </a:extLst>
                </p14:cNvPr>
                <p14:cNvContentPartPr/>
                <p14:nvPr/>
              </p14:nvContentPartPr>
              <p14:xfrm>
                <a:off x="4902914" y="944454"/>
                <a:ext cx="155520" cy="5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907E110-D8F8-B149-9A9E-3F071ABDF84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87794" y="929334"/>
                  <a:ext cx="18612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EFE6FC7-3A94-FA46-B41F-DBB4196AB3B6}"/>
                  </a:ext>
                </a:extLst>
              </p14:cNvPr>
              <p14:cNvContentPartPr/>
              <p14:nvPr/>
            </p14:nvContentPartPr>
            <p14:xfrm>
              <a:off x="7529114" y="449094"/>
              <a:ext cx="16560" cy="1440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EFE6FC7-3A94-FA46-B41F-DBB4196AB3B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13994" y="433974"/>
                <a:ext cx="471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47BE7C6-294E-4642-9B0B-A655B6CCFE6A}"/>
                  </a:ext>
                </a:extLst>
              </p14:cNvPr>
              <p14:cNvContentPartPr/>
              <p14:nvPr/>
            </p14:nvContentPartPr>
            <p14:xfrm>
              <a:off x="7487714" y="269454"/>
              <a:ext cx="79200" cy="85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47BE7C6-294E-4642-9B0B-A655B6CCFE6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72594" y="254334"/>
                <a:ext cx="1094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328A70D-3969-1646-9356-4850279AA3E5}"/>
                  </a:ext>
                </a:extLst>
              </p14:cNvPr>
              <p14:cNvContentPartPr/>
              <p14:nvPr/>
            </p14:nvContentPartPr>
            <p14:xfrm>
              <a:off x="7614794" y="449094"/>
              <a:ext cx="201960" cy="160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328A70D-3969-1646-9356-4850279AA3E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99314" y="433614"/>
                <a:ext cx="2325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22E91D3-4274-A04D-B831-B0EDE4A3A0F8}"/>
                  </a:ext>
                </a:extLst>
              </p14:cNvPr>
              <p14:cNvContentPartPr/>
              <p14:nvPr/>
            </p14:nvContentPartPr>
            <p14:xfrm>
              <a:off x="7951754" y="212574"/>
              <a:ext cx="18000" cy="419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22E91D3-4274-A04D-B831-B0EDE4A3A0F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936634" y="197454"/>
                <a:ext cx="4860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05EE3C3-99B5-4244-93E1-28CB9D90A28B}"/>
                  </a:ext>
                </a:extLst>
              </p14:cNvPr>
              <p14:cNvContentPartPr/>
              <p14:nvPr/>
            </p14:nvContentPartPr>
            <p14:xfrm>
              <a:off x="7786514" y="326334"/>
              <a:ext cx="230400" cy="107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05EE3C3-99B5-4244-93E1-28CB9D90A28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71394" y="310854"/>
                <a:ext cx="2610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6D50D38-4E80-B645-A1C6-6A25002F01B6}"/>
                  </a:ext>
                </a:extLst>
              </p14:cNvPr>
              <p14:cNvContentPartPr/>
              <p14:nvPr/>
            </p14:nvContentPartPr>
            <p14:xfrm>
              <a:off x="8069114" y="453774"/>
              <a:ext cx="191520" cy="224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6D50D38-4E80-B645-A1C6-6A25002F01B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53994" y="438294"/>
                <a:ext cx="2221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F7AE3D1-A242-F64A-A016-DAE7F8201D8C}"/>
                  </a:ext>
                </a:extLst>
              </p14:cNvPr>
              <p14:cNvContentPartPr/>
              <p14:nvPr/>
            </p14:nvContentPartPr>
            <p14:xfrm>
              <a:off x="8253074" y="404094"/>
              <a:ext cx="186840" cy="203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F7AE3D1-A242-F64A-A016-DAE7F8201D8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37954" y="388614"/>
                <a:ext cx="2174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F4244E7-350A-CB48-A219-E01D61902D1D}"/>
                  </a:ext>
                </a:extLst>
              </p14:cNvPr>
              <p14:cNvContentPartPr/>
              <p14:nvPr/>
            </p14:nvContentPartPr>
            <p14:xfrm>
              <a:off x="8465834" y="465294"/>
              <a:ext cx="169200" cy="190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F4244E7-350A-CB48-A219-E01D61902D1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50714" y="450174"/>
                <a:ext cx="1998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E14E385-6230-DC48-AE85-E9BC9C4D2A4D}"/>
                  </a:ext>
                </a:extLst>
              </p14:cNvPr>
              <p14:cNvContentPartPr/>
              <p14:nvPr/>
            </p14:nvContentPartPr>
            <p14:xfrm>
              <a:off x="8652314" y="442614"/>
              <a:ext cx="142200" cy="2728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E14E385-6230-DC48-AE85-E9BC9C4D2A4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636834" y="427494"/>
                <a:ext cx="1728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52EC3AD-1DAF-4744-85BB-2F93C79ED21F}"/>
                  </a:ext>
                </a:extLst>
              </p14:cNvPr>
              <p14:cNvContentPartPr/>
              <p14:nvPr/>
            </p14:nvContentPartPr>
            <p14:xfrm>
              <a:off x="8836634" y="310854"/>
              <a:ext cx="98280" cy="405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52EC3AD-1DAF-4744-85BB-2F93C79ED21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821154" y="295734"/>
                <a:ext cx="12888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B4EFA56-E903-1B4F-A050-807F20492350}"/>
                  </a:ext>
                </a:extLst>
              </p14:cNvPr>
              <p14:cNvContentPartPr/>
              <p14:nvPr/>
            </p14:nvContentPartPr>
            <p14:xfrm>
              <a:off x="8811074" y="422094"/>
              <a:ext cx="186480" cy="74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B4EFA56-E903-1B4F-A050-807F2049235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795954" y="406614"/>
                <a:ext cx="21708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0C47623-A559-8545-B322-381EF31B0F1A}"/>
                  </a:ext>
                </a:extLst>
              </p14:cNvPr>
              <p14:cNvContentPartPr/>
              <p14:nvPr/>
            </p14:nvContentPartPr>
            <p14:xfrm>
              <a:off x="9017714" y="159654"/>
              <a:ext cx="395280" cy="518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0C47623-A559-8545-B322-381EF31B0F1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002594" y="144174"/>
                <a:ext cx="42552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AAB11B5-E2CC-D74D-9B1D-07CF36E3AAF8}"/>
                  </a:ext>
                </a:extLst>
              </p14:cNvPr>
              <p14:cNvContentPartPr/>
              <p14:nvPr/>
            </p14:nvContentPartPr>
            <p14:xfrm>
              <a:off x="9710354" y="430014"/>
              <a:ext cx="209520" cy="249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AAB11B5-E2CC-D74D-9B1D-07CF36E3AAF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694874" y="414894"/>
                <a:ext cx="2401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5793C5D-A68F-E449-B368-DC9B4C6B2EEA}"/>
                  </a:ext>
                </a:extLst>
              </p14:cNvPr>
              <p14:cNvContentPartPr/>
              <p14:nvPr/>
            </p14:nvContentPartPr>
            <p14:xfrm>
              <a:off x="9955874" y="392934"/>
              <a:ext cx="97200" cy="245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5793C5D-A68F-E449-B368-DC9B4C6B2EE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940394" y="377814"/>
                <a:ext cx="12780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8B19013-2443-8E40-A984-50C65F36BD25}"/>
                  </a:ext>
                </a:extLst>
              </p14:cNvPr>
              <p14:cNvContentPartPr/>
              <p14:nvPr/>
            </p14:nvContentPartPr>
            <p14:xfrm>
              <a:off x="10098794" y="492654"/>
              <a:ext cx="203040" cy="1807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8B19013-2443-8E40-A984-50C65F36BD2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083674" y="477534"/>
                <a:ext cx="2336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D7E32AB-677A-B141-80C3-7AA9DC53AB77}"/>
                  </a:ext>
                </a:extLst>
              </p14:cNvPr>
              <p14:cNvContentPartPr/>
              <p14:nvPr/>
            </p14:nvContentPartPr>
            <p14:xfrm>
              <a:off x="10302554" y="470334"/>
              <a:ext cx="246240" cy="2098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D7E32AB-677A-B141-80C3-7AA9DC53AB7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287434" y="455214"/>
                <a:ext cx="2768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0693B07-A700-C340-BF40-653D94DFB5CC}"/>
                  </a:ext>
                </a:extLst>
              </p14:cNvPr>
              <p14:cNvContentPartPr/>
              <p14:nvPr/>
            </p14:nvContentPartPr>
            <p14:xfrm>
              <a:off x="10609994" y="338934"/>
              <a:ext cx="18360" cy="3261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0693B07-A700-C340-BF40-653D94DFB5C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594874" y="323454"/>
                <a:ext cx="489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8C335BE-EBCF-1D41-A386-7DB6F49ACDCA}"/>
                  </a:ext>
                </a:extLst>
              </p14:cNvPr>
              <p14:cNvContentPartPr/>
              <p14:nvPr/>
            </p14:nvContentPartPr>
            <p14:xfrm>
              <a:off x="10487954" y="468894"/>
              <a:ext cx="228240" cy="27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8C335BE-EBCF-1D41-A386-7DB6F49ACDC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472474" y="453774"/>
                <a:ext cx="2588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17DB541-C0C6-6243-8AA4-720D99C9065A}"/>
                  </a:ext>
                </a:extLst>
              </p14:cNvPr>
              <p14:cNvContentPartPr/>
              <p14:nvPr/>
            </p14:nvContentPartPr>
            <p14:xfrm>
              <a:off x="10857674" y="476454"/>
              <a:ext cx="129240" cy="187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17DB541-C0C6-6243-8AA4-720D99C9065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842554" y="461334"/>
                <a:ext cx="15984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04A7353-8DD0-874C-B36D-848B3BA98B0B}"/>
                  </a:ext>
                </a:extLst>
              </p14:cNvPr>
              <p14:cNvContentPartPr/>
              <p14:nvPr/>
            </p14:nvContentPartPr>
            <p14:xfrm>
              <a:off x="10765514" y="457014"/>
              <a:ext cx="149760" cy="339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04A7353-8DD0-874C-B36D-848B3BA98B0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750394" y="441894"/>
                <a:ext cx="18036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72CBBB7-5261-3D49-BB5A-2EF5C1D6A86A}"/>
                  </a:ext>
                </a:extLst>
              </p14:cNvPr>
              <p14:cNvContentPartPr/>
              <p14:nvPr/>
            </p14:nvContentPartPr>
            <p14:xfrm>
              <a:off x="6108914" y="836094"/>
              <a:ext cx="5229720" cy="1857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72CBBB7-5261-3D49-BB5A-2EF5C1D6A86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093794" y="820614"/>
                <a:ext cx="52603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5487B95-E5BB-BA41-9894-C6C12C72C98A}"/>
                  </a:ext>
                </a:extLst>
              </p14:cNvPr>
              <p14:cNvContentPartPr/>
              <p14:nvPr/>
            </p14:nvContentPartPr>
            <p14:xfrm>
              <a:off x="6813794" y="1134894"/>
              <a:ext cx="81360" cy="4165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5487B95-E5BB-BA41-9894-C6C12C72C98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798314" y="1119774"/>
                <a:ext cx="11196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FDC8DEE-CBD5-3049-9859-6EEEB7ADAF2C}"/>
                  </a:ext>
                </a:extLst>
              </p14:cNvPr>
              <p14:cNvContentPartPr/>
              <p14:nvPr/>
            </p14:nvContentPartPr>
            <p14:xfrm>
              <a:off x="7002794" y="1121214"/>
              <a:ext cx="46080" cy="3866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FDC8DEE-CBD5-3049-9859-6EEEB7ADAF2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87674" y="1105734"/>
                <a:ext cx="7632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C01B24C-21CE-4C41-98C4-2D87661F037D}"/>
                  </a:ext>
                </a:extLst>
              </p14:cNvPr>
              <p14:cNvContentPartPr/>
              <p14:nvPr/>
            </p14:nvContentPartPr>
            <p14:xfrm>
              <a:off x="6881474" y="1208694"/>
              <a:ext cx="286920" cy="36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C01B24C-21CE-4C41-98C4-2D87661F037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865994" y="1193574"/>
                <a:ext cx="3175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A9CAC2-4F5C-9141-BC70-8B0D88308650}"/>
                  </a:ext>
                </a:extLst>
              </p14:cNvPr>
              <p14:cNvContentPartPr/>
              <p14:nvPr/>
            </p14:nvContentPartPr>
            <p14:xfrm>
              <a:off x="6760874" y="1378254"/>
              <a:ext cx="443520" cy="259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A9CAC2-4F5C-9141-BC70-8B0D8830865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745754" y="1363134"/>
                <a:ext cx="4741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F70668A-D3A3-624B-8935-793EAE03314B}"/>
                  </a:ext>
                </a:extLst>
              </p14:cNvPr>
              <p14:cNvContentPartPr/>
              <p14:nvPr/>
            </p14:nvContentPartPr>
            <p14:xfrm>
              <a:off x="7454594" y="1268814"/>
              <a:ext cx="196560" cy="1922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F70668A-D3A3-624B-8935-793EAE03314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439474" y="1253694"/>
                <a:ext cx="2271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42B7DDB-6AF9-9140-81B5-038B0C1166DD}"/>
                  </a:ext>
                </a:extLst>
              </p14:cNvPr>
              <p14:cNvContentPartPr/>
              <p14:nvPr/>
            </p14:nvContentPartPr>
            <p14:xfrm>
              <a:off x="7792274" y="1126974"/>
              <a:ext cx="57960" cy="5572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42B7DDB-6AF9-9140-81B5-038B0C1166D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777154" y="1111854"/>
                <a:ext cx="8856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19D937B-0D5B-034A-B08F-8803D57E8A41}"/>
                  </a:ext>
                </a:extLst>
              </p14:cNvPr>
              <p14:cNvContentPartPr/>
              <p14:nvPr/>
            </p14:nvContentPartPr>
            <p14:xfrm>
              <a:off x="7685354" y="1370334"/>
              <a:ext cx="244800" cy="151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19D937B-0D5B-034A-B08F-8803D57E8A4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670234" y="1354854"/>
                <a:ext cx="2754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DDC2BA0-E5F0-1245-B493-EEFABF0AD4FF}"/>
                  </a:ext>
                </a:extLst>
              </p14:cNvPr>
              <p14:cNvContentPartPr/>
              <p14:nvPr/>
            </p14:nvContentPartPr>
            <p14:xfrm>
              <a:off x="8134994" y="1221654"/>
              <a:ext cx="174600" cy="3736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DDC2BA0-E5F0-1245-B493-EEFABF0AD4F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119514" y="1206174"/>
                <a:ext cx="20520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B7511CF-B5DC-2146-A556-8837CB5ADEE3}"/>
                  </a:ext>
                </a:extLst>
              </p14:cNvPr>
              <p14:cNvContentPartPr/>
              <p14:nvPr/>
            </p14:nvContentPartPr>
            <p14:xfrm>
              <a:off x="8375834" y="1245774"/>
              <a:ext cx="115200" cy="1818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B7511CF-B5DC-2146-A556-8837CB5ADEE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360714" y="1230654"/>
                <a:ext cx="1458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BE316F8-BA3B-2A4C-8D66-202D7B8308AA}"/>
                  </a:ext>
                </a:extLst>
              </p14:cNvPr>
              <p14:cNvContentPartPr/>
              <p14:nvPr/>
            </p14:nvContentPartPr>
            <p14:xfrm>
              <a:off x="8561594" y="1197894"/>
              <a:ext cx="129240" cy="243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BE316F8-BA3B-2A4C-8D66-202D7B8308A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546474" y="1182774"/>
                <a:ext cx="1598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39AD4EE-C904-7E49-93D7-F72772914E75}"/>
                  </a:ext>
                </a:extLst>
              </p14:cNvPr>
              <p14:cNvContentPartPr/>
              <p14:nvPr/>
            </p14:nvContentPartPr>
            <p14:xfrm>
              <a:off x="8752394" y="1237494"/>
              <a:ext cx="127440" cy="2617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39AD4EE-C904-7E49-93D7-F72772914E7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736914" y="1222014"/>
                <a:ext cx="15804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7AD299E-4CC9-7541-B74B-A0EA63E56D35}"/>
                  </a:ext>
                </a:extLst>
              </p14:cNvPr>
              <p14:cNvContentPartPr/>
              <p14:nvPr/>
            </p14:nvContentPartPr>
            <p14:xfrm>
              <a:off x="8875874" y="1171254"/>
              <a:ext cx="20160" cy="11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7AD299E-4CC9-7541-B74B-A0EA63E56D3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860754" y="1156134"/>
                <a:ext cx="50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97D2993-4B65-A04F-8EF0-0DBEC505BA16}"/>
                  </a:ext>
                </a:extLst>
              </p14:cNvPr>
              <p14:cNvContentPartPr/>
              <p14:nvPr/>
            </p14:nvContentPartPr>
            <p14:xfrm>
              <a:off x="8992514" y="1174134"/>
              <a:ext cx="15120" cy="2682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97D2993-4B65-A04F-8EF0-0DBEC505BA1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977034" y="1159014"/>
                <a:ext cx="4572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D03A09A-F53A-C342-B407-A52EB83B99FC}"/>
                  </a:ext>
                </a:extLst>
              </p14:cNvPr>
              <p14:cNvContentPartPr/>
              <p14:nvPr/>
            </p14:nvContentPartPr>
            <p14:xfrm>
              <a:off x="8959394" y="1012494"/>
              <a:ext cx="11160" cy="43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D03A09A-F53A-C342-B407-A52EB83B99F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944274" y="997374"/>
                <a:ext cx="417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F87846D-333F-BF45-87A8-2C72A388AAA2}"/>
                  </a:ext>
                </a:extLst>
              </p14:cNvPr>
              <p14:cNvContentPartPr/>
              <p14:nvPr/>
            </p14:nvContentPartPr>
            <p14:xfrm>
              <a:off x="9096554" y="1000974"/>
              <a:ext cx="171000" cy="4572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F87846D-333F-BF45-87A8-2C72A388AAA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081434" y="985854"/>
                <a:ext cx="20124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E6B4DD7-CA6C-4041-B0B3-168FDD0173E1}"/>
                  </a:ext>
                </a:extLst>
              </p14:cNvPr>
              <p14:cNvContentPartPr/>
              <p14:nvPr/>
            </p14:nvContentPartPr>
            <p14:xfrm>
              <a:off x="9277994" y="1040214"/>
              <a:ext cx="396000" cy="4438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E6B4DD7-CA6C-4041-B0B3-168FDD0173E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262514" y="1025094"/>
                <a:ext cx="42624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7D703C8-F64D-9540-B3DE-366A9421F0D1}"/>
                  </a:ext>
                </a:extLst>
              </p14:cNvPr>
              <p14:cNvContentPartPr/>
              <p14:nvPr/>
            </p14:nvContentPartPr>
            <p14:xfrm>
              <a:off x="10026794" y="1205454"/>
              <a:ext cx="181440" cy="1940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7D703C8-F64D-9540-B3DE-366A9421F0D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011314" y="1189974"/>
                <a:ext cx="2120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905F37F-49C9-524A-854D-BF35FA507E18}"/>
                  </a:ext>
                </a:extLst>
              </p14:cNvPr>
              <p14:cNvContentPartPr/>
              <p14:nvPr/>
            </p14:nvContentPartPr>
            <p14:xfrm>
              <a:off x="10255394" y="1222374"/>
              <a:ext cx="268560" cy="1965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905F37F-49C9-524A-854D-BF35FA507E1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240274" y="1207254"/>
                <a:ext cx="2991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23440A5-9913-EE4D-A8B9-62742F08BC31}"/>
                  </a:ext>
                </a:extLst>
              </p14:cNvPr>
              <p14:cNvContentPartPr/>
              <p14:nvPr/>
            </p14:nvContentPartPr>
            <p14:xfrm>
              <a:off x="10598474" y="969294"/>
              <a:ext cx="11880" cy="4528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23440A5-9913-EE4D-A8B9-62742F08BC3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582994" y="954174"/>
                <a:ext cx="4248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087A43B-1561-7140-B079-B74F6D385EE6}"/>
                  </a:ext>
                </a:extLst>
              </p14:cNvPr>
              <p14:cNvContentPartPr/>
              <p14:nvPr/>
            </p14:nvContentPartPr>
            <p14:xfrm>
              <a:off x="10477874" y="1114734"/>
              <a:ext cx="321120" cy="676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087A43B-1561-7140-B079-B74F6D385EE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462754" y="1099614"/>
                <a:ext cx="3513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DA0CC0C-D331-C747-9F70-0D82CBAA2AC7}"/>
                  </a:ext>
                </a:extLst>
              </p14:cNvPr>
              <p14:cNvContentPartPr/>
              <p14:nvPr/>
            </p14:nvContentPartPr>
            <p14:xfrm>
              <a:off x="10851914" y="1092414"/>
              <a:ext cx="1023840" cy="3470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DA0CC0C-D331-C747-9F70-0D82CBAA2AC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836434" y="1077294"/>
                <a:ext cx="1054440" cy="37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FE36841E-EEB5-6D4D-B444-736B743BD343}"/>
              </a:ext>
            </a:extLst>
          </p:cNvPr>
          <p:cNvGrpSpPr/>
          <p:nvPr/>
        </p:nvGrpSpPr>
        <p:grpSpPr>
          <a:xfrm>
            <a:off x="5949434" y="299334"/>
            <a:ext cx="1261080" cy="569520"/>
            <a:chOff x="5949434" y="299334"/>
            <a:chExt cx="1261080" cy="56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C2F08DF-6355-0248-84C3-B723B0B4DB82}"/>
                    </a:ext>
                  </a:extLst>
                </p14:cNvPr>
                <p14:cNvContentPartPr/>
                <p14:nvPr/>
              </p14:nvContentPartPr>
              <p14:xfrm>
                <a:off x="6107834" y="332454"/>
                <a:ext cx="55440" cy="367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C2F08DF-6355-0248-84C3-B723B0B4DB8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92354" y="317334"/>
                  <a:ext cx="860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8835C9-0E1F-A844-9FDB-1803C4329EAF}"/>
                    </a:ext>
                  </a:extLst>
                </p14:cNvPr>
                <p14:cNvContentPartPr/>
                <p14:nvPr/>
              </p14:nvContentPartPr>
              <p14:xfrm>
                <a:off x="6298274" y="299334"/>
                <a:ext cx="27000" cy="357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8835C9-0E1F-A844-9FDB-1803C4329EA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82794" y="283854"/>
                  <a:ext cx="57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AF6922B-D2FD-6B4D-A585-DBAE38A435CE}"/>
                    </a:ext>
                  </a:extLst>
                </p14:cNvPr>
                <p14:cNvContentPartPr/>
                <p14:nvPr/>
              </p14:nvContentPartPr>
              <p14:xfrm>
                <a:off x="5949434" y="451614"/>
                <a:ext cx="426600" cy="92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AF6922B-D2FD-6B4D-A585-DBAE38A435C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34314" y="436494"/>
                  <a:ext cx="456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016C29-2958-9E40-ADA4-08AA2012278E}"/>
                    </a:ext>
                  </a:extLst>
                </p14:cNvPr>
                <p14:cNvContentPartPr/>
                <p14:nvPr/>
              </p14:nvContentPartPr>
              <p14:xfrm>
                <a:off x="6004154" y="579414"/>
                <a:ext cx="598680" cy="122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016C29-2958-9E40-ADA4-08AA2012278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989034" y="563934"/>
                  <a:ext cx="628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B2C9DB-3FC1-7246-AEE2-0B23ACAF61E8}"/>
                    </a:ext>
                  </a:extLst>
                </p14:cNvPr>
                <p14:cNvContentPartPr/>
                <p14:nvPr/>
              </p14:nvContentPartPr>
              <p14:xfrm>
                <a:off x="6756194" y="457014"/>
                <a:ext cx="81720" cy="158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B2C9DB-3FC1-7246-AEE2-0B23ACAF61E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40714" y="441894"/>
                  <a:ext cx="1119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9BD2314-0AA5-DA44-8415-A8F5B41D002D}"/>
                    </a:ext>
                  </a:extLst>
                </p14:cNvPr>
                <p14:cNvContentPartPr/>
                <p14:nvPr/>
              </p14:nvContentPartPr>
              <p14:xfrm>
                <a:off x="7006754" y="320934"/>
                <a:ext cx="72000" cy="534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9BD2314-0AA5-DA44-8415-A8F5B41D002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91634" y="305454"/>
                  <a:ext cx="1026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0F4EB54-D8DC-F648-A977-E93DB76F782E}"/>
                    </a:ext>
                  </a:extLst>
                </p14:cNvPr>
                <p14:cNvContentPartPr/>
                <p14:nvPr/>
              </p14:nvContentPartPr>
              <p14:xfrm>
                <a:off x="6889394" y="543054"/>
                <a:ext cx="321120" cy="127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0F4EB54-D8DC-F648-A977-E93DB76F782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73914" y="527934"/>
                  <a:ext cx="3513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9F5A06F-2982-FD46-833C-A4DF9BEBE7A6}"/>
                    </a:ext>
                  </a:extLst>
                </p14:cNvPr>
                <p14:cNvContentPartPr/>
                <p14:nvPr/>
              </p14:nvContentPartPr>
              <p14:xfrm>
                <a:off x="6123674" y="636294"/>
                <a:ext cx="30240" cy="218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9F5A06F-2982-FD46-833C-A4DF9BEBE7A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108194" y="620814"/>
                  <a:ext cx="608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19C2031-9CCF-4343-B612-06AE8FAAB8AF}"/>
                    </a:ext>
                  </a:extLst>
                </p14:cNvPr>
                <p14:cNvContentPartPr/>
                <p14:nvPr/>
              </p14:nvContentPartPr>
              <p14:xfrm>
                <a:off x="6269114" y="385734"/>
                <a:ext cx="76680" cy="483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19C2031-9CCF-4343-B612-06AE8FAAB8A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53634" y="370614"/>
                  <a:ext cx="10728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FBE7A49-5737-5A40-B4CC-EB35CC6C7705}"/>
                    </a:ext>
                  </a:extLst>
                </p14:cNvPr>
                <p14:cNvContentPartPr/>
                <p14:nvPr/>
              </p14:nvContentPartPr>
              <p14:xfrm>
                <a:off x="6330674" y="411294"/>
                <a:ext cx="287280" cy="61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FBE7A49-5737-5A40-B4CC-EB35CC6C770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315554" y="396174"/>
                  <a:ext cx="31752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F486CF7-6600-4743-9226-DE101B37EF6D}"/>
              </a:ext>
            </a:extLst>
          </p:cNvPr>
          <p:cNvGrpSpPr/>
          <p:nvPr/>
        </p:nvGrpSpPr>
        <p:grpSpPr>
          <a:xfrm>
            <a:off x="1559234" y="1873974"/>
            <a:ext cx="773640" cy="494280"/>
            <a:chOff x="1559234" y="1873974"/>
            <a:chExt cx="773640" cy="49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EE55651-6CC3-5B44-9DE4-8499CA27D502}"/>
                    </a:ext>
                  </a:extLst>
                </p14:cNvPr>
                <p14:cNvContentPartPr/>
                <p14:nvPr/>
              </p14:nvContentPartPr>
              <p14:xfrm>
                <a:off x="1718714" y="1901694"/>
                <a:ext cx="39600" cy="425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EE55651-6CC3-5B44-9DE4-8499CA27D50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703234" y="1886214"/>
                  <a:ext cx="6984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89A776E-A52E-C848-BDB5-0957550E7D8A}"/>
                    </a:ext>
                  </a:extLst>
                </p14:cNvPr>
                <p14:cNvContentPartPr/>
                <p14:nvPr/>
              </p14:nvContentPartPr>
              <p14:xfrm>
                <a:off x="1559234" y="1873974"/>
                <a:ext cx="318960" cy="120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89A776E-A52E-C848-BDB5-0957550E7D8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544114" y="1858494"/>
                  <a:ext cx="349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3003F11-1E3D-4C4F-80AB-01C14F4F051E}"/>
                    </a:ext>
                  </a:extLst>
                </p14:cNvPr>
                <p14:cNvContentPartPr/>
                <p14:nvPr/>
              </p14:nvContentPartPr>
              <p14:xfrm>
                <a:off x="1824194" y="2165934"/>
                <a:ext cx="119880" cy="178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3003F11-1E3D-4C4F-80AB-01C14F4F051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09074" y="2150814"/>
                  <a:ext cx="1501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4A57153-D2EB-654B-937E-3A6897EE7246}"/>
                    </a:ext>
                  </a:extLst>
                </p14:cNvPr>
                <p14:cNvContentPartPr/>
                <p14:nvPr/>
              </p14:nvContentPartPr>
              <p14:xfrm>
                <a:off x="2025434" y="2128134"/>
                <a:ext cx="143640" cy="240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4A57153-D2EB-654B-937E-3A6897EE724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09954" y="2113014"/>
                  <a:ext cx="1742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665CDA5-D5A0-D34D-8AE3-14E4F75BFCE2}"/>
                    </a:ext>
                  </a:extLst>
                </p14:cNvPr>
                <p14:cNvContentPartPr/>
                <p14:nvPr/>
              </p14:nvContentPartPr>
              <p14:xfrm>
                <a:off x="2214434" y="2159814"/>
                <a:ext cx="118440" cy="207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665CDA5-D5A0-D34D-8AE3-14E4F75BFCE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199314" y="2144334"/>
                  <a:ext cx="14904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0155923-3E4D-9048-847C-AECCECC78DB3}"/>
              </a:ext>
            </a:extLst>
          </p:cNvPr>
          <p:cNvGrpSpPr/>
          <p:nvPr/>
        </p:nvGrpSpPr>
        <p:grpSpPr>
          <a:xfrm>
            <a:off x="2752634" y="2059374"/>
            <a:ext cx="874080" cy="495360"/>
            <a:chOff x="2752634" y="2059374"/>
            <a:chExt cx="874080" cy="49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C11A839-76BF-2B48-A7B0-58484B4688C3}"/>
                    </a:ext>
                  </a:extLst>
                </p14:cNvPr>
                <p14:cNvContentPartPr/>
                <p14:nvPr/>
              </p14:nvContentPartPr>
              <p14:xfrm>
                <a:off x="2752634" y="2059374"/>
                <a:ext cx="374400" cy="495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C11A839-76BF-2B48-A7B0-58484B4688C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737154" y="2043894"/>
                  <a:ext cx="40464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0CE3509-8A14-4242-BE1B-E40A5D145587}"/>
                    </a:ext>
                  </a:extLst>
                </p14:cNvPr>
                <p14:cNvContentPartPr/>
                <p14:nvPr/>
              </p14:nvContentPartPr>
              <p14:xfrm>
                <a:off x="3382274" y="2194734"/>
                <a:ext cx="244440" cy="216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0CE3509-8A14-4242-BE1B-E40A5D14558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367154" y="2179614"/>
                  <a:ext cx="27468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8AE0783-5633-4D4A-B5CA-774B17561A71}"/>
              </a:ext>
            </a:extLst>
          </p:cNvPr>
          <p:cNvGrpSpPr/>
          <p:nvPr/>
        </p:nvGrpSpPr>
        <p:grpSpPr>
          <a:xfrm>
            <a:off x="3942074" y="2002134"/>
            <a:ext cx="862920" cy="312840"/>
            <a:chOff x="3942074" y="2002134"/>
            <a:chExt cx="862920" cy="3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79ADC50-61BD-D34E-9E72-71B56C4BEEAF}"/>
                    </a:ext>
                  </a:extLst>
                </p14:cNvPr>
                <p14:cNvContentPartPr/>
                <p14:nvPr/>
              </p14:nvContentPartPr>
              <p14:xfrm>
                <a:off x="3942074" y="2049294"/>
                <a:ext cx="233280" cy="228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79ADC50-61BD-D34E-9E72-71B56C4BEEA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26594" y="2034174"/>
                  <a:ext cx="2638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CCCE67E-7661-1C40-827C-AFD9022D2B0C}"/>
                    </a:ext>
                  </a:extLst>
                </p14:cNvPr>
                <p14:cNvContentPartPr/>
                <p14:nvPr/>
              </p14:nvContentPartPr>
              <p14:xfrm>
                <a:off x="4188674" y="2109414"/>
                <a:ext cx="138240" cy="159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CCCE67E-7661-1C40-827C-AFD9022D2B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173194" y="2094294"/>
                  <a:ext cx="1688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5A27C0F-CEB5-C040-B5D5-AF12154A2D11}"/>
                    </a:ext>
                  </a:extLst>
                </p14:cNvPr>
                <p14:cNvContentPartPr/>
                <p14:nvPr/>
              </p14:nvContentPartPr>
              <p14:xfrm>
                <a:off x="4414034" y="2104374"/>
                <a:ext cx="8280" cy="167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5A27C0F-CEB5-C040-B5D5-AF12154A2D1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398914" y="2089254"/>
                  <a:ext cx="388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B39BB1F-366D-BF44-81ED-386F6CBC042B}"/>
                    </a:ext>
                  </a:extLst>
                </p14:cNvPr>
                <p14:cNvContentPartPr/>
                <p14:nvPr/>
              </p14:nvContentPartPr>
              <p14:xfrm>
                <a:off x="4398554" y="2002134"/>
                <a:ext cx="6840" cy="2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B39BB1F-366D-BF44-81ED-386F6CBC042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383074" y="1986654"/>
                  <a:ext cx="374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51A00D9-1705-974F-BAFB-CEC9899DDA62}"/>
                    </a:ext>
                  </a:extLst>
                </p14:cNvPr>
                <p14:cNvContentPartPr/>
                <p14:nvPr/>
              </p14:nvContentPartPr>
              <p14:xfrm>
                <a:off x="4485314" y="2128134"/>
                <a:ext cx="319680" cy="186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51A00D9-1705-974F-BAFB-CEC9899DDA6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469834" y="2113014"/>
                  <a:ext cx="34992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BB9EACA-ECE3-7B49-8AE2-2B8BE06411C9}"/>
              </a:ext>
            </a:extLst>
          </p:cNvPr>
          <p:cNvGrpSpPr/>
          <p:nvPr/>
        </p:nvGrpSpPr>
        <p:grpSpPr>
          <a:xfrm>
            <a:off x="981794" y="2777574"/>
            <a:ext cx="706320" cy="718560"/>
            <a:chOff x="981794" y="2777574"/>
            <a:chExt cx="706320" cy="71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7C2E004-EDB3-1143-9ABA-13C7A7476C3F}"/>
                    </a:ext>
                  </a:extLst>
                </p14:cNvPr>
                <p14:cNvContentPartPr/>
                <p14:nvPr/>
              </p14:nvContentPartPr>
              <p14:xfrm>
                <a:off x="981794" y="2777574"/>
                <a:ext cx="706320" cy="718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7C2E004-EDB3-1143-9ABA-13C7A7476C3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66674" y="2762454"/>
                  <a:ext cx="736920" cy="74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BE94033-27C8-4340-BBF1-867B33B0C438}"/>
                    </a:ext>
                  </a:extLst>
                </p14:cNvPr>
                <p14:cNvContentPartPr/>
                <p14:nvPr/>
              </p14:nvContentPartPr>
              <p14:xfrm>
                <a:off x="1170794" y="2937774"/>
                <a:ext cx="279360" cy="371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BE94033-27C8-4340-BBF1-867B33B0C43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5674" y="2922654"/>
                  <a:ext cx="3096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80EDD26-1DA0-5A42-ABF9-9EF0C4405A06}"/>
                    </a:ext>
                  </a:extLst>
                </p14:cNvPr>
                <p14:cNvContentPartPr/>
                <p14:nvPr/>
              </p14:nvContentPartPr>
              <p14:xfrm>
                <a:off x="1290314" y="2889894"/>
                <a:ext cx="57600" cy="441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80EDD26-1DA0-5A42-ABF9-9EF0C4405A0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275194" y="2874774"/>
                  <a:ext cx="8820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AC67F2C-B7E2-2847-BA10-630A180617F3}"/>
                    </a:ext>
                  </a:extLst>
                </p14:cNvPr>
                <p14:cNvContentPartPr/>
                <p14:nvPr/>
              </p14:nvContentPartPr>
              <p14:xfrm>
                <a:off x="1383194" y="2845614"/>
                <a:ext cx="24480" cy="492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AC67F2C-B7E2-2847-BA10-630A180617F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367714" y="2830134"/>
                  <a:ext cx="55080" cy="52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7A07EB0-4DC3-DF41-AE75-3F9CBD9605A5}"/>
              </a:ext>
            </a:extLst>
          </p:cNvPr>
          <p:cNvGrpSpPr/>
          <p:nvPr/>
        </p:nvGrpSpPr>
        <p:grpSpPr>
          <a:xfrm>
            <a:off x="1861994" y="2628894"/>
            <a:ext cx="1757880" cy="1133280"/>
            <a:chOff x="1861994" y="2628894"/>
            <a:chExt cx="1757880" cy="113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37F8121-0E90-7347-823A-8B5EA320D98B}"/>
                    </a:ext>
                  </a:extLst>
                </p14:cNvPr>
                <p14:cNvContentPartPr/>
                <p14:nvPr/>
              </p14:nvContentPartPr>
              <p14:xfrm>
                <a:off x="1954874" y="2865774"/>
                <a:ext cx="366480" cy="257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37F8121-0E90-7347-823A-8B5EA320D98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939394" y="2850654"/>
                  <a:ext cx="3970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C4B8719-BA2B-6946-95C3-0E60A7739874}"/>
                    </a:ext>
                  </a:extLst>
                </p14:cNvPr>
                <p14:cNvContentPartPr/>
                <p14:nvPr/>
              </p14:nvContentPartPr>
              <p14:xfrm>
                <a:off x="1861994" y="3120294"/>
                <a:ext cx="352800" cy="345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C4B8719-BA2B-6946-95C3-0E60A773987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846874" y="3105174"/>
                  <a:ext cx="3834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943F5F1-0926-6340-89F2-0FCACE444E2F}"/>
                    </a:ext>
                  </a:extLst>
                </p14:cNvPr>
                <p14:cNvContentPartPr/>
                <p14:nvPr/>
              </p14:nvContentPartPr>
              <p14:xfrm>
                <a:off x="2490914" y="2686494"/>
                <a:ext cx="21600" cy="306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943F5F1-0926-6340-89F2-0FCACE444E2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75434" y="2671374"/>
                  <a:ext cx="522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0122212-EAF4-B143-8C72-75CCEC532B70}"/>
                    </a:ext>
                  </a:extLst>
                </p14:cNvPr>
                <p14:cNvContentPartPr/>
                <p14:nvPr/>
              </p14:nvContentPartPr>
              <p14:xfrm>
                <a:off x="2384714" y="2653374"/>
                <a:ext cx="342000" cy="403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0122212-EAF4-B143-8C72-75CCEC532B7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369594" y="2638254"/>
                  <a:ext cx="37224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9C3A762-191A-7A45-913B-82B9B0AE7F63}"/>
                    </a:ext>
                  </a:extLst>
                </p14:cNvPr>
                <p14:cNvContentPartPr/>
                <p14:nvPr/>
              </p14:nvContentPartPr>
              <p14:xfrm>
                <a:off x="2819954" y="2812134"/>
                <a:ext cx="427680" cy="181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9C3A762-191A-7A45-913B-82B9B0AE7F6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04474" y="2797014"/>
                  <a:ext cx="4579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BE20DB0-FBC7-A44A-B475-4A91D66A700F}"/>
                    </a:ext>
                  </a:extLst>
                </p14:cNvPr>
                <p14:cNvContentPartPr/>
                <p14:nvPr/>
              </p14:nvContentPartPr>
              <p14:xfrm>
                <a:off x="3269954" y="2628894"/>
                <a:ext cx="349920" cy="389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BE20DB0-FBC7-A44A-B475-4A91D66A700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254474" y="2613414"/>
                  <a:ext cx="3805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A9A1956-61A5-2A40-9A64-35279F746A59}"/>
                    </a:ext>
                  </a:extLst>
                </p14:cNvPr>
                <p14:cNvContentPartPr/>
                <p14:nvPr/>
              </p14:nvContentPartPr>
              <p14:xfrm>
                <a:off x="2609714" y="3271134"/>
                <a:ext cx="12240" cy="291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A9A1956-61A5-2A40-9A64-35279F746A5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594594" y="3256014"/>
                  <a:ext cx="428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EBCB5B4-29E1-4940-BF4D-BB6814BF8D71}"/>
                    </a:ext>
                  </a:extLst>
                </p14:cNvPr>
                <p14:cNvContentPartPr/>
                <p14:nvPr/>
              </p14:nvContentPartPr>
              <p14:xfrm>
                <a:off x="2487314" y="3222894"/>
                <a:ext cx="322920" cy="166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EBCB5B4-29E1-4940-BF4D-BB6814BF8D7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471834" y="3207774"/>
                  <a:ext cx="353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D78B046-5BC5-6A48-860C-5B1CA474514A}"/>
                    </a:ext>
                  </a:extLst>
                </p14:cNvPr>
                <p14:cNvContentPartPr/>
                <p14:nvPr/>
              </p14:nvContentPartPr>
              <p14:xfrm>
                <a:off x="2727074" y="3412614"/>
                <a:ext cx="313200" cy="184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D78B046-5BC5-6A48-860C-5B1CA474514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711594" y="3397134"/>
                  <a:ext cx="3438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9B271B2-7771-2244-A162-B91B8AD147A9}"/>
                    </a:ext>
                  </a:extLst>
                </p14:cNvPr>
                <p14:cNvContentPartPr/>
                <p14:nvPr/>
              </p14:nvContentPartPr>
              <p14:xfrm>
                <a:off x="2999954" y="3347094"/>
                <a:ext cx="3240" cy="3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9B271B2-7771-2244-A162-B91B8AD147A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984834" y="3331974"/>
                  <a:ext cx="33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DFB3FBD-004B-454B-B058-A75434BFC19D}"/>
                    </a:ext>
                  </a:extLst>
                </p14:cNvPr>
                <p14:cNvContentPartPr/>
                <p14:nvPr/>
              </p14:nvContentPartPr>
              <p14:xfrm>
                <a:off x="3137114" y="3208134"/>
                <a:ext cx="19440" cy="278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DFB3FBD-004B-454B-B058-A75434BFC19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121994" y="3193014"/>
                  <a:ext cx="500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72491EC-E838-3F44-8197-A4B03EE553E6}"/>
                    </a:ext>
                  </a:extLst>
                </p14:cNvPr>
                <p14:cNvContentPartPr/>
                <p14:nvPr/>
              </p14:nvContentPartPr>
              <p14:xfrm>
                <a:off x="3257354" y="3397134"/>
                <a:ext cx="172800" cy="217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72491EC-E838-3F44-8197-A4B03EE553E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241874" y="3382014"/>
                  <a:ext cx="2034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64E4889-7812-A24E-A195-AD49A7E467D7}"/>
                    </a:ext>
                  </a:extLst>
                </p14:cNvPr>
                <p14:cNvContentPartPr/>
                <p14:nvPr/>
              </p14:nvContentPartPr>
              <p14:xfrm>
                <a:off x="3203354" y="3428814"/>
                <a:ext cx="123480" cy="333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64E4889-7812-A24E-A195-AD49A7E467D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187874" y="3413694"/>
                  <a:ext cx="15408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6802AEC-76EE-E646-A36F-6D9264DB0DEF}"/>
              </a:ext>
            </a:extLst>
          </p:cNvPr>
          <p:cNvGrpSpPr/>
          <p:nvPr/>
        </p:nvGrpSpPr>
        <p:grpSpPr>
          <a:xfrm>
            <a:off x="962714" y="4016334"/>
            <a:ext cx="1782720" cy="489600"/>
            <a:chOff x="962714" y="4016334"/>
            <a:chExt cx="1782720" cy="48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1D3DBCA-DBC2-1B47-BB13-7868A7A3215A}"/>
                    </a:ext>
                  </a:extLst>
                </p14:cNvPr>
                <p14:cNvContentPartPr/>
                <p14:nvPr/>
              </p14:nvContentPartPr>
              <p14:xfrm>
                <a:off x="1122194" y="4098774"/>
                <a:ext cx="86040" cy="407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1D3DBCA-DBC2-1B47-BB13-7868A7A3215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07074" y="4083654"/>
                  <a:ext cx="1162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8AF713E-0016-3D4C-A65D-50A7C1CF0116}"/>
                    </a:ext>
                  </a:extLst>
                </p14:cNvPr>
                <p14:cNvContentPartPr/>
                <p14:nvPr/>
              </p14:nvContentPartPr>
              <p14:xfrm>
                <a:off x="1303274" y="4106694"/>
                <a:ext cx="22320" cy="352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8AF713E-0016-3D4C-A65D-50A7C1CF011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88154" y="4091574"/>
                  <a:ext cx="529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B167BAE-CEC3-8245-9EF2-8356C63063C7}"/>
                    </a:ext>
                  </a:extLst>
                </p14:cNvPr>
                <p14:cNvContentPartPr/>
                <p14:nvPr/>
              </p14:nvContentPartPr>
              <p14:xfrm>
                <a:off x="962714" y="4196694"/>
                <a:ext cx="448560" cy="47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B167BAE-CEC3-8245-9EF2-8356C63063C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47594" y="4181214"/>
                  <a:ext cx="4788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5A382DF-4573-D248-B904-0197C0345A43}"/>
                    </a:ext>
                  </a:extLst>
                </p14:cNvPr>
                <p14:cNvContentPartPr/>
                <p14:nvPr/>
              </p14:nvContentPartPr>
              <p14:xfrm>
                <a:off x="973874" y="4306854"/>
                <a:ext cx="682560" cy="109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5A382DF-4573-D248-B904-0197C0345A4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58394" y="4291734"/>
                  <a:ext cx="712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B13B41A-9B99-FF44-B7A3-AFA3C8B8F278}"/>
                    </a:ext>
                  </a:extLst>
                </p14:cNvPr>
                <p14:cNvContentPartPr/>
                <p14:nvPr/>
              </p14:nvContentPartPr>
              <p14:xfrm>
                <a:off x="1962434" y="4089054"/>
                <a:ext cx="8280" cy="272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B13B41A-9B99-FF44-B7A3-AFA3C8B8F27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947314" y="4073934"/>
                  <a:ext cx="388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ABD393D-BBEC-A74A-A04C-E56F2E24DCEF}"/>
                    </a:ext>
                  </a:extLst>
                </p14:cNvPr>
                <p14:cNvContentPartPr/>
                <p14:nvPr/>
              </p14:nvContentPartPr>
              <p14:xfrm>
                <a:off x="1815194" y="4054134"/>
                <a:ext cx="295200" cy="147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ABD393D-BBEC-A74A-A04C-E56F2E24DCE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800074" y="4039014"/>
                  <a:ext cx="3254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8CA8153-6946-4048-9F46-B0137F7218DC}"/>
                    </a:ext>
                  </a:extLst>
                </p14:cNvPr>
                <p14:cNvContentPartPr/>
                <p14:nvPr/>
              </p14:nvContentPartPr>
              <p14:xfrm>
                <a:off x="2142074" y="4194894"/>
                <a:ext cx="115920" cy="161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8CA8153-6946-4048-9F46-B0137F7218D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126954" y="4179774"/>
                  <a:ext cx="146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0DDE0C5-B4D4-A04C-B912-8F5EDFE49F87}"/>
                    </a:ext>
                  </a:extLst>
                </p14:cNvPr>
                <p14:cNvContentPartPr/>
                <p14:nvPr/>
              </p14:nvContentPartPr>
              <p14:xfrm>
                <a:off x="2380394" y="4067454"/>
                <a:ext cx="19440" cy="3448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0DDE0C5-B4D4-A04C-B912-8F5EDFE49F8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365274" y="4051974"/>
                  <a:ext cx="500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A95470B-730D-004E-914F-E75AD7D3462E}"/>
                    </a:ext>
                  </a:extLst>
                </p14:cNvPr>
                <p14:cNvContentPartPr/>
                <p14:nvPr/>
              </p14:nvContentPartPr>
              <p14:xfrm>
                <a:off x="2290034" y="4229814"/>
                <a:ext cx="252360" cy="58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A95470B-730D-004E-914F-E75AD7D3462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274914" y="4214694"/>
                  <a:ext cx="2826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9579FE1-40F4-6549-8546-1D966C88AEF5}"/>
                    </a:ext>
                  </a:extLst>
                </p14:cNvPr>
                <p14:cNvContentPartPr/>
                <p14:nvPr/>
              </p14:nvContentPartPr>
              <p14:xfrm>
                <a:off x="2522234" y="4016334"/>
                <a:ext cx="223200" cy="3884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9579FE1-40F4-6549-8546-1D966C88AEF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507114" y="4001214"/>
                  <a:ext cx="253800" cy="41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7E7BEEB-D408-E64B-BEB1-986C56B87F91}"/>
              </a:ext>
            </a:extLst>
          </p:cNvPr>
          <p:cNvGrpSpPr/>
          <p:nvPr/>
        </p:nvGrpSpPr>
        <p:grpSpPr>
          <a:xfrm>
            <a:off x="3084194" y="3909774"/>
            <a:ext cx="1825920" cy="401400"/>
            <a:chOff x="3084194" y="3909774"/>
            <a:chExt cx="1825920" cy="40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2D1FE9A-E24C-8341-8101-2A0EF6FD3D0A}"/>
                    </a:ext>
                  </a:extLst>
                </p14:cNvPr>
                <p14:cNvContentPartPr/>
                <p14:nvPr/>
              </p14:nvContentPartPr>
              <p14:xfrm>
                <a:off x="3084194" y="4075374"/>
                <a:ext cx="150120" cy="200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2D1FE9A-E24C-8341-8101-2A0EF6FD3D0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068714" y="4060254"/>
                  <a:ext cx="1807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7F08558-352E-154B-8234-EC367AC620B5}"/>
                    </a:ext>
                  </a:extLst>
                </p14:cNvPr>
                <p14:cNvContentPartPr/>
                <p14:nvPr/>
              </p14:nvContentPartPr>
              <p14:xfrm>
                <a:off x="3318554" y="4113174"/>
                <a:ext cx="281520" cy="185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7F08558-352E-154B-8234-EC367AC620B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303074" y="4098054"/>
                  <a:ext cx="311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C1BE0B1-2B71-534D-B634-556040CE2B91}"/>
                    </a:ext>
                  </a:extLst>
                </p14:cNvPr>
                <p14:cNvContentPartPr/>
                <p14:nvPr/>
              </p14:nvContentPartPr>
              <p14:xfrm>
                <a:off x="3625994" y="3909774"/>
                <a:ext cx="59760" cy="3697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C1BE0B1-2B71-534D-B634-556040CE2B9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610514" y="3894294"/>
                  <a:ext cx="900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3B8C65E-A2E2-6D4A-8F0E-0505155E2570}"/>
                    </a:ext>
                  </a:extLst>
                </p14:cNvPr>
                <p14:cNvContentPartPr/>
                <p14:nvPr/>
              </p14:nvContentPartPr>
              <p14:xfrm>
                <a:off x="3547154" y="4035414"/>
                <a:ext cx="267840" cy="55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3B8C65E-A2E2-6D4A-8F0E-0505155E257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531674" y="4019934"/>
                  <a:ext cx="2984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1473F99-D9D8-ED43-8D73-B8321082C4F4}"/>
                    </a:ext>
                  </a:extLst>
                </p14:cNvPr>
                <p14:cNvContentPartPr/>
                <p14:nvPr/>
              </p14:nvContentPartPr>
              <p14:xfrm>
                <a:off x="3861074" y="4019934"/>
                <a:ext cx="276120" cy="212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1473F99-D9D8-ED43-8D73-B8321082C4F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845954" y="4004814"/>
                  <a:ext cx="3063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8A32D7A-CE3C-1940-8F3E-CC26DEFFE5EA}"/>
                    </a:ext>
                  </a:extLst>
                </p14:cNvPr>
                <p14:cNvContentPartPr/>
                <p14:nvPr/>
              </p14:nvContentPartPr>
              <p14:xfrm>
                <a:off x="4177874" y="3968814"/>
                <a:ext cx="732240" cy="342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8A32D7A-CE3C-1940-8F3E-CC26DEFFE5E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62394" y="3953694"/>
                  <a:ext cx="762480" cy="37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6AE3BC2-4FF7-4A40-A1E0-B851FDFFB9B9}"/>
                  </a:ext>
                </a:extLst>
              </p14:cNvPr>
              <p14:cNvContentPartPr/>
              <p14:nvPr/>
            </p14:nvContentPartPr>
            <p14:xfrm>
              <a:off x="5068154" y="4079334"/>
              <a:ext cx="244440" cy="460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6AE3BC2-4FF7-4A40-A1E0-B851FDFFB9B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053034" y="4063854"/>
                <a:ext cx="2746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E0D3DA1-F15A-B247-955C-AE4EDBF8260E}"/>
                  </a:ext>
                </a:extLst>
              </p14:cNvPr>
              <p14:cNvContentPartPr/>
              <p14:nvPr/>
            </p14:nvContentPartPr>
            <p14:xfrm>
              <a:off x="5074994" y="4273734"/>
              <a:ext cx="294120" cy="363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E0D3DA1-F15A-B247-955C-AE4EDBF8260E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059874" y="4258614"/>
                <a:ext cx="3247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045C00F-3032-6C41-98E4-92D0BDF7C939}"/>
                  </a:ext>
                </a:extLst>
              </p14:cNvPr>
              <p14:cNvContentPartPr/>
              <p14:nvPr/>
            </p14:nvContentPartPr>
            <p14:xfrm>
              <a:off x="5745314" y="3907974"/>
              <a:ext cx="496080" cy="4896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045C00F-3032-6C41-98E4-92D0BDF7C939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729834" y="3892854"/>
                <a:ext cx="526680" cy="52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E7EFCB1-252D-AA42-9440-2A7A0C3EFD8C}"/>
              </a:ext>
            </a:extLst>
          </p:cNvPr>
          <p:cNvGrpSpPr/>
          <p:nvPr/>
        </p:nvGrpSpPr>
        <p:grpSpPr>
          <a:xfrm>
            <a:off x="1166834" y="4973934"/>
            <a:ext cx="1053000" cy="581040"/>
            <a:chOff x="1166834" y="4973934"/>
            <a:chExt cx="1053000" cy="58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2E2FF6F-DB3C-1741-9CC3-67FCC2CA176D}"/>
                    </a:ext>
                  </a:extLst>
                </p14:cNvPr>
                <p14:cNvContentPartPr/>
                <p14:nvPr/>
              </p14:nvContentPartPr>
              <p14:xfrm>
                <a:off x="1166834" y="5085174"/>
                <a:ext cx="172440" cy="441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2E2FF6F-DB3C-1741-9CC3-67FCC2CA176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51714" y="5069694"/>
                  <a:ext cx="2030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B90A593-3248-0345-BC35-17D13701FDD3}"/>
                    </a:ext>
                  </a:extLst>
                </p14:cNvPr>
                <p14:cNvContentPartPr/>
                <p14:nvPr/>
              </p14:nvContentPartPr>
              <p14:xfrm>
                <a:off x="1497674" y="4973934"/>
                <a:ext cx="210600" cy="5810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B90A593-3248-0345-BC35-17D13701FDD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482194" y="4958454"/>
                  <a:ext cx="24084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07278A0-43D2-8343-B4C0-506E96FDD4D9}"/>
                    </a:ext>
                  </a:extLst>
                </p14:cNvPr>
                <p14:cNvContentPartPr/>
                <p14:nvPr/>
              </p14:nvContentPartPr>
              <p14:xfrm>
                <a:off x="1726274" y="5139534"/>
                <a:ext cx="34560" cy="302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07278A0-43D2-8343-B4C0-506E96FDD4D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710794" y="5124054"/>
                  <a:ext cx="651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2654992-4D57-3B44-A5B4-50D94B28C040}"/>
                    </a:ext>
                  </a:extLst>
                </p14:cNvPr>
                <p14:cNvContentPartPr/>
                <p14:nvPr/>
              </p14:nvContentPartPr>
              <p14:xfrm>
                <a:off x="1674794" y="5136654"/>
                <a:ext cx="260280" cy="3585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2654992-4D57-3B44-A5B4-50D94B28C04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659674" y="5121534"/>
                  <a:ext cx="2908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C09624A-F814-4741-B758-A9428CC621FD}"/>
                    </a:ext>
                  </a:extLst>
                </p14:cNvPr>
                <p14:cNvContentPartPr/>
                <p14:nvPr/>
              </p14:nvContentPartPr>
              <p14:xfrm>
                <a:off x="1951634" y="4977174"/>
                <a:ext cx="268200" cy="5184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C09624A-F814-4741-B758-A9428CC621F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36154" y="4962054"/>
                  <a:ext cx="298440" cy="54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490B3E6-FA40-FA47-8165-BE47E642FD1C}"/>
              </a:ext>
            </a:extLst>
          </p:cNvPr>
          <p:cNvGrpSpPr/>
          <p:nvPr/>
        </p:nvGrpSpPr>
        <p:grpSpPr>
          <a:xfrm>
            <a:off x="2646434" y="5107854"/>
            <a:ext cx="435600" cy="205200"/>
            <a:chOff x="2646434" y="5107854"/>
            <a:chExt cx="435600" cy="20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A3DED9F-85F5-B742-838E-F1C17B413BD4}"/>
                    </a:ext>
                  </a:extLst>
                </p14:cNvPr>
                <p14:cNvContentPartPr/>
                <p14:nvPr/>
              </p14:nvContentPartPr>
              <p14:xfrm>
                <a:off x="2646434" y="5107854"/>
                <a:ext cx="327960" cy="46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A3DED9F-85F5-B742-838E-F1C17B413BD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631314" y="5092734"/>
                  <a:ext cx="3585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0858D63-790F-2C4E-B4C2-060B2B3FCCF7}"/>
                    </a:ext>
                  </a:extLst>
                </p14:cNvPr>
                <p14:cNvContentPartPr/>
                <p14:nvPr/>
              </p14:nvContentPartPr>
              <p14:xfrm>
                <a:off x="2676314" y="5242494"/>
                <a:ext cx="405720" cy="705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0858D63-790F-2C4E-B4C2-060B2B3FCCF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661194" y="5227014"/>
                  <a:ext cx="435960" cy="10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D23D9B0C-6B56-7143-AF53-DE86A6362F90}"/>
                  </a:ext>
                </a:extLst>
              </p14:cNvPr>
              <p14:cNvContentPartPr/>
              <p14:nvPr/>
            </p14:nvContentPartPr>
            <p14:xfrm>
              <a:off x="3783674" y="4539774"/>
              <a:ext cx="22320" cy="2520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D23D9B0C-6B56-7143-AF53-DE86A6362F90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768194" y="4524654"/>
                <a:ext cx="529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49FC834E-CCBC-7C44-BF82-33EE95B62E6C}"/>
                  </a:ext>
                </a:extLst>
              </p14:cNvPr>
              <p14:cNvContentPartPr/>
              <p14:nvPr/>
            </p14:nvContentPartPr>
            <p14:xfrm>
              <a:off x="3334394" y="4872414"/>
              <a:ext cx="1082160" cy="1008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49FC834E-CCBC-7C44-BF82-33EE95B62E6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3318914" y="4856934"/>
                <a:ext cx="11127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C240F8D-ED16-6942-B525-3B67D7F74A5B}"/>
                  </a:ext>
                </a:extLst>
              </p14:cNvPr>
              <p14:cNvContentPartPr/>
              <p14:nvPr/>
            </p14:nvContentPartPr>
            <p14:xfrm>
              <a:off x="3836594" y="4990854"/>
              <a:ext cx="287280" cy="4050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C240F8D-ED16-6942-B525-3B67D7F74A5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3821114" y="4975734"/>
                <a:ext cx="317520" cy="43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FD5EACA-5215-3743-BA10-C4197E1190D8}"/>
              </a:ext>
            </a:extLst>
          </p:cNvPr>
          <p:cNvGrpSpPr/>
          <p:nvPr/>
        </p:nvGrpSpPr>
        <p:grpSpPr>
          <a:xfrm>
            <a:off x="4705994" y="4724094"/>
            <a:ext cx="1347480" cy="612720"/>
            <a:chOff x="4705994" y="4724094"/>
            <a:chExt cx="1347480" cy="61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D535D6C-2B09-F845-AA8D-A8D79B16A3B2}"/>
                    </a:ext>
                  </a:extLst>
                </p14:cNvPr>
                <p14:cNvContentPartPr/>
                <p14:nvPr/>
              </p14:nvContentPartPr>
              <p14:xfrm>
                <a:off x="4705994" y="4946214"/>
                <a:ext cx="191880" cy="47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D535D6C-2B09-F845-AA8D-A8D79B16A3B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690514" y="4930734"/>
                  <a:ext cx="2224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8285DF0-1B4D-E949-AD42-0BBF9E9A8617}"/>
                    </a:ext>
                  </a:extLst>
                </p14:cNvPr>
                <p14:cNvContentPartPr/>
                <p14:nvPr/>
              </p14:nvContentPartPr>
              <p14:xfrm>
                <a:off x="4721474" y="5092014"/>
                <a:ext cx="175680" cy="162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8285DF0-1B4D-E949-AD42-0BBF9E9A861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706354" y="5076894"/>
                  <a:ext cx="2059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585AF65-B23A-A64C-ABDD-879249DD09FF}"/>
                    </a:ext>
                  </a:extLst>
                </p14:cNvPr>
                <p14:cNvContentPartPr/>
                <p14:nvPr/>
              </p14:nvContentPartPr>
              <p14:xfrm>
                <a:off x="5215394" y="4841814"/>
                <a:ext cx="214560" cy="2476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585AF65-B23A-A64C-ABDD-879249DD09F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200274" y="4826694"/>
                  <a:ext cx="2448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E5CA748-0BA9-0744-B5D7-9848BD24F07F}"/>
                    </a:ext>
                  </a:extLst>
                </p14:cNvPr>
                <p14:cNvContentPartPr/>
                <p14:nvPr/>
              </p14:nvContentPartPr>
              <p14:xfrm>
                <a:off x="5589794" y="4909854"/>
                <a:ext cx="23400" cy="55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E5CA748-0BA9-0744-B5D7-9848BD24F07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574674" y="4894734"/>
                  <a:ext cx="536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8845B2D-9C2D-2743-8D52-994FB113E6BD}"/>
                    </a:ext>
                  </a:extLst>
                </p14:cNvPr>
                <p14:cNvContentPartPr/>
                <p14:nvPr/>
              </p14:nvContentPartPr>
              <p14:xfrm>
                <a:off x="5720474" y="4855494"/>
                <a:ext cx="151560" cy="2178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8845B2D-9C2D-2743-8D52-994FB113E6B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704994" y="4840374"/>
                  <a:ext cx="182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D5447BF-13AE-2F46-B280-21DBDF567D21}"/>
                    </a:ext>
                  </a:extLst>
                </p14:cNvPr>
                <p14:cNvContentPartPr/>
                <p14:nvPr/>
              </p14:nvContentPartPr>
              <p14:xfrm>
                <a:off x="5714714" y="4724094"/>
                <a:ext cx="329400" cy="139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D5447BF-13AE-2F46-B280-21DBDF567D2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699594" y="4708974"/>
                  <a:ext cx="360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F5D515A-BDE4-6943-A872-D46DCDEC773E}"/>
                    </a:ext>
                  </a:extLst>
                </p14:cNvPr>
                <p14:cNvContentPartPr/>
                <p14:nvPr/>
              </p14:nvContentPartPr>
              <p14:xfrm>
                <a:off x="5126834" y="5202174"/>
                <a:ext cx="926640" cy="1346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F5D515A-BDE4-6943-A872-D46DCDEC773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111714" y="5186694"/>
                  <a:ext cx="95724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AB07A3D-39B2-EA42-8E93-DDE3EB8CC90D}"/>
              </a:ext>
            </a:extLst>
          </p:cNvPr>
          <p:cNvGrpSpPr/>
          <p:nvPr/>
        </p:nvGrpSpPr>
        <p:grpSpPr>
          <a:xfrm>
            <a:off x="1434314" y="5779254"/>
            <a:ext cx="958320" cy="677520"/>
            <a:chOff x="1434314" y="5779254"/>
            <a:chExt cx="958320" cy="67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5CDD6B2-AC7D-0848-8AD4-FFB3DCA3A253}"/>
                    </a:ext>
                  </a:extLst>
                </p14:cNvPr>
                <p14:cNvContentPartPr/>
                <p14:nvPr/>
              </p14:nvContentPartPr>
              <p14:xfrm>
                <a:off x="1434314" y="6040614"/>
                <a:ext cx="138960" cy="3430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5CDD6B2-AC7D-0848-8AD4-FFB3DCA3A25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419194" y="6025494"/>
                  <a:ext cx="1692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4DFC77B-867F-5F4D-A8ED-23F1B91BB5F4}"/>
                    </a:ext>
                  </a:extLst>
                </p14:cNvPr>
                <p14:cNvContentPartPr/>
                <p14:nvPr/>
              </p14:nvContentPartPr>
              <p14:xfrm>
                <a:off x="1755434" y="5801574"/>
                <a:ext cx="260280" cy="6552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4DFC77B-867F-5F4D-A8ED-23F1B91BB5F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739954" y="5786454"/>
                  <a:ext cx="29088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F561C49-38D3-5D4D-9CF1-0C606FB909D6}"/>
                    </a:ext>
                  </a:extLst>
                </p14:cNvPr>
                <p14:cNvContentPartPr/>
                <p14:nvPr/>
              </p14:nvContentPartPr>
              <p14:xfrm>
                <a:off x="2107874" y="5970054"/>
                <a:ext cx="12600" cy="2970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F561C49-38D3-5D4D-9CF1-0C606FB909D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092754" y="5954934"/>
                  <a:ext cx="432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D1441B8-DD03-2F46-B164-EA33FCD2A83A}"/>
                    </a:ext>
                  </a:extLst>
                </p14:cNvPr>
                <p14:cNvContentPartPr/>
                <p14:nvPr/>
              </p14:nvContentPartPr>
              <p14:xfrm>
                <a:off x="1961354" y="5935854"/>
                <a:ext cx="237600" cy="1810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D1441B8-DD03-2F46-B164-EA33FCD2A83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946234" y="5920734"/>
                  <a:ext cx="267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076F954-A1DE-A948-A4BB-79CF9241A684}"/>
                    </a:ext>
                  </a:extLst>
                </p14:cNvPr>
                <p14:cNvContentPartPr/>
                <p14:nvPr/>
              </p14:nvContentPartPr>
              <p14:xfrm>
                <a:off x="2204354" y="5779254"/>
                <a:ext cx="188280" cy="659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076F954-A1DE-A948-A4BB-79CF9241A68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189234" y="5764134"/>
                  <a:ext cx="218880" cy="68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B076399-86DF-284E-B0C0-9B7E7E89CB57}"/>
                  </a:ext>
                </a:extLst>
              </p14:cNvPr>
              <p14:cNvContentPartPr/>
              <p14:nvPr/>
            </p14:nvContentPartPr>
            <p14:xfrm>
              <a:off x="3015074" y="5909934"/>
              <a:ext cx="182520" cy="338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B076399-86DF-284E-B0C0-9B7E7E89CB57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999594" y="5894814"/>
                <a:ext cx="2131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625FEDCE-DE36-7544-B0A7-6E4F67EEE93D}"/>
                  </a:ext>
                </a:extLst>
              </p14:cNvPr>
              <p14:cNvContentPartPr/>
              <p14:nvPr/>
            </p14:nvContentPartPr>
            <p14:xfrm>
              <a:off x="2986274" y="6109734"/>
              <a:ext cx="235440" cy="4680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625FEDCE-DE36-7544-B0A7-6E4F67EEE93D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970794" y="6094614"/>
                <a:ext cx="266040" cy="7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D0556C6-610E-0843-88D6-857D1167D6ED}"/>
              </a:ext>
            </a:extLst>
          </p:cNvPr>
          <p:cNvGrpSpPr/>
          <p:nvPr/>
        </p:nvGrpSpPr>
        <p:grpSpPr>
          <a:xfrm>
            <a:off x="3933434" y="5669814"/>
            <a:ext cx="549720" cy="579240"/>
            <a:chOff x="3933434" y="5669814"/>
            <a:chExt cx="549720" cy="57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1D8FE55-4103-284B-B27D-0483A647ACCE}"/>
                    </a:ext>
                  </a:extLst>
                </p14:cNvPr>
                <p14:cNvContentPartPr/>
                <p14:nvPr/>
              </p14:nvContentPartPr>
              <p14:xfrm>
                <a:off x="3964754" y="5746494"/>
                <a:ext cx="36360" cy="2322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1D8FE55-4103-284B-B27D-0483A647ACC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949634" y="5731014"/>
                  <a:ext cx="666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2480986-0C51-904F-87DA-337223359B99}"/>
                    </a:ext>
                  </a:extLst>
                </p14:cNvPr>
                <p14:cNvContentPartPr/>
                <p14:nvPr/>
              </p14:nvContentPartPr>
              <p14:xfrm>
                <a:off x="3996794" y="5747934"/>
                <a:ext cx="154800" cy="3258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2480986-0C51-904F-87DA-337223359B9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81674" y="5732454"/>
                  <a:ext cx="1850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B636F8F-C721-DB4C-8640-A0097F596FE6}"/>
                    </a:ext>
                  </a:extLst>
                </p14:cNvPr>
                <p14:cNvContentPartPr/>
                <p14:nvPr/>
              </p14:nvContentPartPr>
              <p14:xfrm>
                <a:off x="4183994" y="6014334"/>
                <a:ext cx="299160" cy="2347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B636F8F-C721-DB4C-8640-A0097F596FE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68874" y="5999214"/>
                  <a:ext cx="3294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6ABE95A-D9FA-9548-874C-9C8D9F7EDB29}"/>
                    </a:ext>
                  </a:extLst>
                </p14:cNvPr>
                <p14:cNvContentPartPr/>
                <p14:nvPr/>
              </p14:nvContentPartPr>
              <p14:xfrm>
                <a:off x="3933434" y="5669814"/>
                <a:ext cx="80640" cy="2736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6ABE95A-D9FA-9548-874C-9C8D9F7EDB2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917954" y="5654694"/>
                  <a:ext cx="111240" cy="30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D795DF4-B4BC-7C46-8D16-F220A348AA26}"/>
              </a:ext>
            </a:extLst>
          </p:cNvPr>
          <p:cNvGrpSpPr/>
          <p:nvPr/>
        </p:nvGrpSpPr>
        <p:grpSpPr>
          <a:xfrm>
            <a:off x="4817234" y="5728854"/>
            <a:ext cx="252360" cy="178560"/>
            <a:chOff x="4817234" y="5728854"/>
            <a:chExt cx="252360" cy="17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65C3A40-C066-2546-946C-27D58C75471D}"/>
                    </a:ext>
                  </a:extLst>
                </p14:cNvPr>
                <p14:cNvContentPartPr/>
                <p14:nvPr/>
              </p14:nvContentPartPr>
              <p14:xfrm>
                <a:off x="4855754" y="5728854"/>
                <a:ext cx="213840" cy="399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65C3A40-C066-2546-946C-27D58C75471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840274" y="5713734"/>
                  <a:ext cx="2444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D634FEA-E317-9B46-AA71-89EC2D97C50B}"/>
                    </a:ext>
                  </a:extLst>
                </p14:cNvPr>
                <p14:cNvContentPartPr/>
                <p14:nvPr/>
              </p14:nvContentPartPr>
              <p14:xfrm>
                <a:off x="4817234" y="5879694"/>
                <a:ext cx="233280" cy="277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D634FEA-E317-9B46-AA71-89EC2D97C50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802114" y="5864214"/>
                  <a:ext cx="26388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F703DEF-BD7F-9441-9B56-348D8129C565}"/>
              </a:ext>
            </a:extLst>
          </p:cNvPr>
          <p:cNvGrpSpPr/>
          <p:nvPr/>
        </p:nvGrpSpPr>
        <p:grpSpPr>
          <a:xfrm>
            <a:off x="5373794" y="5605374"/>
            <a:ext cx="852840" cy="379440"/>
            <a:chOff x="5373794" y="5605374"/>
            <a:chExt cx="852840" cy="37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CC07048-3401-EF43-B5AF-C51698542724}"/>
                    </a:ext>
                  </a:extLst>
                </p14:cNvPr>
                <p14:cNvContentPartPr/>
                <p14:nvPr/>
              </p14:nvContentPartPr>
              <p14:xfrm>
                <a:off x="5373794" y="5678814"/>
                <a:ext cx="245160" cy="3060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CC07048-3401-EF43-B5AF-C5169854272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358674" y="5663694"/>
                  <a:ext cx="2757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8B805DD-B657-4740-96E2-A8F47CCA93D4}"/>
                    </a:ext>
                  </a:extLst>
                </p14:cNvPr>
                <p14:cNvContentPartPr/>
                <p14:nvPr/>
              </p14:nvContentPartPr>
              <p14:xfrm>
                <a:off x="5746394" y="5718414"/>
                <a:ext cx="16200" cy="360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8B805DD-B657-4740-96E2-A8F47CCA93D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731274" y="5703294"/>
                  <a:ext cx="46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A0DD5CA-4944-5043-B853-AA01B70E4E92}"/>
                    </a:ext>
                  </a:extLst>
                </p14:cNvPr>
                <p14:cNvContentPartPr/>
                <p14:nvPr/>
              </p14:nvContentPartPr>
              <p14:xfrm>
                <a:off x="5851514" y="5698974"/>
                <a:ext cx="236520" cy="2354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A0DD5CA-4944-5043-B853-AA01B70E4E9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836394" y="5683854"/>
                  <a:ext cx="2671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2283D9D-7C3E-DD44-B3E2-24153DE378A8}"/>
                    </a:ext>
                  </a:extLst>
                </p14:cNvPr>
                <p14:cNvContentPartPr/>
                <p14:nvPr/>
              </p14:nvContentPartPr>
              <p14:xfrm>
                <a:off x="5927834" y="5605374"/>
                <a:ext cx="298800" cy="547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2283D9D-7C3E-DD44-B3E2-24153DE378A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912354" y="5590254"/>
                  <a:ext cx="32940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BC7A0CE-E0A0-414B-A60F-213F5324E017}"/>
              </a:ext>
            </a:extLst>
          </p:cNvPr>
          <p:cNvGrpSpPr/>
          <p:nvPr/>
        </p:nvGrpSpPr>
        <p:grpSpPr>
          <a:xfrm>
            <a:off x="6843314" y="2065134"/>
            <a:ext cx="803880" cy="361440"/>
            <a:chOff x="6843314" y="2065134"/>
            <a:chExt cx="803880" cy="36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7C1AD6F-3780-3B40-A93C-9F96FAC696D6}"/>
                    </a:ext>
                  </a:extLst>
                </p14:cNvPr>
                <p14:cNvContentPartPr/>
                <p14:nvPr/>
              </p14:nvContentPartPr>
              <p14:xfrm>
                <a:off x="6889394" y="2065134"/>
                <a:ext cx="360" cy="2984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7C1AD6F-3780-3B40-A93C-9F96FAC696D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874274" y="2050014"/>
                  <a:ext cx="309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43464B9-D9AE-1D47-A9CC-6817D2CCD2CD}"/>
                    </a:ext>
                  </a:extLst>
                </p14:cNvPr>
                <p14:cNvContentPartPr/>
                <p14:nvPr/>
              </p14:nvContentPartPr>
              <p14:xfrm>
                <a:off x="6843314" y="2082774"/>
                <a:ext cx="219600" cy="2952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43464B9-D9AE-1D47-A9CC-6817D2CCD2C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828194" y="2067294"/>
                  <a:ext cx="2498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FA2B0C2-4739-0545-A38C-954D50D2794E}"/>
                    </a:ext>
                  </a:extLst>
                </p14:cNvPr>
                <p14:cNvContentPartPr/>
                <p14:nvPr/>
              </p14:nvContentPartPr>
              <p14:xfrm>
                <a:off x="7133834" y="2238654"/>
                <a:ext cx="9000" cy="1681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FA2B0C2-4739-0545-A38C-954D50D2794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118354" y="2223174"/>
                  <a:ext cx="39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002A0DC-2CEF-C442-8CC5-80E05F9F2CA0}"/>
                    </a:ext>
                  </a:extLst>
                </p14:cNvPr>
                <p14:cNvContentPartPr/>
                <p14:nvPr/>
              </p14:nvContentPartPr>
              <p14:xfrm>
                <a:off x="7125914" y="2159814"/>
                <a:ext cx="1800" cy="241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002A0DC-2CEF-C442-8CC5-80E05F9F2CA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110434" y="2144334"/>
                  <a:ext cx="324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AC91B4B-8346-884F-9BB9-A915F5475F91}"/>
                    </a:ext>
                  </a:extLst>
                </p14:cNvPr>
                <p14:cNvContentPartPr/>
                <p14:nvPr/>
              </p14:nvContentPartPr>
              <p14:xfrm>
                <a:off x="7197554" y="2195454"/>
                <a:ext cx="172080" cy="1875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AC91B4B-8346-884F-9BB9-A915F5475F9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182074" y="2180334"/>
                  <a:ext cx="2026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5D37286-C366-344D-B06D-287343E5B6F4}"/>
                    </a:ext>
                  </a:extLst>
                </p14:cNvPr>
                <p14:cNvContentPartPr/>
                <p14:nvPr/>
              </p14:nvContentPartPr>
              <p14:xfrm>
                <a:off x="7427954" y="2226774"/>
                <a:ext cx="219240" cy="1998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5D37286-C366-344D-B06D-287343E5B6F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412834" y="2211294"/>
                  <a:ext cx="24984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0969361-2313-B249-87BA-3CF3C48E4505}"/>
              </a:ext>
            </a:extLst>
          </p:cNvPr>
          <p:cNvGrpSpPr/>
          <p:nvPr/>
        </p:nvGrpSpPr>
        <p:grpSpPr>
          <a:xfrm>
            <a:off x="8127074" y="1974054"/>
            <a:ext cx="1179720" cy="528120"/>
            <a:chOff x="8127074" y="1974054"/>
            <a:chExt cx="1179720" cy="52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0CC0280-23A7-3A47-8D97-C8390790ABF2}"/>
                    </a:ext>
                  </a:extLst>
                </p14:cNvPr>
                <p14:cNvContentPartPr/>
                <p14:nvPr/>
              </p14:nvContentPartPr>
              <p14:xfrm>
                <a:off x="8127074" y="1974054"/>
                <a:ext cx="199440" cy="4024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0CC0280-23A7-3A47-8D97-C8390790ABF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111954" y="1958934"/>
                  <a:ext cx="2300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CA66E98-CC93-D54F-8FEC-7B3292AD22A2}"/>
                    </a:ext>
                  </a:extLst>
                </p14:cNvPr>
                <p14:cNvContentPartPr/>
                <p14:nvPr/>
              </p14:nvContentPartPr>
              <p14:xfrm>
                <a:off x="8461874" y="2050374"/>
                <a:ext cx="351720" cy="3038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CA66E98-CC93-D54F-8FEC-7B3292AD22A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446394" y="2035254"/>
                  <a:ext cx="3819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2D45320-E40D-A740-8D5D-9140363B2566}"/>
                    </a:ext>
                  </a:extLst>
                </p14:cNvPr>
                <p14:cNvContentPartPr/>
                <p14:nvPr/>
              </p14:nvContentPartPr>
              <p14:xfrm>
                <a:off x="8781194" y="2035974"/>
                <a:ext cx="10440" cy="216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2D45320-E40D-A740-8D5D-9140363B256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766074" y="2020854"/>
                  <a:ext cx="406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C86A15D-7985-0D40-A40B-DA1F38511D91}"/>
                    </a:ext>
                  </a:extLst>
                </p14:cNvPr>
                <p14:cNvContentPartPr/>
                <p14:nvPr/>
              </p14:nvContentPartPr>
              <p14:xfrm>
                <a:off x="8920154" y="2138214"/>
                <a:ext cx="115200" cy="1731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C86A15D-7985-0D40-A40B-DA1F38511D9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905034" y="2123094"/>
                  <a:ext cx="1458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76F5741-44BD-C74E-B086-AE73B432DD9A}"/>
                    </a:ext>
                  </a:extLst>
                </p14:cNvPr>
                <p14:cNvContentPartPr/>
                <p14:nvPr/>
              </p14:nvContentPartPr>
              <p14:xfrm>
                <a:off x="9151634" y="1978374"/>
                <a:ext cx="155160" cy="5238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76F5741-44BD-C74E-B086-AE73B432DD9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136514" y="1963254"/>
                  <a:ext cx="185760" cy="55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C1DF282-D79D-2E48-A949-8B3E7AB8AAEC}"/>
              </a:ext>
            </a:extLst>
          </p:cNvPr>
          <p:cNvGrpSpPr/>
          <p:nvPr/>
        </p:nvGrpSpPr>
        <p:grpSpPr>
          <a:xfrm>
            <a:off x="6984434" y="2596494"/>
            <a:ext cx="971640" cy="380880"/>
            <a:chOff x="6984434" y="2596494"/>
            <a:chExt cx="971640" cy="3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76787C8-2EBE-1A40-9DE6-A10486C04CB1}"/>
                    </a:ext>
                  </a:extLst>
                </p14:cNvPr>
                <p14:cNvContentPartPr/>
                <p14:nvPr/>
              </p14:nvContentPartPr>
              <p14:xfrm>
                <a:off x="6984434" y="2596494"/>
                <a:ext cx="260640" cy="3409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76787C8-2EBE-1A40-9DE6-A10486C04CB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969314" y="2581374"/>
                  <a:ext cx="2912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53CB795-96E4-774F-8780-40FE0AB2491E}"/>
                    </a:ext>
                  </a:extLst>
                </p14:cNvPr>
                <p14:cNvContentPartPr/>
                <p14:nvPr/>
              </p14:nvContentPartPr>
              <p14:xfrm>
                <a:off x="7220954" y="2849574"/>
                <a:ext cx="120960" cy="1278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53CB795-96E4-774F-8780-40FE0AB2491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205834" y="2834454"/>
                  <a:ext cx="1515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696CE00-C5CF-A84C-AFEF-104287C73728}"/>
                    </a:ext>
                  </a:extLst>
                </p14:cNvPr>
                <p14:cNvContentPartPr/>
                <p14:nvPr/>
              </p14:nvContentPartPr>
              <p14:xfrm>
                <a:off x="7393754" y="2638974"/>
                <a:ext cx="226800" cy="3376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696CE00-C5CF-A84C-AFEF-104287C7372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378634" y="2623494"/>
                  <a:ext cx="2570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2ED0241-EDC7-9546-852A-7CFA303FE7E2}"/>
                    </a:ext>
                  </a:extLst>
                </p14:cNvPr>
                <p14:cNvContentPartPr/>
                <p14:nvPr/>
              </p14:nvContentPartPr>
              <p14:xfrm>
                <a:off x="7738634" y="2843454"/>
                <a:ext cx="217440" cy="1263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2ED0241-EDC7-9546-852A-7CFA303FE7E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723514" y="2828334"/>
                  <a:ext cx="24804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7C3139A1-465E-2E4D-8E68-34B9AAB45227}"/>
              </a:ext>
            </a:extLst>
          </p:cNvPr>
          <p:cNvGrpSpPr/>
          <p:nvPr/>
        </p:nvGrpSpPr>
        <p:grpSpPr>
          <a:xfrm>
            <a:off x="8391674" y="2581734"/>
            <a:ext cx="623880" cy="441000"/>
            <a:chOff x="8391674" y="2581734"/>
            <a:chExt cx="623880" cy="44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93DBB38-01B4-894A-8D33-13F97AC64615}"/>
                    </a:ext>
                  </a:extLst>
                </p14:cNvPr>
                <p14:cNvContentPartPr/>
                <p14:nvPr/>
              </p14:nvContentPartPr>
              <p14:xfrm>
                <a:off x="8391674" y="2581734"/>
                <a:ext cx="325080" cy="3589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93DBB38-01B4-894A-8D33-13F97AC6461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376554" y="2566614"/>
                  <a:ext cx="3556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64115F3-8723-3A44-B337-230D5E970C1D}"/>
                    </a:ext>
                  </a:extLst>
                </p14:cNvPr>
                <p14:cNvContentPartPr/>
                <p14:nvPr/>
              </p14:nvContentPartPr>
              <p14:xfrm>
                <a:off x="8692634" y="2616654"/>
                <a:ext cx="2160" cy="3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64115F3-8723-3A44-B337-230D5E970C1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677514" y="2601534"/>
                  <a:ext cx="3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6369DCE-B288-6846-98BD-B4829C775C58}"/>
                    </a:ext>
                  </a:extLst>
                </p14:cNvPr>
                <p14:cNvContentPartPr/>
                <p14:nvPr/>
              </p14:nvContentPartPr>
              <p14:xfrm>
                <a:off x="8798834" y="2819334"/>
                <a:ext cx="216720" cy="2034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6369DCE-B288-6846-98BD-B4829C775C5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783714" y="2804214"/>
                  <a:ext cx="246960" cy="23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EC2490F0-A371-B148-BA58-7D9362A8F8CE}"/>
              </a:ext>
            </a:extLst>
          </p:cNvPr>
          <p:cNvGrpSpPr/>
          <p:nvPr/>
        </p:nvGrpSpPr>
        <p:grpSpPr>
          <a:xfrm>
            <a:off x="7503554" y="3213534"/>
            <a:ext cx="1263240" cy="772200"/>
            <a:chOff x="7503554" y="3213534"/>
            <a:chExt cx="1263240" cy="77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7E6059A-5277-854F-A851-B4C46F56DE88}"/>
                    </a:ext>
                  </a:extLst>
                </p14:cNvPr>
                <p14:cNvContentPartPr/>
                <p14:nvPr/>
              </p14:nvContentPartPr>
              <p14:xfrm>
                <a:off x="7503554" y="3213534"/>
                <a:ext cx="214560" cy="7722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7E6059A-5277-854F-A851-B4C46F56DE8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488434" y="3198054"/>
                  <a:ext cx="245160" cy="80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8111B80-8E38-EA49-A152-E08739293AEA}"/>
                    </a:ext>
                  </a:extLst>
                </p14:cNvPr>
                <p14:cNvContentPartPr/>
                <p14:nvPr/>
              </p14:nvContentPartPr>
              <p14:xfrm>
                <a:off x="7914314" y="3365814"/>
                <a:ext cx="30960" cy="3078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8111B80-8E38-EA49-A152-E08739293AE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898834" y="3350334"/>
                  <a:ext cx="615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632611F-AD43-5546-9DCF-A21D1BE3694F}"/>
                    </a:ext>
                  </a:extLst>
                </p14:cNvPr>
                <p14:cNvContentPartPr/>
                <p14:nvPr/>
              </p14:nvContentPartPr>
              <p14:xfrm>
                <a:off x="8123114" y="3578574"/>
                <a:ext cx="19440" cy="1558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632611F-AD43-5546-9DCF-A21D1BE3694F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107634" y="3563454"/>
                  <a:ext cx="49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CCD78E3-EE4F-E745-9790-210F6C17F311}"/>
                    </a:ext>
                  </a:extLst>
                </p14:cNvPr>
                <p14:cNvContentPartPr/>
                <p14:nvPr/>
              </p14:nvContentPartPr>
              <p14:xfrm>
                <a:off x="8338034" y="3354654"/>
                <a:ext cx="195480" cy="3189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CCD78E3-EE4F-E745-9790-210F6C17F31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322914" y="3339534"/>
                  <a:ext cx="2260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EAA733E-3A80-4247-8337-689994DA0023}"/>
                    </a:ext>
                  </a:extLst>
                </p14:cNvPr>
                <p14:cNvContentPartPr/>
                <p14:nvPr/>
              </p14:nvContentPartPr>
              <p14:xfrm>
                <a:off x="8722514" y="3554814"/>
                <a:ext cx="44280" cy="1645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EAA733E-3A80-4247-8337-689994DA002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707034" y="3539694"/>
                  <a:ext cx="7452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B53938A-E603-124B-B78D-1BD082BA7B66}"/>
              </a:ext>
            </a:extLst>
          </p:cNvPr>
          <p:cNvGrpSpPr/>
          <p:nvPr/>
        </p:nvGrpSpPr>
        <p:grpSpPr>
          <a:xfrm>
            <a:off x="8888834" y="3208134"/>
            <a:ext cx="1577520" cy="529200"/>
            <a:chOff x="8888834" y="3208134"/>
            <a:chExt cx="1577520" cy="52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DAB58DA-0595-CC47-8183-74FF72830053}"/>
                    </a:ext>
                  </a:extLst>
                </p14:cNvPr>
                <p14:cNvContentPartPr/>
                <p14:nvPr/>
              </p14:nvContentPartPr>
              <p14:xfrm>
                <a:off x="8888834" y="3321174"/>
                <a:ext cx="149760" cy="3398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DAB58DA-0595-CC47-8183-74FF72830053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873354" y="3305694"/>
                  <a:ext cx="1803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3DE4302-3207-FC44-B0A0-1F0F43622A9F}"/>
                    </a:ext>
                  </a:extLst>
                </p14:cNvPr>
                <p14:cNvContentPartPr/>
                <p14:nvPr/>
              </p14:nvContentPartPr>
              <p14:xfrm>
                <a:off x="9099794" y="3578574"/>
                <a:ext cx="57960" cy="1522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3DE4302-3207-FC44-B0A0-1F0F43622A9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084674" y="3563454"/>
                  <a:ext cx="885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D537DDF-EFC7-AF4A-956E-5FEA33831B30}"/>
                    </a:ext>
                  </a:extLst>
                </p14:cNvPr>
                <p14:cNvContentPartPr/>
                <p14:nvPr/>
              </p14:nvContentPartPr>
              <p14:xfrm>
                <a:off x="9299954" y="3310374"/>
                <a:ext cx="235080" cy="2397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D537DDF-EFC7-AF4A-956E-5FEA33831B3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284834" y="3295254"/>
                  <a:ext cx="2656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46BEDBA-A1C3-4C47-B31F-D1628BDA17C5}"/>
                    </a:ext>
                  </a:extLst>
                </p14:cNvPr>
                <p14:cNvContentPartPr/>
                <p14:nvPr/>
              </p14:nvContentPartPr>
              <p14:xfrm>
                <a:off x="9442514" y="3405054"/>
                <a:ext cx="11160" cy="2505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46BEDBA-A1C3-4C47-B31F-D1628BDA17C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427034" y="3389934"/>
                  <a:ext cx="417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D4CF116-D252-254A-97F0-E175990BC9DE}"/>
                    </a:ext>
                  </a:extLst>
                </p14:cNvPr>
                <p14:cNvContentPartPr/>
                <p14:nvPr/>
              </p14:nvContentPartPr>
              <p14:xfrm>
                <a:off x="9623594" y="3531414"/>
                <a:ext cx="57600" cy="2059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D4CF116-D252-254A-97F0-E175990BC9D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608474" y="3515934"/>
                  <a:ext cx="882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F524B69-53C1-FB40-8AA2-9335141537FB}"/>
                    </a:ext>
                  </a:extLst>
                </p14:cNvPr>
                <p14:cNvContentPartPr/>
                <p14:nvPr/>
              </p14:nvContentPartPr>
              <p14:xfrm>
                <a:off x="9782354" y="3318294"/>
                <a:ext cx="150840" cy="2703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F524B69-53C1-FB40-8AA2-9335141537F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767234" y="3303174"/>
                  <a:ext cx="1810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A792466-F28E-B048-93C4-85CDAC811DE7}"/>
                    </a:ext>
                  </a:extLst>
                </p14:cNvPr>
                <p14:cNvContentPartPr/>
                <p14:nvPr/>
              </p14:nvContentPartPr>
              <p14:xfrm>
                <a:off x="9758594" y="3296334"/>
                <a:ext cx="275400" cy="698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A792466-F28E-B048-93C4-85CDAC811DE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743474" y="3281214"/>
                  <a:ext cx="306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B6D3E72-1FB3-6E4A-8739-3D88C6E1A2B1}"/>
                    </a:ext>
                  </a:extLst>
                </p14:cNvPr>
                <p14:cNvContentPartPr/>
                <p14:nvPr/>
              </p14:nvContentPartPr>
              <p14:xfrm>
                <a:off x="10100594" y="3468414"/>
                <a:ext cx="30960" cy="1713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B6D3E72-1FB3-6E4A-8739-3D88C6E1A2B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085114" y="3452934"/>
                  <a:ext cx="61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96CCFF3-C023-6241-B2C9-1D48F8B60951}"/>
                    </a:ext>
                  </a:extLst>
                </p14:cNvPr>
                <p14:cNvContentPartPr/>
                <p14:nvPr/>
              </p14:nvContentPartPr>
              <p14:xfrm>
                <a:off x="10319834" y="3208134"/>
                <a:ext cx="146520" cy="3420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96CCFF3-C023-6241-B2C9-1D48F8B6095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304714" y="3193014"/>
                  <a:ext cx="176760" cy="37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F57CFE4A-0274-8741-BE7B-56D19FE9A34D}"/>
                  </a:ext>
                </a:extLst>
              </p14:cNvPr>
              <p14:cNvContentPartPr/>
              <p14:nvPr/>
            </p14:nvContentPartPr>
            <p14:xfrm>
              <a:off x="10761554" y="3122454"/>
              <a:ext cx="154800" cy="66060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F57CFE4A-0274-8741-BE7B-56D19FE9A34D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0746434" y="3107334"/>
                <a:ext cx="185040" cy="69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D342EAC-0B20-2F40-9C04-B9ACD72D6270}"/>
              </a:ext>
            </a:extLst>
          </p:cNvPr>
          <p:cNvGrpSpPr/>
          <p:nvPr/>
        </p:nvGrpSpPr>
        <p:grpSpPr>
          <a:xfrm>
            <a:off x="9851474" y="1983414"/>
            <a:ext cx="2129760" cy="643680"/>
            <a:chOff x="9851474" y="1983414"/>
            <a:chExt cx="2129760" cy="64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D419441-D296-1343-BCAE-1B3E7C34D605}"/>
                    </a:ext>
                  </a:extLst>
                </p14:cNvPr>
                <p14:cNvContentPartPr/>
                <p14:nvPr/>
              </p14:nvContentPartPr>
              <p14:xfrm>
                <a:off x="9851474" y="2183214"/>
                <a:ext cx="149760" cy="3787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D419441-D296-1343-BCAE-1B3E7C34D60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835994" y="2168094"/>
                  <a:ext cx="18036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8375B22-25C6-B247-9601-385F21A7B8BD}"/>
                    </a:ext>
                  </a:extLst>
                </p14:cNvPr>
                <p14:cNvContentPartPr/>
                <p14:nvPr/>
              </p14:nvContentPartPr>
              <p14:xfrm>
                <a:off x="10099514" y="2264574"/>
                <a:ext cx="193680" cy="1692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8375B22-25C6-B247-9601-385F21A7B8B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084394" y="2249454"/>
                  <a:ext cx="223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A3016CC-025E-814E-99E6-47B669E32BDC}"/>
                    </a:ext>
                  </a:extLst>
                </p14:cNvPr>
                <p14:cNvContentPartPr/>
                <p14:nvPr/>
              </p14:nvContentPartPr>
              <p14:xfrm>
                <a:off x="10302554" y="2285814"/>
                <a:ext cx="127800" cy="1432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A3016CC-025E-814E-99E6-47B669E32BD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287434" y="2270694"/>
                  <a:ext cx="1584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CD086EB-55F4-BC43-9483-0BD2679FE305}"/>
                    </a:ext>
                  </a:extLst>
                </p14:cNvPr>
                <p14:cNvContentPartPr/>
                <p14:nvPr/>
              </p14:nvContentPartPr>
              <p14:xfrm>
                <a:off x="10481834" y="2140734"/>
                <a:ext cx="302040" cy="3067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CD086EB-55F4-BC43-9483-0BD2679FE30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466714" y="2125614"/>
                  <a:ext cx="3326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5ADCF68-FAA3-4748-B050-0E676E5C88EF}"/>
                    </a:ext>
                  </a:extLst>
                </p14:cNvPr>
                <p14:cNvContentPartPr/>
                <p14:nvPr/>
              </p14:nvContentPartPr>
              <p14:xfrm>
                <a:off x="10791434" y="2104374"/>
                <a:ext cx="4680" cy="25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5ADCF68-FAA3-4748-B050-0E676E5C88EF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775954" y="2089254"/>
                  <a:ext cx="349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725A383-E602-DC45-82ED-25303F98CBCB}"/>
                    </a:ext>
                  </a:extLst>
                </p14:cNvPr>
                <p14:cNvContentPartPr/>
                <p14:nvPr/>
              </p14:nvContentPartPr>
              <p14:xfrm>
                <a:off x="10847954" y="2282574"/>
                <a:ext cx="213840" cy="1087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725A383-E602-DC45-82ED-25303F98CBCB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832834" y="2267094"/>
                  <a:ext cx="244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2F87C81-5552-2740-AE72-443617BF8752}"/>
                    </a:ext>
                  </a:extLst>
                </p14:cNvPr>
                <p14:cNvContentPartPr/>
                <p14:nvPr/>
              </p14:nvContentPartPr>
              <p14:xfrm>
                <a:off x="11105354" y="1983414"/>
                <a:ext cx="534960" cy="4489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2F87C81-5552-2740-AE72-443617BF8752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089874" y="1967934"/>
                  <a:ext cx="56556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A7E5F7E-F335-F943-83F7-D51642C376C6}"/>
                    </a:ext>
                  </a:extLst>
                </p14:cNvPr>
                <p14:cNvContentPartPr/>
                <p14:nvPr/>
              </p14:nvContentPartPr>
              <p14:xfrm>
                <a:off x="11733554" y="2065134"/>
                <a:ext cx="247680" cy="5619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A7E5F7E-F335-F943-83F7-D51642C376C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718074" y="2050014"/>
                  <a:ext cx="277920" cy="59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EDA5C23B-3A6D-0A46-85D9-C24229760DBD}"/>
              </a:ext>
            </a:extLst>
          </p:cNvPr>
          <p:cNvGrpSpPr/>
          <p:nvPr/>
        </p:nvGrpSpPr>
        <p:grpSpPr>
          <a:xfrm>
            <a:off x="4165994" y="2546094"/>
            <a:ext cx="2017440" cy="678960"/>
            <a:chOff x="4165994" y="2546094"/>
            <a:chExt cx="2017440" cy="67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F139FC7-A53C-984D-8305-6DFC8ECFA230}"/>
                    </a:ext>
                  </a:extLst>
                </p14:cNvPr>
                <p14:cNvContentPartPr/>
                <p14:nvPr/>
              </p14:nvContentPartPr>
              <p14:xfrm>
                <a:off x="4165994" y="2813934"/>
                <a:ext cx="127080" cy="4111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F139FC7-A53C-984D-8305-6DFC8ECFA230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150514" y="2798814"/>
                  <a:ext cx="1576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B5EDE75-7BA7-244F-BC2F-6AA217B8D960}"/>
                    </a:ext>
                  </a:extLst>
                </p14:cNvPr>
                <p14:cNvContentPartPr/>
                <p14:nvPr/>
              </p14:nvContentPartPr>
              <p14:xfrm>
                <a:off x="4404314" y="2887734"/>
                <a:ext cx="213120" cy="1882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B5EDE75-7BA7-244F-BC2F-6AA217B8D96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389194" y="2872614"/>
                  <a:ext cx="2433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F53ECBDC-C9D5-6C45-B3CB-2414392E471C}"/>
                    </a:ext>
                  </a:extLst>
                </p14:cNvPr>
                <p14:cNvContentPartPr/>
                <p14:nvPr/>
              </p14:nvContentPartPr>
              <p14:xfrm>
                <a:off x="4613834" y="2898894"/>
                <a:ext cx="141840" cy="1598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F53ECBDC-C9D5-6C45-B3CB-2414392E471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598714" y="2883774"/>
                  <a:ext cx="172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3FA8186-B2C0-0742-9E06-D29BE5ECB2F8}"/>
                    </a:ext>
                  </a:extLst>
                </p14:cNvPr>
                <p14:cNvContentPartPr/>
                <p14:nvPr/>
              </p14:nvContentPartPr>
              <p14:xfrm>
                <a:off x="4816154" y="2730054"/>
                <a:ext cx="296280" cy="3157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3FA8186-B2C0-0742-9E06-D29BE5ECB2F8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801034" y="2714934"/>
                  <a:ext cx="3265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EB70DD7-9479-BE42-9184-4AB4EBF8171B}"/>
                    </a:ext>
                  </a:extLst>
                </p14:cNvPr>
                <p14:cNvContentPartPr/>
                <p14:nvPr/>
              </p14:nvContentPartPr>
              <p14:xfrm>
                <a:off x="5084354" y="2743014"/>
                <a:ext cx="3240" cy="75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EB70DD7-9479-BE42-9184-4AB4EBF8171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068874" y="2727894"/>
                  <a:ext cx="338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3DB40CC-EFBE-7142-97DD-80E046E909CF}"/>
                    </a:ext>
                  </a:extLst>
                </p14:cNvPr>
                <p14:cNvContentPartPr/>
                <p14:nvPr/>
              </p14:nvContentPartPr>
              <p14:xfrm>
                <a:off x="5168234" y="2870454"/>
                <a:ext cx="149400" cy="1440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3DB40CC-EFBE-7142-97DD-80E046E909CF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152754" y="2855334"/>
                  <a:ext cx="1800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ED6A963-7464-4B4E-B8F8-A65CE8DED5A6}"/>
                    </a:ext>
                  </a:extLst>
                </p14:cNvPr>
                <p14:cNvContentPartPr/>
                <p14:nvPr/>
              </p14:nvContentPartPr>
              <p14:xfrm>
                <a:off x="5413754" y="2790174"/>
                <a:ext cx="86400" cy="2016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ED6A963-7464-4B4E-B8F8-A65CE8DED5A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398274" y="2775054"/>
                  <a:ext cx="117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56A09CB-59D0-C94D-B05B-355A0DECC4EC}"/>
                    </a:ext>
                  </a:extLst>
                </p14:cNvPr>
                <p14:cNvContentPartPr/>
                <p14:nvPr/>
              </p14:nvContentPartPr>
              <p14:xfrm>
                <a:off x="5501954" y="2615574"/>
                <a:ext cx="442800" cy="3549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56A09CB-59D0-C94D-B05B-355A0DECC4E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486834" y="2600454"/>
                  <a:ext cx="47304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4C26677-9F66-EF4D-B471-991FA92F02DC}"/>
                    </a:ext>
                  </a:extLst>
                </p14:cNvPr>
                <p14:cNvContentPartPr/>
                <p14:nvPr/>
              </p14:nvContentPartPr>
              <p14:xfrm>
                <a:off x="6057794" y="2546094"/>
                <a:ext cx="125640" cy="5353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4C26677-9F66-EF4D-B471-991FA92F02DC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042674" y="2530614"/>
                  <a:ext cx="156240" cy="56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6D8385A-B2AF-8444-A146-7F71DA53AF3B}"/>
              </a:ext>
            </a:extLst>
          </p:cNvPr>
          <p:cNvGrpSpPr/>
          <p:nvPr/>
        </p:nvGrpSpPr>
        <p:grpSpPr>
          <a:xfrm>
            <a:off x="7661954" y="4169694"/>
            <a:ext cx="951480" cy="583920"/>
            <a:chOff x="7661954" y="4169694"/>
            <a:chExt cx="951480" cy="58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B4E899D-F798-524A-B887-CE6E952D2C73}"/>
                    </a:ext>
                  </a:extLst>
                </p14:cNvPr>
                <p14:cNvContentPartPr/>
                <p14:nvPr/>
              </p14:nvContentPartPr>
              <p14:xfrm>
                <a:off x="7687874" y="4387494"/>
                <a:ext cx="9360" cy="3632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B4E899D-F798-524A-B887-CE6E952D2C73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672754" y="4372374"/>
                  <a:ext cx="399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F9CCE3E-7209-7A43-B258-3D9CFFDF0586}"/>
                    </a:ext>
                  </a:extLst>
                </p14:cNvPr>
                <p14:cNvContentPartPr/>
                <p14:nvPr/>
              </p14:nvContentPartPr>
              <p14:xfrm>
                <a:off x="7661954" y="4300734"/>
                <a:ext cx="207000" cy="2019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F9CCE3E-7209-7A43-B258-3D9CFFDF0586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646474" y="4285614"/>
                  <a:ext cx="2376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8AA5D72-9605-2640-B5E5-91F117EA81B3}"/>
                    </a:ext>
                  </a:extLst>
                </p14:cNvPr>
                <p14:cNvContentPartPr/>
                <p14:nvPr/>
              </p14:nvContentPartPr>
              <p14:xfrm>
                <a:off x="7889834" y="4244214"/>
                <a:ext cx="239760" cy="5094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8AA5D72-9605-2640-B5E5-91F117EA81B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874354" y="4228734"/>
                  <a:ext cx="27000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639F066-3F21-974D-A652-197D343F5833}"/>
                    </a:ext>
                  </a:extLst>
                </p14:cNvPr>
                <p14:cNvContentPartPr/>
                <p14:nvPr/>
              </p14:nvContentPartPr>
              <p14:xfrm>
                <a:off x="8275394" y="4366974"/>
                <a:ext cx="4320" cy="2469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639F066-3F21-974D-A652-197D343F583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260274" y="4351494"/>
                  <a:ext cx="349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450A1A7-DB83-F548-8CBA-FF1A9FBA6A6E}"/>
                    </a:ext>
                  </a:extLst>
                </p14:cNvPr>
                <p14:cNvContentPartPr/>
                <p14:nvPr/>
              </p14:nvContentPartPr>
              <p14:xfrm>
                <a:off x="8328314" y="4169694"/>
                <a:ext cx="285120" cy="5468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450A1A7-DB83-F548-8CBA-FF1A9FBA6A6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312834" y="4154574"/>
                  <a:ext cx="315720" cy="57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ED875C2A-BB5F-1B4E-81B5-5FE6181B0309}"/>
              </a:ext>
            </a:extLst>
          </p:cNvPr>
          <p:cNvGrpSpPr/>
          <p:nvPr/>
        </p:nvGrpSpPr>
        <p:grpSpPr>
          <a:xfrm>
            <a:off x="9780914" y="3847854"/>
            <a:ext cx="73080" cy="511200"/>
            <a:chOff x="9780914" y="3847854"/>
            <a:chExt cx="73080" cy="51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010D5B0-BCFB-5D40-A1D7-DB351E9E5690}"/>
                    </a:ext>
                  </a:extLst>
                </p14:cNvPr>
                <p14:cNvContentPartPr/>
                <p14:nvPr/>
              </p14:nvContentPartPr>
              <p14:xfrm>
                <a:off x="9821594" y="3907974"/>
                <a:ext cx="24120" cy="176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010D5B0-BCFB-5D40-A1D7-DB351E9E5690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9806474" y="3892854"/>
                  <a:ext cx="547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E5ADCCB-F890-D446-B48A-05C1611AF963}"/>
                    </a:ext>
                  </a:extLst>
                </p14:cNvPr>
                <p14:cNvContentPartPr/>
                <p14:nvPr/>
              </p14:nvContentPartPr>
              <p14:xfrm>
                <a:off x="9780914" y="3847854"/>
                <a:ext cx="73080" cy="5112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E5ADCCB-F890-D446-B48A-05C1611AF963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9765794" y="3832734"/>
                  <a:ext cx="103680" cy="54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7EF5182-5D3F-E449-BB37-6F89B2A406BE}"/>
              </a:ext>
            </a:extLst>
          </p:cNvPr>
          <p:cNvGrpSpPr/>
          <p:nvPr/>
        </p:nvGrpSpPr>
        <p:grpSpPr>
          <a:xfrm>
            <a:off x="9008354" y="4343574"/>
            <a:ext cx="1319760" cy="581040"/>
            <a:chOff x="9008354" y="4343574"/>
            <a:chExt cx="1319760" cy="58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E0AFA938-4135-0D4D-894D-7ED8AF451F8C}"/>
                    </a:ext>
                  </a:extLst>
                </p14:cNvPr>
                <p14:cNvContentPartPr/>
                <p14:nvPr/>
              </p14:nvContentPartPr>
              <p14:xfrm>
                <a:off x="9016994" y="4343574"/>
                <a:ext cx="174600" cy="475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E0AFA938-4135-0D4D-894D-7ED8AF451F8C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9001514" y="4328094"/>
                  <a:ext cx="2052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D1EF444-C93A-CA47-BB32-DB681F67E8A4}"/>
                    </a:ext>
                  </a:extLst>
                </p14:cNvPr>
                <p14:cNvContentPartPr/>
                <p14:nvPr/>
              </p14:nvContentPartPr>
              <p14:xfrm>
                <a:off x="9008354" y="4500534"/>
                <a:ext cx="220320" cy="244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D1EF444-C93A-CA47-BB32-DB681F67E8A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992874" y="4485054"/>
                  <a:ext cx="250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70741A94-A674-734B-8287-E97C021E00E4}"/>
                    </a:ext>
                  </a:extLst>
                </p14:cNvPr>
                <p14:cNvContentPartPr/>
                <p14:nvPr/>
              </p14:nvContentPartPr>
              <p14:xfrm>
                <a:off x="9419834" y="4386774"/>
                <a:ext cx="908280" cy="694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70741A94-A674-734B-8287-E97C021E00E4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404354" y="4371294"/>
                  <a:ext cx="938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EC43188-B879-8E44-8D2F-AA1457CF45A9}"/>
                    </a:ext>
                  </a:extLst>
                </p14:cNvPr>
                <p14:cNvContentPartPr/>
                <p14:nvPr/>
              </p14:nvContentPartPr>
              <p14:xfrm>
                <a:off x="9663554" y="4490454"/>
                <a:ext cx="366840" cy="4341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EC43188-B879-8E44-8D2F-AA1457CF45A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648074" y="4475334"/>
                  <a:ext cx="397440" cy="46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23C0EAB8-32D4-AE40-91F3-593EE3E734A9}"/>
              </a:ext>
            </a:extLst>
          </p:cNvPr>
          <p:cNvGrpSpPr/>
          <p:nvPr/>
        </p:nvGrpSpPr>
        <p:grpSpPr>
          <a:xfrm>
            <a:off x="7913954" y="5178774"/>
            <a:ext cx="637560" cy="691200"/>
            <a:chOff x="7913954" y="5178774"/>
            <a:chExt cx="637560" cy="69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02A7AEC-99FE-4C44-A43A-0CE2AAC1CA9C}"/>
                    </a:ext>
                  </a:extLst>
                </p14:cNvPr>
                <p14:cNvContentPartPr/>
                <p14:nvPr/>
              </p14:nvContentPartPr>
              <p14:xfrm>
                <a:off x="7913954" y="5309454"/>
                <a:ext cx="198000" cy="4140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02A7AEC-99FE-4C44-A43A-0CE2AAC1CA9C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898834" y="5294334"/>
                  <a:ext cx="2286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ECA8387A-429C-9141-86B1-46854DE63B77}"/>
                    </a:ext>
                  </a:extLst>
                </p14:cNvPr>
                <p14:cNvContentPartPr/>
                <p14:nvPr/>
              </p14:nvContentPartPr>
              <p14:xfrm>
                <a:off x="8283674" y="5178774"/>
                <a:ext cx="267840" cy="6912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CA8387A-429C-9141-86B1-46854DE63B77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268194" y="5163654"/>
                  <a:ext cx="298440" cy="72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ECA6BE8C-784A-2240-B1DA-E357D40CC417}"/>
              </a:ext>
            </a:extLst>
          </p:cNvPr>
          <p:cNvGrpSpPr/>
          <p:nvPr/>
        </p:nvGrpSpPr>
        <p:grpSpPr>
          <a:xfrm>
            <a:off x="8523434" y="5099934"/>
            <a:ext cx="465840" cy="701640"/>
            <a:chOff x="8523434" y="5099934"/>
            <a:chExt cx="465840" cy="70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4D32CC5-46F7-1945-BCB7-791A47650E14}"/>
                    </a:ext>
                  </a:extLst>
                </p14:cNvPr>
                <p14:cNvContentPartPr/>
                <p14:nvPr/>
              </p14:nvContentPartPr>
              <p14:xfrm>
                <a:off x="8523434" y="5334654"/>
                <a:ext cx="237240" cy="2804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4D32CC5-46F7-1945-BCB7-791A47650E14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507954" y="5319534"/>
                  <a:ext cx="2678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18E5E420-4F13-5E48-8CBE-CA988ECB1984}"/>
                    </a:ext>
                  </a:extLst>
                </p14:cNvPr>
                <p14:cNvContentPartPr/>
                <p14:nvPr/>
              </p14:nvContentPartPr>
              <p14:xfrm>
                <a:off x="8781194" y="5099934"/>
                <a:ext cx="208080" cy="7016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18E5E420-4F13-5E48-8CBE-CA988ECB1984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766074" y="5084814"/>
                  <a:ext cx="238680" cy="73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75C10427-EA26-A943-8DD9-67308256B828}"/>
              </a:ext>
            </a:extLst>
          </p:cNvPr>
          <p:cNvGrpSpPr/>
          <p:nvPr/>
        </p:nvGrpSpPr>
        <p:grpSpPr>
          <a:xfrm>
            <a:off x="9440354" y="5012814"/>
            <a:ext cx="1128600" cy="808920"/>
            <a:chOff x="9440354" y="5012814"/>
            <a:chExt cx="1128600" cy="80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170718AA-2983-3F42-A601-69B2EAC56883}"/>
                    </a:ext>
                  </a:extLst>
                </p14:cNvPr>
                <p14:cNvContentPartPr/>
                <p14:nvPr/>
              </p14:nvContentPartPr>
              <p14:xfrm>
                <a:off x="9451154" y="5316654"/>
                <a:ext cx="168840" cy="774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170718AA-2983-3F42-A601-69B2EAC56883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436034" y="5301534"/>
                  <a:ext cx="1990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08452000-6B56-E142-8D15-F9C6335DA6CA}"/>
                    </a:ext>
                  </a:extLst>
                </p14:cNvPr>
                <p14:cNvContentPartPr/>
                <p14:nvPr/>
              </p14:nvContentPartPr>
              <p14:xfrm>
                <a:off x="9440354" y="5530854"/>
                <a:ext cx="231480" cy="460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08452000-6B56-E142-8D15-F9C6335DA6CA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425234" y="5515734"/>
                  <a:ext cx="2617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DF0DC056-3344-A046-A3E3-7A104ADE8EB6}"/>
                    </a:ext>
                  </a:extLst>
                </p14:cNvPr>
                <p14:cNvContentPartPr/>
                <p14:nvPr/>
              </p14:nvContentPartPr>
              <p14:xfrm>
                <a:off x="10046594" y="5012814"/>
                <a:ext cx="238320" cy="2912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DF0DC056-3344-A046-A3E3-7A104ADE8EB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031474" y="4997694"/>
                  <a:ext cx="2689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E4164EA-1E41-8343-9049-A69DB7CFB90E}"/>
                    </a:ext>
                  </a:extLst>
                </p14:cNvPr>
                <p14:cNvContentPartPr/>
                <p14:nvPr/>
              </p14:nvContentPartPr>
              <p14:xfrm>
                <a:off x="10168994" y="5162934"/>
                <a:ext cx="315360" cy="4287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E4164EA-1E41-8343-9049-A69DB7CFB90E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153514" y="5147814"/>
                  <a:ext cx="34596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47064C71-5118-2F49-A9D2-C25501800D32}"/>
                    </a:ext>
                  </a:extLst>
                </p14:cNvPr>
                <p14:cNvContentPartPr/>
                <p14:nvPr/>
              </p14:nvContentPartPr>
              <p14:xfrm>
                <a:off x="10350434" y="5332494"/>
                <a:ext cx="203040" cy="2775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47064C71-5118-2F49-A9D2-C25501800D3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335314" y="5317374"/>
                  <a:ext cx="2336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4F8ADEE-EC2E-3144-9940-344D2C344668}"/>
                    </a:ext>
                  </a:extLst>
                </p14:cNvPr>
                <p14:cNvContentPartPr/>
                <p14:nvPr/>
              </p14:nvContentPartPr>
              <p14:xfrm>
                <a:off x="9814034" y="5036934"/>
                <a:ext cx="754920" cy="5997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4F8ADEE-EC2E-3144-9940-344D2C344668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798554" y="5021814"/>
                  <a:ext cx="78552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1A244A77-77DC-9F41-97F8-1158FE8789B1}"/>
                    </a:ext>
                  </a:extLst>
                </p14:cNvPr>
                <p14:cNvContentPartPr/>
                <p14:nvPr/>
              </p14:nvContentPartPr>
              <p14:xfrm>
                <a:off x="10069634" y="5052774"/>
                <a:ext cx="478440" cy="7689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1A244A77-77DC-9F41-97F8-1158FE8789B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054514" y="5037294"/>
                  <a:ext cx="508680" cy="79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C1E20455-ADCA-8F42-9C50-9F9392A66EB6}"/>
              </a:ext>
            </a:extLst>
          </p:cNvPr>
          <p:cNvGrpSpPr/>
          <p:nvPr/>
        </p:nvGrpSpPr>
        <p:grpSpPr>
          <a:xfrm>
            <a:off x="10982234" y="4964574"/>
            <a:ext cx="385200" cy="669240"/>
            <a:chOff x="10982234" y="4964574"/>
            <a:chExt cx="385200" cy="66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3CE1D41-A92C-2F4B-8A8F-1BB7AAFBF782}"/>
                    </a:ext>
                  </a:extLst>
                </p14:cNvPr>
                <p14:cNvContentPartPr/>
                <p14:nvPr/>
              </p14:nvContentPartPr>
              <p14:xfrm>
                <a:off x="11027954" y="4964574"/>
                <a:ext cx="14040" cy="2628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3CE1D41-A92C-2F4B-8A8F-1BB7AAFBF78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1012474" y="4949454"/>
                  <a:ext cx="446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3287597-08DD-EE44-9658-1370BC762634}"/>
                    </a:ext>
                  </a:extLst>
                </p14:cNvPr>
                <p14:cNvContentPartPr/>
                <p14:nvPr/>
              </p14:nvContentPartPr>
              <p14:xfrm>
                <a:off x="10982234" y="5068614"/>
                <a:ext cx="260640" cy="4640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3287597-08DD-EE44-9658-1370BC762634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966754" y="5053134"/>
                  <a:ext cx="29124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FB10288A-A464-D041-A607-64A4770C91A8}"/>
                    </a:ext>
                  </a:extLst>
                </p14:cNvPr>
                <p14:cNvContentPartPr/>
                <p14:nvPr/>
              </p14:nvContentPartPr>
              <p14:xfrm>
                <a:off x="11122274" y="5308014"/>
                <a:ext cx="245160" cy="3258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FB10288A-A464-D041-A607-64A4770C91A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1106794" y="5292534"/>
                  <a:ext cx="275760" cy="356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208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B5A3D0A-A1BC-3E46-AAFF-8E7AFA916F1E}"/>
              </a:ext>
            </a:extLst>
          </p:cNvPr>
          <p:cNvGrpSpPr/>
          <p:nvPr/>
        </p:nvGrpSpPr>
        <p:grpSpPr>
          <a:xfrm>
            <a:off x="1932554" y="816294"/>
            <a:ext cx="5909040" cy="2544480"/>
            <a:chOff x="1932554" y="816294"/>
            <a:chExt cx="5909040" cy="254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D5370EF-CF38-6349-9840-5004AE7D1309}"/>
                    </a:ext>
                  </a:extLst>
                </p14:cNvPr>
                <p14:cNvContentPartPr/>
                <p14:nvPr/>
              </p14:nvContentPartPr>
              <p14:xfrm>
                <a:off x="2099954" y="1011774"/>
                <a:ext cx="181440" cy="472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D5370EF-CF38-6349-9840-5004AE7D130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84834" y="996294"/>
                  <a:ext cx="21204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95FA870-1677-9F41-8AA7-D83B9B2C684A}"/>
                    </a:ext>
                  </a:extLst>
                </p14:cNvPr>
                <p14:cNvContentPartPr/>
                <p14:nvPr/>
              </p14:nvContentPartPr>
              <p14:xfrm>
                <a:off x="2021114" y="1191774"/>
                <a:ext cx="241200" cy="109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95FA870-1677-9F41-8AA7-D83B9B2C68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05994" y="1176654"/>
                  <a:ext cx="271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32E44E8-4A8E-AA4C-BC3E-B2CFD045047F}"/>
                    </a:ext>
                  </a:extLst>
                </p14:cNvPr>
                <p14:cNvContentPartPr/>
                <p14:nvPr/>
              </p14:nvContentPartPr>
              <p14:xfrm>
                <a:off x="2080154" y="1358454"/>
                <a:ext cx="366840" cy="131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32E44E8-4A8E-AA4C-BC3E-B2CFD045047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64674" y="1343334"/>
                  <a:ext cx="3974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A787D0F-D79B-F94F-9BBA-8E912B4B0B0C}"/>
                    </a:ext>
                  </a:extLst>
                </p14:cNvPr>
                <p14:cNvContentPartPr/>
                <p14:nvPr/>
              </p14:nvContentPartPr>
              <p14:xfrm>
                <a:off x="2916434" y="1213734"/>
                <a:ext cx="10440" cy="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A787D0F-D79B-F94F-9BBA-8E912B4B0B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01314" y="1198614"/>
                  <a:ext cx="40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4ECCFB9-818E-6B43-A4D3-8EE3CA5611AF}"/>
                    </a:ext>
                  </a:extLst>
                </p14:cNvPr>
                <p14:cNvContentPartPr/>
                <p14:nvPr/>
              </p14:nvContentPartPr>
              <p14:xfrm>
                <a:off x="2853434" y="1359534"/>
                <a:ext cx="165960" cy="56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4ECCFB9-818E-6B43-A4D3-8EE3CA5611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37954" y="1344054"/>
                  <a:ext cx="196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7F02735-ABF7-214B-8C43-999BE7963C79}"/>
                    </a:ext>
                  </a:extLst>
                </p14:cNvPr>
                <p14:cNvContentPartPr/>
                <p14:nvPr/>
              </p14:nvContentPartPr>
              <p14:xfrm>
                <a:off x="3681074" y="1008894"/>
                <a:ext cx="70920" cy="314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7F02735-ABF7-214B-8C43-999BE7963C7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65954" y="993414"/>
                  <a:ext cx="1015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2B7258B-136A-924C-A481-3A4760BF5F84}"/>
                    </a:ext>
                  </a:extLst>
                </p14:cNvPr>
                <p14:cNvContentPartPr/>
                <p14:nvPr/>
              </p14:nvContentPartPr>
              <p14:xfrm>
                <a:off x="3775754" y="970374"/>
                <a:ext cx="457560" cy="296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2B7258B-136A-924C-A481-3A4760BF5F8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60634" y="955254"/>
                  <a:ext cx="4878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9CE5DF7-A057-A249-BAB5-4F7D3AB1D082}"/>
                    </a:ext>
                  </a:extLst>
                </p14:cNvPr>
                <p14:cNvContentPartPr/>
                <p14:nvPr/>
              </p14:nvContentPartPr>
              <p14:xfrm>
                <a:off x="4241954" y="914214"/>
                <a:ext cx="375480" cy="305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9CE5DF7-A057-A249-BAB5-4F7D3AB1D0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26834" y="899094"/>
                  <a:ext cx="4060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D8C523-BF6F-2144-87B5-E0F171177CAB}"/>
                    </a:ext>
                  </a:extLst>
                </p14:cNvPr>
                <p14:cNvContentPartPr/>
                <p14:nvPr/>
              </p14:nvContentPartPr>
              <p14:xfrm>
                <a:off x="4490714" y="921054"/>
                <a:ext cx="41760" cy="636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D8C523-BF6F-2144-87B5-E0F171177C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75594" y="905934"/>
                  <a:ext cx="7236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DFB2338-23D2-9E46-8179-A8514A309E72}"/>
                    </a:ext>
                  </a:extLst>
                </p14:cNvPr>
                <p14:cNvContentPartPr/>
                <p14:nvPr/>
              </p14:nvContentPartPr>
              <p14:xfrm>
                <a:off x="1941914" y="1129134"/>
                <a:ext cx="588240" cy="236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DFB2338-23D2-9E46-8179-A8514A309E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26434" y="1113654"/>
                  <a:ext cx="618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5378D3F-B230-E243-B26F-4F0037B18C92}"/>
                    </a:ext>
                  </a:extLst>
                </p14:cNvPr>
                <p14:cNvContentPartPr/>
                <p14:nvPr/>
              </p14:nvContentPartPr>
              <p14:xfrm>
                <a:off x="1932554" y="1386174"/>
                <a:ext cx="666360" cy="232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5378D3F-B230-E243-B26F-4F0037B18C9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17434" y="1371054"/>
                  <a:ext cx="6969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09EF482-FD62-9F43-AE4D-E6A9C2426499}"/>
                    </a:ext>
                  </a:extLst>
                </p14:cNvPr>
                <p14:cNvContentPartPr/>
                <p14:nvPr/>
              </p14:nvContentPartPr>
              <p14:xfrm>
                <a:off x="2017874" y="1119054"/>
                <a:ext cx="137160" cy="777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09EF482-FD62-9F43-AE4D-E6A9C24264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02394" y="1103934"/>
                  <a:ext cx="167760" cy="8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BEEB94A-8CAD-0240-867E-1B1C4D962534}"/>
                    </a:ext>
                  </a:extLst>
                </p14:cNvPr>
                <p14:cNvContentPartPr/>
                <p14:nvPr/>
              </p14:nvContentPartPr>
              <p14:xfrm>
                <a:off x="2277794" y="1253334"/>
                <a:ext cx="56160" cy="596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BEEB94A-8CAD-0240-867E-1B1C4D96253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62674" y="1237854"/>
                  <a:ext cx="8676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2D611B1-B27E-9E42-813A-2CB9FA939C21}"/>
                    </a:ext>
                  </a:extLst>
                </p14:cNvPr>
                <p14:cNvContentPartPr/>
                <p14:nvPr/>
              </p14:nvContentPartPr>
              <p14:xfrm>
                <a:off x="3213074" y="2014734"/>
                <a:ext cx="191520" cy="523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2D611B1-B27E-9E42-813A-2CB9FA939C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97594" y="1999614"/>
                  <a:ext cx="22212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7FC1DE3-4C8E-C34D-9AD2-2B8F92D8C3CE}"/>
                    </a:ext>
                  </a:extLst>
                </p14:cNvPr>
                <p14:cNvContentPartPr/>
                <p14:nvPr/>
              </p14:nvContentPartPr>
              <p14:xfrm>
                <a:off x="3460394" y="2229654"/>
                <a:ext cx="261000" cy="248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7FC1DE3-4C8E-C34D-9AD2-2B8F92D8C3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45274" y="2214174"/>
                  <a:ext cx="2916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24E0F6E-3379-8142-BCE6-EAB6F1231C48}"/>
                    </a:ext>
                  </a:extLst>
                </p14:cNvPr>
                <p14:cNvContentPartPr/>
                <p14:nvPr/>
              </p14:nvContentPartPr>
              <p14:xfrm>
                <a:off x="3722474" y="2254134"/>
                <a:ext cx="126000" cy="160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24E0F6E-3379-8142-BCE6-EAB6F1231C4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06994" y="2239014"/>
                  <a:ext cx="1566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22E8AD6-2319-4A43-8F94-11EDE5E7D076}"/>
                    </a:ext>
                  </a:extLst>
                </p14:cNvPr>
                <p14:cNvContentPartPr/>
                <p14:nvPr/>
              </p14:nvContentPartPr>
              <p14:xfrm>
                <a:off x="3959714" y="2010054"/>
                <a:ext cx="173520" cy="481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22E8AD6-2319-4A43-8F94-11EDE5E7D07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44594" y="1994574"/>
                  <a:ext cx="20376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AC20A6D-8AEE-6044-8BFB-3BABDBD3FEED}"/>
                    </a:ext>
                  </a:extLst>
                </p14:cNvPr>
                <p14:cNvContentPartPr/>
                <p14:nvPr/>
              </p14:nvContentPartPr>
              <p14:xfrm>
                <a:off x="4384154" y="1883694"/>
                <a:ext cx="176760" cy="652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AC20A6D-8AEE-6044-8BFB-3BABDBD3FEE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68674" y="1868574"/>
                  <a:ext cx="20736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4DC3C18-875B-3F4D-BD64-901830E49EDF}"/>
                    </a:ext>
                  </a:extLst>
                </p14:cNvPr>
                <p14:cNvContentPartPr/>
                <p14:nvPr/>
              </p14:nvContentPartPr>
              <p14:xfrm>
                <a:off x="4808234" y="2112294"/>
                <a:ext cx="59040" cy="206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4DC3C18-875B-3F4D-BD64-901830E49E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93114" y="2097174"/>
                  <a:ext cx="896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3AE1195-29E1-464E-B12B-D759C6BB7F1B}"/>
                    </a:ext>
                  </a:extLst>
                </p14:cNvPr>
                <p14:cNvContentPartPr/>
                <p14:nvPr/>
              </p14:nvContentPartPr>
              <p14:xfrm>
                <a:off x="4887074" y="1844454"/>
                <a:ext cx="224280" cy="819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3AE1195-29E1-464E-B12B-D759C6BB7F1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71954" y="1828974"/>
                  <a:ext cx="254880" cy="84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6DA4D81-9FBD-DF40-A004-34610AE9DAE9}"/>
                    </a:ext>
                  </a:extLst>
                </p14:cNvPr>
                <p14:cNvContentPartPr/>
                <p14:nvPr/>
              </p14:nvContentPartPr>
              <p14:xfrm>
                <a:off x="5935394" y="2002854"/>
                <a:ext cx="184320" cy="62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6DA4D81-9FBD-DF40-A004-34610AE9DAE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20274" y="1987734"/>
                  <a:ext cx="214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FC3C236-6713-BE4E-B5FE-EE9BF21C5DFA}"/>
                    </a:ext>
                  </a:extLst>
                </p14:cNvPr>
                <p14:cNvContentPartPr/>
                <p14:nvPr/>
              </p14:nvContentPartPr>
              <p14:xfrm>
                <a:off x="5895794" y="2155134"/>
                <a:ext cx="334440" cy="87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FC3C236-6713-BE4E-B5FE-EE9BF21C5DF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80674" y="2140014"/>
                  <a:ext cx="365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7B5C42B-63B4-894D-9095-3A85B9C49CB0}"/>
                    </a:ext>
                  </a:extLst>
                </p14:cNvPr>
                <p14:cNvContentPartPr/>
                <p14:nvPr/>
              </p14:nvContentPartPr>
              <p14:xfrm>
                <a:off x="7182074" y="1572294"/>
                <a:ext cx="60480" cy="368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7B5C42B-63B4-894D-9095-3A85B9C49CB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66954" y="1556814"/>
                  <a:ext cx="907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5F1BB51-D03D-C34A-BDF6-2B999B6BE4C3}"/>
                    </a:ext>
                  </a:extLst>
                </p14:cNvPr>
                <p14:cNvContentPartPr/>
                <p14:nvPr/>
              </p14:nvContentPartPr>
              <p14:xfrm>
                <a:off x="6605714" y="2160534"/>
                <a:ext cx="1044720" cy="69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5F1BB51-D03D-C34A-BDF6-2B999B6BE4C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90234" y="2145414"/>
                  <a:ext cx="10753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04E2280-EFDE-A44B-9AD4-E819D5C4F0F6}"/>
                    </a:ext>
                  </a:extLst>
                </p14:cNvPr>
                <p14:cNvContentPartPr/>
                <p14:nvPr/>
              </p14:nvContentPartPr>
              <p14:xfrm>
                <a:off x="6837554" y="2401734"/>
                <a:ext cx="5040" cy="419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04E2280-EFDE-A44B-9AD4-E819D5C4F0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22434" y="2386254"/>
                  <a:ext cx="3528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7FDB127-C625-0B4D-9CA0-A79C638AD3CF}"/>
                    </a:ext>
                  </a:extLst>
                </p14:cNvPr>
                <p14:cNvContentPartPr/>
                <p14:nvPr/>
              </p14:nvContentPartPr>
              <p14:xfrm>
                <a:off x="6872474" y="2410734"/>
                <a:ext cx="382680" cy="397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7FDB127-C625-0B4D-9CA0-A79C638AD3C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57354" y="2395614"/>
                  <a:ext cx="4132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12AC2BA-525A-9046-88A4-4472A870A259}"/>
                    </a:ext>
                  </a:extLst>
                </p14:cNvPr>
                <p14:cNvContentPartPr/>
                <p14:nvPr/>
              </p14:nvContentPartPr>
              <p14:xfrm>
                <a:off x="7340474" y="2295894"/>
                <a:ext cx="501120" cy="312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12AC2BA-525A-9046-88A4-4472A870A25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25354" y="2280774"/>
                  <a:ext cx="5313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5D7A70F-9DDF-3545-9931-D9CF5359D759}"/>
                    </a:ext>
                  </a:extLst>
                </p14:cNvPr>
                <p14:cNvContentPartPr/>
                <p14:nvPr/>
              </p14:nvContentPartPr>
              <p14:xfrm>
                <a:off x="7661954" y="2348814"/>
                <a:ext cx="23760" cy="534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5D7A70F-9DDF-3545-9931-D9CF5359D75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46834" y="2333694"/>
                  <a:ext cx="5436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309D907-3EA7-6145-B95F-A64FF82390B4}"/>
                    </a:ext>
                  </a:extLst>
                </p14:cNvPr>
                <p14:cNvContentPartPr/>
                <p14:nvPr/>
              </p14:nvContentPartPr>
              <p14:xfrm>
                <a:off x="2926874" y="816294"/>
                <a:ext cx="4645800" cy="2544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309D907-3EA7-6145-B95F-A64FF82390B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11754" y="801174"/>
                  <a:ext cx="4676400" cy="257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512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C2D69A5-D790-4546-B3A3-1E5E5007FF74}"/>
                  </a:ext>
                </a:extLst>
              </p14:cNvPr>
              <p14:cNvContentPartPr/>
              <p14:nvPr/>
            </p14:nvContentPartPr>
            <p14:xfrm>
              <a:off x="977474" y="294654"/>
              <a:ext cx="337320" cy="399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C2D69A5-D790-4546-B3A3-1E5E5007FF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1994" y="279534"/>
                <a:ext cx="36792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F6D0527-55CD-F643-A3BD-004759483C11}"/>
                  </a:ext>
                </a:extLst>
              </p14:cNvPr>
              <p14:cNvContentPartPr/>
              <p14:nvPr/>
            </p14:nvContentPartPr>
            <p14:xfrm>
              <a:off x="1523234" y="181254"/>
              <a:ext cx="54360" cy="614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F6D0527-55CD-F643-A3BD-004759483C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8114" y="165774"/>
                <a:ext cx="84600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B555E0-1EE4-CA48-A165-958481F00E92}"/>
                  </a:ext>
                </a:extLst>
              </p14:cNvPr>
              <p14:cNvContentPartPr/>
              <p14:nvPr/>
            </p14:nvContentPartPr>
            <p14:xfrm>
              <a:off x="1734194" y="394014"/>
              <a:ext cx="60480" cy="287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B555E0-1EE4-CA48-A165-958481F00E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8714" y="378534"/>
                <a:ext cx="910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2C11B33-D106-1741-B21D-5ED842A14F1F}"/>
                  </a:ext>
                </a:extLst>
              </p14:cNvPr>
              <p14:cNvContentPartPr/>
              <p14:nvPr/>
            </p14:nvContentPartPr>
            <p14:xfrm>
              <a:off x="1891874" y="346494"/>
              <a:ext cx="126000" cy="378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2C11B33-D106-1741-B21D-5ED842A14F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76394" y="331374"/>
                <a:ext cx="15624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5BEEB5A-873D-D64C-8BB8-ED761AF960F0}"/>
                  </a:ext>
                </a:extLst>
              </p14:cNvPr>
              <p14:cNvContentPartPr/>
              <p14:nvPr/>
            </p14:nvContentPartPr>
            <p14:xfrm>
              <a:off x="2606834" y="499134"/>
              <a:ext cx="390600" cy="92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5BEEB5A-873D-D64C-8BB8-ED761AF960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91354" y="484014"/>
                <a:ext cx="4212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3F99223-B6CE-6441-8A6A-03C364563DD8}"/>
                  </a:ext>
                </a:extLst>
              </p14:cNvPr>
              <p14:cNvContentPartPr/>
              <p14:nvPr/>
            </p14:nvContentPartPr>
            <p14:xfrm>
              <a:off x="2901314" y="408774"/>
              <a:ext cx="192600" cy="274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3F99223-B6CE-6441-8A6A-03C364563D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86194" y="393294"/>
                <a:ext cx="22320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5ECF298-CE20-A64E-8824-E0FA23253CA7}"/>
                  </a:ext>
                </a:extLst>
              </p14:cNvPr>
              <p14:cNvContentPartPr/>
              <p14:nvPr/>
            </p14:nvContentPartPr>
            <p14:xfrm>
              <a:off x="3566954" y="325974"/>
              <a:ext cx="213120" cy="433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5ECF298-CE20-A64E-8824-E0FA23253CA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51834" y="310854"/>
                <a:ext cx="24372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BD249EB-797B-8340-B252-150233C5CB88}"/>
                  </a:ext>
                </a:extLst>
              </p14:cNvPr>
              <p14:cNvContentPartPr/>
              <p14:nvPr/>
            </p14:nvContentPartPr>
            <p14:xfrm>
              <a:off x="3808514" y="553494"/>
              <a:ext cx="158760" cy="153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BD249EB-797B-8340-B252-150233C5CB8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93394" y="538374"/>
                <a:ext cx="1893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1ECF4D7-D266-0447-B703-58E84D15266F}"/>
                  </a:ext>
                </a:extLst>
              </p14:cNvPr>
              <p14:cNvContentPartPr/>
              <p14:nvPr/>
            </p14:nvContentPartPr>
            <p14:xfrm>
              <a:off x="4010834" y="529734"/>
              <a:ext cx="92880" cy="226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1ECF4D7-D266-0447-B703-58E84D15266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95354" y="514614"/>
                <a:ext cx="1234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2446436-63B6-CA41-B628-FCAF7E5D214B}"/>
                  </a:ext>
                </a:extLst>
              </p14:cNvPr>
              <p14:cNvContentPartPr/>
              <p14:nvPr/>
            </p14:nvContentPartPr>
            <p14:xfrm>
              <a:off x="4457594" y="414894"/>
              <a:ext cx="28440" cy="254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2446436-63B6-CA41-B628-FCAF7E5D21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42474" y="399774"/>
                <a:ext cx="5868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C8CAEE2-7D19-714A-8CC1-83FCC384D057}"/>
                  </a:ext>
                </a:extLst>
              </p14:cNvPr>
              <p14:cNvContentPartPr/>
              <p14:nvPr/>
            </p14:nvContentPartPr>
            <p14:xfrm>
              <a:off x="4386674" y="333894"/>
              <a:ext cx="313560" cy="432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C8CAEE2-7D19-714A-8CC1-83FCC384D05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71194" y="318774"/>
                <a:ext cx="34416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7A87638-3BAC-5747-AAA2-D12750D051CB}"/>
                  </a:ext>
                </a:extLst>
              </p14:cNvPr>
              <p14:cNvContentPartPr/>
              <p14:nvPr/>
            </p14:nvContentPartPr>
            <p14:xfrm>
              <a:off x="4579634" y="559254"/>
              <a:ext cx="243000" cy="655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7A87638-3BAC-5747-AAA2-D12750D051C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64514" y="543774"/>
                <a:ext cx="2732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3BF3940-BBA0-F44E-AB3C-1BC4861A9E82}"/>
                  </a:ext>
                </a:extLst>
              </p14:cNvPr>
              <p14:cNvContentPartPr/>
              <p14:nvPr/>
            </p14:nvContentPartPr>
            <p14:xfrm>
              <a:off x="4760354" y="305454"/>
              <a:ext cx="428400" cy="445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3BF3940-BBA0-F44E-AB3C-1BC4861A9E8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45234" y="290334"/>
                <a:ext cx="4590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2994EE7-D584-6C4F-9784-2BAF57E51EC2}"/>
                  </a:ext>
                </a:extLst>
              </p14:cNvPr>
              <p14:cNvContentPartPr/>
              <p14:nvPr/>
            </p14:nvContentPartPr>
            <p14:xfrm>
              <a:off x="4942154" y="412014"/>
              <a:ext cx="157320" cy="123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2994EE7-D584-6C4F-9784-2BAF57E51EC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27034" y="396894"/>
                <a:ext cx="1875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E38A6A3-E0B4-0C4D-8813-7F5E11173E1F}"/>
                  </a:ext>
                </a:extLst>
              </p14:cNvPr>
              <p14:cNvContentPartPr/>
              <p14:nvPr/>
            </p14:nvContentPartPr>
            <p14:xfrm>
              <a:off x="5220794" y="513534"/>
              <a:ext cx="532080" cy="272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E38A6A3-E0B4-0C4D-8813-7F5E11173E1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05314" y="498054"/>
                <a:ext cx="5623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66AC8CE-1E4F-3242-8E91-14F0493B3F49}"/>
                  </a:ext>
                </a:extLst>
              </p14:cNvPr>
              <p14:cNvContentPartPr/>
              <p14:nvPr/>
            </p14:nvContentPartPr>
            <p14:xfrm>
              <a:off x="6086954" y="604974"/>
              <a:ext cx="299160" cy="25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66AC8CE-1E4F-3242-8E91-14F0493B3F4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71474" y="589494"/>
                <a:ext cx="3294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AD43505-0334-7241-8485-0654FBA3506F}"/>
                  </a:ext>
                </a:extLst>
              </p14:cNvPr>
              <p14:cNvContentPartPr/>
              <p14:nvPr/>
            </p14:nvContentPartPr>
            <p14:xfrm>
              <a:off x="6386114" y="496614"/>
              <a:ext cx="108720" cy="189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AD43505-0334-7241-8485-0654FBA3506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70994" y="481134"/>
                <a:ext cx="1393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12DB87E-39B4-5B49-8213-D7230343ECB5}"/>
                  </a:ext>
                </a:extLst>
              </p14:cNvPr>
              <p14:cNvContentPartPr/>
              <p14:nvPr/>
            </p14:nvContentPartPr>
            <p14:xfrm>
              <a:off x="6770234" y="360174"/>
              <a:ext cx="253800" cy="191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12DB87E-39B4-5B49-8213-D7230343ECB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55114" y="344694"/>
                <a:ext cx="2844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0DDDDFD-D9D6-0745-83C4-19C7FEE89557}"/>
                  </a:ext>
                </a:extLst>
              </p14:cNvPr>
              <p14:cNvContentPartPr/>
              <p14:nvPr/>
            </p14:nvContentPartPr>
            <p14:xfrm>
              <a:off x="7023314" y="299334"/>
              <a:ext cx="216720" cy="172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0DDDDFD-D9D6-0745-83C4-19C7FEE8955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08194" y="283854"/>
                <a:ext cx="2473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EDE90DF-01D6-B34A-9575-AC3DEC45ED5C}"/>
                  </a:ext>
                </a:extLst>
              </p14:cNvPr>
              <p14:cNvContentPartPr/>
              <p14:nvPr/>
            </p14:nvContentPartPr>
            <p14:xfrm>
              <a:off x="7243994" y="315174"/>
              <a:ext cx="325800" cy="286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EDE90DF-01D6-B34A-9575-AC3DEC45ED5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28874" y="300054"/>
                <a:ext cx="3560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2C380F8-09B9-4348-9C10-E5E117C38F94}"/>
                  </a:ext>
                </a:extLst>
              </p14:cNvPr>
              <p14:cNvContentPartPr/>
              <p14:nvPr/>
            </p14:nvContentPartPr>
            <p14:xfrm>
              <a:off x="7580954" y="318054"/>
              <a:ext cx="400320" cy="3614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2C380F8-09B9-4348-9C10-E5E117C38F9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65474" y="302574"/>
                <a:ext cx="43056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5775AB7-F9A5-0E48-8BF9-53B13E5393D8}"/>
                  </a:ext>
                </a:extLst>
              </p14:cNvPr>
              <p14:cNvContentPartPr/>
              <p14:nvPr/>
            </p14:nvContentPartPr>
            <p14:xfrm>
              <a:off x="8211314" y="160014"/>
              <a:ext cx="649080" cy="629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5775AB7-F9A5-0E48-8BF9-53B13E5393D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96194" y="144894"/>
                <a:ext cx="67968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0D7EF56-FEE2-694B-B078-68517AD654CB}"/>
                  </a:ext>
                </a:extLst>
              </p14:cNvPr>
              <p14:cNvContentPartPr/>
              <p14:nvPr/>
            </p14:nvContentPartPr>
            <p14:xfrm>
              <a:off x="7092434" y="725934"/>
              <a:ext cx="10080" cy="7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0D7EF56-FEE2-694B-B078-68517AD654C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077314" y="710454"/>
                <a:ext cx="406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974E8FC-7C0D-5B49-8D9B-0BF61C51DADB}"/>
                  </a:ext>
                </a:extLst>
              </p14:cNvPr>
              <p14:cNvContentPartPr/>
              <p14:nvPr/>
            </p14:nvContentPartPr>
            <p14:xfrm>
              <a:off x="7358474" y="1245774"/>
              <a:ext cx="455400" cy="550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974E8FC-7C0D-5B49-8D9B-0BF61C51DAD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42994" y="1230294"/>
                <a:ext cx="4860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A8AA96D-B726-5B4E-9583-0A1643840229}"/>
                  </a:ext>
                </a:extLst>
              </p14:cNvPr>
              <p14:cNvContentPartPr/>
              <p14:nvPr/>
            </p14:nvContentPartPr>
            <p14:xfrm>
              <a:off x="7700834" y="1233894"/>
              <a:ext cx="176400" cy="2289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A8AA96D-B726-5B4E-9583-0A164384022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85714" y="1218774"/>
                <a:ext cx="2066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ECD3649-57A8-D94B-878A-04A27855CEE9}"/>
                  </a:ext>
                </a:extLst>
              </p14:cNvPr>
              <p14:cNvContentPartPr/>
              <p14:nvPr/>
            </p14:nvContentPartPr>
            <p14:xfrm>
              <a:off x="8254514" y="1052814"/>
              <a:ext cx="213840" cy="3596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ECD3649-57A8-D94B-878A-04A27855CEE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239034" y="1037694"/>
                <a:ext cx="2444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F9C9FD0-2C40-7E4B-A8D6-314BF3FC70E4}"/>
                  </a:ext>
                </a:extLst>
              </p14:cNvPr>
              <p14:cNvContentPartPr/>
              <p14:nvPr/>
            </p14:nvContentPartPr>
            <p14:xfrm>
              <a:off x="8488874" y="1020414"/>
              <a:ext cx="736560" cy="4208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F9C9FD0-2C40-7E4B-A8D6-314BF3FC70E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473754" y="1005294"/>
                <a:ext cx="76680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6001750-7D33-3446-B41E-CFFD3850B198}"/>
                  </a:ext>
                </a:extLst>
              </p14:cNvPr>
              <p14:cNvContentPartPr/>
              <p14:nvPr/>
            </p14:nvContentPartPr>
            <p14:xfrm>
              <a:off x="9363314" y="676614"/>
              <a:ext cx="208800" cy="3114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6001750-7D33-3446-B41E-CFFD3850B19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347834" y="661494"/>
                <a:ext cx="2394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DDD329D-F812-D341-AA1B-106941263233}"/>
                  </a:ext>
                </a:extLst>
              </p14:cNvPr>
              <p14:cNvContentPartPr/>
              <p14:nvPr/>
            </p14:nvContentPartPr>
            <p14:xfrm>
              <a:off x="9648434" y="870654"/>
              <a:ext cx="222480" cy="1447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DDD329D-F812-D341-AA1B-10694126323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632954" y="855174"/>
                <a:ext cx="2530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2D93001-C97D-654B-BCC6-981A71DCE196}"/>
                  </a:ext>
                </a:extLst>
              </p14:cNvPr>
              <p14:cNvContentPartPr/>
              <p14:nvPr/>
            </p14:nvContentPartPr>
            <p14:xfrm>
              <a:off x="10086554" y="811974"/>
              <a:ext cx="203400" cy="1022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2D93001-C97D-654B-BCC6-981A71DCE19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071434" y="796494"/>
                <a:ext cx="2340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562CF34-EAFB-814F-9216-046C2E5FFA4D}"/>
                  </a:ext>
                </a:extLst>
              </p14:cNvPr>
              <p14:cNvContentPartPr/>
              <p14:nvPr/>
            </p14:nvContentPartPr>
            <p14:xfrm>
              <a:off x="10294634" y="795774"/>
              <a:ext cx="203400" cy="1206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562CF34-EAFB-814F-9216-046C2E5FFA4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279514" y="780294"/>
                <a:ext cx="2340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83C5003-BAD8-5B4F-BF54-D33B62B94C27}"/>
                  </a:ext>
                </a:extLst>
              </p14:cNvPr>
              <p14:cNvContentPartPr/>
              <p14:nvPr/>
            </p14:nvContentPartPr>
            <p14:xfrm>
              <a:off x="10622954" y="652494"/>
              <a:ext cx="341280" cy="1918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83C5003-BAD8-5B4F-BF54-D33B62B94C2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607834" y="637014"/>
                <a:ext cx="3715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41D9AB4-F259-F447-941E-B5CA98D6C336}"/>
                  </a:ext>
                </a:extLst>
              </p14:cNvPr>
              <p14:cNvContentPartPr/>
              <p14:nvPr/>
            </p14:nvContentPartPr>
            <p14:xfrm>
              <a:off x="10964594" y="683454"/>
              <a:ext cx="1169280" cy="5108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41D9AB4-F259-F447-941E-B5CA98D6C33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949474" y="668334"/>
                <a:ext cx="119988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94CB847-22F4-A941-AD0D-7ED08DB5CA6D}"/>
                  </a:ext>
                </a:extLst>
              </p14:cNvPr>
              <p14:cNvContentPartPr/>
              <p14:nvPr/>
            </p14:nvContentPartPr>
            <p14:xfrm>
              <a:off x="8477354" y="1484814"/>
              <a:ext cx="908640" cy="601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94CB847-22F4-A941-AD0D-7ED08DB5CA6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462234" y="1469694"/>
                <a:ext cx="9392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4EDAA73-FA1F-594D-96A2-79638C96C0B0}"/>
                  </a:ext>
                </a:extLst>
              </p14:cNvPr>
              <p14:cNvContentPartPr/>
              <p14:nvPr/>
            </p14:nvContentPartPr>
            <p14:xfrm>
              <a:off x="8627474" y="1804134"/>
              <a:ext cx="368280" cy="3546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4EDAA73-FA1F-594D-96A2-79638C96C0B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612354" y="1789014"/>
                <a:ext cx="3985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51DFE47-318B-F648-8DD4-42BAA8EDBC87}"/>
                  </a:ext>
                </a:extLst>
              </p14:cNvPr>
              <p14:cNvContentPartPr/>
              <p14:nvPr/>
            </p14:nvContentPartPr>
            <p14:xfrm>
              <a:off x="9016994" y="1944894"/>
              <a:ext cx="143280" cy="1360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51DFE47-318B-F648-8DD4-42BAA8EDBC8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001874" y="1929774"/>
                <a:ext cx="1735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C4FD562-FBCA-714C-B9CB-43AD3685951F}"/>
                  </a:ext>
                </a:extLst>
              </p14:cNvPr>
              <p14:cNvContentPartPr/>
              <p14:nvPr/>
            </p14:nvContentPartPr>
            <p14:xfrm>
              <a:off x="9246314" y="1894494"/>
              <a:ext cx="105840" cy="2476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C4FD562-FBCA-714C-B9CB-43AD3685951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231194" y="1879014"/>
                <a:ext cx="13644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19013ED-253C-4743-9D2F-E5C8D93DB883}"/>
                  </a:ext>
                </a:extLst>
              </p14:cNvPr>
              <p14:cNvContentPartPr/>
              <p14:nvPr/>
            </p14:nvContentPartPr>
            <p14:xfrm>
              <a:off x="9545834" y="1781454"/>
              <a:ext cx="47880" cy="2970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19013ED-253C-4743-9D2F-E5C8D93DB88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530714" y="1765974"/>
                <a:ext cx="7848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B6FDBDF-53CA-464B-9FA2-6A7F4CBE6A74}"/>
                  </a:ext>
                </a:extLst>
              </p14:cNvPr>
              <p14:cNvContentPartPr/>
              <p14:nvPr/>
            </p14:nvContentPartPr>
            <p14:xfrm>
              <a:off x="9466994" y="1940214"/>
              <a:ext cx="342000" cy="464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B6FDBDF-53CA-464B-9FA2-6A7F4CBE6A7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451874" y="1924734"/>
                <a:ext cx="3726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0264D45-D897-AC4E-8507-2ABBF068F128}"/>
                  </a:ext>
                </a:extLst>
              </p14:cNvPr>
              <p14:cNvContentPartPr/>
              <p14:nvPr/>
            </p14:nvContentPartPr>
            <p14:xfrm>
              <a:off x="9884954" y="1931214"/>
              <a:ext cx="144000" cy="1782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0264D45-D897-AC4E-8507-2ABBF068F12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869474" y="1915734"/>
                <a:ext cx="1742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04DA9F2-B99D-A94C-AC62-1A5D2E84BC3A}"/>
                  </a:ext>
                </a:extLst>
              </p14:cNvPr>
              <p14:cNvContentPartPr/>
              <p14:nvPr/>
            </p14:nvContentPartPr>
            <p14:xfrm>
              <a:off x="9660314" y="1962534"/>
              <a:ext cx="289080" cy="3596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04DA9F2-B99D-A94C-AC62-1A5D2E84BC3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645194" y="1947414"/>
                <a:ext cx="31968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CBF58AD-66C9-E541-B6AB-A54A84680E37}"/>
                  </a:ext>
                </a:extLst>
              </p14:cNvPr>
              <p14:cNvContentPartPr/>
              <p14:nvPr/>
            </p14:nvContentPartPr>
            <p14:xfrm>
              <a:off x="8678594" y="2398134"/>
              <a:ext cx="213840" cy="4600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CBF58AD-66C9-E541-B6AB-A54A84680E3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663474" y="2382654"/>
                <a:ext cx="24444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C2E60DDE-E800-BC4D-BB86-25D505B9B96E}"/>
                  </a:ext>
                </a:extLst>
              </p14:cNvPr>
              <p14:cNvContentPartPr/>
              <p14:nvPr/>
            </p14:nvContentPartPr>
            <p14:xfrm>
              <a:off x="8934554" y="2617014"/>
              <a:ext cx="100440" cy="1594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C2E60DDE-E800-BC4D-BB86-25D505B9B96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919434" y="2601534"/>
                <a:ext cx="1310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870EFE8-90C0-4A42-B278-3D4EC555F5D7}"/>
                  </a:ext>
                </a:extLst>
              </p14:cNvPr>
              <p14:cNvContentPartPr/>
              <p14:nvPr/>
            </p14:nvContentPartPr>
            <p14:xfrm>
              <a:off x="9144074" y="2640774"/>
              <a:ext cx="147600" cy="1627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870EFE8-90C0-4A42-B278-3D4EC555F5D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128594" y="2625654"/>
                <a:ext cx="1778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31F83AF-636E-2D4D-B042-764CD44903F6}"/>
                  </a:ext>
                </a:extLst>
              </p14:cNvPr>
              <p14:cNvContentPartPr/>
              <p14:nvPr/>
            </p14:nvContentPartPr>
            <p14:xfrm>
              <a:off x="9393554" y="2611254"/>
              <a:ext cx="92160" cy="943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31F83AF-636E-2D4D-B042-764CD44903F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378434" y="2596134"/>
                <a:ext cx="1227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E18F0A9-8888-C547-BE2B-A1299CA979D3}"/>
                  </a:ext>
                </a:extLst>
              </p14:cNvPr>
              <p14:cNvContentPartPr/>
              <p14:nvPr/>
            </p14:nvContentPartPr>
            <p14:xfrm>
              <a:off x="9577874" y="2443494"/>
              <a:ext cx="103680" cy="5522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E18F0A9-8888-C547-BE2B-A1299CA979D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562394" y="2428374"/>
                <a:ext cx="13428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E7B5EBB-9C15-0340-A1D1-6F75F88A8259}"/>
                  </a:ext>
                </a:extLst>
              </p14:cNvPr>
              <p14:cNvContentPartPr/>
              <p14:nvPr/>
            </p14:nvContentPartPr>
            <p14:xfrm>
              <a:off x="9498674" y="2668854"/>
              <a:ext cx="384120" cy="1299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E7B5EBB-9C15-0340-A1D1-6F75F88A825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483194" y="2653374"/>
                <a:ext cx="4147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062E38A-F144-054C-A4A5-7E2587D2DC5F}"/>
                  </a:ext>
                </a:extLst>
              </p14:cNvPr>
              <p14:cNvContentPartPr/>
              <p14:nvPr/>
            </p14:nvContentPartPr>
            <p14:xfrm>
              <a:off x="9795674" y="2587134"/>
              <a:ext cx="2520" cy="64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062E38A-F144-054C-A4A5-7E2587D2DC5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780554" y="2572014"/>
                <a:ext cx="331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3172A52-0D58-364C-8619-70AEB80F56E3}"/>
                  </a:ext>
                </a:extLst>
              </p14:cNvPr>
              <p14:cNvContentPartPr/>
              <p14:nvPr/>
            </p14:nvContentPartPr>
            <p14:xfrm>
              <a:off x="10034714" y="2356734"/>
              <a:ext cx="69480" cy="4305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3172A52-0D58-364C-8619-70AEB80F56E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019234" y="2341614"/>
                <a:ext cx="9972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AB3F27B-8E42-544C-AC4B-3F8163A8D558}"/>
                  </a:ext>
                </a:extLst>
              </p14:cNvPr>
              <p14:cNvContentPartPr/>
              <p14:nvPr/>
            </p14:nvContentPartPr>
            <p14:xfrm>
              <a:off x="9999794" y="2560494"/>
              <a:ext cx="439560" cy="2487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AB3F27B-8E42-544C-AC4B-3F8163A8D55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984674" y="2545374"/>
                <a:ext cx="4698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FC21214-862F-2C4B-9BBD-F72D576D03A4}"/>
                  </a:ext>
                </a:extLst>
              </p14:cNvPr>
              <p14:cNvContentPartPr/>
              <p14:nvPr/>
            </p14:nvContentPartPr>
            <p14:xfrm>
              <a:off x="10100594" y="2593254"/>
              <a:ext cx="298080" cy="4305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FC21214-862F-2C4B-9BBD-F72D576D03A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085114" y="2578134"/>
                <a:ext cx="32868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F11AFFB-D0DA-6545-B219-687B6E126AE2}"/>
                  </a:ext>
                </a:extLst>
              </p14:cNvPr>
              <p14:cNvContentPartPr/>
              <p14:nvPr/>
            </p14:nvContentPartPr>
            <p14:xfrm>
              <a:off x="8581394" y="2997534"/>
              <a:ext cx="2001600" cy="2534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F11AFFB-D0DA-6545-B219-687B6E126AE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565914" y="2982414"/>
                <a:ext cx="20322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E252AFE-93DE-BE4E-B4CC-20B4BF53A570}"/>
                  </a:ext>
                </a:extLst>
              </p14:cNvPr>
              <p14:cNvContentPartPr/>
              <p14:nvPr/>
            </p14:nvContentPartPr>
            <p14:xfrm>
              <a:off x="913394" y="1324254"/>
              <a:ext cx="204120" cy="327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E252AFE-93DE-BE4E-B4CC-20B4BF53A57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97914" y="1308774"/>
                <a:ext cx="23472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91AD80A-9DA9-F642-849E-3F6B9110975F}"/>
                  </a:ext>
                </a:extLst>
              </p14:cNvPr>
              <p14:cNvContentPartPr/>
              <p14:nvPr/>
            </p14:nvContentPartPr>
            <p14:xfrm>
              <a:off x="1284914" y="1332174"/>
              <a:ext cx="237240" cy="2772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91AD80A-9DA9-F642-849E-3F6B9110975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269434" y="1316694"/>
                <a:ext cx="2678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1DC571E-029C-0041-B05E-913751A41092}"/>
                  </a:ext>
                </a:extLst>
              </p14:cNvPr>
              <p14:cNvContentPartPr/>
              <p14:nvPr/>
            </p14:nvContentPartPr>
            <p14:xfrm>
              <a:off x="1275554" y="1405974"/>
              <a:ext cx="105840" cy="99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1DC571E-029C-0041-B05E-913751A4109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260074" y="1390854"/>
                <a:ext cx="1364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06797DA-60B3-4344-910B-DADC917A8CE5}"/>
                  </a:ext>
                </a:extLst>
              </p14:cNvPr>
              <p14:cNvContentPartPr/>
              <p14:nvPr/>
            </p14:nvContentPartPr>
            <p14:xfrm>
              <a:off x="1252514" y="1329654"/>
              <a:ext cx="285120" cy="57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06797DA-60B3-4344-910B-DADC917A8CE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237394" y="1314534"/>
                <a:ext cx="31572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E8A91A1-98C5-FF42-8F29-C376817CF2F3}"/>
                  </a:ext>
                </a:extLst>
              </p14:cNvPr>
              <p14:cNvContentPartPr/>
              <p14:nvPr/>
            </p14:nvContentPartPr>
            <p14:xfrm>
              <a:off x="1505594" y="1350894"/>
              <a:ext cx="262440" cy="2581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E8A91A1-98C5-FF42-8F29-C376817CF2F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490474" y="1335774"/>
                <a:ext cx="2930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3273A50-D017-A647-9F46-E84F449FB32C}"/>
                  </a:ext>
                </a:extLst>
              </p14:cNvPr>
              <p14:cNvContentPartPr/>
              <p14:nvPr/>
            </p14:nvContentPartPr>
            <p14:xfrm>
              <a:off x="2908514" y="1245414"/>
              <a:ext cx="25200" cy="3531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3273A50-D017-A647-9F46-E84F449FB32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893394" y="1229934"/>
                <a:ext cx="558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3DDEC9D-AA75-ED40-AFC3-68DE4B2EA94E}"/>
                  </a:ext>
                </a:extLst>
              </p14:cNvPr>
              <p14:cNvContentPartPr/>
              <p14:nvPr/>
            </p14:nvContentPartPr>
            <p14:xfrm>
              <a:off x="2932274" y="1138134"/>
              <a:ext cx="208440" cy="81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3DDEC9D-AA75-ED40-AFC3-68DE4B2EA94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916794" y="1123014"/>
                <a:ext cx="2390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041B4F4-9A67-2140-9CC4-DCF6F745B9AA}"/>
                  </a:ext>
                </a:extLst>
              </p14:cNvPr>
              <p14:cNvContentPartPr/>
              <p14:nvPr/>
            </p14:nvContentPartPr>
            <p14:xfrm>
              <a:off x="2879714" y="1371054"/>
              <a:ext cx="298080" cy="95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041B4F4-9A67-2140-9CC4-DCF6F745B9A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864234" y="1355934"/>
                <a:ext cx="32868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4E29369-A80F-6242-A7F6-72378929B104}"/>
                  </a:ext>
                </a:extLst>
              </p14:cNvPr>
              <p14:cNvContentPartPr/>
              <p14:nvPr/>
            </p14:nvContentPartPr>
            <p14:xfrm>
              <a:off x="2886194" y="1182414"/>
              <a:ext cx="208080" cy="485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4E29369-A80F-6242-A7F6-72378929B10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870714" y="1167294"/>
                <a:ext cx="23868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A6394C8-C0A7-764C-9F47-C1FFCD0CE5D5}"/>
                  </a:ext>
                </a:extLst>
              </p14:cNvPr>
              <p14:cNvContentPartPr/>
              <p14:nvPr/>
            </p14:nvContentPartPr>
            <p14:xfrm>
              <a:off x="4293434" y="2403174"/>
              <a:ext cx="330840" cy="4118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A6394C8-C0A7-764C-9F47-C1FFCD0CE5D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278314" y="2388054"/>
                <a:ext cx="36144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0DE0EE7-4619-3646-8078-1284688997A6}"/>
                  </a:ext>
                </a:extLst>
              </p14:cNvPr>
              <p14:cNvContentPartPr/>
              <p14:nvPr/>
            </p14:nvContentPartPr>
            <p14:xfrm>
              <a:off x="4761074" y="2695854"/>
              <a:ext cx="17640" cy="2505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0DE0EE7-4619-3646-8078-1284688997A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745954" y="2680374"/>
                <a:ext cx="482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9AF265A-ED5F-964F-BD44-A15790BFAE6A}"/>
                  </a:ext>
                </a:extLst>
              </p14:cNvPr>
              <p14:cNvContentPartPr/>
              <p14:nvPr/>
            </p14:nvContentPartPr>
            <p14:xfrm>
              <a:off x="4752434" y="2480574"/>
              <a:ext cx="51120" cy="540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9AF265A-ED5F-964F-BD44-A15790BFAE6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737314" y="2465454"/>
                <a:ext cx="817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B039018-281C-FB40-AB12-8D358764F4F6}"/>
                  </a:ext>
                </a:extLst>
              </p14:cNvPr>
              <p14:cNvContentPartPr/>
              <p14:nvPr/>
            </p14:nvContentPartPr>
            <p14:xfrm>
              <a:off x="4860074" y="2388414"/>
              <a:ext cx="195480" cy="4795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B039018-281C-FB40-AB12-8D358764F4F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844954" y="2373294"/>
                <a:ext cx="22608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B113A38-B5F3-A444-83C0-DB05204ED71D}"/>
                  </a:ext>
                </a:extLst>
              </p14:cNvPr>
              <p14:cNvContentPartPr/>
              <p14:nvPr/>
            </p14:nvContentPartPr>
            <p14:xfrm>
              <a:off x="5147354" y="2518014"/>
              <a:ext cx="252720" cy="3304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B113A38-B5F3-A444-83C0-DB05204ED71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131874" y="2502534"/>
                <a:ext cx="2833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78C5543-E872-2E44-B3BD-A826AFB00BE8}"/>
                  </a:ext>
                </a:extLst>
              </p14:cNvPr>
              <p14:cNvContentPartPr/>
              <p14:nvPr/>
            </p14:nvContentPartPr>
            <p14:xfrm>
              <a:off x="5494034" y="2545014"/>
              <a:ext cx="353880" cy="2887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78C5543-E872-2E44-B3BD-A826AFB00BE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478914" y="2529534"/>
                <a:ext cx="38448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2654D10-AC22-934D-BB50-704505E18C52}"/>
                  </a:ext>
                </a:extLst>
              </p14:cNvPr>
              <p14:cNvContentPartPr/>
              <p14:nvPr/>
            </p14:nvContentPartPr>
            <p14:xfrm>
              <a:off x="5951234" y="2372574"/>
              <a:ext cx="65160" cy="4370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2654D10-AC22-934D-BB50-704505E18C5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936114" y="2357454"/>
                <a:ext cx="9576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16E0173-5BDB-BE4C-9CDA-A709301ACB4D}"/>
                  </a:ext>
                </a:extLst>
              </p14:cNvPr>
              <p14:cNvContentPartPr/>
              <p14:nvPr/>
            </p14:nvContentPartPr>
            <p14:xfrm>
              <a:off x="5880314" y="2383734"/>
              <a:ext cx="354240" cy="1782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16E0173-5BDB-BE4C-9CDA-A709301ACB4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865194" y="2368614"/>
                <a:ext cx="3844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9574E2B-0096-804A-B1C6-3CF0BB0E4C31}"/>
                  </a:ext>
                </a:extLst>
              </p14:cNvPr>
              <p14:cNvContentPartPr/>
              <p14:nvPr/>
            </p14:nvContentPartPr>
            <p14:xfrm>
              <a:off x="4390994" y="3034614"/>
              <a:ext cx="326160" cy="2890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9574E2B-0096-804A-B1C6-3CF0BB0E4C3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375874" y="3019494"/>
                <a:ext cx="35640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6BC1652-B10C-DC4A-B94A-515058EB4179}"/>
                  </a:ext>
                </a:extLst>
              </p14:cNvPr>
              <p14:cNvContentPartPr/>
              <p14:nvPr/>
            </p14:nvContentPartPr>
            <p14:xfrm>
              <a:off x="4824074" y="3144054"/>
              <a:ext cx="168840" cy="1818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6BC1652-B10C-DC4A-B94A-515058EB417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808954" y="3128574"/>
                <a:ext cx="1990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8DB260A-A760-594E-9AAC-27EAF0B61D04}"/>
                  </a:ext>
                </a:extLst>
              </p14:cNvPr>
              <p14:cNvContentPartPr/>
              <p14:nvPr/>
            </p14:nvContentPartPr>
            <p14:xfrm>
              <a:off x="4989314" y="3153054"/>
              <a:ext cx="137160" cy="2851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8DB260A-A760-594E-9AAC-27EAF0B61D0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973834" y="3137574"/>
                <a:ext cx="16776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C7EF8F8-3CD9-CE4C-A1E6-663486525CDD}"/>
                  </a:ext>
                </a:extLst>
              </p14:cNvPr>
              <p14:cNvContentPartPr/>
              <p14:nvPr/>
            </p14:nvContentPartPr>
            <p14:xfrm>
              <a:off x="5218274" y="3011214"/>
              <a:ext cx="82080" cy="4284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C7EF8F8-3CD9-CE4C-A1E6-663486525CD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203154" y="2995734"/>
                <a:ext cx="11268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DE0812C-7896-1A4F-BCBE-CC1600C6934A}"/>
                  </a:ext>
                </a:extLst>
              </p14:cNvPr>
              <p14:cNvContentPartPr/>
              <p14:nvPr/>
            </p14:nvContentPartPr>
            <p14:xfrm>
              <a:off x="5223674" y="3054774"/>
              <a:ext cx="299160" cy="1220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DE0812C-7896-1A4F-BCBE-CC1600C6934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208194" y="3039654"/>
                <a:ext cx="3294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E4D5029-8EAF-A24B-BB0B-6950BF99E07F}"/>
                  </a:ext>
                </a:extLst>
              </p14:cNvPr>
              <p14:cNvContentPartPr/>
              <p14:nvPr/>
            </p14:nvContentPartPr>
            <p14:xfrm>
              <a:off x="3371114" y="3049734"/>
              <a:ext cx="227520" cy="4201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E4D5029-8EAF-A24B-BB0B-6950BF99E07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355994" y="3034254"/>
                <a:ext cx="25812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BACAE79-0051-1F46-86AC-4D719F40BF5D}"/>
                  </a:ext>
                </a:extLst>
              </p14:cNvPr>
              <p14:cNvContentPartPr/>
              <p14:nvPr/>
            </p14:nvContentPartPr>
            <p14:xfrm>
              <a:off x="3557954" y="3271494"/>
              <a:ext cx="119520" cy="1746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BACAE79-0051-1F46-86AC-4D719F40BF5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542834" y="3256374"/>
                <a:ext cx="1501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0A0F18C-0ECE-4647-9C61-F27EF318D29D}"/>
                  </a:ext>
                </a:extLst>
              </p14:cNvPr>
              <p14:cNvContentPartPr/>
              <p14:nvPr/>
            </p14:nvContentPartPr>
            <p14:xfrm>
              <a:off x="3704834" y="3291654"/>
              <a:ext cx="311400" cy="972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0A0F18C-0ECE-4647-9C61-F27EF318D29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689354" y="3276174"/>
                <a:ext cx="3416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B00F4EA-CC3C-EC49-B20B-6D8E893F0151}"/>
                  </a:ext>
                </a:extLst>
              </p14:cNvPr>
              <p14:cNvContentPartPr/>
              <p14:nvPr/>
            </p14:nvContentPartPr>
            <p14:xfrm>
              <a:off x="4033874" y="3137214"/>
              <a:ext cx="63000" cy="2030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B00F4EA-CC3C-EC49-B20B-6D8E893F015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018754" y="3121734"/>
                <a:ext cx="932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AAB40B7-3D64-3B46-BF07-0DA982C3742A}"/>
                  </a:ext>
                </a:extLst>
              </p14:cNvPr>
              <p14:cNvContentPartPr/>
              <p14:nvPr/>
            </p14:nvContentPartPr>
            <p14:xfrm>
              <a:off x="4139714" y="3074214"/>
              <a:ext cx="242280" cy="4060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AAB40B7-3D64-3B46-BF07-0DA982C3742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124234" y="3058734"/>
                <a:ext cx="27288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EFA8948-36A7-0648-A040-DF5D260D4160}"/>
                  </a:ext>
                </a:extLst>
              </p14:cNvPr>
              <p14:cNvContentPartPr/>
              <p14:nvPr/>
            </p14:nvContentPartPr>
            <p14:xfrm>
              <a:off x="4027754" y="3153414"/>
              <a:ext cx="193320" cy="1260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EFA8948-36A7-0648-A040-DF5D260D416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012634" y="3138294"/>
                <a:ext cx="2239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0A106AB-D753-AC4A-ADCB-6E08370114A6}"/>
                  </a:ext>
                </a:extLst>
              </p14:cNvPr>
              <p14:cNvContentPartPr/>
              <p14:nvPr/>
            </p14:nvContentPartPr>
            <p14:xfrm>
              <a:off x="4358954" y="3806814"/>
              <a:ext cx="354960" cy="2628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0A106AB-D753-AC4A-ADCB-6E08370114A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343834" y="3791334"/>
                <a:ext cx="38556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4AC84A5-AF19-A444-ACCB-52B01D1AB0F6}"/>
                  </a:ext>
                </a:extLst>
              </p14:cNvPr>
              <p14:cNvContentPartPr/>
              <p14:nvPr/>
            </p14:nvContentPartPr>
            <p14:xfrm>
              <a:off x="4831994" y="3804294"/>
              <a:ext cx="61560" cy="2527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4AC84A5-AF19-A444-ACCB-52B01D1AB0F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816874" y="3789174"/>
                <a:ext cx="918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1569F44-ED60-2A45-9DEC-B6BBCF7C7F64}"/>
                  </a:ext>
                </a:extLst>
              </p14:cNvPr>
              <p14:cNvContentPartPr/>
              <p14:nvPr/>
            </p14:nvContentPartPr>
            <p14:xfrm>
              <a:off x="4934594" y="3911214"/>
              <a:ext cx="270720" cy="2131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1569F44-ED60-2A45-9DEC-B6BBCF7C7F6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919114" y="3896094"/>
                <a:ext cx="3009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37458D4-9EDB-0640-9CD1-B280AA52F195}"/>
                  </a:ext>
                </a:extLst>
              </p14:cNvPr>
              <p14:cNvContentPartPr/>
              <p14:nvPr/>
            </p14:nvContentPartPr>
            <p14:xfrm>
              <a:off x="5210354" y="3764694"/>
              <a:ext cx="188280" cy="3524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37458D4-9EDB-0640-9CD1-B280AA52F19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195234" y="3749214"/>
                <a:ext cx="21888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CF53760-0272-ED46-B97C-DC0447A22BC4}"/>
                  </a:ext>
                </a:extLst>
              </p14:cNvPr>
              <p14:cNvContentPartPr/>
              <p14:nvPr/>
            </p14:nvContentPartPr>
            <p14:xfrm>
              <a:off x="5336354" y="3662454"/>
              <a:ext cx="349560" cy="1688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CF53760-0272-ED46-B97C-DC0447A22BC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321234" y="3647334"/>
                <a:ext cx="3798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0C153CE-1081-054C-B076-BE775B47D760}"/>
                  </a:ext>
                </a:extLst>
              </p14:cNvPr>
              <p14:cNvContentPartPr/>
              <p14:nvPr/>
            </p14:nvContentPartPr>
            <p14:xfrm>
              <a:off x="6865994" y="1138134"/>
              <a:ext cx="559440" cy="24400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0C153CE-1081-054C-B076-BE775B47D76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850514" y="1122654"/>
                <a:ext cx="590040" cy="24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0D6AD59-6B7F-BD43-9668-F8879F795554}"/>
                  </a:ext>
                </a:extLst>
              </p14:cNvPr>
              <p14:cNvContentPartPr/>
              <p14:nvPr/>
            </p14:nvContentPartPr>
            <p14:xfrm>
              <a:off x="3962594" y="1065774"/>
              <a:ext cx="205200" cy="472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0D6AD59-6B7F-BD43-9668-F8879F79555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947474" y="1050654"/>
                <a:ext cx="23580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1BF113C-5351-D14C-8028-09FFB015F2FD}"/>
                  </a:ext>
                </a:extLst>
              </p14:cNvPr>
              <p14:cNvContentPartPr/>
              <p14:nvPr/>
            </p14:nvContentPartPr>
            <p14:xfrm>
              <a:off x="4194074" y="1322814"/>
              <a:ext cx="161280" cy="154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1BF113C-5351-D14C-8028-09FFB015F2FD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178954" y="1307334"/>
                <a:ext cx="1918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077E65F-073B-C84B-B64F-2AAD1FF3B485}"/>
                  </a:ext>
                </a:extLst>
              </p14:cNvPr>
              <p14:cNvContentPartPr/>
              <p14:nvPr/>
            </p14:nvContentPartPr>
            <p14:xfrm>
              <a:off x="4390634" y="1326774"/>
              <a:ext cx="310680" cy="1494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077E65F-073B-C84B-B64F-2AAD1FF3B48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375154" y="1311294"/>
                <a:ext cx="3409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3D7A68C-83D8-4B48-BF88-E0F2FCFB8CD3}"/>
                  </a:ext>
                </a:extLst>
              </p14:cNvPr>
              <p14:cNvContentPartPr/>
              <p14:nvPr/>
            </p14:nvContentPartPr>
            <p14:xfrm>
              <a:off x="4722194" y="1169454"/>
              <a:ext cx="291240" cy="3362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3D7A68C-83D8-4B48-BF88-E0F2FCFB8CD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707074" y="1154334"/>
                <a:ext cx="32148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4E2FAFC-FF43-2447-8BEA-F3503CA21B7D}"/>
                  </a:ext>
                </a:extLst>
              </p14:cNvPr>
              <p14:cNvContentPartPr/>
              <p14:nvPr/>
            </p14:nvContentPartPr>
            <p14:xfrm>
              <a:off x="4642634" y="1306614"/>
              <a:ext cx="165240" cy="810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4E2FAFC-FF43-2447-8BEA-F3503CA21B7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627154" y="1291134"/>
                <a:ext cx="1958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4EC3284-96DB-B646-A0B0-4EA18F990ABA}"/>
                  </a:ext>
                </a:extLst>
              </p14:cNvPr>
              <p14:cNvContentPartPr/>
              <p14:nvPr/>
            </p14:nvContentPartPr>
            <p14:xfrm>
              <a:off x="5131514" y="1189974"/>
              <a:ext cx="212760" cy="2350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4EC3284-96DB-B646-A0B0-4EA18F990AB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116394" y="1174854"/>
                <a:ext cx="2433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FEB61EC-EC4D-9048-A3A3-73365EC7ED96}"/>
                  </a:ext>
                </a:extLst>
              </p14:cNvPr>
              <p14:cNvContentPartPr/>
              <p14:nvPr/>
            </p14:nvContentPartPr>
            <p14:xfrm>
              <a:off x="5100914" y="1287894"/>
              <a:ext cx="83880" cy="75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FEB61EC-EC4D-9048-A3A3-73365EC7ED9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085794" y="1272414"/>
                <a:ext cx="1144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EB0208A-4CA9-0F4E-9915-065EA82B9A0E}"/>
                  </a:ext>
                </a:extLst>
              </p14:cNvPr>
              <p14:cNvContentPartPr/>
              <p14:nvPr/>
            </p14:nvContentPartPr>
            <p14:xfrm>
              <a:off x="5072114" y="1161534"/>
              <a:ext cx="190440" cy="604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EB0208A-4CA9-0F4E-9915-065EA82B9A0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056994" y="1146054"/>
                <a:ext cx="2210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320AC98-D9BF-324F-BC1D-CD2CDE44D91C}"/>
                  </a:ext>
                </a:extLst>
              </p14:cNvPr>
              <p14:cNvContentPartPr/>
              <p14:nvPr/>
            </p14:nvContentPartPr>
            <p14:xfrm>
              <a:off x="5365874" y="1269174"/>
              <a:ext cx="373680" cy="2329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320AC98-D9BF-324F-BC1D-CD2CDE44D91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350754" y="1254054"/>
                <a:ext cx="4042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5A7CF88-A93F-DA43-AD3F-42910ABEB991}"/>
                  </a:ext>
                </a:extLst>
              </p14:cNvPr>
              <p14:cNvContentPartPr/>
              <p14:nvPr/>
            </p14:nvContentPartPr>
            <p14:xfrm>
              <a:off x="5801834" y="1094934"/>
              <a:ext cx="137880" cy="3733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5A7CF88-A93F-DA43-AD3F-42910ABEB99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786354" y="1079454"/>
                <a:ext cx="16848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240A790-54A6-824F-A5A7-1DCA7F3ACBDB}"/>
                  </a:ext>
                </a:extLst>
              </p14:cNvPr>
              <p14:cNvContentPartPr/>
              <p14:nvPr/>
            </p14:nvContentPartPr>
            <p14:xfrm>
              <a:off x="5761874" y="1131654"/>
              <a:ext cx="255240" cy="1926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240A790-54A6-824F-A5A7-1DCA7F3ACBDB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746754" y="1116534"/>
                <a:ext cx="2858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C54E124-B044-9B4D-BC66-ABCBC8F432BD}"/>
                  </a:ext>
                </a:extLst>
              </p14:cNvPr>
              <p14:cNvContentPartPr/>
              <p14:nvPr/>
            </p14:nvContentPartPr>
            <p14:xfrm>
              <a:off x="4171394" y="1796934"/>
              <a:ext cx="15840" cy="333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C54E124-B044-9B4D-BC66-ABCBC8F432BD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156274" y="1781814"/>
                <a:ext cx="4644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0204422-ECE2-CE4D-B486-EDF4E3F90124}"/>
                  </a:ext>
                </a:extLst>
              </p14:cNvPr>
              <p14:cNvContentPartPr/>
              <p14:nvPr/>
            </p14:nvContentPartPr>
            <p14:xfrm>
              <a:off x="4169954" y="1769934"/>
              <a:ext cx="274320" cy="2948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0204422-ECE2-CE4D-B486-EDF4E3F9012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154474" y="1754814"/>
                <a:ext cx="30492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445548C-7663-464C-AF0C-ED643B6421A5}"/>
                  </a:ext>
                </a:extLst>
              </p14:cNvPr>
              <p14:cNvContentPartPr/>
              <p14:nvPr/>
            </p14:nvContentPartPr>
            <p14:xfrm>
              <a:off x="4553354" y="1872894"/>
              <a:ext cx="298800" cy="1922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445548C-7663-464C-AF0C-ED643B6421A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538234" y="1857774"/>
                <a:ext cx="3294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ED470EC-EBBE-3C49-A5B0-C7BDE72DF398}"/>
                  </a:ext>
                </a:extLst>
              </p14:cNvPr>
              <p14:cNvContentPartPr/>
              <p14:nvPr/>
            </p14:nvContentPartPr>
            <p14:xfrm>
              <a:off x="4938194" y="1702614"/>
              <a:ext cx="109440" cy="3312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ED470EC-EBBE-3C49-A5B0-C7BDE72DF39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923074" y="1687134"/>
                <a:ext cx="13968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CDCBA61-136F-4A4C-88F5-4FCB7F5F22A4}"/>
                  </a:ext>
                </a:extLst>
              </p14:cNvPr>
              <p14:cNvContentPartPr/>
              <p14:nvPr/>
            </p14:nvContentPartPr>
            <p14:xfrm>
              <a:off x="5059874" y="1796934"/>
              <a:ext cx="223920" cy="3110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CDCBA61-136F-4A4C-88F5-4FCB7F5F22A4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044394" y="1781814"/>
                <a:ext cx="2541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E603552-CD85-3F4F-AB6E-29BB73BDE685}"/>
                  </a:ext>
                </a:extLst>
              </p14:cNvPr>
              <p14:cNvContentPartPr/>
              <p14:nvPr/>
            </p14:nvContentPartPr>
            <p14:xfrm>
              <a:off x="4847834" y="1863894"/>
              <a:ext cx="302400" cy="1069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E603552-CD85-3F4F-AB6E-29BB73BDE68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832354" y="1848774"/>
                <a:ext cx="3330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C61877D-EDD6-CD46-B175-BC4DB41B52EF}"/>
                  </a:ext>
                </a:extLst>
              </p14:cNvPr>
              <p14:cNvContentPartPr/>
              <p14:nvPr/>
            </p14:nvContentPartPr>
            <p14:xfrm>
              <a:off x="5572874" y="1726014"/>
              <a:ext cx="239400" cy="3369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C61877D-EDD6-CD46-B175-BC4DB41B52E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557754" y="1710894"/>
                <a:ext cx="27000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723CBA8-0243-6649-8E23-F13F1838BD7F}"/>
                  </a:ext>
                </a:extLst>
              </p14:cNvPr>
              <p14:cNvContentPartPr/>
              <p14:nvPr/>
            </p14:nvContentPartPr>
            <p14:xfrm>
              <a:off x="5629754" y="1842294"/>
              <a:ext cx="69120" cy="968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723CBA8-0243-6649-8E23-F13F1838BD7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614634" y="1827174"/>
                <a:ext cx="997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08FB6FC-AEEA-B646-8720-DE36212B0902}"/>
                  </a:ext>
                </a:extLst>
              </p14:cNvPr>
              <p14:cNvContentPartPr/>
              <p14:nvPr/>
            </p14:nvContentPartPr>
            <p14:xfrm>
              <a:off x="5619674" y="1677414"/>
              <a:ext cx="269280" cy="885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08FB6FC-AEEA-B646-8720-DE36212B0902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604554" y="1661934"/>
                <a:ext cx="2998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FF935AE-67DB-B94B-AC0D-FF5314BCB7C2}"/>
                  </a:ext>
                </a:extLst>
              </p14:cNvPr>
              <p14:cNvContentPartPr/>
              <p14:nvPr/>
            </p14:nvContentPartPr>
            <p14:xfrm>
              <a:off x="5786354" y="1828614"/>
              <a:ext cx="207000" cy="223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FF935AE-67DB-B94B-AC0D-FF5314BCB7C2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771234" y="1813494"/>
                <a:ext cx="2376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E66B1D3-D7AA-104E-B439-320AA6322CD8}"/>
                  </a:ext>
                </a:extLst>
              </p14:cNvPr>
              <p14:cNvContentPartPr/>
              <p14:nvPr/>
            </p14:nvContentPartPr>
            <p14:xfrm>
              <a:off x="6046274" y="1853094"/>
              <a:ext cx="99360" cy="230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E66B1D3-D7AA-104E-B439-320AA6322CD8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030794" y="1837614"/>
                <a:ext cx="1296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93607EE-8053-F14E-BFD3-E44D699D2F56}"/>
                  </a:ext>
                </a:extLst>
              </p14:cNvPr>
              <p14:cNvContentPartPr/>
              <p14:nvPr/>
            </p14:nvContentPartPr>
            <p14:xfrm>
              <a:off x="6227354" y="1639614"/>
              <a:ext cx="103680" cy="4244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93607EE-8053-F14E-BFD3-E44D699D2F56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211874" y="1624134"/>
                <a:ext cx="13428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F9E6944-653C-7A4E-B33A-BAB414D0D890}"/>
                  </a:ext>
                </a:extLst>
              </p14:cNvPr>
              <p14:cNvContentPartPr/>
              <p14:nvPr/>
            </p14:nvContentPartPr>
            <p14:xfrm>
              <a:off x="6227354" y="1614054"/>
              <a:ext cx="318960" cy="1440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F9E6944-653C-7A4E-B33A-BAB414D0D890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211874" y="1598574"/>
                <a:ext cx="3495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7D8BEC8-183B-1146-A977-88FAE8F58861}"/>
                  </a:ext>
                </a:extLst>
              </p14:cNvPr>
              <p14:cNvContentPartPr/>
              <p14:nvPr/>
            </p14:nvContentPartPr>
            <p14:xfrm>
              <a:off x="6306194" y="1005654"/>
              <a:ext cx="564840" cy="4543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7D8BEC8-183B-1146-A977-88FAE8F58861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290714" y="990534"/>
                <a:ext cx="59508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95AF87F-AD71-AA4B-8639-4779506AA5CA}"/>
                  </a:ext>
                </a:extLst>
              </p14:cNvPr>
              <p14:cNvContentPartPr/>
              <p14:nvPr/>
            </p14:nvContentPartPr>
            <p14:xfrm>
              <a:off x="6905234" y="1103574"/>
              <a:ext cx="1440" cy="18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95AF87F-AD71-AA4B-8639-4779506AA5CA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889754" y="1088094"/>
                <a:ext cx="320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2702518-B0C2-FF43-A46B-A4C1CB557685}"/>
                  </a:ext>
                </a:extLst>
              </p14:cNvPr>
              <p14:cNvContentPartPr/>
              <p14:nvPr/>
            </p14:nvContentPartPr>
            <p14:xfrm>
              <a:off x="7111514" y="1119414"/>
              <a:ext cx="11160" cy="90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2702518-B0C2-FF43-A46B-A4C1CB55768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096034" y="1104294"/>
                <a:ext cx="41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A43EE86-3C00-5D46-A7A6-D085ECB2F723}"/>
                  </a:ext>
                </a:extLst>
              </p14:cNvPr>
              <p14:cNvContentPartPr/>
              <p14:nvPr/>
            </p14:nvContentPartPr>
            <p14:xfrm>
              <a:off x="6476834" y="1438374"/>
              <a:ext cx="382680" cy="396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A43EE86-3C00-5D46-A7A6-D085ECB2F723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461714" y="1422894"/>
                <a:ext cx="4132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BE3964A-4E37-014F-A9CF-798DE1670C9F}"/>
                  </a:ext>
                </a:extLst>
              </p14:cNvPr>
              <p14:cNvContentPartPr/>
              <p14:nvPr/>
            </p14:nvContentPartPr>
            <p14:xfrm>
              <a:off x="6597434" y="1565454"/>
              <a:ext cx="233280" cy="313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BE3964A-4E37-014F-A9CF-798DE1670C9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582314" y="1550334"/>
                <a:ext cx="2638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35BC13C-2021-3141-91A5-3A01BAD876CC}"/>
                  </a:ext>
                </a:extLst>
              </p14:cNvPr>
              <p14:cNvContentPartPr/>
              <p14:nvPr/>
            </p14:nvContentPartPr>
            <p14:xfrm>
              <a:off x="3433034" y="1425414"/>
              <a:ext cx="465480" cy="5166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35BC13C-2021-3141-91A5-3A01BAD876C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417914" y="1409934"/>
                <a:ext cx="4957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D53B00AE-58C0-7745-959A-4CBA92C60FEA}"/>
                  </a:ext>
                </a:extLst>
              </p14:cNvPr>
              <p14:cNvContentPartPr/>
              <p14:nvPr/>
            </p14:nvContentPartPr>
            <p14:xfrm>
              <a:off x="2033714" y="1970454"/>
              <a:ext cx="27720" cy="3369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D53B00AE-58C0-7745-959A-4CBA92C60FE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018234" y="1955334"/>
                <a:ext cx="5832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2CE8C999-A4D2-A647-8A16-9B4E4CB33053}"/>
                  </a:ext>
                </a:extLst>
              </p14:cNvPr>
              <p14:cNvContentPartPr/>
              <p14:nvPr/>
            </p14:nvContentPartPr>
            <p14:xfrm>
              <a:off x="2232434" y="2066574"/>
              <a:ext cx="141120" cy="2116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2CE8C999-A4D2-A647-8A16-9B4E4CB33053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216954" y="2051094"/>
                <a:ext cx="1717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C97CD3D-0BFC-3C43-ADF8-3F1AA283FBE7}"/>
                  </a:ext>
                </a:extLst>
              </p14:cNvPr>
              <p14:cNvContentPartPr/>
              <p14:nvPr/>
            </p14:nvContentPartPr>
            <p14:xfrm>
              <a:off x="2472194" y="2002134"/>
              <a:ext cx="149400" cy="2466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C97CD3D-0BFC-3C43-ADF8-3F1AA283FBE7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457074" y="1986654"/>
                <a:ext cx="1800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402698EC-16C3-BA4D-88DC-AE6766575457}"/>
                  </a:ext>
                </a:extLst>
              </p14:cNvPr>
              <p14:cNvContentPartPr/>
              <p14:nvPr/>
            </p14:nvContentPartPr>
            <p14:xfrm>
              <a:off x="2639594" y="1981614"/>
              <a:ext cx="259200" cy="2336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402698EC-16C3-BA4D-88DC-AE6766575457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624474" y="1966134"/>
                <a:ext cx="2894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7D963514-70EC-8D49-8A9C-E6CC7765540A}"/>
                  </a:ext>
                </a:extLst>
              </p14:cNvPr>
              <p14:cNvContentPartPr/>
              <p14:nvPr/>
            </p14:nvContentPartPr>
            <p14:xfrm>
              <a:off x="1918874" y="2554014"/>
              <a:ext cx="16200" cy="1807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7D963514-70EC-8D49-8A9C-E6CC7765540A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903394" y="2538534"/>
                <a:ext cx="468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FB8A0C6-CF43-8D4B-B0F7-4E06776B2D20}"/>
                  </a:ext>
                </a:extLst>
              </p14:cNvPr>
              <p14:cNvContentPartPr/>
              <p14:nvPr/>
            </p14:nvContentPartPr>
            <p14:xfrm>
              <a:off x="2022194" y="2497494"/>
              <a:ext cx="172440" cy="1861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FB8A0C6-CF43-8D4B-B0F7-4E06776B2D20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2007074" y="2482014"/>
                <a:ext cx="2030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5DB5724-661E-984A-B121-70B5F29DD217}"/>
                  </a:ext>
                </a:extLst>
              </p14:cNvPr>
              <p14:cNvContentPartPr/>
              <p14:nvPr/>
            </p14:nvContentPartPr>
            <p14:xfrm>
              <a:off x="2341514" y="2498574"/>
              <a:ext cx="82080" cy="2127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5DB5724-661E-984A-B121-70B5F29DD217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2326394" y="2483454"/>
                <a:ext cx="1126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D970EE19-FCC4-DC41-89DA-735C8B64222A}"/>
                  </a:ext>
                </a:extLst>
              </p14:cNvPr>
              <p14:cNvContentPartPr/>
              <p14:nvPr/>
            </p14:nvContentPartPr>
            <p14:xfrm>
              <a:off x="2451314" y="2403894"/>
              <a:ext cx="102600" cy="2829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D970EE19-FCC4-DC41-89DA-735C8B64222A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436194" y="2388774"/>
                <a:ext cx="1328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B0F0C0E-48E3-1E49-BB10-0080A14CC624}"/>
                  </a:ext>
                </a:extLst>
              </p14:cNvPr>
              <p14:cNvContentPartPr/>
              <p14:nvPr/>
            </p14:nvContentPartPr>
            <p14:xfrm>
              <a:off x="2433314" y="2346654"/>
              <a:ext cx="684720" cy="3697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B0F0C0E-48E3-1E49-BB10-0080A14CC624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418194" y="2331174"/>
                <a:ext cx="7153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319B4E5E-E865-0A44-9ECB-06D60A36A871}"/>
                  </a:ext>
                </a:extLst>
              </p14:cNvPr>
              <p14:cNvContentPartPr/>
              <p14:nvPr/>
            </p14:nvContentPartPr>
            <p14:xfrm>
              <a:off x="2861354" y="2309214"/>
              <a:ext cx="256680" cy="1346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319B4E5E-E865-0A44-9ECB-06D60A36A871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845874" y="2294094"/>
                <a:ext cx="2872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F333EF23-C0E3-634B-9EB0-2480A149AC02}"/>
                  </a:ext>
                </a:extLst>
              </p14:cNvPr>
              <p14:cNvContentPartPr/>
              <p14:nvPr/>
            </p14:nvContentPartPr>
            <p14:xfrm>
              <a:off x="2386874" y="3370494"/>
              <a:ext cx="1800" cy="36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F333EF23-C0E3-634B-9EB0-2480A149AC02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371394" y="3355014"/>
                <a:ext cx="324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8E751239-D259-7F42-AA54-C3A34E4A4583}"/>
                  </a:ext>
                </a:extLst>
              </p14:cNvPr>
              <p14:cNvContentPartPr/>
              <p14:nvPr/>
            </p14:nvContentPartPr>
            <p14:xfrm>
              <a:off x="399314" y="3298854"/>
              <a:ext cx="448560" cy="244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8E751239-D259-7F42-AA54-C3A34E4A4583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83834" y="3283374"/>
                <a:ext cx="4788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46A5B2F-5CBC-5E41-A9AB-F47840DC6388}"/>
                  </a:ext>
                </a:extLst>
              </p14:cNvPr>
              <p14:cNvContentPartPr/>
              <p14:nvPr/>
            </p14:nvContentPartPr>
            <p14:xfrm>
              <a:off x="682994" y="3279054"/>
              <a:ext cx="70560" cy="2116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46A5B2F-5CBC-5E41-A9AB-F47840DC6388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67874" y="3263934"/>
                <a:ext cx="1011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5B4B18AF-7218-EF41-9582-A008BD18BB57}"/>
                  </a:ext>
                </a:extLst>
              </p14:cNvPr>
              <p14:cNvContentPartPr/>
              <p14:nvPr/>
            </p14:nvContentPartPr>
            <p14:xfrm>
              <a:off x="1021394" y="3116334"/>
              <a:ext cx="487440" cy="3304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5B4B18AF-7218-EF41-9582-A008BD18BB57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005914" y="3101214"/>
                <a:ext cx="51804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DD81F62-5BA7-8D4E-802A-297A2D4CCB54}"/>
                  </a:ext>
                </a:extLst>
              </p14:cNvPr>
              <p14:cNvContentPartPr/>
              <p14:nvPr/>
            </p14:nvContentPartPr>
            <p14:xfrm>
              <a:off x="1450154" y="3216054"/>
              <a:ext cx="7920" cy="25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DD81F62-5BA7-8D4E-802A-297A2D4CCB54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435034" y="3200574"/>
                <a:ext cx="381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A34E22D-E3D1-C44F-B283-1B0AF6A758F3}"/>
                  </a:ext>
                </a:extLst>
              </p14:cNvPr>
              <p14:cNvContentPartPr/>
              <p14:nvPr/>
            </p14:nvContentPartPr>
            <p14:xfrm>
              <a:off x="1515314" y="3302814"/>
              <a:ext cx="510120" cy="1234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A34E22D-E3D1-C44F-B283-1B0AF6A758F3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500194" y="3287334"/>
                <a:ext cx="5407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7B29BFC-1C01-9148-A401-29D790B17381}"/>
                  </a:ext>
                </a:extLst>
              </p14:cNvPr>
              <p14:cNvContentPartPr/>
              <p14:nvPr/>
            </p14:nvContentPartPr>
            <p14:xfrm>
              <a:off x="2002034" y="3177534"/>
              <a:ext cx="1800" cy="72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7B29BFC-1C01-9148-A401-29D790B17381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986914" y="3162414"/>
                <a:ext cx="320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4E1E3080-5F44-C045-9183-A33AA3107290}"/>
                  </a:ext>
                </a:extLst>
              </p14:cNvPr>
              <p14:cNvContentPartPr/>
              <p14:nvPr/>
            </p14:nvContentPartPr>
            <p14:xfrm>
              <a:off x="1847954" y="3537174"/>
              <a:ext cx="4680" cy="2523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4E1E3080-5F44-C045-9183-A33AA3107290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832834" y="3521694"/>
                <a:ext cx="3528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5C9A2ECF-99A2-7C4F-9A8D-AA79E46BB076}"/>
                  </a:ext>
                </a:extLst>
              </p14:cNvPr>
              <p14:cNvContentPartPr/>
              <p14:nvPr/>
            </p14:nvContentPartPr>
            <p14:xfrm>
              <a:off x="1764434" y="3486774"/>
              <a:ext cx="321120" cy="3168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5C9A2ECF-99A2-7C4F-9A8D-AA79E46BB076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749314" y="3471654"/>
                <a:ext cx="3513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57E63605-377E-F948-BE52-834F2EE34341}"/>
                  </a:ext>
                </a:extLst>
              </p14:cNvPr>
              <p14:cNvContentPartPr/>
              <p14:nvPr/>
            </p14:nvContentPartPr>
            <p14:xfrm>
              <a:off x="2152874" y="3564894"/>
              <a:ext cx="15120" cy="1746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57E63605-377E-F948-BE52-834F2EE3434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2137394" y="3549414"/>
                <a:ext cx="457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5DAD8C66-8061-0248-B7BE-105A290A1C9D}"/>
                  </a:ext>
                </a:extLst>
              </p14:cNvPr>
              <p14:cNvContentPartPr/>
              <p14:nvPr/>
            </p14:nvContentPartPr>
            <p14:xfrm>
              <a:off x="2090594" y="3424494"/>
              <a:ext cx="291240" cy="3121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5DAD8C66-8061-0248-B7BE-105A290A1C9D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2075474" y="3409014"/>
                <a:ext cx="3218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D3E57833-2F0E-884E-91F6-147BD1D02CD6}"/>
                  </a:ext>
                </a:extLst>
              </p14:cNvPr>
              <p14:cNvContentPartPr/>
              <p14:nvPr/>
            </p14:nvContentPartPr>
            <p14:xfrm>
              <a:off x="2574794" y="3326214"/>
              <a:ext cx="37800" cy="5184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D3E57833-2F0E-884E-91F6-147BD1D02CD6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2559674" y="3311094"/>
                <a:ext cx="6840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86462908-5261-1844-ADF3-C984281B6E7F}"/>
                  </a:ext>
                </a:extLst>
              </p14:cNvPr>
              <p14:cNvContentPartPr/>
              <p14:nvPr/>
            </p14:nvContentPartPr>
            <p14:xfrm>
              <a:off x="2766674" y="3539694"/>
              <a:ext cx="726480" cy="4222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86462908-5261-1844-ADF3-C984281B6E7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751554" y="3524574"/>
                <a:ext cx="75708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791050A-505F-684F-8187-5CA8993EB932}"/>
                  </a:ext>
                </a:extLst>
              </p14:cNvPr>
              <p14:cNvContentPartPr/>
              <p14:nvPr/>
            </p14:nvContentPartPr>
            <p14:xfrm>
              <a:off x="765794" y="4257534"/>
              <a:ext cx="378000" cy="151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791050A-505F-684F-8187-5CA8993EB93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750314" y="4242414"/>
                <a:ext cx="408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386A0EF7-CE7E-A94D-A2F3-458087662C1D}"/>
                  </a:ext>
                </a:extLst>
              </p14:cNvPr>
              <p14:cNvContentPartPr/>
              <p14:nvPr/>
            </p14:nvContentPartPr>
            <p14:xfrm>
              <a:off x="992954" y="4217214"/>
              <a:ext cx="128160" cy="27288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86A0EF7-CE7E-A94D-A2F3-458087662C1D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977834" y="4201734"/>
                <a:ext cx="1587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55A7BBD-BA93-4E47-9E2F-AAD594A9F525}"/>
                  </a:ext>
                </a:extLst>
              </p14:cNvPr>
              <p14:cNvContentPartPr/>
              <p14:nvPr/>
            </p14:nvContentPartPr>
            <p14:xfrm>
              <a:off x="1370234" y="4025334"/>
              <a:ext cx="183600" cy="31032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55A7BBD-BA93-4E47-9E2F-AAD594A9F525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354754" y="4010214"/>
                <a:ext cx="21384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5ABCFBC-3B8C-DD43-9363-F7916949A48E}"/>
                  </a:ext>
                </a:extLst>
              </p14:cNvPr>
              <p14:cNvContentPartPr/>
              <p14:nvPr/>
            </p14:nvContentPartPr>
            <p14:xfrm>
              <a:off x="1391834" y="4212894"/>
              <a:ext cx="176760" cy="993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5ABCFBC-3B8C-DD43-9363-F7916949A48E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376714" y="4197414"/>
                <a:ext cx="2070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5F0C8344-3205-574B-ACBF-AB0E2A6318D0}"/>
                  </a:ext>
                </a:extLst>
              </p14:cNvPr>
              <p14:cNvContentPartPr/>
              <p14:nvPr/>
            </p14:nvContentPartPr>
            <p14:xfrm>
              <a:off x="1607834" y="3980694"/>
              <a:ext cx="106920" cy="3402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5F0C8344-3205-574B-ACBF-AB0E2A6318D0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592714" y="3965214"/>
                <a:ext cx="13752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B7B1F0B0-272B-6543-B4E9-1D75BBFF6D3A}"/>
                  </a:ext>
                </a:extLst>
              </p14:cNvPr>
              <p14:cNvContentPartPr/>
              <p14:nvPr/>
            </p14:nvContentPartPr>
            <p14:xfrm>
              <a:off x="1683074" y="4233414"/>
              <a:ext cx="82800" cy="925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B7B1F0B0-272B-6543-B4E9-1D75BBFF6D3A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667594" y="4217934"/>
                <a:ext cx="1134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D6708C1F-37C2-4D43-94DA-2EC438AE4383}"/>
                  </a:ext>
                </a:extLst>
              </p14:cNvPr>
              <p14:cNvContentPartPr/>
              <p14:nvPr/>
            </p14:nvContentPartPr>
            <p14:xfrm>
              <a:off x="1757594" y="4058094"/>
              <a:ext cx="308880" cy="2775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D6708C1F-37C2-4D43-94DA-2EC438AE4383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742474" y="4042974"/>
                <a:ext cx="3391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FEFA828D-1004-964C-AF96-327AC453F21F}"/>
                  </a:ext>
                </a:extLst>
              </p14:cNvPr>
              <p14:cNvContentPartPr/>
              <p14:nvPr/>
            </p14:nvContentPartPr>
            <p14:xfrm>
              <a:off x="2143874" y="4220094"/>
              <a:ext cx="480960" cy="831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FEFA828D-1004-964C-AF96-327AC453F21F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2128754" y="4204614"/>
                <a:ext cx="5115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90683928-F39B-AD41-8D46-D9A9CEB2963C}"/>
                  </a:ext>
                </a:extLst>
              </p14:cNvPr>
              <p14:cNvContentPartPr/>
              <p14:nvPr/>
            </p14:nvContentPartPr>
            <p14:xfrm>
              <a:off x="2004194" y="4496934"/>
              <a:ext cx="13320" cy="2538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90683928-F39B-AD41-8D46-D9A9CEB2963C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989074" y="4481454"/>
                <a:ext cx="439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95412314-3BB4-4448-948F-9BEA89203634}"/>
                  </a:ext>
                </a:extLst>
              </p14:cNvPr>
              <p14:cNvContentPartPr/>
              <p14:nvPr/>
            </p14:nvContentPartPr>
            <p14:xfrm>
              <a:off x="2161514" y="4504134"/>
              <a:ext cx="94680" cy="1166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95412314-3BB4-4448-948F-9BEA89203634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2146394" y="4488654"/>
                <a:ext cx="1252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5B49D36C-C103-2E44-898F-4D1247AA5C7C}"/>
                  </a:ext>
                </a:extLst>
              </p14:cNvPr>
              <p14:cNvContentPartPr/>
              <p14:nvPr/>
            </p14:nvContentPartPr>
            <p14:xfrm>
              <a:off x="2338994" y="4587654"/>
              <a:ext cx="10800" cy="1641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5B49D36C-C103-2E44-898F-4D1247AA5C7C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2323514" y="4572174"/>
                <a:ext cx="414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3F368833-01A0-5243-8945-71ED2E0474E5}"/>
                  </a:ext>
                </a:extLst>
              </p14:cNvPr>
              <p14:cNvContentPartPr/>
              <p14:nvPr/>
            </p14:nvContentPartPr>
            <p14:xfrm>
              <a:off x="2423594" y="4516374"/>
              <a:ext cx="223920" cy="1404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3F368833-01A0-5243-8945-71ED2E0474E5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408114" y="4501254"/>
                <a:ext cx="2541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7161561C-003D-DE4C-A2BA-D169397E4491}"/>
                  </a:ext>
                </a:extLst>
              </p14:cNvPr>
              <p14:cNvContentPartPr/>
              <p14:nvPr/>
            </p14:nvContentPartPr>
            <p14:xfrm>
              <a:off x="2863514" y="4366974"/>
              <a:ext cx="23400" cy="2988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7161561C-003D-DE4C-A2BA-D169397E4491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2848394" y="4351494"/>
                <a:ext cx="536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8480AD32-B23E-924E-BD50-4CE5E5F3899D}"/>
                  </a:ext>
                </a:extLst>
              </p14:cNvPr>
              <p14:cNvContentPartPr/>
              <p14:nvPr/>
            </p14:nvContentPartPr>
            <p14:xfrm>
              <a:off x="2987354" y="4516734"/>
              <a:ext cx="213120" cy="5472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8480AD32-B23E-924E-BD50-4CE5E5F3899D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2972234" y="4501254"/>
                <a:ext cx="2437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569D42C5-89E2-CE44-B0DB-594457992394}"/>
                  </a:ext>
                </a:extLst>
              </p14:cNvPr>
              <p14:cNvContentPartPr/>
              <p14:nvPr/>
            </p14:nvContentPartPr>
            <p14:xfrm>
              <a:off x="3089594" y="4487934"/>
              <a:ext cx="117000" cy="2728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569D42C5-89E2-CE44-B0DB-594457992394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3074474" y="4472454"/>
                <a:ext cx="1472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01541470-511E-C748-9B69-A70CD502D5F2}"/>
                  </a:ext>
                </a:extLst>
              </p14:cNvPr>
              <p14:cNvContentPartPr/>
              <p14:nvPr/>
            </p14:nvContentPartPr>
            <p14:xfrm>
              <a:off x="3284354" y="4548054"/>
              <a:ext cx="80280" cy="8604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01541470-511E-C748-9B69-A70CD502D5F2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3269234" y="4532934"/>
                <a:ext cx="1108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98A7163E-8F39-414B-A953-D1F4DD5DEF8C}"/>
                  </a:ext>
                </a:extLst>
              </p14:cNvPr>
              <p14:cNvContentPartPr/>
              <p14:nvPr/>
            </p14:nvContentPartPr>
            <p14:xfrm>
              <a:off x="3452474" y="4548054"/>
              <a:ext cx="518760" cy="8028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98A7163E-8F39-414B-A953-D1F4DD5DEF8C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3437354" y="4532574"/>
                <a:ext cx="5493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933B737B-B948-AE45-91C2-CC2F569C08F9}"/>
                  </a:ext>
                </a:extLst>
              </p14:cNvPr>
              <p14:cNvContentPartPr/>
              <p14:nvPr/>
            </p14:nvContentPartPr>
            <p14:xfrm>
              <a:off x="4816514" y="4840014"/>
              <a:ext cx="5400" cy="684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933B737B-B948-AE45-91C2-CC2F569C08F9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4801034" y="4824534"/>
                <a:ext cx="356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67EC66A5-E548-B54E-956A-FA4425693A96}"/>
                  </a:ext>
                </a:extLst>
              </p14:cNvPr>
              <p14:cNvContentPartPr/>
              <p14:nvPr/>
            </p14:nvContentPartPr>
            <p14:xfrm>
              <a:off x="4958354" y="4669014"/>
              <a:ext cx="110160" cy="1004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67EC66A5-E548-B54E-956A-FA4425693A96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4942874" y="4653534"/>
                <a:ext cx="1407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9CA2C193-868E-F048-A04C-04EC7F48E233}"/>
                  </a:ext>
                </a:extLst>
              </p14:cNvPr>
              <p14:cNvContentPartPr/>
              <p14:nvPr/>
            </p14:nvContentPartPr>
            <p14:xfrm>
              <a:off x="4687634" y="4609614"/>
              <a:ext cx="42120" cy="35064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9CA2C193-868E-F048-A04C-04EC7F48E233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4672514" y="4594494"/>
                <a:ext cx="723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27DDE7C-2CAA-C64E-93CF-C3B93E19CDE7}"/>
                  </a:ext>
                </a:extLst>
              </p14:cNvPr>
              <p14:cNvContentPartPr/>
              <p14:nvPr/>
            </p14:nvContentPartPr>
            <p14:xfrm>
              <a:off x="4828034" y="4610334"/>
              <a:ext cx="204480" cy="34848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27DDE7C-2CAA-C64E-93CF-C3B93E19CDE7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4812914" y="4594854"/>
                <a:ext cx="23508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24E2B8C3-8AA1-BB4B-8AEB-5D51E29FEE8E}"/>
                  </a:ext>
                </a:extLst>
              </p14:cNvPr>
              <p14:cNvContentPartPr/>
              <p14:nvPr/>
            </p14:nvContentPartPr>
            <p14:xfrm>
              <a:off x="3930194" y="5143854"/>
              <a:ext cx="19440" cy="1152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24E2B8C3-8AA1-BB4B-8AEB-5D51E29FEE8E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3914714" y="5128734"/>
                <a:ext cx="496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9C2A9657-D9E3-5046-A508-8D8E06E71696}"/>
                  </a:ext>
                </a:extLst>
              </p14:cNvPr>
              <p14:cNvContentPartPr/>
              <p14:nvPr/>
            </p14:nvContentPartPr>
            <p14:xfrm>
              <a:off x="4027754" y="5320614"/>
              <a:ext cx="20160" cy="4320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9C2A9657-D9E3-5046-A508-8D8E06E71696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4012634" y="5305494"/>
                <a:ext cx="504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59B9F9D9-410A-974A-94EE-7F84C53360CE}"/>
                  </a:ext>
                </a:extLst>
              </p14:cNvPr>
              <p14:cNvContentPartPr/>
              <p14:nvPr/>
            </p14:nvContentPartPr>
            <p14:xfrm>
              <a:off x="4067354" y="5628054"/>
              <a:ext cx="7560" cy="619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59B9F9D9-410A-974A-94EE-7F84C53360CE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4052234" y="5612934"/>
                <a:ext cx="378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B0E7FAB-481C-B54A-9FBB-7CAE693E97A3}"/>
                  </a:ext>
                </a:extLst>
              </p14:cNvPr>
              <p14:cNvContentPartPr/>
              <p14:nvPr/>
            </p14:nvContentPartPr>
            <p14:xfrm>
              <a:off x="4066634" y="5880414"/>
              <a:ext cx="11160" cy="525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B0E7FAB-481C-B54A-9FBB-7CAE693E97A3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4051154" y="5864934"/>
                <a:ext cx="417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D0C01FC8-0B92-FC40-9AED-D62F2DBD839A}"/>
                  </a:ext>
                </a:extLst>
              </p14:cNvPr>
              <p14:cNvContentPartPr/>
              <p14:nvPr/>
            </p14:nvContentPartPr>
            <p14:xfrm>
              <a:off x="4167794" y="6308094"/>
              <a:ext cx="1516320" cy="17964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D0C01FC8-0B92-FC40-9AED-D62F2DBD839A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4152314" y="6292614"/>
                <a:ext cx="15465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303FD91F-AAC6-FF40-B623-FAFDE9225CD6}"/>
                  </a:ext>
                </a:extLst>
              </p14:cNvPr>
              <p14:cNvContentPartPr/>
              <p14:nvPr/>
            </p14:nvContentPartPr>
            <p14:xfrm>
              <a:off x="4548314" y="6479454"/>
              <a:ext cx="68400" cy="32616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303FD91F-AAC6-FF40-B623-FAFDE9225CD6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4532834" y="6464334"/>
                <a:ext cx="9864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77801B41-D649-CC4F-A9C8-8C30F34C83EE}"/>
                  </a:ext>
                </a:extLst>
              </p14:cNvPr>
              <p14:cNvContentPartPr/>
              <p14:nvPr/>
            </p14:nvContentPartPr>
            <p14:xfrm>
              <a:off x="4833074" y="6530214"/>
              <a:ext cx="14760" cy="468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77801B41-D649-CC4F-A9C8-8C30F34C83EE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4817954" y="6515094"/>
                <a:ext cx="453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F9356D77-08DA-A448-8285-749D4585DF01}"/>
                  </a:ext>
                </a:extLst>
              </p14:cNvPr>
              <p14:cNvContentPartPr/>
              <p14:nvPr/>
            </p14:nvContentPartPr>
            <p14:xfrm>
              <a:off x="2738234" y="6649374"/>
              <a:ext cx="243360" cy="29412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F9356D77-08DA-A448-8285-749D4585DF01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2722754" y="6634254"/>
                <a:ext cx="2739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38A177D-021E-4A48-B982-91B596478B14}"/>
                  </a:ext>
                </a:extLst>
              </p14:cNvPr>
              <p14:cNvContentPartPr/>
              <p14:nvPr/>
            </p14:nvContentPartPr>
            <p14:xfrm>
              <a:off x="3066194" y="6631374"/>
              <a:ext cx="860040" cy="18612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38A177D-021E-4A48-B982-91B596478B14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3051074" y="6616254"/>
                <a:ext cx="8906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69BD587E-E320-6641-888D-AB97CF0B9D08}"/>
                  </a:ext>
                </a:extLst>
              </p14:cNvPr>
              <p14:cNvContentPartPr/>
              <p14:nvPr/>
            </p14:nvContentPartPr>
            <p14:xfrm>
              <a:off x="5171114" y="6440574"/>
              <a:ext cx="165600" cy="2016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69BD587E-E320-6641-888D-AB97CF0B9D08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5155634" y="6425454"/>
                <a:ext cx="1958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65E054CD-D2BC-EB4C-98ED-A319085E3F88}"/>
                  </a:ext>
                </a:extLst>
              </p14:cNvPr>
              <p14:cNvContentPartPr/>
              <p14:nvPr/>
            </p14:nvContentPartPr>
            <p14:xfrm>
              <a:off x="5620394" y="6408174"/>
              <a:ext cx="203760" cy="320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65E054CD-D2BC-EB4C-98ED-A319085E3F88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5605274" y="6393054"/>
                <a:ext cx="2343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353E862-AD2E-4240-9A7A-BE6047A9F526}"/>
                  </a:ext>
                </a:extLst>
              </p14:cNvPr>
              <p14:cNvContentPartPr/>
              <p14:nvPr/>
            </p14:nvContentPartPr>
            <p14:xfrm>
              <a:off x="5924594" y="5972934"/>
              <a:ext cx="42840" cy="1044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353E862-AD2E-4240-9A7A-BE6047A9F526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5909114" y="5957454"/>
                <a:ext cx="730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C130C2E0-7E0F-514C-B6B1-F5C698A5B87D}"/>
                  </a:ext>
                </a:extLst>
              </p14:cNvPr>
              <p14:cNvContentPartPr/>
              <p14:nvPr/>
            </p14:nvContentPartPr>
            <p14:xfrm>
              <a:off x="7023314" y="4705734"/>
              <a:ext cx="7560" cy="720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C130C2E0-7E0F-514C-B6B1-F5C698A5B87D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7008194" y="4690614"/>
                <a:ext cx="381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BDA0F82E-3CBD-1C44-B73D-6EBF1B67AC81}"/>
                  </a:ext>
                </a:extLst>
              </p14:cNvPr>
              <p14:cNvContentPartPr/>
              <p14:nvPr/>
            </p14:nvContentPartPr>
            <p14:xfrm>
              <a:off x="6261914" y="4911294"/>
              <a:ext cx="217440" cy="3416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BDA0F82E-3CBD-1C44-B73D-6EBF1B67AC81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6246794" y="4895814"/>
                <a:ext cx="24768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F4E8181-5184-9541-900E-63A5BAB9C337}"/>
                  </a:ext>
                </a:extLst>
              </p14:cNvPr>
              <p14:cNvContentPartPr/>
              <p14:nvPr/>
            </p14:nvContentPartPr>
            <p14:xfrm>
              <a:off x="6305834" y="5094534"/>
              <a:ext cx="384480" cy="16668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F4E8181-5184-9541-900E-63A5BAB9C337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6290714" y="5079414"/>
                <a:ext cx="4150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76997843-3FBA-1348-AF81-DAB6924F07FC}"/>
                  </a:ext>
                </a:extLst>
              </p14:cNvPr>
              <p14:cNvContentPartPr/>
              <p14:nvPr/>
            </p14:nvContentPartPr>
            <p14:xfrm>
              <a:off x="6794714" y="5071854"/>
              <a:ext cx="950760" cy="4366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76997843-3FBA-1348-AF81-DAB6924F07FC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6779594" y="5056734"/>
                <a:ext cx="98136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8EA6BDBA-6B50-944A-B545-53225E4C558D}"/>
                  </a:ext>
                </a:extLst>
              </p14:cNvPr>
              <p14:cNvContentPartPr/>
              <p14:nvPr/>
            </p14:nvContentPartPr>
            <p14:xfrm>
              <a:off x="6542354" y="5389374"/>
              <a:ext cx="1060920" cy="554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8EA6BDBA-6B50-944A-B545-53225E4C558D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6526874" y="5374254"/>
                <a:ext cx="10911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44C71AAD-BF07-3242-8E95-8A0798427B84}"/>
                  </a:ext>
                </a:extLst>
              </p14:cNvPr>
              <p14:cNvContentPartPr/>
              <p14:nvPr/>
            </p14:nvContentPartPr>
            <p14:xfrm>
              <a:off x="6629114" y="5489814"/>
              <a:ext cx="779400" cy="831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44C71AAD-BF07-3242-8E95-8A0798427B84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6613994" y="5474334"/>
                <a:ext cx="8096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D65EFA2D-842B-2E44-BDE0-2CB12E6C321E}"/>
                  </a:ext>
                </a:extLst>
              </p14:cNvPr>
              <p14:cNvContentPartPr/>
              <p14:nvPr/>
            </p14:nvContentPartPr>
            <p14:xfrm>
              <a:off x="8659514" y="4397214"/>
              <a:ext cx="1155600" cy="11952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D65EFA2D-842B-2E44-BDE0-2CB12E6C321E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8644394" y="4382094"/>
                <a:ext cx="11858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7B8ACB3E-F40E-9641-ACB7-A96BBF1569C2}"/>
                  </a:ext>
                </a:extLst>
              </p14:cNvPr>
              <p14:cNvContentPartPr/>
              <p14:nvPr/>
            </p14:nvContentPartPr>
            <p14:xfrm>
              <a:off x="8626754" y="5535534"/>
              <a:ext cx="1702080" cy="20232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7B8ACB3E-F40E-9641-ACB7-A96BBF1569C2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8611634" y="5520054"/>
                <a:ext cx="17326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6EE7B5A8-51C7-6C42-A3EA-7509C80D9806}"/>
                  </a:ext>
                </a:extLst>
              </p14:cNvPr>
              <p14:cNvContentPartPr/>
              <p14:nvPr/>
            </p14:nvContentPartPr>
            <p14:xfrm>
              <a:off x="8363234" y="4839294"/>
              <a:ext cx="2439360" cy="33192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6EE7B5A8-51C7-6C42-A3EA-7509C80D9806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8348114" y="4823814"/>
                <a:ext cx="246996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2016368C-F5E2-7148-824F-B22D921F107C}"/>
                  </a:ext>
                </a:extLst>
              </p14:cNvPr>
              <p14:cNvContentPartPr/>
              <p14:nvPr/>
            </p14:nvContentPartPr>
            <p14:xfrm>
              <a:off x="9361874" y="4722294"/>
              <a:ext cx="143280" cy="23760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2016368C-F5E2-7148-824F-B22D921F107C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9346754" y="4707174"/>
                <a:ext cx="1738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EDDF4D9B-E840-C641-9691-76955EE2E04F}"/>
                  </a:ext>
                </a:extLst>
              </p14:cNvPr>
              <p14:cNvContentPartPr/>
              <p14:nvPr/>
            </p14:nvContentPartPr>
            <p14:xfrm>
              <a:off x="9365474" y="4739934"/>
              <a:ext cx="289440" cy="21024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EDDF4D9B-E840-C641-9691-76955EE2E04F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9350354" y="4724454"/>
                <a:ext cx="3196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0B171B64-23E2-374C-9DA9-C22807A69ECD}"/>
                  </a:ext>
                </a:extLst>
              </p14:cNvPr>
              <p14:cNvContentPartPr/>
              <p14:nvPr/>
            </p14:nvContentPartPr>
            <p14:xfrm>
              <a:off x="9703514" y="4635894"/>
              <a:ext cx="1012680" cy="52164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0B171B64-23E2-374C-9DA9-C22807A69ECD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9688394" y="4620414"/>
                <a:ext cx="104328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F627A9AD-D75B-054C-9453-C3A07A65AA20}"/>
                  </a:ext>
                </a:extLst>
              </p14:cNvPr>
              <p14:cNvContentPartPr/>
              <p14:nvPr/>
            </p14:nvContentPartPr>
            <p14:xfrm>
              <a:off x="8510474" y="4626894"/>
              <a:ext cx="200520" cy="14364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F627A9AD-D75B-054C-9453-C3A07A65AA20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8494994" y="4611774"/>
                <a:ext cx="2311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A6956046-25AF-BB46-965A-42AD885ACD06}"/>
                  </a:ext>
                </a:extLst>
              </p14:cNvPr>
              <p14:cNvContentPartPr/>
              <p14:nvPr/>
            </p14:nvContentPartPr>
            <p14:xfrm>
              <a:off x="8569154" y="4755054"/>
              <a:ext cx="229320" cy="9957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A6956046-25AF-BB46-965A-42AD885ACD06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8554034" y="4739574"/>
                <a:ext cx="259920" cy="10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28822391-AA62-3249-93D7-7AB9CB53E7DA}"/>
                  </a:ext>
                </a:extLst>
              </p14:cNvPr>
              <p14:cNvContentPartPr/>
              <p14:nvPr/>
            </p14:nvContentPartPr>
            <p14:xfrm>
              <a:off x="7882634" y="5516454"/>
              <a:ext cx="956520" cy="38772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28822391-AA62-3249-93D7-7AB9CB53E7DA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7867514" y="5501334"/>
                <a:ext cx="98712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9A26D019-876C-DD4C-A877-7808303B8F8B}"/>
                  </a:ext>
                </a:extLst>
              </p14:cNvPr>
              <p14:cNvContentPartPr/>
              <p14:nvPr/>
            </p14:nvContentPartPr>
            <p14:xfrm>
              <a:off x="7889834" y="5900574"/>
              <a:ext cx="742680" cy="29232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9A26D019-876C-DD4C-A877-7808303B8F8B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7874354" y="5885454"/>
                <a:ext cx="77328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EBB52E16-03EC-A94A-827A-ECAC6ED1D60B}"/>
                  </a:ext>
                </a:extLst>
              </p14:cNvPr>
              <p14:cNvContentPartPr/>
              <p14:nvPr/>
            </p14:nvContentPartPr>
            <p14:xfrm>
              <a:off x="7970834" y="6175254"/>
              <a:ext cx="6840" cy="504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EBB52E16-03EC-A94A-827A-ECAC6ED1D60B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7955354" y="6160134"/>
                <a:ext cx="370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EDAA4D8D-5041-6B4F-8D66-54AEE6AB61B9}"/>
                  </a:ext>
                </a:extLst>
              </p14:cNvPr>
              <p14:cNvContentPartPr/>
              <p14:nvPr/>
            </p14:nvContentPartPr>
            <p14:xfrm>
              <a:off x="7921874" y="6045294"/>
              <a:ext cx="659520" cy="27180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EDAA4D8D-5041-6B4F-8D66-54AEE6AB61B9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7906754" y="6030174"/>
                <a:ext cx="68976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E5C70F51-D37F-CF48-9431-0EEA22839D70}"/>
                  </a:ext>
                </a:extLst>
              </p14:cNvPr>
              <p14:cNvContentPartPr/>
              <p14:nvPr/>
            </p14:nvContentPartPr>
            <p14:xfrm>
              <a:off x="9041474" y="5036934"/>
              <a:ext cx="146520" cy="3096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E5C70F51-D37F-CF48-9431-0EEA22839D70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9025994" y="5021814"/>
                <a:ext cx="1771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DAD80871-4E25-564D-9EAC-2E287F7C6753}"/>
                  </a:ext>
                </a:extLst>
              </p14:cNvPr>
              <p14:cNvContentPartPr/>
              <p14:nvPr/>
            </p14:nvContentPartPr>
            <p14:xfrm>
              <a:off x="9077114" y="5021814"/>
              <a:ext cx="4320" cy="756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DAD80871-4E25-564D-9EAC-2E287F7C6753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9061634" y="5006694"/>
                <a:ext cx="345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B08CB60B-CF86-5544-AFEB-96929B7D68C2}"/>
                  </a:ext>
                </a:extLst>
              </p14:cNvPr>
              <p14:cNvContentPartPr/>
              <p14:nvPr/>
            </p14:nvContentPartPr>
            <p14:xfrm>
              <a:off x="9740234" y="5675574"/>
              <a:ext cx="238320" cy="17604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B08CB60B-CF86-5544-AFEB-96929B7D68C2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9724754" y="5660094"/>
                <a:ext cx="2689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31EC3801-DA93-AA48-89E5-39E6ECA14808}"/>
                  </a:ext>
                </a:extLst>
              </p14:cNvPr>
              <p14:cNvContentPartPr/>
              <p14:nvPr/>
            </p14:nvContentPartPr>
            <p14:xfrm>
              <a:off x="9952994" y="5710134"/>
              <a:ext cx="61200" cy="13680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31EC3801-DA93-AA48-89E5-39E6ECA14808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9937874" y="5695014"/>
                <a:ext cx="918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4B840B91-A998-8A4A-909C-28B4F2725C45}"/>
                  </a:ext>
                </a:extLst>
              </p14:cNvPr>
              <p14:cNvContentPartPr/>
              <p14:nvPr/>
            </p14:nvContentPartPr>
            <p14:xfrm>
              <a:off x="9995474" y="5722734"/>
              <a:ext cx="291600" cy="1101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4B840B91-A998-8A4A-909C-28B4F2725C45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9979994" y="5707614"/>
                <a:ext cx="3222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2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1AF4CC37-C896-8A40-AA67-E35E57E909AB}"/>
                  </a:ext>
                </a:extLst>
              </p14:cNvPr>
              <p14:cNvContentPartPr/>
              <p14:nvPr/>
            </p14:nvContentPartPr>
            <p14:xfrm>
              <a:off x="10564634" y="5547054"/>
              <a:ext cx="108720" cy="34704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1AF4CC37-C896-8A40-AA67-E35E57E909AB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10549154" y="5531934"/>
                <a:ext cx="1393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2C5960C2-BD6B-4F47-B1D9-AF500A3F03A9}"/>
                  </a:ext>
                </a:extLst>
              </p14:cNvPr>
              <p14:cNvContentPartPr/>
              <p14:nvPr/>
            </p14:nvContentPartPr>
            <p14:xfrm>
              <a:off x="10680914" y="5533734"/>
              <a:ext cx="320040" cy="25380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2C5960C2-BD6B-4F47-B1D9-AF500A3F03A9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10665794" y="5518614"/>
                <a:ext cx="3506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BD117973-85BB-C947-AA29-AAA35C63051A}"/>
                  </a:ext>
                </a:extLst>
              </p14:cNvPr>
              <p14:cNvContentPartPr/>
              <p14:nvPr/>
            </p14:nvContentPartPr>
            <p14:xfrm>
              <a:off x="10943714" y="5580174"/>
              <a:ext cx="5400" cy="2448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BD117973-85BB-C947-AA29-AAA35C63051A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10928594" y="5565054"/>
                <a:ext cx="360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6548C621-7EFB-AF4A-938B-F4A204283A22}"/>
                  </a:ext>
                </a:extLst>
              </p14:cNvPr>
              <p14:cNvContentPartPr/>
              <p14:nvPr/>
            </p14:nvContentPartPr>
            <p14:xfrm>
              <a:off x="11027954" y="5596734"/>
              <a:ext cx="312840" cy="13752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6548C621-7EFB-AF4A-938B-F4A204283A22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1012474" y="5581254"/>
                <a:ext cx="3430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BA2191E-4E9B-B54E-AB5E-E1BA01150C88}"/>
                  </a:ext>
                </a:extLst>
              </p14:cNvPr>
              <p14:cNvContentPartPr/>
              <p14:nvPr/>
            </p14:nvContentPartPr>
            <p14:xfrm>
              <a:off x="7952834" y="3492174"/>
              <a:ext cx="212400" cy="3913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BA2191E-4E9B-B54E-AB5E-E1BA01150C88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7937354" y="3477054"/>
                <a:ext cx="2430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65BD88F-D889-2F43-BC57-11860A2EA1AE}"/>
                  </a:ext>
                </a:extLst>
              </p14:cNvPr>
              <p14:cNvContentPartPr/>
              <p14:nvPr/>
            </p14:nvContentPartPr>
            <p14:xfrm>
              <a:off x="7921874" y="3646614"/>
              <a:ext cx="355680" cy="1360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65BD88F-D889-2F43-BC57-11860A2EA1AE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7906754" y="3631494"/>
                <a:ext cx="3862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FA4D065-47E5-C344-AF98-7D7A30DE0416}"/>
                  </a:ext>
                </a:extLst>
              </p14:cNvPr>
              <p14:cNvContentPartPr/>
              <p14:nvPr/>
            </p14:nvContentPartPr>
            <p14:xfrm>
              <a:off x="8410754" y="3551574"/>
              <a:ext cx="1249200" cy="5878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FA4D065-47E5-C344-AF98-7D7A30DE0416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8395634" y="3536454"/>
                <a:ext cx="127944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FC285E9-1C13-4B46-8ADE-895B40F72084}"/>
                  </a:ext>
                </a:extLst>
              </p14:cNvPr>
              <p14:cNvContentPartPr/>
              <p14:nvPr/>
            </p14:nvContentPartPr>
            <p14:xfrm>
              <a:off x="7866434" y="3972414"/>
              <a:ext cx="1887120" cy="2451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FC285E9-1C13-4B46-8ADE-895B40F72084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7850954" y="3957294"/>
                <a:ext cx="19173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8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7141A940-CF0D-CF43-AFA8-5D0F58EA0D10}"/>
                  </a:ext>
                </a:extLst>
              </p14:cNvPr>
              <p14:cNvContentPartPr/>
              <p14:nvPr/>
            </p14:nvContentPartPr>
            <p14:xfrm>
              <a:off x="9884594" y="4110654"/>
              <a:ext cx="34200" cy="22176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7141A940-CF0D-CF43-AFA8-5D0F58EA0D10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9869114" y="4095174"/>
                <a:ext cx="648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852C448B-2C77-4B4F-849A-920965ECC208}"/>
                  </a:ext>
                </a:extLst>
              </p14:cNvPr>
              <p14:cNvContentPartPr/>
              <p14:nvPr/>
            </p14:nvContentPartPr>
            <p14:xfrm>
              <a:off x="9901514" y="4098774"/>
              <a:ext cx="364680" cy="18684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852C448B-2C77-4B4F-849A-920965ECC208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9886034" y="4083294"/>
                <a:ext cx="3952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1EF47FE0-A6BD-1D42-BE09-9E41EFF0F8D4}"/>
                  </a:ext>
                </a:extLst>
              </p14:cNvPr>
              <p14:cNvContentPartPr/>
              <p14:nvPr/>
            </p14:nvContentPartPr>
            <p14:xfrm>
              <a:off x="10271234" y="4132974"/>
              <a:ext cx="131040" cy="23256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1EF47FE0-A6BD-1D42-BE09-9E41EFF0F8D4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10255754" y="4117854"/>
                <a:ext cx="1616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20BE59D0-CA24-E544-B1A4-0847F07BADD4}"/>
                  </a:ext>
                </a:extLst>
              </p14:cNvPr>
              <p14:cNvContentPartPr/>
              <p14:nvPr/>
            </p14:nvContentPartPr>
            <p14:xfrm>
              <a:off x="9851834" y="4394694"/>
              <a:ext cx="420480" cy="8280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20BE59D0-CA24-E544-B1A4-0847F07BADD4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9836354" y="4379574"/>
                <a:ext cx="4507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10A033A8-42B3-9B46-83C8-7B2AF34F5B1C}"/>
                  </a:ext>
                </a:extLst>
              </p14:cNvPr>
              <p14:cNvContentPartPr/>
              <p14:nvPr/>
            </p14:nvContentPartPr>
            <p14:xfrm>
              <a:off x="8867954" y="5409174"/>
              <a:ext cx="29160" cy="3708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10A033A8-42B3-9B46-83C8-7B2AF34F5B1C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8852834" y="5393694"/>
                <a:ext cx="597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7BD4E5BD-7EBB-C043-AE1E-2BBDD8C09D61}"/>
                  </a:ext>
                </a:extLst>
              </p14:cNvPr>
              <p14:cNvContentPartPr/>
              <p14:nvPr/>
            </p14:nvContentPartPr>
            <p14:xfrm>
              <a:off x="8962634" y="5202894"/>
              <a:ext cx="8280" cy="7488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7BD4E5BD-7EBB-C043-AE1E-2BBDD8C09D61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8947154" y="5187774"/>
                <a:ext cx="3888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D33D1918-AF48-2546-B1FC-6BD494C4ED62}"/>
                  </a:ext>
                </a:extLst>
              </p14:cNvPr>
              <p14:cNvContentPartPr/>
              <p14:nvPr/>
            </p14:nvContentPartPr>
            <p14:xfrm>
              <a:off x="8968394" y="5075814"/>
              <a:ext cx="2520" cy="1656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D33D1918-AF48-2546-B1FC-6BD494C4ED62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8953274" y="5060334"/>
                <a:ext cx="327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296A381C-108E-C940-9B47-7D60578436B0}"/>
                  </a:ext>
                </a:extLst>
              </p14:cNvPr>
              <p14:cNvContentPartPr/>
              <p14:nvPr/>
            </p14:nvContentPartPr>
            <p14:xfrm>
              <a:off x="9033554" y="4923534"/>
              <a:ext cx="3960" cy="3492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296A381C-108E-C940-9B47-7D60578436B0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9018074" y="4908054"/>
                <a:ext cx="345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F4A4BFD2-94FD-1B4D-A475-134CD85E3CCE}"/>
                  </a:ext>
                </a:extLst>
              </p14:cNvPr>
              <p14:cNvContentPartPr/>
              <p14:nvPr/>
            </p14:nvContentPartPr>
            <p14:xfrm>
              <a:off x="9080714" y="4800774"/>
              <a:ext cx="11520" cy="936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F4A4BFD2-94FD-1B4D-A475-134CD85E3CCE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9065594" y="4785294"/>
                <a:ext cx="421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EF76F915-E023-3941-91A1-0643B0AF7017}"/>
                  </a:ext>
                </a:extLst>
              </p14:cNvPr>
              <p14:cNvContentPartPr/>
              <p14:nvPr/>
            </p14:nvContentPartPr>
            <p14:xfrm>
              <a:off x="9191234" y="4792494"/>
              <a:ext cx="17640" cy="648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EF76F915-E023-3941-91A1-0643B0AF7017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9175754" y="4777374"/>
                <a:ext cx="482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49217FEC-1634-9F46-A17D-41416CFFEB0D}"/>
                  </a:ext>
                </a:extLst>
              </p14:cNvPr>
              <p14:cNvContentPartPr/>
              <p14:nvPr/>
            </p14:nvContentPartPr>
            <p14:xfrm>
              <a:off x="9309314" y="4903014"/>
              <a:ext cx="63720" cy="1620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49217FEC-1634-9F46-A17D-41416CFFEB0D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9294194" y="4887534"/>
                <a:ext cx="939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D3496A69-6D18-EC4D-BCD8-11BF242F2F43}"/>
                  </a:ext>
                </a:extLst>
              </p14:cNvPr>
              <p14:cNvContentPartPr/>
              <p14:nvPr/>
            </p14:nvContentPartPr>
            <p14:xfrm>
              <a:off x="9474914" y="4973934"/>
              <a:ext cx="31680" cy="2160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D3496A69-6D18-EC4D-BCD8-11BF242F2F43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9459794" y="4958454"/>
                <a:ext cx="619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D4F85E4C-47F8-4B4D-9816-E6F7F96E1DD7}"/>
                  </a:ext>
                </a:extLst>
              </p14:cNvPr>
              <p14:cNvContentPartPr/>
              <p14:nvPr/>
            </p14:nvContentPartPr>
            <p14:xfrm>
              <a:off x="9592994" y="5076174"/>
              <a:ext cx="35640" cy="2232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D4F85E4C-47F8-4B4D-9816-E6F7F96E1DD7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9577874" y="5061054"/>
                <a:ext cx="662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CBF1C661-F350-4C40-B3A1-FEEC783ACA08}"/>
                  </a:ext>
                </a:extLst>
              </p14:cNvPr>
              <p14:cNvContentPartPr/>
              <p14:nvPr/>
            </p14:nvContentPartPr>
            <p14:xfrm>
              <a:off x="9703514" y="5162934"/>
              <a:ext cx="28080" cy="1260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CBF1C661-F350-4C40-B3A1-FEEC783ACA08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9688394" y="5147814"/>
                <a:ext cx="583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6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DF3CBD76-65B7-8E41-900B-6477AAD051B2}"/>
                  </a:ext>
                </a:extLst>
              </p14:cNvPr>
              <p14:cNvContentPartPr/>
              <p14:nvPr/>
            </p14:nvContentPartPr>
            <p14:xfrm>
              <a:off x="9806114" y="5147094"/>
              <a:ext cx="7200" cy="144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DF3CBD76-65B7-8E41-900B-6477AAD051B2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9790634" y="5131974"/>
                <a:ext cx="378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FFF9A6E0-9C36-4048-A617-4B3F5AA4748A}"/>
                  </a:ext>
                </a:extLst>
              </p14:cNvPr>
              <p14:cNvContentPartPr/>
              <p14:nvPr/>
            </p14:nvContentPartPr>
            <p14:xfrm>
              <a:off x="10042634" y="4863414"/>
              <a:ext cx="720" cy="396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FFF9A6E0-9C36-4048-A617-4B3F5AA4748A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10027154" y="4848294"/>
                <a:ext cx="309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86C70BB3-2E92-6340-A27F-3FE00E5377A0}"/>
                  </a:ext>
                </a:extLst>
              </p14:cNvPr>
              <p14:cNvContentPartPr/>
              <p14:nvPr/>
            </p14:nvContentPartPr>
            <p14:xfrm>
              <a:off x="10168634" y="4726254"/>
              <a:ext cx="36720" cy="5148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86C70BB3-2E92-6340-A27F-3FE00E5377A0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10153154" y="4711134"/>
                <a:ext cx="673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2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EE2DE69D-0E09-7C4B-9B20-09AF72FFCB9D}"/>
                  </a:ext>
                </a:extLst>
              </p14:cNvPr>
              <p14:cNvContentPartPr/>
              <p14:nvPr/>
            </p14:nvContentPartPr>
            <p14:xfrm>
              <a:off x="10302554" y="4480734"/>
              <a:ext cx="47160" cy="1296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EE2DE69D-0E09-7C4B-9B20-09AF72FFCB9D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10287434" y="4465614"/>
                <a:ext cx="777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BFDF6E72-6EF7-0C48-B5E9-332DD3E38CF3}"/>
                  </a:ext>
                </a:extLst>
              </p14:cNvPr>
              <p14:cNvContentPartPr/>
              <p14:nvPr/>
            </p14:nvContentPartPr>
            <p14:xfrm>
              <a:off x="10389314" y="4492974"/>
              <a:ext cx="48960" cy="1512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BFDF6E72-6EF7-0C48-B5E9-332DD3E38CF3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10374194" y="4477854"/>
                <a:ext cx="795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6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DA439B24-A561-1447-AC58-16D76B3F9FCE}"/>
                  </a:ext>
                </a:extLst>
              </p14:cNvPr>
              <p14:cNvContentPartPr/>
              <p14:nvPr/>
            </p14:nvContentPartPr>
            <p14:xfrm>
              <a:off x="10554914" y="4634814"/>
              <a:ext cx="174240" cy="7992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DA439B24-A561-1447-AC58-16D76B3F9FCE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10539794" y="4619694"/>
                <a:ext cx="2048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8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D85EE96F-60FD-1F47-BF5B-CA7C022F9781}"/>
                  </a:ext>
                </a:extLst>
              </p14:cNvPr>
              <p14:cNvContentPartPr/>
              <p14:nvPr/>
            </p14:nvContentPartPr>
            <p14:xfrm>
              <a:off x="10846514" y="4942254"/>
              <a:ext cx="64080" cy="4680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D85EE96F-60FD-1F47-BF5B-CA7C022F9781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10831394" y="4927134"/>
                <a:ext cx="943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EA0D2431-3358-F64B-8FDC-D3E9DA3A8D69}"/>
                  </a:ext>
                </a:extLst>
              </p14:cNvPr>
              <p14:cNvContentPartPr/>
              <p14:nvPr/>
            </p14:nvContentPartPr>
            <p14:xfrm>
              <a:off x="11020034" y="5099934"/>
              <a:ext cx="56880" cy="1548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EA0D2431-3358-F64B-8FDC-D3E9DA3A8D69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11004554" y="5084814"/>
                <a:ext cx="871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2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EBB8B161-540A-144D-A0DD-D4546347628B}"/>
                  </a:ext>
                </a:extLst>
              </p14:cNvPr>
              <p14:cNvContentPartPr/>
              <p14:nvPr/>
            </p14:nvContentPartPr>
            <p14:xfrm>
              <a:off x="11081234" y="3860454"/>
              <a:ext cx="2160" cy="216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EBB8B161-540A-144D-A0DD-D4546347628B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11066114" y="3845334"/>
                <a:ext cx="324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4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2E90DB17-3ED3-B94F-8065-647DB8DFC7DB}"/>
                  </a:ext>
                </a:extLst>
              </p14:cNvPr>
              <p14:cNvContentPartPr/>
              <p14:nvPr/>
            </p14:nvContentPartPr>
            <p14:xfrm>
              <a:off x="11081234" y="3860454"/>
              <a:ext cx="360" cy="36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2E90DB17-3ED3-B94F-8065-647DB8DFC7DB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11066114" y="3845334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6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4E87843B-DF01-4B4E-AF57-1883DC0733E0}"/>
                  </a:ext>
                </a:extLst>
              </p14:cNvPr>
              <p14:cNvContentPartPr/>
              <p14:nvPr/>
            </p14:nvContentPartPr>
            <p14:xfrm>
              <a:off x="11272034" y="3830934"/>
              <a:ext cx="24480" cy="504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4E87843B-DF01-4B4E-AF57-1883DC0733E0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11256914" y="3815454"/>
                <a:ext cx="550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8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3C3B226F-9227-0947-8FFD-18B8225F8401}"/>
                  </a:ext>
                </a:extLst>
              </p14:cNvPr>
              <p14:cNvContentPartPr/>
              <p14:nvPr/>
            </p14:nvContentPartPr>
            <p14:xfrm>
              <a:off x="11516474" y="3815094"/>
              <a:ext cx="1080" cy="540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3C3B226F-9227-0947-8FFD-18B8225F8401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11501354" y="3799974"/>
                <a:ext cx="31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0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CBD1F978-18CE-3144-9FE9-5EA55C157153}"/>
                  </a:ext>
                </a:extLst>
              </p14:cNvPr>
              <p14:cNvContentPartPr/>
              <p14:nvPr/>
            </p14:nvContentPartPr>
            <p14:xfrm>
              <a:off x="11595314" y="3726894"/>
              <a:ext cx="7200" cy="756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CBD1F978-18CE-3144-9FE9-5EA55C157153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11580194" y="3711774"/>
                <a:ext cx="3744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07A9BE9-CF61-E04D-81AD-8A2DF4F117B7}"/>
              </a:ext>
            </a:extLst>
          </p:cNvPr>
          <p:cNvGrpSpPr/>
          <p:nvPr/>
        </p:nvGrpSpPr>
        <p:grpSpPr>
          <a:xfrm>
            <a:off x="10925354" y="5951334"/>
            <a:ext cx="753480" cy="101520"/>
            <a:chOff x="10925354" y="5951334"/>
            <a:chExt cx="753480" cy="10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9560093B-BE4B-FA4C-B2E8-AF7E95E76957}"/>
                    </a:ext>
                  </a:extLst>
                </p14:cNvPr>
                <p14:cNvContentPartPr/>
                <p14:nvPr/>
              </p14:nvContentPartPr>
              <p14:xfrm>
                <a:off x="11137034" y="6027294"/>
                <a:ext cx="9360" cy="64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9560093B-BE4B-FA4C-B2E8-AF7E95E76957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1121914" y="6012174"/>
                  <a:ext cx="399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BEFA6761-E9E9-5647-A649-1C4118BCA2A6}"/>
                    </a:ext>
                  </a:extLst>
                </p14:cNvPr>
                <p14:cNvContentPartPr/>
                <p14:nvPr/>
              </p14:nvContentPartPr>
              <p14:xfrm>
                <a:off x="11279954" y="6028374"/>
                <a:ext cx="89280" cy="2448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BEFA6761-E9E9-5647-A649-1C4118BCA2A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1264834" y="6013254"/>
                  <a:ext cx="1198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7CA8BED1-72DE-BC4E-951C-78D2E759F275}"/>
                    </a:ext>
                  </a:extLst>
                </p14:cNvPr>
                <p14:cNvContentPartPr/>
                <p14:nvPr/>
              </p14:nvContentPartPr>
              <p14:xfrm>
                <a:off x="11500634" y="5994174"/>
                <a:ext cx="73800" cy="183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CA8BED1-72DE-BC4E-951C-78D2E759F275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1485514" y="5979054"/>
                  <a:ext cx="104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7E00658F-EA94-0C44-B40F-65C90BB6C758}"/>
                    </a:ext>
                  </a:extLst>
                </p14:cNvPr>
                <p14:cNvContentPartPr/>
                <p14:nvPr/>
              </p14:nvContentPartPr>
              <p14:xfrm>
                <a:off x="11658314" y="5983014"/>
                <a:ext cx="20520" cy="64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7E00658F-EA94-0C44-B40F-65C90BB6C75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1643194" y="5967534"/>
                  <a:ext cx="51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46D9E1E9-0761-D74F-A97F-4D298E7369AB}"/>
                    </a:ext>
                  </a:extLst>
                </p14:cNvPr>
                <p14:cNvContentPartPr/>
                <p14:nvPr/>
              </p14:nvContentPartPr>
              <p14:xfrm>
                <a:off x="11663714" y="5988774"/>
                <a:ext cx="2880" cy="21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46D9E1E9-0761-D74F-A97F-4D298E7369AB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1648594" y="5973654"/>
                  <a:ext cx="331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D6454A3-3ED6-2D4F-9153-8D89CE5D0AC3}"/>
                    </a:ext>
                  </a:extLst>
                </p14:cNvPr>
                <p14:cNvContentPartPr/>
                <p14:nvPr/>
              </p14:nvContentPartPr>
              <p14:xfrm>
                <a:off x="10925354" y="5951334"/>
                <a:ext cx="119520" cy="136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D6454A3-3ED6-2D4F-9153-8D89CE5D0AC3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0910234" y="5936214"/>
                  <a:ext cx="149760" cy="4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1380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0</Words>
  <Application>Microsoft Macintosh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2020-06-04T00:25:30Z</dcterms:created>
  <dcterms:modified xsi:type="dcterms:W3CDTF">2020-06-04T13:51:06Z</dcterms:modified>
</cp:coreProperties>
</file>