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312" r:id="rId6"/>
    <p:sldId id="324" r:id="rId7"/>
    <p:sldId id="325" r:id="rId8"/>
    <p:sldId id="313" r:id="rId9"/>
    <p:sldId id="300" r:id="rId10"/>
    <p:sldId id="301" r:id="rId11"/>
    <p:sldId id="302" r:id="rId12"/>
    <p:sldId id="314" r:id="rId13"/>
    <p:sldId id="283" r:id="rId14"/>
    <p:sldId id="284" r:id="rId15"/>
    <p:sldId id="320" r:id="rId16"/>
    <p:sldId id="322" r:id="rId17"/>
    <p:sldId id="321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 userDrawn="1">
          <p15:clr>
            <a:srgbClr val="A4A3A4"/>
          </p15:clr>
        </p15:guide>
        <p15:guide id="2" pos="3825" userDrawn="1">
          <p15:clr>
            <a:srgbClr val="A4A3A4"/>
          </p15:clr>
        </p15:guide>
        <p15:guide id="3" orient="horz" pos="3974" userDrawn="1">
          <p15:clr>
            <a:srgbClr val="A4A3A4"/>
          </p15:clr>
        </p15:guide>
        <p15:guide id="4" orient="horz" pos="346" userDrawn="1">
          <p15:clr>
            <a:srgbClr val="A4A3A4"/>
          </p15:clr>
        </p15:guide>
        <p15:guide id="5" pos="7451" userDrawn="1">
          <p15:clr>
            <a:srgbClr val="A4A3A4"/>
          </p15:clr>
        </p15:guide>
        <p15:guide id="6" pos="2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9CB4"/>
    <a:srgbClr val="B0DAD3"/>
    <a:srgbClr val="D5E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108" y="1452"/>
      </p:cViewPr>
      <p:guideLst>
        <p:guide orient="horz" pos="2166"/>
        <p:guide pos="3825"/>
        <p:guide orient="horz" pos="3974"/>
        <p:guide orient="horz" pos="346"/>
        <p:guide pos="7451"/>
        <p:guide pos="2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23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 userDrawn="1"/>
        </p:nvSpPr>
        <p:spPr>
          <a:xfrm>
            <a:off x="1286304" y="0"/>
            <a:ext cx="4041814" cy="1003299"/>
          </a:xfrm>
          <a:custGeom>
            <a:avLst/>
            <a:gdLst>
              <a:gd name="connsiteX0" fmla="*/ 0 w 4041814"/>
              <a:gd name="connsiteY0" fmla="*/ 0 h 1003299"/>
              <a:gd name="connsiteX1" fmla="*/ 4041814 w 4041814"/>
              <a:gd name="connsiteY1" fmla="*/ 0 h 1003299"/>
              <a:gd name="connsiteX2" fmla="*/ 4015048 w 4041814"/>
              <a:gd name="connsiteY2" fmla="*/ 84354 h 1003299"/>
              <a:gd name="connsiteX3" fmla="*/ 3834016 w 4041814"/>
              <a:gd name="connsiteY3" fmla="*/ 270336 h 1003299"/>
              <a:gd name="connsiteX4" fmla="*/ 3333666 w 4041814"/>
              <a:gd name="connsiteY4" fmla="*/ 358308 h 1003299"/>
              <a:gd name="connsiteX5" fmla="*/ 2822320 w 4041814"/>
              <a:gd name="connsiteY5" fmla="*/ 379202 h 1003299"/>
              <a:gd name="connsiteX6" fmla="*/ 1898598 w 4041814"/>
              <a:gd name="connsiteY6" fmla="*/ 925738 h 1003299"/>
              <a:gd name="connsiteX7" fmla="*/ 1219002 w 4041814"/>
              <a:gd name="connsiteY7" fmla="*/ 985121 h 1003299"/>
              <a:gd name="connsiteX8" fmla="*/ 107236 w 4041814"/>
              <a:gd name="connsiteY8" fmla="*/ 326418 h 1003299"/>
              <a:gd name="connsiteX9" fmla="*/ 6513 w 4041814"/>
              <a:gd name="connsiteY9" fmla="*/ 50676 h 1003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1814" h="1003299">
                <a:moveTo>
                  <a:pt x="0" y="0"/>
                </a:moveTo>
                <a:lnTo>
                  <a:pt x="4041814" y="0"/>
                </a:lnTo>
                <a:lnTo>
                  <a:pt x="4015048" y="84354"/>
                </a:lnTo>
                <a:cubicBezTo>
                  <a:pt x="3975048" y="160919"/>
                  <a:pt x="3908793" y="227998"/>
                  <a:pt x="3834016" y="270336"/>
                </a:cubicBezTo>
                <a:cubicBezTo>
                  <a:pt x="3684460" y="355010"/>
                  <a:pt x="3505214" y="363808"/>
                  <a:pt x="3333666" y="358308"/>
                </a:cubicBezTo>
                <a:cubicBezTo>
                  <a:pt x="3163217" y="353910"/>
                  <a:pt x="2988370" y="337416"/>
                  <a:pt x="2822320" y="379202"/>
                </a:cubicBezTo>
                <a:cubicBezTo>
                  <a:pt x="2473725" y="467177"/>
                  <a:pt x="2231797" y="790479"/>
                  <a:pt x="1898598" y="925738"/>
                </a:cubicBezTo>
                <a:cubicBezTo>
                  <a:pt x="1685261" y="1012613"/>
                  <a:pt x="1446634" y="1017011"/>
                  <a:pt x="1219002" y="985121"/>
                </a:cubicBezTo>
                <a:cubicBezTo>
                  <a:pt x="778034" y="924639"/>
                  <a:pt x="378855" y="679412"/>
                  <a:pt x="107236" y="326418"/>
                </a:cubicBezTo>
                <a:cubicBezTo>
                  <a:pt x="65723" y="272534"/>
                  <a:pt x="27373" y="171983"/>
                  <a:pt x="6513" y="50676"/>
                </a:cubicBezTo>
                <a:close/>
              </a:path>
            </a:pathLst>
          </a:custGeom>
          <a:solidFill>
            <a:srgbClr val="B0DAD3"/>
          </a:solidFill>
          <a:ln w="745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0" y="1"/>
            <a:ext cx="2673159" cy="1758129"/>
          </a:xfrm>
          <a:custGeom>
            <a:avLst/>
            <a:gdLst>
              <a:gd name="connsiteX0" fmla="*/ 0 w 2673159"/>
              <a:gd name="connsiteY0" fmla="*/ 0 h 1758129"/>
              <a:gd name="connsiteX1" fmla="*/ 2636079 w 2673159"/>
              <a:gd name="connsiteY1" fmla="*/ 0 h 1758129"/>
              <a:gd name="connsiteX2" fmla="*/ 2657782 w 2673159"/>
              <a:gd name="connsiteY2" fmla="*/ 166072 h 1758129"/>
              <a:gd name="connsiteX3" fmla="*/ 2544895 w 2673159"/>
              <a:gd name="connsiteY3" fmla="*/ 1010412 h 1758129"/>
              <a:gd name="connsiteX4" fmla="*/ 1786122 w 2673159"/>
              <a:gd name="connsiteY4" fmla="*/ 1558047 h 1758129"/>
              <a:gd name="connsiteX5" fmla="*/ 832710 w 2673159"/>
              <a:gd name="connsiteY5" fmla="*/ 1516260 h 1758129"/>
              <a:gd name="connsiteX6" fmla="*/ 486315 w 2673159"/>
              <a:gd name="connsiteY6" fmla="*/ 1461277 h 1758129"/>
              <a:gd name="connsiteX7" fmla="*/ 6858 w 2673159"/>
              <a:gd name="connsiteY7" fmla="*/ 1753788 h 1758129"/>
              <a:gd name="connsiteX8" fmla="*/ 0 w 2673159"/>
              <a:gd name="connsiteY8" fmla="*/ 1758129 h 175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73159" h="1758129">
                <a:moveTo>
                  <a:pt x="0" y="0"/>
                </a:moveTo>
                <a:lnTo>
                  <a:pt x="2636079" y="0"/>
                </a:lnTo>
                <a:lnTo>
                  <a:pt x="2657782" y="166072"/>
                </a:lnTo>
                <a:cubicBezTo>
                  <a:pt x="2688195" y="459890"/>
                  <a:pt x="2684277" y="755564"/>
                  <a:pt x="2544895" y="1010412"/>
                </a:cubicBezTo>
                <a:cubicBezTo>
                  <a:pt x="2390942" y="1291927"/>
                  <a:pt x="2098429" y="1483269"/>
                  <a:pt x="1786122" y="1558047"/>
                </a:cubicBezTo>
                <a:cubicBezTo>
                  <a:pt x="1473816" y="1632824"/>
                  <a:pt x="1142816" y="1600934"/>
                  <a:pt x="832710" y="1516260"/>
                </a:cubicBezTo>
                <a:cubicBezTo>
                  <a:pt x="719444" y="1485469"/>
                  <a:pt x="602880" y="1446980"/>
                  <a:pt x="486315" y="1461277"/>
                </a:cubicBezTo>
                <a:cubicBezTo>
                  <a:pt x="297170" y="1484369"/>
                  <a:pt x="155314" y="1635024"/>
                  <a:pt x="6858" y="1753788"/>
                </a:cubicBezTo>
                <a:lnTo>
                  <a:pt x="0" y="1758129"/>
                </a:lnTo>
                <a:close/>
              </a:path>
            </a:pathLst>
          </a:custGeom>
          <a:solidFill>
            <a:srgbClr val="709CB4"/>
          </a:solidFill>
          <a:ln w="745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任意多边形: 形状 8"/>
          <p:cNvSpPr/>
          <p:nvPr userDrawn="1"/>
        </p:nvSpPr>
        <p:spPr>
          <a:xfrm>
            <a:off x="0" y="1"/>
            <a:ext cx="3543128" cy="972409"/>
          </a:xfrm>
          <a:custGeom>
            <a:avLst/>
            <a:gdLst>
              <a:gd name="connsiteX0" fmla="*/ 0 w 3543128"/>
              <a:gd name="connsiteY0" fmla="*/ 0 h 972409"/>
              <a:gd name="connsiteX1" fmla="*/ 3543128 w 3543128"/>
              <a:gd name="connsiteY1" fmla="*/ 0 h 972409"/>
              <a:gd name="connsiteX2" fmla="*/ 3502387 w 3543128"/>
              <a:gd name="connsiteY2" fmla="*/ 165072 h 972409"/>
              <a:gd name="connsiteX3" fmla="*/ 3426829 w 3543128"/>
              <a:gd name="connsiteY3" fmla="*/ 347312 h 972409"/>
              <a:gd name="connsiteX4" fmla="*/ 3028749 w 3543128"/>
              <a:gd name="connsiteY4" fmla="*/ 612332 h 972409"/>
              <a:gd name="connsiteX5" fmla="*/ 2471217 w 3543128"/>
              <a:gd name="connsiteY5" fmla="*/ 538654 h 972409"/>
              <a:gd name="connsiteX6" fmla="*/ 1918083 w 3543128"/>
              <a:gd name="connsiteY6" fmla="*/ 558448 h 972409"/>
              <a:gd name="connsiteX7" fmla="*/ 1640967 w 3543128"/>
              <a:gd name="connsiteY7" fmla="*/ 787179 h 972409"/>
              <a:gd name="connsiteX8" fmla="*/ 1115324 w 3543128"/>
              <a:gd name="connsiteY8" fmla="*/ 967524 h 972409"/>
              <a:gd name="connsiteX9" fmla="*/ 136618 w 3543128"/>
              <a:gd name="connsiteY9" fmla="*/ 697006 h 972409"/>
              <a:gd name="connsiteX10" fmla="*/ 8454 w 3543128"/>
              <a:gd name="connsiteY10" fmla="*/ 574875 h 972409"/>
              <a:gd name="connsiteX11" fmla="*/ 0 w 3543128"/>
              <a:gd name="connsiteY11" fmla="*/ 564974 h 972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43128" h="972409">
                <a:moveTo>
                  <a:pt x="0" y="0"/>
                </a:moveTo>
                <a:lnTo>
                  <a:pt x="3543128" y="0"/>
                </a:lnTo>
                <a:lnTo>
                  <a:pt x="3502387" y="165072"/>
                </a:lnTo>
                <a:cubicBezTo>
                  <a:pt x="3482452" y="225901"/>
                  <a:pt x="3457413" y="286761"/>
                  <a:pt x="3426829" y="347312"/>
                </a:cubicBezTo>
                <a:cubicBezTo>
                  <a:pt x="3353152" y="493567"/>
                  <a:pt x="3190400" y="585939"/>
                  <a:pt x="3028749" y="612332"/>
                </a:cubicBezTo>
                <a:cubicBezTo>
                  <a:pt x="2841805" y="643122"/>
                  <a:pt x="2654861" y="582640"/>
                  <a:pt x="2471217" y="538654"/>
                </a:cubicBezTo>
                <a:cubicBezTo>
                  <a:pt x="2287571" y="494667"/>
                  <a:pt x="2084133" y="467176"/>
                  <a:pt x="1918083" y="558448"/>
                </a:cubicBezTo>
                <a:cubicBezTo>
                  <a:pt x="1812514" y="615631"/>
                  <a:pt x="1736637" y="713502"/>
                  <a:pt x="1640967" y="787179"/>
                </a:cubicBezTo>
                <a:cubicBezTo>
                  <a:pt x="1492512" y="902644"/>
                  <a:pt x="1302268" y="954328"/>
                  <a:pt x="1115324" y="967524"/>
                </a:cubicBezTo>
                <a:cubicBezTo>
                  <a:pt x="771128" y="992817"/>
                  <a:pt x="398340" y="922438"/>
                  <a:pt x="136618" y="697006"/>
                </a:cubicBezTo>
                <a:cubicBezTo>
                  <a:pt x="91257" y="658037"/>
                  <a:pt x="48507" y="617207"/>
                  <a:pt x="8454" y="574875"/>
                </a:cubicBezTo>
                <a:lnTo>
                  <a:pt x="0" y="564974"/>
                </a:lnTo>
                <a:close/>
              </a:path>
            </a:pathLst>
          </a:custGeom>
          <a:solidFill>
            <a:srgbClr val="D5EBE7"/>
          </a:solidFill>
          <a:ln w="745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7209090" y="6007242"/>
            <a:ext cx="4296142" cy="850759"/>
          </a:xfrm>
          <a:custGeom>
            <a:avLst/>
            <a:gdLst>
              <a:gd name="connsiteX0" fmla="*/ 1220634 w 4296142"/>
              <a:gd name="connsiteY0" fmla="*/ 1570 h 850759"/>
              <a:gd name="connsiteX1" fmla="*/ 1658978 w 4296142"/>
              <a:gd name="connsiteY1" fmla="*/ 51429 h 850759"/>
              <a:gd name="connsiteX2" fmla="*/ 2215105 w 4296142"/>
              <a:gd name="connsiteY2" fmla="*/ 271374 h 850759"/>
              <a:gd name="connsiteX3" fmla="*/ 2800864 w 4296142"/>
              <a:gd name="connsiteY3" fmla="*/ 329493 h 850759"/>
              <a:gd name="connsiteX4" fmla="*/ 3294312 w 4296142"/>
              <a:gd name="connsiteY4" fmla="*/ 75360 h 850759"/>
              <a:gd name="connsiteX5" fmla="*/ 3868674 w 4296142"/>
              <a:gd name="connsiteY5" fmla="*/ 48010 h 850759"/>
              <a:gd name="connsiteX6" fmla="*/ 4276652 w 4296142"/>
              <a:gd name="connsiteY6" fmla="*/ 445732 h 850759"/>
              <a:gd name="connsiteX7" fmla="*/ 4296142 w 4296142"/>
              <a:gd name="connsiteY7" fmla="*/ 850759 h 850759"/>
              <a:gd name="connsiteX8" fmla="*/ 0 w 4296142"/>
              <a:gd name="connsiteY8" fmla="*/ 850759 h 850759"/>
              <a:gd name="connsiteX9" fmla="*/ 32663 w 4296142"/>
              <a:gd name="connsiteY9" fmla="*/ 772973 h 850759"/>
              <a:gd name="connsiteX10" fmla="*/ 526209 w 4296142"/>
              <a:gd name="connsiteY10" fmla="*/ 224649 h 850759"/>
              <a:gd name="connsiteX11" fmla="*/ 1220634 w 4296142"/>
              <a:gd name="connsiteY11" fmla="*/ 1570 h 85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96142" h="850759">
                <a:moveTo>
                  <a:pt x="1220634" y="1570"/>
                </a:moveTo>
                <a:cubicBezTo>
                  <a:pt x="1368111" y="-5409"/>
                  <a:pt x="1516669" y="10831"/>
                  <a:pt x="1658978" y="51429"/>
                </a:cubicBezTo>
                <a:cubicBezTo>
                  <a:pt x="1850431" y="106130"/>
                  <a:pt x="2028210" y="201856"/>
                  <a:pt x="2215105" y="271374"/>
                </a:cubicBezTo>
                <a:cubicBezTo>
                  <a:pt x="2402002" y="340888"/>
                  <a:pt x="2609409" y="384194"/>
                  <a:pt x="2800864" y="329493"/>
                </a:cubicBezTo>
                <a:cubicBezTo>
                  <a:pt x="2979781" y="279350"/>
                  <a:pt x="3124510" y="149435"/>
                  <a:pt x="3294312" y="75360"/>
                </a:cubicBezTo>
                <a:cubicBezTo>
                  <a:pt x="3474370" y="-3273"/>
                  <a:pt x="3684057" y="-16948"/>
                  <a:pt x="3868674" y="48010"/>
                </a:cubicBezTo>
                <a:cubicBezTo>
                  <a:pt x="4054430" y="112967"/>
                  <a:pt x="4210556" y="261116"/>
                  <a:pt x="4276652" y="445732"/>
                </a:cubicBezTo>
                <a:lnTo>
                  <a:pt x="4296142" y="850759"/>
                </a:lnTo>
                <a:lnTo>
                  <a:pt x="0" y="850759"/>
                </a:lnTo>
                <a:lnTo>
                  <a:pt x="32663" y="772973"/>
                </a:lnTo>
                <a:cubicBezTo>
                  <a:pt x="142127" y="551841"/>
                  <a:pt x="320369" y="359977"/>
                  <a:pt x="526209" y="224649"/>
                </a:cubicBezTo>
                <a:cubicBezTo>
                  <a:pt x="732051" y="89321"/>
                  <a:pt x="974840" y="13199"/>
                  <a:pt x="1220634" y="1570"/>
                </a:cubicBezTo>
                <a:close/>
              </a:path>
            </a:pathLst>
          </a:custGeom>
          <a:solidFill>
            <a:srgbClr val="709CB4"/>
          </a:solidFill>
          <a:ln w="745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10287044" y="4584572"/>
            <a:ext cx="1904957" cy="2273429"/>
          </a:xfrm>
          <a:custGeom>
            <a:avLst/>
            <a:gdLst>
              <a:gd name="connsiteX0" fmla="*/ 1904957 w 1904957"/>
              <a:gd name="connsiteY0" fmla="*/ 0 h 2273429"/>
              <a:gd name="connsiteX1" fmla="*/ 1904957 w 1904957"/>
              <a:gd name="connsiteY1" fmla="*/ 2273429 h 2273429"/>
              <a:gd name="connsiteX2" fmla="*/ 0 w 1904957"/>
              <a:gd name="connsiteY2" fmla="*/ 2273429 h 2273429"/>
              <a:gd name="connsiteX3" fmla="*/ 29606 w 1904957"/>
              <a:gd name="connsiteY3" fmla="*/ 2205068 h 2273429"/>
              <a:gd name="connsiteX4" fmla="*/ 110375 w 1904957"/>
              <a:gd name="connsiteY4" fmla="*/ 1835354 h 2273429"/>
              <a:gd name="connsiteX5" fmla="*/ 459094 w 1904957"/>
              <a:gd name="connsiteY5" fmla="*/ 1597177 h 2273429"/>
              <a:gd name="connsiteX6" fmla="*/ 892144 w 1904957"/>
              <a:gd name="connsiteY6" fmla="*/ 1544754 h 2273429"/>
              <a:gd name="connsiteX7" fmla="*/ 1368499 w 1904957"/>
              <a:gd name="connsiteY7" fmla="*/ 1278087 h 2273429"/>
              <a:gd name="connsiteX8" fmla="*/ 1432318 w 1904957"/>
              <a:gd name="connsiteY8" fmla="*/ 532785 h 2273429"/>
              <a:gd name="connsiteX9" fmla="*/ 1750269 w 1904957"/>
              <a:gd name="connsiteY9" fmla="*/ 65546 h 2273429"/>
              <a:gd name="connsiteX10" fmla="*/ 1883015 w 1904957"/>
              <a:gd name="connsiteY10" fmla="*/ 6874 h 227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4957" h="2273429">
                <a:moveTo>
                  <a:pt x="1904957" y="0"/>
                </a:moveTo>
                <a:lnTo>
                  <a:pt x="1904957" y="2273429"/>
                </a:lnTo>
                <a:lnTo>
                  <a:pt x="0" y="2273429"/>
                </a:lnTo>
                <a:lnTo>
                  <a:pt x="29606" y="2205068"/>
                </a:lnTo>
                <a:cubicBezTo>
                  <a:pt x="61657" y="2084715"/>
                  <a:pt x="53964" y="1948175"/>
                  <a:pt x="110375" y="1835354"/>
                </a:cubicBezTo>
                <a:cubicBezTo>
                  <a:pt x="176472" y="1705439"/>
                  <a:pt x="317784" y="1630226"/>
                  <a:pt x="459094" y="1597177"/>
                </a:cubicBezTo>
                <a:cubicBezTo>
                  <a:pt x="601545" y="1564127"/>
                  <a:pt x="748555" y="1565268"/>
                  <a:pt x="892144" y="1544754"/>
                </a:cubicBezTo>
                <a:cubicBezTo>
                  <a:pt x="1079040" y="1517404"/>
                  <a:pt x="1273913" y="1441051"/>
                  <a:pt x="1368499" y="1278087"/>
                </a:cubicBezTo>
                <a:cubicBezTo>
                  <a:pt x="1494997" y="1059283"/>
                  <a:pt x="1393572" y="782359"/>
                  <a:pt x="1432318" y="532785"/>
                </a:cubicBezTo>
                <a:cubicBezTo>
                  <a:pt x="1461947" y="340192"/>
                  <a:pt x="1581606" y="163552"/>
                  <a:pt x="1750269" y="65546"/>
                </a:cubicBezTo>
                <a:cubicBezTo>
                  <a:pt x="1785881" y="44748"/>
                  <a:pt x="1831679" y="24805"/>
                  <a:pt x="1883015" y="6874"/>
                </a:cubicBezTo>
                <a:close/>
              </a:path>
            </a:pathLst>
          </a:custGeom>
          <a:solidFill>
            <a:srgbClr val="B0DAD3"/>
          </a:solidFill>
          <a:ln w="745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图形 3"/>
          <p:cNvGrpSpPr/>
          <p:nvPr userDrawn="1"/>
        </p:nvGrpSpPr>
        <p:grpSpPr>
          <a:xfrm>
            <a:off x="270095" y="415108"/>
            <a:ext cx="4905894" cy="2153921"/>
            <a:chOff x="3443095" y="1213395"/>
            <a:chExt cx="3164828" cy="1389510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/>
          </p:nvSpPr>
          <p:spPr>
            <a:xfrm>
              <a:off x="4013973" y="1728305"/>
              <a:ext cx="208948" cy="208948"/>
            </a:xfrm>
            <a:custGeom>
              <a:avLst/>
              <a:gdLst>
                <a:gd name="connsiteX0" fmla="*/ 104474 w 208948"/>
                <a:gd name="connsiteY0" fmla="*/ 208949 h 208948"/>
                <a:gd name="connsiteX1" fmla="*/ 0 w 208948"/>
                <a:gd name="connsiteY1" fmla="*/ 104474 h 208948"/>
                <a:gd name="connsiteX2" fmla="*/ 104474 w 208948"/>
                <a:gd name="connsiteY2" fmla="*/ 0 h 208948"/>
                <a:gd name="connsiteX3" fmla="*/ 208949 w 208948"/>
                <a:gd name="connsiteY3" fmla="*/ 104474 h 208948"/>
                <a:gd name="connsiteX4" fmla="*/ 104474 w 208948"/>
                <a:gd name="connsiteY4" fmla="*/ 208949 h 208948"/>
                <a:gd name="connsiteX5" fmla="*/ 104474 w 208948"/>
                <a:gd name="connsiteY5" fmla="*/ 38805 h 208948"/>
                <a:gd name="connsiteX6" fmla="*/ 39551 w 208948"/>
                <a:gd name="connsiteY6" fmla="*/ 103728 h 208948"/>
                <a:gd name="connsiteX7" fmla="*/ 104474 w 208948"/>
                <a:gd name="connsiteY7" fmla="*/ 168652 h 208948"/>
                <a:gd name="connsiteX8" fmla="*/ 169398 w 208948"/>
                <a:gd name="connsiteY8" fmla="*/ 103728 h 208948"/>
                <a:gd name="connsiteX9" fmla="*/ 104474 w 208948"/>
                <a:gd name="connsiteY9" fmla="*/ 38805 h 208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48" h="208948">
                  <a:moveTo>
                    <a:pt x="104474" y="208949"/>
                  </a:moveTo>
                  <a:cubicBezTo>
                    <a:pt x="47013" y="208949"/>
                    <a:pt x="0" y="161935"/>
                    <a:pt x="0" y="104474"/>
                  </a:cubicBezTo>
                  <a:cubicBezTo>
                    <a:pt x="0" y="47013"/>
                    <a:pt x="47013" y="0"/>
                    <a:pt x="104474" y="0"/>
                  </a:cubicBezTo>
                  <a:cubicBezTo>
                    <a:pt x="161935" y="0"/>
                    <a:pt x="208949" y="47013"/>
                    <a:pt x="208949" y="104474"/>
                  </a:cubicBezTo>
                  <a:cubicBezTo>
                    <a:pt x="208949" y="161935"/>
                    <a:pt x="161935" y="208949"/>
                    <a:pt x="104474" y="208949"/>
                  </a:cubicBezTo>
                  <a:close/>
                  <a:moveTo>
                    <a:pt x="104474" y="38805"/>
                  </a:moveTo>
                  <a:cubicBezTo>
                    <a:pt x="68655" y="38805"/>
                    <a:pt x="39551" y="67908"/>
                    <a:pt x="39551" y="103728"/>
                  </a:cubicBezTo>
                  <a:cubicBezTo>
                    <a:pt x="39551" y="139548"/>
                    <a:pt x="68655" y="168652"/>
                    <a:pt x="104474" y="168652"/>
                  </a:cubicBezTo>
                  <a:cubicBezTo>
                    <a:pt x="140294" y="168652"/>
                    <a:pt x="169398" y="139548"/>
                    <a:pt x="169398" y="103728"/>
                  </a:cubicBezTo>
                  <a:cubicBezTo>
                    <a:pt x="169398" y="67908"/>
                    <a:pt x="140294" y="38805"/>
                    <a:pt x="104474" y="38805"/>
                  </a:cubicBezTo>
                  <a:close/>
                </a:path>
              </a:pathLst>
            </a:custGeom>
            <a:solidFill>
              <a:srgbClr val="B0DAD3"/>
            </a:solidFill>
            <a:ln w="7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任意多边形: 形状 13"/>
            <p:cNvSpPr/>
            <p:nvPr/>
          </p:nvSpPr>
          <p:spPr>
            <a:xfrm>
              <a:off x="6398975" y="1249215"/>
              <a:ext cx="208948" cy="208948"/>
            </a:xfrm>
            <a:custGeom>
              <a:avLst/>
              <a:gdLst>
                <a:gd name="connsiteX0" fmla="*/ 104474 w 208948"/>
                <a:gd name="connsiteY0" fmla="*/ 208949 h 208948"/>
                <a:gd name="connsiteX1" fmla="*/ 0 w 208948"/>
                <a:gd name="connsiteY1" fmla="*/ 104474 h 208948"/>
                <a:gd name="connsiteX2" fmla="*/ 104474 w 208948"/>
                <a:gd name="connsiteY2" fmla="*/ 0 h 208948"/>
                <a:gd name="connsiteX3" fmla="*/ 208949 w 208948"/>
                <a:gd name="connsiteY3" fmla="*/ 104474 h 208948"/>
                <a:gd name="connsiteX4" fmla="*/ 104474 w 208948"/>
                <a:gd name="connsiteY4" fmla="*/ 208949 h 208948"/>
                <a:gd name="connsiteX5" fmla="*/ 104474 w 208948"/>
                <a:gd name="connsiteY5" fmla="*/ 38805 h 208948"/>
                <a:gd name="connsiteX6" fmla="*/ 39551 w 208948"/>
                <a:gd name="connsiteY6" fmla="*/ 103728 h 208948"/>
                <a:gd name="connsiteX7" fmla="*/ 104474 w 208948"/>
                <a:gd name="connsiteY7" fmla="*/ 168652 h 208948"/>
                <a:gd name="connsiteX8" fmla="*/ 169398 w 208948"/>
                <a:gd name="connsiteY8" fmla="*/ 103728 h 208948"/>
                <a:gd name="connsiteX9" fmla="*/ 104474 w 208948"/>
                <a:gd name="connsiteY9" fmla="*/ 38805 h 208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48" h="208948">
                  <a:moveTo>
                    <a:pt x="104474" y="208949"/>
                  </a:moveTo>
                  <a:cubicBezTo>
                    <a:pt x="47014" y="208949"/>
                    <a:pt x="0" y="161935"/>
                    <a:pt x="0" y="104474"/>
                  </a:cubicBezTo>
                  <a:cubicBezTo>
                    <a:pt x="0" y="47014"/>
                    <a:pt x="47014" y="0"/>
                    <a:pt x="104474" y="0"/>
                  </a:cubicBezTo>
                  <a:cubicBezTo>
                    <a:pt x="161935" y="0"/>
                    <a:pt x="208949" y="47014"/>
                    <a:pt x="208949" y="104474"/>
                  </a:cubicBezTo>
                  <a:cubicBezTo>
                    <a:pt x="208949" y="161935"/>
                    <a:pt x="161935" y="208949"/>
                    <a:pt x="104474" y="208949"/>
                  </a:cubicBezTo>
                  <a:close/>
                  <a:moveTo>
                    <a:pt x="104474" y="38805"/>
                  </a:moveTo>
                  <a:cubicBezTo>
                    <a:pt x="68655" y="38805"/>
                    <a:pt x="39551" y="67908"/>
                    <a:pt x="39551" y="103728"/>
                  </a:cubicBezTo>
                  <a:cubicBezTo>
                    <a:pt x="39551" y="139548"/>
                    <a:pt x="68655" y="168652"/>
                    <a:pt x="104474" y="168652"/>
                  </a:cubicBezTo>
                  <a:cubicBezTo>
                    <a:pt x="140295" y="168652"/>
                    <a:pt x="169398" y="139548"/>
                    <a:pt x="169398" y="103728"/>
                  </a:cubicBezTo>
                  <a:cubicBezTo>
                    <a:pt x="169398" y="67908"/>
                    <a:pt x="140295" y="38805"/>
                    <a:pt x="104474" y="38805"/>
                  </a:cubicBezTo>
                  <a:close/>
                </a:path>
              </a:pathLst>
            </a:custGeom>
            <a:solidFill>
              <a:srgbClr val="B0DAD3"/>
            </a:solidFill>
            <a:ln w="7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任意多边形: 形状 14"/>
            <p:cNvSpPr/>
            <p:nvPr/>
          </p:nvSpPr>
          <p:spPr>
            <a:xfrm>
              <a:off x="3663984" y="1727559"/>
              <a:ext cx="129846" cy="129846"/>
            </a:xfrm>
            <a:custGeom>
              <a:avLst/>
              <a:gdLst>
                <a:gd name="connsiteX0" fmla="*/ 64923 w 129846"/>
                <a:gd name="connsiteY0" fmla="*/ 129847 h 129846"/>
                <a:gd name="connsiteX1" fmla="*/ 0 w 129846"/>
                <a:gd name="connsiteY1" fmla="*/ 64923 h 129846"/>
                <a:gd name="connsiteX2" fmla="*/ 64923 w 129846"/>
                <a:gd name="connsiteY2" fmla="*/ 0 h 129846"/>
                <a:gd name="connsiteX3" fmla="*/ 129847 w 129846"/>
                <a:gd name="connsiteY3" fmla="*/ 64923 h 129846"/>
                <a:gd name="connsiteX4" fmla="*/ 64923 w 129846"/>
                <a:gd name="connsiteY4" fmla="*/ 129847 h 129846"/>
                <a:gd name="connsiteX5" fmla="*/ 64923 w 129846"/>
                <a:gd name="connsiteY5" fmla="*/ 24626 h 129846"/>
                <a:gd name="connsiteX6" fmla="*/ 24626 w 129846"/>
                <a:gd name="connsiteY6" fmla="*/ 64923 h 129846"/>
                <a:gd name="connsiteX7" fmla="*/ 64923 w 129846"/>
                <a:gd name="connsiteY7" fmla="*/ 105221 h 129846"/>
                <a:gd name="connsiteX8" fmla="*/ 105221 w 129846"/>
                <a:gd name="connsiteY8" fmla="*/ 64923 h 129846"/>
                <a:gd name="connsiteX9" fmla="*/ 64923 w 129846"/>
                <a:gd name="connsiteY9" fmla="*/ 24626 h 129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846" h="129846">
                  <a:moveTo>
                    <a:pt x="64923" y="129847"/>
                  </a:moveTo>
                  <a:cubicBezTo>
                    <a:pt x="29104" y="129847"/>
                    <a:pt x="0" y="100743"/>
                    <a:pt x="0" y="64923"/>
                  </a:cubicBezTo>
                  <a:cubicBezTo>
                    <a:pt x="0" y="29104"/>
                    <a:pt x="29104" y="0"/>
                    <a:pt x="64923" y="0"/>
                  </a:cubicBezTo>
                  <a:cubicBezTo>
                    <a:pt x="100743" y="0"/>
                    <a:pt x="129847" y="29104"/>
                    <a:pt x="129847" y="64923"/>
                  </a:cubicBezTo>
                  <a:cubicBezTo>
                    <a:pt x="129847" y="100743"/>
                    <a:pt x="100743" y="129847"/>
                    <a:pt x="64923" y="129847"/>
                  </a:cubicBezTo>
                  <a:close/>
                  <a:moveTo>
                    <a:pt x="64923" y="24626"/>
                  </a:moveTo>
                  <a:cubicBezTo>
                    <a:pt x="42536" y="24626"/>
                    <a:pt x="24626" y="42536"/>
                    <a:pt x="24626" y="64923"/>
                  </a:cubicBezTo>
                  <a:cubicBezTo>
                    <a:pt x="24626" y="87311"/>
                    <a:pt x="42536" y="105221"/>
                    <a:pt x="64923" y="105221"/>
                  </a:cubicBezTo>
                  <a:cubicBezTo>
                    <a:pt x="87311" y="105221"/>
                    <a:pt x="105221" y="87311"/>
                    <a:pt x="105221" y="64923"/>
                  </a:cubicBezTo>
                  <a:cubicBezTo>
                    <a:pt x="105221" y="42536"/>
                    <a:pt x="86564" y="24626"/>
                    <a:pt x="64923" y="24626"/>
                  </a:cubicBezTo>
                  <a:close/>
                </a:path>
              </a:pathLst>
            </a:custGeom>
            <a:solidFill>
              <a:srgbClr val="709CB4"/>
            </a:solidFill>
            <a:ln w="7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任意多边形: 形状 15"/>
            <p:cNvSpPr/>
            <p:nvPr/>
          </p:nvSpPr>
          <p:spPr>
            <a:xfrm>
              <a:off x="3443095" y="2187246"/>
              <a:ext cx="208948" cy="208948"/>
            </a:xfrm>
            <a:custGeom>
              <a:avLst/>
              <a:gdLst>
                <a:gd name="connsiteX0" fmla="*/ 104474 w 208948"/>
                <a:gd name="connsiteY0" fmla="*/ 208949 h 208948"/>
                <a:gd name="connsiteX1" fmla="*/ 0 w 208948"/>
                <a:gd name="connsiteY1" fmla="*/ 104474 h 208948"/>
                <a:gd name="connsiteX2" fmla="*/ 104474 w 208948"/>
                <a:gd name="connsiteY2" fmla="*/ 0 h 208948"/>
                <a:gd name="connsiteX3" fmla="*/ 208949 w 208948"/>
                <a:gd name="connsiteY3" fmla="*/ 104474 h 208948"/>
                <a:gd name="connsiteX4" fmla="*/ 104474 w 208948"/>
                <a:gd name="connsiteY4" fmla="*/ 208949 h 208948"/>
                <a:gd name="connsiteX5" fmla="*/ 104474 w 208948"/>
                <a:gd name="connsiteY5" fmla="*/ 38805 h 208948"/>
                <a:gd name="connsiteX6" fmla="*/ 39551 w 208948"/>
                <a:gd name="connsiteY6" fmla="*/ 103728 h 208948"/>
                <a:gd name="connsiteX7" fmla="*/ 104474 w 208948"/>
                <a:gd name="connsiteY7" fmla="*/ 168652 h 208948"/>
                <a:gd name="connsiteX8" fmla="*/ 169398 w 208948"/>
                <a:gd name="connsiteY8" fmla="*/ 103728 h 208948"/>
                <a:gd name="connsiteX9" fmla="*/ 104474 w 208948"/>
                <a:gd name="connsiteY9" fmla="*/ 38805 h 208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48" h="208948">
                  <a:moveTo>
                    <a:pt x="104474" y="208949"/>
                  </a:moveTo>
                  <a:cubicBezTo>
                    <a:pt x="47014" y="208949"/>
                    <a:pt x="0" y="161935"/>
                    <a:pt x="0" y="104474"/>
                  </a:cubicBezTo>
                  <a:cubicBezTo>
                    <a:pt x="0" y="47013"/>
                    <a:pt x="47014" y="0"/>
                    <a:pt x="104474" y="0"/>
                  </a:cubicBezTo>
                  <a:cubicBezTo>
                    <a:pt x="161935" y="0"/>
                    <a:pt x="208949" y="47013"/>
                    <a:pt x="208949" y="104474"/>
                  </a:cubicBezTo>
                  <a:cubicBezTo>
                    <a:pt x="208949" y="161935"/>
                    <a:pt x="162682" y="208949"/>
                    <a:pt x="104474" y="208949"/>
                  </a:cubicBezTo>
                  <a:close/>
                  <a:moveTo>
                    <a:pt x="104474" y="38805"/>
                  </a:moveTo>
                  <a:cubicBezTo>
                    <a:pt x="68655" y="38805"/>
                    <a:pt x="39551" y="67908"/>
                    <a:pt x="39551" y="103728"/>
                  </a:cubicBezTo>
                  <a:cubicBezTo>
                    <a:pt x="39551" y="139548"/>
                    <a:pt x="68655" y="168652"/>
                    <a:pt x="104474" y="168652"/>
                  </a:cubicBezTo>
                  <a:cubicBezTo>
                    <a:pt x="140294" y="168652"/>
                    <a:pt x="169398" y="139548"/>
                    <a:pt x="169398" y="103728"/>
                  </a:cubicBezTo>
                  <a:cubicBezTo>
                    <a:pt x="169398" y="67908"/>
                    <a:pt x="140294" y="38805"/>
                    <a:pt x="104474" y="38805"/>
                  </a:cubicBezTo>
                  <a:close/>
                </a:path>
              </a:pathLst>
            </a:custGeom>
            <a:solidFill>
              <a:srgbClr val="72C3C5">
                <a:alpha val="75000"/>
              </a:srgbClr>
            </a:solidFill>
            <a:ln w="7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任意多边形: 形状 16"/>
            <p:cNvSpPr/>
            <p:nvPr/>
          </p:nvSpPr>
          <p:spPr>
            <a:xfrm>
              <a:off x="4266950" y="2331272"/>
              <a:ext cx="129846" cy="129846"/>
            </a:xfrm>
            <a:custGeom>
              <a:avLst/>
              <a:gdLst>
                <a:gd name="connsiteX0" fmla="*/ 64923 w 129846"/>
                <a:gd name="connsiteY0" fmla="*/ 129847 h 129846"/>
                <a:gd name="connsiteX1" fmla="*/ 0 w 129846"/>
                <a:gd name="connsiteY1" fmla="*/ 64923 h 129846"/>
                <a:gd name="connsiteX2" fmla="*/ 64923 w 129846"/>
                <a:gd name="connsiteY2" fmla="*/ 0 h 129846"/>
                <a:gd name="connsiteX3" fmla="*/ 129847 w 129846"/>
                <a:gd name="connsiteY3" fmla="*/ 64923 h 129846"/>
                <a:gd name="connsiteX4" fmla="*/ 64923 w 129846"/>
                <a:gd name="connsiteY4" fmla="*/ 129847 h 129846"/>
                <a:gd name="connsiteX5" fmla="*/ 64923 w 129846"/>
                <a:gd name="connsiteY5" fmla="*/ 24626 h 129846"/>
                <a:gd name="connsiteX6" fmla="*/ 24626 w 129846"/>
                <a:gd name="connsiteY6" fmla="*/ 64923 h 129846"/>
                <a:gd name="connsiteX7" fmla="*/ 64923 w 129846"/>
                <a:gd name="connsiteY7" fmla="*/ 105221 h 129846"/>
                <a:gd name="connsiteX8" fmla="*/ 105221 w 129846"/>
                <a:gd name="connsiteY8" fmla="*/ 64923 h 129846"/>
                <a:gd name="connsiteX9" fmla="*/ 64923 w 129846"/>
                <a:gd name="connsiteY9" fmla="*/ 24626 h 129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846" h="129846">
                  <a:moveTo>
                    <a:pt x="64923" y="129847"/>
                  </a:moveTo>
                  <a:cubicBezTo>
                    <a:pt x="29104" y="129847"/>
                    <a:pt x="0" y="100743"/>
                    <a:pt x="0" y="64923"/>
                  </a:cubicBezTo>
                  <a:cubicBezTo>
                    <a:pt x="0" y="29104"/>
                    <a:pt x="29104" y="0"/>
                    <a:pt x="64923" y="0"/>
                  </a:cubicBezTo>
                  <a:cubicBezTo>
                    <a:pt x="100743" y="0"/>
                    <a:pt x="129847" y="29104"/>
                    <a:pt x="129847" y="64923"/>
                  </a:cubicBezTo>
                  <a:cubicBezTo>
                    <a:pt x="129847" y="100743"/>
                    <a:pt x="100743" y="129847"/>
                    <a:pt x="64923" y="129847"/>
                  </a:cubicBezTo>
                  <a:close/>
                  <a:moveTo>
                    <a:pt x="64923" y="24626"/>
                  </a:moveTo>
                  <a:cubicBezTo>
                    <a:pt x="42536" y="24626"/>
                    <a:pt x="24626" y="42536"/>
                    <a:pt x="24626" y="64923"/>
                  </a:cubicBezTo>
                  <a:cubicBezTo>
                    <a:pt x="24626" y="87311"/>
                    <a:pt x="42536" y="105221"/>
                    <a:pt x="64923" y="105221"/>
                  </a:cubicBezTo>
                  <a:cubicBezTo>
                    <a:pt x="87311" y="105221"/>
                    <a:pt x="105221" y="87311"/>
                    <a:pt x="105221" y="64923"/>
                  </a:cubicBezTo>
                  <a:cubicBezTo>
                    <a:pt x="105221" y="42536"/>
                    <a:pt x="86565" y="24626"/>
                    <a:pt x="64923" y="24626"/>
                  </a:cubicBezTo>
                  <a:close/>
                </a:path>
              </a:pathLst>
            </a:custGeom>
            <a:solidFill>
              <a:srgbClr val="B0DAD3"/>
            </a:solidFill>
            <a:ln w="7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任意多边形: 形状 17"/>
            <p:cNvSpPr/>
            <p:nvPr/>
          </p:nvSpPr>
          <p:spPr>
            <a:xfrm>
              <a:off x="6098984" y="1343988"/>
              <a:ext cx="64176" cy="64177"/>
            </a:xfrm>
            <a:custGeom>
              <a:avLst/>
              <a:gdLst>
                <a:gd name="connsiteX0" fmla="*/ 64177 w 64176"/>
                <a:gd name="connsiteY0" fmla="*/ 32088 h 64177"/>
                <a:gd name="connsiteX1" fmla="*/ 32088 w 64176"/>
                <a:gd name="connsiteY1" fmla="*/ 64177 h 64177"/>
                <a:gd name="connsiteX2" fmla="*/ 0 w 64176"/>
                <a:gd name="connsiteY2" fmla="*/ 32088 h 64177"/>
                <a:gd name="connsiteX3" fmla="*/ 32088 w 64176"/>
                <a:gd name="connsiteY3" fmla="*/ 0 h 64177"/>
                <a:gd name="connsiteX4" fmla="*/ 64177 w 64176"/>
                <a:gd name="connsiteY4" fmla="*/ 32088 h 6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176" h="64177">
                  <a:moveTo>
                    <a:pt x="64177" y="32088"/>
                  </a:moveTo>
                  <a:cubicBezTo>
                    <a:pt x="64177" y="49998"/>
                    <a:pt x="49998" y="64177"/>
                    <a:pt x="32088" y="64177"/>
                  </a:cubicBezTo>
                  <a:cubicBezTo>
                    <a:pt x="14178" y="64177"/>
                    <a:pt x="0" y="49998"/>
                    <a:pt x="0" y="32088"/>
                  </a:cubicBezTo>
                  <a:cubicBezTo>
                    <a:pt x="0" y="14179"/>
                    <a:pt x="14178" y="0"/>
                    <a:pt x="32088" y="0"/>
                  </a:cubicBezTo>
                  <a:cubicBezTo>
                    <a:pt x="49998" y="0"/>
                    <a:pt x="64177" y="14179"/>
                    <a:pt x="64177" y="32088"/>
                  </a:cubicBezTo>
                  <a:close/>
                </a:path>
              </a:pathLst>
            </a:custGeom>
            <a:solidFill>
              <a:srgbClr val="709CB4"/>
            </a:solidFill>
            <a:ln w="7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任意多边形: 形状 18"/>
            <p:cNvSpPr/>
            <p:nvPr/>
          </p:nvSpPr>
          <p:spPr>
            <a:xfrm rot="-4829830">
              <a:off x="4909494" y="1811513"/>
              <a:ext cx="104476" cy="104476"/>
            </a:xfrm>
            <a:custGeom>
              <a:avLst/>
              <a:gdLst>
                <a:gd name="connsiteX0" fmla="*/ 104477 w 104476"/>
                <a:gd name="connsiteY0" fmla="*/ 52238 h 104476"/>
                <a:gd name="connsiteX1" fmla="*/ 52238 w 104476"/>
                <a:gd name="connsiteY1" fmla="*/ 104477 h 104476"/>
                <a:gd name="connsiteX2" fmla="*/ 0 w 104476"/>
                <a:gd name="connsiteY2" fmla="*/ 52239 h 104476"/>
                <a:gd name="connsiteX3" fmla="*/ 52238 w 104476"/>
                <a:gd name="connsiteY3" fmla="*/ 0 h 104476"/>
                <a:gd name="connsiteX4" fmla="*/ 104477 w 104476"/>
                <a:gd name="connsiteY4" fmla="*/ 52238 h 10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476" h="104476">
                  <a:moveTo>
                    <a:pt x="104477" y="52238"/>
                  </a:moveTo>
                  <a:cubicBezTo>
                    <a:pt x="104477" y="81089"/>
                    <a:pt x="81089" y="104477"/>
                    <a:pt x="52238" y="104477"/>
                  </a:cubicBezTo>
                  <a:cubicBezTo>
                    <a:pt x="23388" y="104477"/>
                    <a:pt x="0" y="81089"/>
                    <a:pt x="0" y="52239"/>
                  </a:cubicBezTo>
                  <a:cubicBezTo>
                    <a:pt x="0" y="23388"/>
                    <a:pt x="23388" y="0"/>
                    <a:pt x="52238" y="0"/>
                  </a:cubicBezTo>
                  <a:cubicBezTo>
                    <a:pt x="81089" y="0"/>
                    <a:pt x="104477" y="23388"/>
                    <a:pt x="104477" y="52238"/>
                  </a:cubicBezTo>
                  <a:close/>
                </a:path>
              </a:pathLst>
            </a:custGeom>
            <a:solidFill>
              <a:srgbClr val="709CB4"/>
            </a:solidFill>
            <a:ln w="74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0" name="图形 3"/>
            <p:cNvGrpSpPr/>
            <p:nvPr/>
          </p:nvGrpSpPr>
          <p:grpSpPr>
            <a:xfrm>
              <a:off x="3846814" y="2513356"/>
              <a:ext cx="89549" cy="89549"/>
              <a:chOff x="3846814" y="2513356"/>
              <a:chExt cx="89549" cy="89549"/>
            </a:xfrm>
            <a:solidFill>
              <a:srgbClr val="000039"/>
            </a:solidFill>
          </p:grpSpPr>
          <p:sp>
            <p:nvSpPr>
              <p:cNvPr id="30" name="任意多边形: 形状 29"/>
              <p:cNvSpPr/>
              <p:nvPr/>
            </p:nvSpPr>
            <p:spPr>
              <a:xfrm>
                <a:off x="3887857" y="2513356"/>
                <a:ext cx="7462" cy="89549"/>
              </a:xfrm>
              <a:custGeom>
                <a:avLst/>
                <a:gdLst>
                  <a:gd name="connsiteX0" fmla="*/ 3731 w 7462"/>
                  <a:gd name="connsiteY0" fmla="*/ 89550 h 89549"/>
                  <a:gd name="connsiteX1" fmla="*/ 0 w 7462"/>
                  <a:gd name="connsiteY1" fmla="*/ 85818 h 89549"/>
                  <a:gd name="connsiteX2" fmla="*/ 0 w 7462"/>
                  <a:gd name="connsiteY2" fmla="*/ 3731 h 89549"/>
                  <a:gd name="connsiteX3" fmla="*/ 3731 w 7462"/>
                  <a:gd name="connsiteY3" fmla="*/ 0 h 89549"/>
                  <a:gd name="connsiteX4" fmla="*/ 7462 w 7462"/>
                  <a:gd name="connsiteY4" fmla="*/ 3731 h 89549"/>
                  <a:gd name="connsiteX5" fmla="*/ 7462 w 7462"/>
                  <a:gd name="connsiteY5" fmla="*/ 85818 h 89549"/>
                  <a:gd name="connsiteX6" fmla="*/ 3731 w 7462"/>
                  <a:gd name="connsiteY6" fmla="*/ 89550 h 89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62" h="89549">
                    <a:moveTo>
                      <a:pt x="3731" y="89550"/>
                    </a:moveTo>
                    <a:cubicBezTo>
                      <a:pt x="1492" y="89550"/>
                      <a:pt x="0" y="88057"/>
                      <a:pt x="0" y="85818"/>
                    </a:cubicBezTo>
                    <a:lnTo>
                      <a:pt x="0" y="3731"/>
                    </a:lnTo>
                    <a:cubicBezTo>
                      <a:pt x="0" y="1493"/>
                      <a:pt x="1492" y="0"/>
                      <a:pt x="3731" y="0"/>
                    </a:cubicBezTo>
                    <a:cubicBezTo>
                      <a:pt x="5970" y="0"/>
                      <a:pt x="7462" y="1493"/>
                      <a:pt x="7462" y="3731"/>
                    </a:cubicBezTo>
                    <a:lnTo>
                      <a:pt x="7462" y="85818"/>
                    </a:lnTo>
                    <a:cubicBezTo>
                      <a:pt x="7462" y="88057"/>
                      <a:pt x="5224" y="89550"/>
                      <a:pt x="3731" y="89550"/>
                    </a:cubicBezTo>
                    <a:close/>
                  </a:path>
                </a:pathLst>
              </a:custGeom>
              <a:solidFill>
                <a:srgbClr val="B0DAD3"/>
              </a:solidFill>
              <a:ln w="74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3846814" y="2554399"/>
                <a:ext cx="89549" cy="7462"/>
              </a:xfrm>
              <a:custGeom>
                <a:avLst/>
                <a:gdLst>
                  <a:gd name="connsiteX0" fmla="*/ 85818 w 89549"/>
                  <a:gd name="connsiteY0" fmla="*/ 7462 h 7462"/>
                  <a:gd name="connsiteX1" fmla="*/ 3731 w 89549"/>
                  <a:gd name="connsiteY1" fmla="*/ 7462 h 7462"/>
                  <a:gd name="connsiteX2" fmla="*/ 0 w 89549"/>
                  <a:gd name="connsiteY2" fmla="*/ 3731 h 7462"/>
                  <a:gd name="connsiteX3" fmla="*/ 3731 w 89549"/>
                  <a:gd name="connsiteY3" fmla="*/ 0 h 7462"/>
                  <a:gd name="connsiteX4" fmla="*/ 85818 w 89549"/>
                  <a:gd name="connsiteY4" fmla="*/ 0 h 7462"/>
                  <a:gd name="connsiteX5" fmla="*/ 89550 w 89549"/>
                  <a:gd name="connsiteY5" fmla="*/ 3731 h 7462"/>
                  <a:gd name="connsiteX6" fmla="*/ 85818 w 89549"/>
                  <a:gd name="connsiteY6" fmla="*/ 7462 h 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49" h="7462">
                    <a:moveTo>
                      <a:pt x="85818" y="7462"/>
                    </a:moveTo>
                    <a:lnTo>
                      <a:pt x="3731" y="7462"/>
                    </a:lnTo>
                    <a:cubicBezTo>
                      <a:pt x="1492" y="7462"/>
                      <a:pt x="0" y="5970"/>
                      <a:pt x="0" y="3731"/>
                    </a:cubicBezTo>
                    <a:cubicBezTo>
                      <a:pt x="0" y="1493"/>
                      <a:pt x="1492" y="0"/>
                      <a:pt x="3731" y="0"/>
                    </a:cubicBezTo>
                    <a:lnTo>
                      <a:pt x="85818" y="0"/>
                    </a:lnTo>
                    <a:cubicBezTo>
                      <a:pt x="88057" y="0"/>
                      <a:pt x="89550" y="1493"/>
                      <a:pt x="89550" y="3731"/>
                    </a:cubicBezTo>
                    <a:cubicBezTo>
                      <a:pt x="89550" y="5970"/>
                      <a:pt x="87311" y="7462"/>
                      <a:pt x="85818" y="7462"/>
                    </a:cubicBezTo>
                    <a:close/>
                  </a:path>
                </a:pathLst>
              </a:custGeom>
              <a:solidFill>
                <a:srgbClr val="B0DAD3"/>
              </a:solidFill>
              <a:ln w="74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图形 3"/>
            <p:cNvGrpSpPr/>
            <p:nvPr/>
          </p:nvGrpSpPr>
          <p:grpSpPr>
            <a:xfrm>
              <a:off x="5353484" y="1213395"/>
              <a:ext cx="226858" cy="217157"/>
              <a:chOff x="5353484" y="1213395"/>
              <a:chExt cx="226858" cy="217157"/>
            </a:xfrm>
            <a:solidFill>
              <a:srgbClr val="000039"/>
            </a:solidFill>
          </p:grpSpPr>
          <p:sp>
            <p:nvSpPr>
              <p:cNvPr id="22" name="任意多边形: 形状 21"/>
              <p:cNvSpPr/>
              <p:nvPr/>
            </p:nvSpPr>
            <p:spPr>
              <a:xfrm rot="-2595946">
                <a:off x="5446769" y="1300535"/>
                <a:ext cx="41044" cy="41044"/>
              </a:xfrm>
              <a:custGeom>
                <a:avLst/>
                <a:gdLst>
                  <a:gd name="connsiteX0" fmla="*/ 0 w 41044"/>
                  <a:gd name="connsiteY0" fmla="*/ 0 h 41044"/>
                  <a:gd name="connsiteX1" fmla="*/ 41045 w 41044"/>
                  <a:gd name="connsiteY1" fmla="*/ 0 h 41044"/>
                  <a:gd name="connsiteX2" fmla="*/ 41045 w 41044"/>
                  <a:gd name="connsiteY2" fmla="*/ 41045 h 41044"/>
                  <a:gd name="connsiteX3" fmla="*/ 0 w 41044"/>
                  <a:gd name="connsiteY3" fmla="*/ 41045 h 41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044" h="41044">
                    <a:moveTo>
                      <a:pt x="0" y="0"/>
                    </a:moveTo>
                    <a:lnTo>
                      <a:pt x="41045" y="0"/>
                    </a:lnTo>
                    <a:lnTo>
                      <a:pt x="41045" y="41045"/>
                    </a:lnTo>
                    <a:lnTo>
                      <a:pt x="0" y="41045"/>
                    </a:lnTo>
                    <a:close/>
                  </a:path>
                </a:pathLst>
              </a:custGeom>
              <a:solidFill>
                <a:srgbClr val="709CB4"/>
              </a:solidFill>
              <a:ln w="74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5371021" y="1226455"/>
                <a:ext cx="195516" cy="185362"/>
              </a:xfrm>
              <a:custGeom>
                <a:avLst/>
                <a:gdLst>
                  <a:gd name="connsiteX0" fmla="*/ 1119 w 195516"/>
                  <a:gd name="connsiteY0" fmla="*/ 183950 h 185362"/>
                  <a:gd name="connsiteX1" fmla="*/ 1119 w 195516"/>
                  <a:gd name="connsiteY1" fmla="*/ 178726 h 185362"/>
                  <a:gd name="connsiteX2" fmla="*/ 189174 w 195516"/>
                  <a:gd name="connsiteY2" fmla="*/ 1119 h 185362"/>
                  <a:gd name="connsiteX3" fmla="*/ 194397 w 195516"/>
                  <a:gd name="connsiteY3" fmla="*/ 1119 h 185362"/>
                  <a:gd name="connsiteX4" fmla="*/ 194397 w 195516"/>
                  <a:gd name="connsiteY4" fmla="*/ 6343 h 185362"/>
                  <a:gd name="connsiteX5" fmla="*/ 6343 w 195516"/>
                  <a:gd name="connsiteY5" fmla="*/ 183950 h 185362"/>
                  <a:gd name="connsiteX6" fmla="*/ 1119 w 195516"/>
                  <a:gd name="connsiteY6" fmla="*/ 183950 h 185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5516" h="185362">
                    <a:moveTo>
                      <a:pt x="1119" y="183950"/>
                    </a:moveTo>
                    <a:cubicBezTo>
                      <a:pt x="-373" y="182457"/>
                      <a:pt x="-373" y="180218"/>
                      <a:pt x="1119" y="178726"/>
                    </a:cubicBezTo>
                    <a:lnTo>
                      <a:pt x="189174" y="1119"/>
                    </a:lnTo>
                    <a:cubicBezTo>
                      <a:pt x="190666" y="-373"/>
                      <a:pt x="192905" y="-373"/>
                      <a:pt x="194397" y="1119"/>
                    </a:cubicBezTo>
                    <a:cubicBezTo>
                      <a:pt x="195890" y="2612"/>
                      <a:pt x="195890" y="4851"/>
                      <a:pt x="194397" y="6343"/>
                    </a:cubicBezTo>
                    <a:lnTo>
                      <a:pt x="6343" y="183950"/>
                    </a:lnTo>
                    <a:cubicBezTo>
                      <a:pt x="4851" y="186188"/>
                      <a:pt x="2612" y="185442"/>
                      <a:pt x="1119" y="183950"/>
                    </a:cubicBezTo>
                    <a:close/>
                  </a:path>
                </a:pathLst>
              </a:custGeom>
              <a:solidFill>
                <a:srgbClr val="709CB4"/>
              </a:solidFill>
              <a:ln w="74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24" name="图形 3"/>
              <p:cNvGrpSpPr/>
              <p:nvPr/>
            </p:nvGrpSpPr>
            <p:grpSpPr>
              <a:xfrm>
                <a:off x="5528106" y="1213395"/>
                <a:ext cx="52237" cy="52237"/>
                <a:chOff x="5528106" y="1213395"/>
                <a:chExt cx="52237" cy="52237"/>
              </a:xfrm>
              <a:solidFill>
                <a:srgbClr val="000039"/>
              </a:solidFill>
            </p:grpSpPr>
            <p:sp>
              <p:nvSpPr>
                <p:cNvPr id="28" name="任意多边形: 形状 27"/>
                <p:cNvSpPr/>
                <p:nvPr/>
              </p:nvSpPr>
              <p:spPr>
                <a:xfrm rot="-2595946">
                  <a:off x="5539370" y="1224353"/>
                  <a:ext cx="29850" cy="29850"/>
                </a:xfrm>
                <a:custGeom>
                  <a:avLst/>
                  <a:gdLst>
                    <a:gd name="connsiteX0" fmla="*/ 0 w 29850"/>
                    <a:gd name="connsiteY0" fmla="*/ 0 h 29850"/>
                    <a:gd name="connsiteX1" fmla="*/ 29851 w 29850"/>
                    <a:gd name="connsiteY1" fmla="*/ 0 h 29850"/>
                    <a:gd name="connsiteX2" fmla="*/ 29851 w 29850"/>
                    <a:gd name="connsiteY2" fmla="*/ 29851 h 29850"/>
                    <a:gd name="connsiteX3" fmla="*/ 0 w 29850"/>
                    <a:gd name="connsiteY3" fmla="*/ 29851 h 2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850" h="29850">
                      <a:moveTo>
                        <a:pt x="0" y="0"/>
                      </a:moveTo>
                      <a:lnTo>
                        <a:pt x="29851" y="0"/>
                      </a:lnTo>
                      <a:lnTo>
                        <a:pt x="29851" y="29851"/>
                      </a:lnTo>
                      <a:lnTo>
                        <a:pt x="0" y="29851"/>
                      </a:lnTo>
                      <a:close/>
                    </a:path>
                  </a:pathLst>
                </a:custGeom>
                <a:solidFill>
                  <a:srgbClr val="709CB4"/>
                </a:solidFill>
                <a:ln w="745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任意多边形: 形状 28"/>
                <p:cNvSpPr/>
                <p:nvPr/>
              </p:nvSpPr>
              <p:spPr>
                <a:xfrm>
                  <a:off x="5528106" y="1213395"/>
                  <a:ext cx="52237" cy="52237"/>
                </a:xfrm>
                <a:custGeom>
                  <a:avLst/>
                  <a:gdLst>
                    <a:gd name="connsiteX0" fmla="*/ 25372 w 52237"/>
                    <a:gd name="connsiteY0" fmla="*/ 52237 h 52237"/>
                    <a:gd name="connsiteX1" fmla="*/ 0 w 52237"/>
                    <a:gd name="connsiteY1" fmla="*/ 25372 h 52237"/>
                    <a:gd name="connsiteX2" fmla="*/ 26865 w 52237"/>
                    <a:gd name="connsiteY2" fmla="*/ 0 h 52237"/>
                    <a:gd name="connsiteX3" fmla="*/ 52237 w 52237"/>
                    <a:gd name="connsiteY3" fmla="*/ 26865 h 52237"/>
                    <a:gd name="connsiteX4" fmla="*/ 25372 w 52237"/>
                    <a:gd name="connsiteY4" fmla="*/ 52237 h 52237"/>
                    <a:gd name="connsiteX5" fmla="*/ 10447 w 52237"/>
                    <a:gd name="connsiteY5" fmla="*/ 25372 h 52237"/>
                    <a:gd name="connsiteX6" fmla="*/ 26119 w 52237"/>
                    <a:gd name="connsiteY6" fmla="*/ 41790 h 52237"/>
                    <a:gd name="connsiteX7" fmla="*/ 42536 w 52237"/>
                    <a:gd name="connsiteY7" fmla="*/ 26119 h 52237"/>
                    <a:gd name="connsiteX8" fmla="*/ 26865 w 52237"/>
                    <a:gd name="connsiteY8" fmla="*/ 9701 h 52237"/>
                    <a:gd name="connsiteX9" fmla="*/ 10447 w 52237"/>
                    <a:gd name="connsiteY9" fmla="*/ 25372 h 52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237" h="52237">
                      <a:moveTo>
                        <a:pt x="25372" y="52237"/>
                      </a:moveTo>
                      <a:lnTo>
                        <a:pt x="0" y="25372"/>
                      </a:lnTo>
                      <a:lnTo>
                        <a:pt x="26865" y="0"/>
                      </a:lnTo>
                      <a:lnTo>
                        <a:pt x="52237" y="26865"/>
                      </a:lnTo>
                      <a:lnTo>
                        <a:pt x="25372" y="52237"/>
                      </a:lnTo>
                      <a:close/>
                      <a:moveTo>
                        <a:pt x="10447" y="25372"/>
                      </a:moveTo>
                      <a:lnTo>
                        <a:pt x="26119" y="41790"/>
                      </a:lnTo>
                      <a:lnTo>
                        <a:pt x="42536" y="26119"/>
                      </a:lnTo>
                      <a:lnTo>
                        <a:pt x="26865" y="9701"/>
                      </a:lnTo>
                      <a:lnTo>
                        <a:pt x="10447" y="25372"/>
                      </a:lnTo>
                      <a:close/>
                    </a:path>
                  </a:pathLst>
                </a:custGeom>
                <a:solidFill>
                  <a:srgbClr val="709CB4"/>
                </a:solidFill>
                <a:ln w="745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5" name="图形 3"/>
              <p:cNvGrpSpPr/>
              <p:nvPr/>
            </p:nvGrpSpPr>
            <p:grpSpPr>
              <a:xfrm>
                <a:off x="5353484" y="1378316"/>
                <a:ext cx="52237" cy="52237"/>
                <a:chOff x="5353484" y="1378316"/>
                <a:chExt cx="52237" cy="52237"/>
              </a:xfrm>
              <a:solidFill>
                <a:srgbClr val="000039"/>
              </a:solidFill>
            </p:grpSpPr>
            <p:sp>
              <p:nvSpPr>
                <p:cNvPr id="26" name="任意多边形: 形状 25"/>
                <p:cNvSpPr/>
                <p:nvPr/>
              </p:nvSpPr>
              <p:spPr>
                <a:xfrm rot="-2595946">
                  <a:off x="5364473" y="1388511"/>
                  <a:ext cx="29850" cy="29850"/>
                </a:xfrm>
                <a:custGeom>
                  <a:avLst/>
                  <a:gdLst>
                    <a:gd name="connsiteX0" fmla="*/ 0 w 29850"/>
                    <a:gd name="connsiteY0" fmla="*/ 0 h 29850"/>
                    <a:gd name="connsiteX1" fmla="*/ 29851 w 29850"/>
                    <a:gd name="connsiteY1" fmla="*/ 0 h 29850"/>
                    <a:gd name="connsiteX2" fmla="*/ 29851 w 29850"/>
                    <a:gd name="connsiteY2" fmla="*/ 29851 h 29850"/>
                    <a:gd name="connsiteX3" fmla="*/ 0 w 29850"/>
                    <a:gd name="connsiteY3" fmla="*/ 29851 h 2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850" h="29850">
                      <a:moveTo>
                        <a:pt x="0" y="0"/>
                      </a:moveTo>
                      <a:lnTo>
                        <a:pt x="29851" y="0"/>
                      </a:lnTo>
                      <a:lnTo>
                        <a:pt x="29851" y="29851"/>
                      </a:lnTo>
                      <a:lnTo>
                        <a:pt x="0" y="29851"/>
                      </a:lnTo>
                      <a:close/>
                    </a:path>
                  </a:pathLst>
                </a:custGeom>
                <a:solidFill>
                  <a:srgbClr val="709CB4"/>
                </a:solidFill>
                <a:ln w="745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任意多边形: 形状 26"/>
                <p:cNvSpPr/>
                <p:nvPr/>
              </p:nvSpPr>
              <p:spPr>
                <a:xfrm>
                  <a:off x="5353484" y="1378316"/>
                  <a:ext cx="52237" cy="52237"/>
                </a:xfrm>
                <a:custGeom>
                  <a:avLst/>
                  <a:gdLst>
                    <a:gd name="connsiteX0" fmla="*/ 25372 w 52237"/>
                    <a:gd name="connsiteY0" fmla="*/ 52237 h 52237"/>
                    <a:gd name="connsiteX1" fmla="*/ 0 w 52237"/>
                    <a:gd name="connsiteY1" fmla="*/ 25372 h 52237"/>
                    <a:gd name="connsiteX2" fmla="*/ 26865 w 52237"/>
                    <a:gd name="connsiteY2" fmla="*/ 0 h 52237"/>
                    <a:gd name="connsiteX3" fmla="*/ 52237 w 52237"/>
                    <a:gd name="connsiteY3" fmla="*/ 26865 h 52237"/>
                    <a:gd name="connsiteX4" fmla="*/ 25372 w 52237"/>
                    <a:gd name="connsiteY4" fmla="*/ 52237 h 52237"/>
                    <a:gd name="connsiteX5" fmla="*/ 9701 w 52237"/>
                    <a:gd name="connsiteY5" fmla="*/ 25372 h 52237"/>
                    <a:gd name="connsiteX6" fmla="*/ 25372 w 52237"/>
                    <a:gd name="connsiteY6" fmla="*/ 41790 h 52237"/>
                    <a:gd name="connsiteX7" fmla="*/ 41790 w 52237"/>
                    <a:gd name="connsiteY7" fmla="*/ 26119 h 52237"/>
                    <a:gd name="connsiteX8" fmla="*/ 26119 w 52237"/>
                    <a:gd name="connsiteY8" fmla="*/ 9701 h 52237"/>
                    <a:gd name="connsiteX9" fmla="*/ 9701 w 52237"/>
                    <a:gd name="connsiteY9" fmla="*/ 25372 h 52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237" h="52237">
                      <a:moveTo>
                        <a:pt x="25372" y="52237"/>
                      </a:moveTo>
                      <a:lnTo>
                        <a:pt x="0" y="25372"/>
                      </a:lnTo>
                      <a:lnTo>
                        <a:pt x="26865" y="0"/>
                      </a:lnTo>
                      <a:lnTo>
                        <a:pt x="52237" y="26865"/>
                      </a:lnTo>
                      <a:lnTo>
                        <a:pt x="25372" y="52237"/>
                      </a:lnTo>
                      <a:close/>
                      <a:moveTo>
                        <a:pt x="9701" y="25372"/>
                      </a:moveTo>
                      <a:lnTo>
                        <a:pt x="25372" y="41790"/>
                      </a:lnTo>
                      <a:lnTo>
                        <a:pt x="41790" y="26119"/>
                      </a:lnTo>
                      <a:lnTo>
                        <a:pt x="26119" y="9701"/>
                      </a:lnTo>
                      <a:lnTo>
                        <a:pt x="9701" y="25372"/>
                      </a:lnTo>
                      <a:close/>
                    </a:path>
                  </a:pathLst>
                </a:custGeom>
                <a:solidFill>
                  <a:srgbClr val="709CB4"/>
                </a:solidFill>
                <a:ln w="745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13"/>
          <p:cNvSpPr txBox="1"/>
          <p:nvPr userDrawn="1"/>
        </p:nvSpPr>
        <p:spPr>
          <a:xfrm>
            <a:off x="10704512" y="535061"/>
            <a:ext cx="1094096" cy="276981"/>
          </a:xfrm>
          <a:prstGeom prst="rect">
            <a:avLst/>
          </a:prstGeom>
          <a:noFill/>
          <a:ln>
            <a:noFill/>
          </a:ln>
        </p:spPr>
        <p:txBody>
          <a:bodyPr lIns="91413" tIns="45700" rIns="9141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zh-CN" altLang="en-US" sz="105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Lato"/>
                <a:sym typeface="Lato"/>
              </a:rPr>
              <a:t>第 </a:t>
            </a:r>
            <a:fld id="{00000000-1234-1234-1234-123412341234}" type="slidenum">
              <a:rPr lang="en-US" altLang="en-US" sz="1600" b="0" i="0" u="none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Lato"/>
                <a:sym typeface="Lato"/>
              </a:rPr>
            </a:fld>
            <a:r>
              <a:rPr lang="en-US" sz="16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Lato"/>
                <a:sym typeface="Lato"/>
              </a:rPr>
              <a:t> </a:t>
            </a:r>
            <a:r>
              <a:rPr lang="zh-CN" altLang="en-US" sz="105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Lato"/>
                <a:sym typeface="Lato"/>
              </a:rPr>
              <a:t>页</a:t>
            </a:r>
            <a:endParaRPr lang="en-US" sz="105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Lato"/>
              <a:sym typeface="Lato"/>
            </a:endParaRPr>
          </a:p>
        </p:txBody>
      </p:sp>
      <p:cxnSp>
        <p:nvCxnSpPr>
          <p:cNvPr id="36" name="直接连接符 35"/>
          <p:cNvCxnSpPr/>
          <p:nvPr userDrawn="1"/>
        </p:nvCxnSpPr>
        <p:spPr>
          <a:xfrm>
            <a:off x="1233796" y="952153"/>
            <a:ext cx="10958204" cy="0"/>
          </a:xfrm>
          <a:prstGeom prst="line">
            <a:avLst/>
          </a:prstGeom>
          <a:ln>
            <a:solidFill>
              <a:srgbClr val="709C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image" Target="../media/image13.png"/><Relationship Id="rId3" Type="http://schemas.openxmlformats.org/officeDocument/2006/relationships/tags" Target="../tags/tag9.xml"/><Relationship Id="rId2" Type="http://schemas.openxmlformats.org/officeDocument/2006/relationships/image" Target="../media/image12.png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image" Target="../media/image17.png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1054962" y="2676423"/>
            <a:ext cx="10036175" cy="2742496"/>
            <a:chOff x="1054962" y="2620957"/>
            <a:chExt cx="10036175" cy="2742496"/>
          </a:xfrm>
        </p:grpSpPr>
        <p:sp>
          <p:nvSpPr>
            <p:cNvPr id="33" name="矩形: 圆角 32"/>
            <p:cNvSpPr/>
            <p:nvPr/>
          </p:nvSpPr>
          <p:spPr>
            <a:xfrm>
              <a:off x="4832350" y="4931453"/>
              <a:ext cx="2527300" cy="432000"/>
            </a:xfrm>
            <a:prstGeom prst="roundRect">
              <a:avLst>
                <a:gd name="adj" fmla="val 50000"/>
              </a:avLst>
            </a:prstGeom>
            <a:solidFill>
              <a:srgbClr val="709CB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制作者：</a:t>
              </a:r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帽子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054962" y="2620957"/>
              <a:ext cx="10036175" cy="1106805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6600" b="1" dirty="0">
                  <a:solidFill>
                    <a:srgbClr val="709CB4"/>
                  </a:solidFill>
                  <a:cs typeface="+mn-ea"/>
                  <a:sym typeface="+mn-lt"/>
                </a:rPr>
                <a:t>LCRA</a:t>
              </a:r>
              <a:r>
                <a:rPr lang="zh-CN" altLang="en-US" sz="6600" b="1" dirty="0">
                  <a:solidFill>
                    <a:srgbClr val="709CB4"/>
                  </a:solidFill>
                  <a:cs typeface="+mn-ea"/>
                  <a:sym typeface="+mn-lt"/>
                </a:rPr>
                <a:t>四</a:t>
              </a:r>
              <a:r>
                <a:rPr lang="zh-CN" altLang="en-US" sz="6600" b="1" dirty="0">
                  <a:solidFill>
                    <a:srgbClr val="709CB4"/>
                  </a:solidFill>
                  <a:cs typeface="+mn-ea"/>
                  <a:sym typeface="+mn-lt"/>
                </a:rPr>
                <a:t>号线自动化</a:t>
              </a:r>
              <a:r>
                <a:rPr lang="zh-CN" altLang="en-US" sz="6600" b="1" dirty="0">
                  <a:solidFill>
                    <a:srgbClr val="709CB4"/>
                  </a:solidFill>
                  <a:cs typeface="+mn-ea"/>
                  <a:sym typeface="+mn-lt"/>
                </a:rPr>
                <a:t>脚本</a:t>
              </a:r>
              <a:endParaRPr lang="zh-CN" altLang="en-US" sz="6600" b="1" dirty="0">
                <a:solidFill>
                  <a:srgbClr val="709CB4"/>
                </a:solidFill>
                <a:cs typeface="+mn-ea"/>
                <a:sym typeface="+mn-lt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2838162" y="3923976"/>
              <a:ext cx="6515676" cy="0"/>
            </a:xfrm>
            <a:prstGeom prst="line">
              <a:avLst/>
            </a:prstGeom>
            <a:ln w="12700">
              <a:solidFill>
                <a:srgbClr val="709CB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138948" y="386125"/>
            <a:ext cx="4457700" cy="521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如何使用——游戏内部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说明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圆形  5"/>
          <p:cNvSpPr/>
          <p:nvPr/>
        </p:nvSpPr>
        <p:spPr bwMode="auto">
          <a:xfrm>
            <a:off x="484682" y="390726"/>
            <a:ext cx="612000" cy="612000"/>
          </a:xfrm>
          <a:prstGeom prst="ellipse">
            <a:avLst/>
          </a:prstGeom>
          <a:solidFill>
            <a:srgbClr val="709CB4"/>
          </a:solidFill>
          <a:ln w="95250">
            <a:noFill/>
          </a:ln>
          <a:effectLst>
            <a:outerShdw blurRad="381000" dist="304800" dir="8100000" algn="tr" rotWithShape="0">
              <a:prstClr val="black">
                <a:alpha val="1000"/>
              </a:prstClr>
            </a:outerShdw>
          </a:effectLst>
        </p:spPr>
        <p:txBody>
          <a:bodyPr vert="horz" wrap="square" lIns="0" tIns="45720" rIns="0" bIns="45720" numCol="1" anchor="ctr" anchorCtr="0" compatLnSpc="1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061720" y="1002665"/>
            <a:ext cx="11129645" cy="1176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/>
              <a:t>5.</a:t>
            </a:r>
            <a:r>
              <a:rPr lang="zh-CN" altLang="en-US" sz="2400"/>
              <a:t>如果你已经下载了脚本文件，你应该可以看到与本</a:t>
            </a:r>
            <a:r>
              <a:rPr lang="en-US" altLang="zh-CN" sz="2400"/>
              <a:t>ppt</a:t>
            </a:r>
            <a:r>
              <a:rPr lang="zh-CN" altLang="en-US" sz="2400"/>
              <a:t>同一目录下的另一个文件夹——</a:t>
            </a:r>
            <a:r>
              <a:rPr lang="en-US" altLang="zh-CN" sz="2400"/>
              <a:t>exe.win-amd64-3.12</a:t>
            </a:r>
            <a:r>
              <a:rPr lang="zh-CN" altLang="en-US" sz="2400"/>
              <a:t>，双击打开此文件夹，然后再双击</a:t>
            </a:r>
            <a:r>
              <a:rPr lang="en-US" altLang="zh-CN" sz="2400"/>
              <a:t>main.exe</a:t>
            </a:r>
            <a:r>
              <a:rPr lang="zh-CN" altLang="en-US" sz="2400"/>
              <a:t>。此时可能会要求你使用杀毒软件添加</a:t>
            </a:r>
            <a:r>
              <a:rPr lang="zh-CN" altLang="en-US" sz="2400">
                <a:solidFill>
                  <a:srgbClr val="FF0000"/>
                </a:solidFill>
              </a:rPr>
              <a:t>信任项</a:t>
            </a:r>
            <a:r>
              <a:rPr lang="zh-CN" altLang="en-US" sz="2400"/>
              <a:t>，添加</a:t>
            </a:r>
            <a:r>
              <a:rPr lang="zh-CN" altLang="en-US" sz="2400"/>
              <a:t>信任项后再次运行可以得到如下窗口：</a:t>
            </a:r>
            <a:endParaRPr lang="zh-CN" altLang="en-US" sz="2400"/>
          </a:p>
        </p:txBody>
      </p:sp>
      <p:pic>
        <p:nvPicPr>
          <p:cNvPr id="7" name="图片 6" descr="b5c110d6de86e319e15572fc66a2855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720" y="2183765"/>
            <a:ext cx="5553075" cy="2047875"/>
          </a:xfrm>
          <a:prstGeom prst="rect">
            <a:avLst/>
          </a:prstGeom>
        </p:spPr>
      </p:pic>
      <p:sp>
        <p:nvSpPr>
          <p:cNvPr id="8" name="圆形  5"/>
          <p:cNvSpPr/>
          <p:nvPr>
            <p:custDataLst>
              <p:tags r:id="rId3"/>
            </p:custDataLst>
          </p:nvPr>
        </p:nvSpPr>
        <p:spPr bwMode="auto">
          <a:xfrm>
            <a:off x="346252" y="2674821"/>
            <a:ext cx="612000" cy="612000"/>
          </a:xfrm>
          <a:prstGeom prst="ellipse">
            <a:avLst/>
          </a:prstGeom>
          <a:solidFill>
            <a:srgbClr val="709CB4"/>
          </a:solidFill>
          <a:ln w="95250">
            <a:noFill/>
          </a:ln>
          <a:effectLst>
            <a:outerShdw blurRad="381000" dist="304800" dir="8100000" algn="tr" rotWithShape="0">
              <a:prstClr val="black">
                <a:alpha val="1000"/>
              </a:prstClr>
            </a:outerShdw>
          </a:effectLst>
        </p:spPr>
        <p:txBody>
          <a:bodyPr vert="horz" wrap="square" lIns="0" tIns="45720" rIns="0" bIns="45720" numCol="1" anchor="ctr" anchorCtr="0" compatLnSpc="1"/>
          <a:p>
            <a:pPr algn="ctr"/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0" name="图片 9" descr="95d32ebfee43bac8336cd84667f1b2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720" y="4322445"/>
            <a:ext cx="4516755" cy="2535555"/>
          </a:xfrm>
          <a:prstGeom prst="rect">
            <a:avLst/>
          </a:prstGeom>
        </p:spPr>
      </p:pic>
      <p:sp>
        <p:nvSpPr>
          <p:cNvPr id="11" name="圆形  5"/>
          <p:cNvSpPr/>
          <p:nvPr>
            <p:custDataLst>
              <p:tags r:id="rId5"/>
            </p:custDataLst>
          </p:nvPr>
        </p:nvSpPr>
        <p:spPr bwMode="auto">
          <a:xfrm>
            <a:off x="346252" y="5162116"/>
            <a:ext cx="612000" cy="612000"/>
          </a:xfrm>
          <a:prstGeom prst="ellipse">
            <a:avLst/>
          </a:prstGeom>
          <a:solidFill>
            <a:srgbClr val="709CB4"/>
          </a:solidFill>
          <a:ln w="95250">
            <a:noFill/>
          </a:ln>
          <a:effectLst>
            <a:outerShdw blurRad="381000" dist="304800" dir="8100000" algn="tr" rotWithShape="0">
              <a:prstClr val="black">
                <a:alpha val="1000"/>
              </a:prstClr>
            </a:outerShdw>
          </a:effectLst>
        </p:spPr>
        <p:txBody>
          <a:bodyPr vert="horz" wrap="square" lIns="0" tIns="45720" rIns="0" bIns="45720" numCol="1" anchor="ctr" anchorCtr="0" compatLnSpc="1"/>
          <a:p>
            <a:pPr algn="ctr"/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圆形  5"/>
          <p:cNvSpPr/>
          <p:nvPr>
            <p:custDataLst>
              <p:tags r:id="rId6"/>
            </p:custDataLst>
          </p:nvPr>
        </p:nvSpPr>
        <p:spPr bwMode="auto">
          <a:xfrm>
            <a:off x="7647482" y="2062681"/>
            <a:ext cx="612000" cy="612000"/>
          </a:xfrm>
          <a:prstGeom prst="ellipse">
            <a:avLst/>
          </a:prstGeom>
          <a:solidFill>
            <a:srgbClr val="709CB4"/>
          </a:solidFill>
          <a:ln w="95250">
            <a:noFill/>
          </a:ln>
          <a:effectLst>
            <a:outerShdw blurRad="381000" dist="304800" dir="8100000" algn="tr" rotWithShape="0">
              <a:prstClr val="black">
                <a:alpha val="1000"/>
              </a:prstClr>
            </a:outerShdw>
          </a:effectLst>
        </p:spPr>
        <p:txBody>
          <a:bodyPr vert="horz" wrap="square" lIns="0" tIns="45720" rIns="0" bIns="45720" numCol="1" anchor="ctr" anchorCtr="0" compatLnSpc="1"/>
          <a:p>
            <a:pPr algn="ctr"/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6" name="图片 15" descr="a9fb80ab47073135c1c0860112e46eba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8685" y="2690495"/>
            <a:ext cx="6061075" cy="40405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138948" y="386125"/>
            <a:ext cx="4457700" cy="521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如何使用——游戏内部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说明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圆形  5"/>
          <p:cNvSpPr/>
          <p:nvPr/>
        </p:nvSpPr>
        <p:spPr bwMode="auto">
          <a:xfrm>
            <a:off x="484682" y="390726"/>
            <a:ext cx="612000" cy="612000"/>
          </a:xfrm>
          <a:prstGeom prst="ellipse">
            <a:avLst/>
          </a:prstGeom>
          <a:solidFill>
            <a:srgbClr val="709CB4"/>
          </a:solidFill>
          <a:ln w="95250">
            <a:noFill/>
          </a:ln>
          <a:effectLst>
            <a:outerShdw blurRad="381000" dist="304800" dir="8100000" algn="tr" rotWithShape="0">
              <a:prstClr val="black">
                <a:alpha val="1000"/>
              </a:prstClr>
            </a:outerShdw>
          </a:effectLst>
        </p:spPr>
        <p:txBody>
          <a:bodyPr vert="horz" wrap="square" lIns="0" tIns="45720" rIns="0" bIns="45720" numCol="1" anchor="ctr" anchorCtr="0" compatLnSpc="1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57860" y="1002665"/>
            <a:ext cx="5817870" cy="17284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/>
              <a:t>6.</a:t>
            </a:r>
            <a:r>
              <a:rPr lang="zh-CN" altLang="en-US" sz="2400"/>
              <a:t>进入四号线的任一个位置，可以是带有火车头的关卡，也可以是选人界面，还可以是战斗中。</a:t>
            </a:r>
            <a:endParaRPr lang="zh-CN" altLang="en-US" sz="2400"/>
          </a:p>
          <a:p>
            <a:endParaRPr lang="en-US" sz="2400"/>
          </a:p>
          <a:p>
            <a:r>
              <a:rPr lang="en-US" sz="2400"/>
              <a:t>7.</a:t>
            </a:r>
            <a:r>
              <a:rPr lang="zh-CN" altLang="en-US" sz="2400"/>
              <a:t>选好关卡，配置好队伍出战顺序。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57860" y="3183255"/>
            <a:ext cx="5720715" cy="17145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/>
              <a:t>8.</a:t>
            </a:r>
            <a:r>
              <a:rPr lang="zh-CN" altLang="en-US" sz="2400"/>
              <a:t>如果你想要</a:t>
            </a:r>
            <a:r>
              <a:rPr lang="zh-CN" altLang="en-US" sz="2400">
                <a:solidFill>
                  <a:srgbClr val="FF0000"/>
                </a:solidFill>
              </a:rPr>
              <a:t>停止脚本</a:t>
            </a:r>
            <a:r>
              <a:rPr lang="zh-CN" altLang="en-US" sz="2400"/>
              <a:t>，请在</a:t>
            </a:r>
            <a:r>
              <a:rPr lang="zh-CN" sz="2400"/>
              <a:t>键盘输入</a:t>
            </a:r>
            <a:r>
              <a:rPr lang="en-US" altLang="zh-CN" sz="2400">
                <a:solidFill>
                  <a:srgbClr val="FF0000"/>
                </a:solidFill>
              </a:rPr>
              <a:t>ctrl+r</a:t>
            </a:r>
            <a:r>
              <a:rPr lang="zh-CN" altLang="en-US" sz="2400"/>
              <a:t>，或者手动关闭脚本窗口实现。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9.</a:t>
            </a:r>
            <a:r>
              <a:rPr lang="zh-CN" altLang="en-US" sz="2400"/>
              <a:t>点击确定，运行脚本。</a:t>
            </a:r>
            <a:endParaRPr lang="zh-CN" altLang="en-US" sz="2400"/>
          </a:p>
        </p:txBody>
      </p:sp>
      <p:pic>
        <p:nvPicPr>
          <p:cNvPr id="2" name="图片 1"/>
          <p:cNvPicPr/>
          <p:nvPr/>
        </p:nvPicPr>
        <p:blipFill>
          <a:blip r:embed="rId3"/>
        </p:blipFill>
        <p:spPr>
          <a:xfrm>
            <a:off x="6548755" y="1107440"/>
            <a:ext cx="2655570" cy="5126355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4"/>
        </p:blipFill>
        <p:spPr>
          <a:xfrm>
            <a:off x="9277985" y="1049020"/>
            <a:ext cx="2679065" cy="51847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2696672" y="1551776"/>
            <a:ext cx="6798657" cy="3754449"/>
            <a:chOff x="2697819" y="1209014"/>
            <a:chExt cx="6798657" cy="3754449"/>
          </a:xfrm>
        </p:grpSpPr>
        <p:sp>
          <p:nvSpPr>
            <p:cNvPr id="9" name="文本框 24"/>
            <p:cNvSpPr txBox="1"/>
            <p:nvPr/>
          </p:nvSpPr>
          <p:spPr>
            <a:xfrm>
              <a:off x="4631571" y="2709575"/>
              <a:ext cx="2931160" cy="9220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algn="ctr">
                <a:defRPr sz="60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zh-CN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注意事项</a:t>
              </a:r>
              <a:endPara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697819" y="3835411"/>
              <a:ext cx="6798657" cy="71368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>
                  <a:solidFill>
                    <a:schemeClr val="tx2"/>
                  </a:solidFill>
                  <a:latin typeface="Open Sans Light"/>
                  <a:cs typeface="Open Sans Light"/>
                </a:defRPr>
              </a:lvl1pPr>
            </a:lstStyle>
            <a:p>
              <a:pPr algn="ctr">
                <a:lnSpc>
                  <a:spcPct val="150000"/>
                </a:lnSpc>
              </a:pP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651675" y="4963463"/>
              <a:ext cx="890944" cy="0"/>
            </a:xfrm>
            <a:prstGeom prst="line">
              <a:avLst/>
            </a:prstGeom>
            <a:ln w="31750">
              <a:solidFill>
                <a:srgbClr val="709C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5445681" y="1209014"/>
              <a:ext cx="1302932" cy="1302932"/>
            </a:xfrm>
            <a:prstGeom prst="ellipse">
              <a:avLst/>
            </a:prstGeom>
            <a:solidFill>
              <a:srgbClr val="709CB4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spcBef>
                  <a:spcPts val="1000"/>
                </a:spcBef>
                <a:buFont typeface="Arial" panose="020B0604020202020204" pitchFamily="34" charset="0"/>
                <a:buNone/>
              </a:pPr>
              <a:r>
                <a:rPr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4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138948" y="386125"/>
            <a:ext cx="1751330" cy="521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注意事项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圆形  5"/>
          <p:cNvSpPr/>
          <p:nvPr/>
        </p:nvSpPr>
        <p:spPr bwMode="auto">
          <a:xfrm>
            <a:off x="484682" y="390726"/>
            <a:ext cx="612000" cy="612000"/>
          </a:xfrm>
          <a:prstGeom prst="ellipse">
            <a:avLst/>
          </a:prstGeom>
          <a:solidFill>
            <a:srgbClr val="709CB4"/>
          </a:solidFill>
          <a:ln w="95250">
            <a:noFill/>
          </a:ln>
          <a:effectLst>
            <a:outerShdw blurRad="381000" dist="304800" dir="8100000" algn="tr" rotWithShape="0">
              <a:prstClr val="black">
                <a:alpha val="1000"/>
              </a:prstClr>
            </a:outerShdw>
          </a:effectLst>
        </p:spPr>
        <p:txBody>
          <a:bodyPr vert="horz" wrap="square" lIns="0" tIns="45720" rIns="0" bIns="45720" numCol="1" anchor="ctr" anchorCtr="0" compatLnSpc="1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92835" y="1185545"/>
            <a:ext cx="107365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</a:t>
            </a:r>
            <a:r>
              <a:rPr lang="zh-CN" altLang="en-US" sz="2400"/>
              <a:t>游戏语言记住要调成英文，不能使用汉化。播报员需要使用但丁。游戏窗口名字一定是“</a:t>
            </a:r>
            <a:r>
              <a:rPr lang="en-US" altLang="zh-CN" sz="2400"/>
              <a:t>LimbusCompany</a:t>
            </a:r>
            <a:r>
              <a:rPr lang="zh-CN" altLang="en-US" sz="2400"/>
              <a:t>”，</a:t>
            </a:r>
            <a:r>
              <a:rPr lang="zh-CN" altLang="en-US" sz="2400"/>
              <a:t>并且不能够有任何</a:t>
            </a:r>
            <a:r>
              <a:rPr lang="zh-CN" altLang="en-US" sz="2400"/>
              <a:t>遮挡。</a:t>
            </a:r>
            <a:endParaRPr lang="zh-CN" altLang="en-US" sz="2400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092835" y="2176780"/>
            <a:ext cx="103149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2.</a:t>
            </a:r>
            <a:r>
              <a:rPr lang="zh-CN" altLang="en-US" sz="2400"/>
              <a:t>阵容最好是选择我推荐的那几个，上其他人格也可以，但是效果不一定会很好。</a:t>
            </a:r>
            <a:endParaRPr lang="zh-CN" altLang="en-US" sz="2400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092835" y="3209925"/>
            <a:ext cx="103149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3.</a:t>
            </a:r>
            <a:r>
              <a:rPr lang="zh-CN" altLang="en-US" sz="2400"/>
              <a:t>脚本在挑战时会有翻车风险，可能需要不断尝试才能过关。</a:t>
            </a:r>
            <a:endParaRPr lang="zh-CN" altLang="en-US" sz="2400"/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092835" y="4203065"/>
            <a:ext cx="103149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4.</a:t>
            </a:r>
            <a:r>
              <a:rPr lang="zh-CN" altLang="en-US" sz="2400"/>
              <a:t>由于地图晃动，有时候会出现脚本技能选不中的现象，这是正常的。</a:t>
            </a:r>
            <a:endParaRPr lang="zh-CN" altLang="en-US" sz="2400"/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096645" y="4938395"/>
            <a:ext cx="103149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5.</a:t>
            </a:r>
            <a:r>
              <a:rPr lang="zh-CN" altLang="en-US" sz="2400"/>
              <a:t>停止脚本请使用</a:t>
            </a:r>
            <a:r>
              <a:rPr lang="en-US" altLang="zh-CN" sz="2400">
                <a:solidFill>
                  <a:srgbClr val="FF0000"/>
                </a:solidFill>
              </a:rPr>
              <a:t>ctrl+r</a:t>
            </a:r>
            <a:r>
              <a:rPr lang="zh-CN" altLang="en-US" sz="2400">
                <a:solidFill>
                  <a:srgbClr val="FF0000"/>
                </a:solidFill>
              </a:rPr>
              <a:t>。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092835" y="5781675"/>
            <a:ext cx="103149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6.</a:t>
            </a:r>
            <a:r>
              <a:rPr lang="zh-CN" altLang="en-US" sz="2400"/>
              <a:t>有时候脚本启动失败，可以通过杀毒软件添加信任项</a:t>
            </a:r>
            <a:r>
              <a:rPr lang="zh-CN" altLang="en-US" sz="2400"/>
              <a:t>解决。</a:t>
            </a:r>
            <a:endParaRPr lang="zh-CN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138948" y="386125"/>
            <a:ext cx="1821815" cy="521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注意事项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圆形  5"/>
          <p:cNvSpPr/>
          <p:nvPr/>
        </p:nvSpPr>
        <p:spPr bwMode="auto">
          <a:xfrm>
            <a:off x="484682" y="390726"/>
            <a:ext cx="612000" cy="612000"/>
          </a:xfrm>
          <a:prstGeom prst="ellipse">
            <a:avLst/>
          </a:prstGeom>
          <a:solidFill>
            <a:srgbClr val="709CB4"/>
          </a:solidFill>
          <a:ln w="95250">
            <a:noFill/>
          </a:ln>
          <a:effectLst>
            <a:outerShdw blurRad="381000" dist="304800" dir="8100000" algn="tr" rotWithShape="0">
              <a:prstClr val="black">
                <a:alpha val="1000"/>
              </a:prstClr>
            </a:outerShdw>
          </a:effectLst>
        </p:spPr>
        <p:txBody>
          <a:bodyPr vert="horz" wrap="square" lIns="0" tIns="45720" rIns="0" bIns="45720" numCol="1" anchor="ctr" anchorCtr="0" compatLnSpc="1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92835" y="1185545"/>
            <a:ext cx="107365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6.</a:t>
            </a:r>
            <a:r>
              <a:rPr lang="zh-CN" altLang="en-US" sz="2400"/>
              <a:t>脚本文件路径不能带有任何的</a:t>
            </a:r>
            <a:r>
              <a:rPr lang="zh-CN" altLang="en-US" sz="2400">
                <a:solidFill>
                  <a:srgbClr val="FF0000"/>
                </a:solidFill>
              </a:rPr>
              <a:t>中文或者空格，否则将会闪退！也就是说下载完后需要把脚本的名字从</a:t>
            </a:r>
            <a:r>
              <a:rPr lang="en-US" altLang="zh-CN" sz="2400">
                <a:solidFill>
                  <a:srgbClr val="FF0000"/>
                </a:solidFill>
              </a:rPr>
              <a:t>“LCBT</a:t>
            </a:r>
            <a:r>
              <a:rPr lang="zh-CN" altLang="en-US" sz="2400">
                <a:solidFill>
                  <a:srgbClr val="FF0000"/>
                </a:solidFill>
              </a:rPr>
              <a:t>四号线脚本</a:t>
            </a:r>
            <a:r>
              <a:rPr lang="en-US" altLang="zh-CN" sz="2400">
                <a:solidFill>
                  <a:srgbClr val="FF0000"/>
                </a:solidFill>
              </a:rPr>
              <a:t>”</a:t>
            </a:r>
            <a:r>
              <a:rPr lang="zh-CN" altLang="en-US" sz="2400">
                <a:solidFill>
                  <a:srgbClr val="FF0000"/>
                </a:solidFill>
              </a:rPr>
              <a:t>改成别的英文名字。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092835" y="2176780"/>
            <a:ext cx="103149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7.</a:t>
            </a:r>
            <a:r>
              <a:rPr lang="zh-CN" altLang="en-US" sz="2400"/>
              <a:t>显示器缩放为</a:t>
            </a:r>
            <a:r>
              <a:rPr lang="en-US" altLang="zh-CN" sz="2400"/>
              <a:t>100%</a:t>
            </a:r>
            <a:r>
              <a:rPr lang="zh-CN" altLang="en-US" sz="2400"/>
              <a:t>，分辨率为</a:t>
            </a:r>
            <a:r>
              <a:rPr lang="en-US" altLang="zh-CN" sz="2400"/>
              <a:t>1920x1080</a:t>
            </a:r>
            <a:r>
              <a:rPr lang="zh-CN" altLang="en-US" sz="2400"/>
              <a:t>。游戏窗口分辨率为</a:t>
            </a:r>
            <a:r>
              <a:rPr lang="en-US" altLang="zh-CN" sz="2400"/>
              <a:t>1600</a:t>
            </a:r>
            <a:r>
              <a:rPr lang="en-US" altLang="zh-CN" sz="2400"/>
              <a:t>x900.</a:t>
            </a:r>
            <a:endParaRPr lang="en-US" altLang="zh-CN" sz="2400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092835" y="3209925"/>
            <a:ext cx="103149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8.</a:t>
            </a:r>
            <a:r>
              <a:rPr lang="zh-CN" altLang="en-US" sz="2400"/>
              <a:t>游戏右上角的技能指示器请关掉，否则会影响对敌人技能的</a:t>
            </a:r>
            <a:r>
              <a:rPr lang="zh-CN" altLang="en-US" sz="2400"/>
              <a:t>识别。</a:t>
            </a:r>
            <a:endParaRPr lang="zh-CN" altLang="en-US" sz="2400"/>
          </a:p>
        </p:txBody>
      </p:sp>
      <p:pic>
        <p:nvPicPr>
          <p:cNvPr id="4" name="图片 3" descr="97565d93a74660abaeba7fabbf7f96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670" y="3670300"/>
            <a:ext cx="2705100" cy="80010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139190" y="4841240"/>
            <a:ext cx="103149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9.</a:t>
            </a:r>
            <a:r>
              <a:rPr lang="zh-CN" altLang="en-US" sz="2400"/>
              <a:t>其他设置中的两个选项建议关掉，毕竟死人可以回收资源，如果你认为你液袋资源够多也可以开启。</a:t>
            </a:r>
            <a:endParaRPr lang="zh-CN" altLang="en-US" sz="2400"/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182370" y="5877560"/>
            <a:ext cx="103149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10.</a:t>
            </a:r>
            <a:r>
              <a:rPr lang="zh-CN" altLang="en-US" sz="2400"/>
              <a:t>初始虫</a:t>
            </a:r>
            <a:r>
              <a:rPr lang="en-US" altLang="zh-CN" sz="2400"/>
              <a:t>——LCB</a:t>
            </a:r>
            <a:r>
              <a:rPr lang="zh-CN" altLang="en-US" sz="2400"/>
              <a:t>罪人格里高尔是脚本重开的标志，把他放在备战席中合理的位置，以方便脚本在阵亡人数过多，格里高尔上场时重开。</a:t>
            </a:r>
            <a:endParaRPr lang="zh-CN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138948" y="386125"/>
            <a:ext cx="3027680" cy="521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algn="l"/>
            <a:r>
              <a:rPr 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个人出战顺序推荐</a:t>
            </a:r>
            <a:endParaRPr 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圆形  5"/>
          <p:cNvSpPr/>
          <p:nvPr/>
        </p:nvSpPr>
        <p:spPr bwMode="auto">
          <a:xfrm>
            <a:off x="484682" y="390726"/>
            <a:ext cx="612000" cy="612000"/>
          </a:xfrm>
          <a:prstGeom prst="ellipse">
            <a:avLst/>
          </a:prstGeom>
          <a:solidFill>
            <a:srgbClr val="709CB4"/>
          </a:solidFill>
          <a:ln w="95250">
            <a:noFill/>
          </a:ln>
          <a:effectLst>
            <a:outerShdw blurRad="381000" dist="304800" dir="8100000" algn="tr" rotWithShape="0">
              <a:prstClr val="black">
                <a:alpha val="1000"/>
              </a:prstClr>
            </a:outerShdw>
          </a:effectLst>
        </p:spPr>
        <p:txBody>
          <a:bodyPr vert="horz" wrap="square" lIns="0" tIns="45720" rIns="0" bIns="45720" numCol="1" anchor="ctr" anchorCtr="0" compatLnSpc="1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8" name="图片 7"/>
          <p:cNvPicPr/>
          <p:nvPr/>
        </p:nvPicPr>
        <p:blipFill>
          <a:blip r:embed="rId1"/>
        </p:blipFill>
        <p:spPr>
          <a:xfrm>
            <a:off x="1096328" y="904558"/>
            <a:ext cx="2809875" cy="5953125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2"/>
        </p:blipFill>
        <p:spPr>
          <a:xfrm>
            <a:off x="3906203" y="907733"/>
            <a:ext cx="2790825" cy="5953125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3"/>
        </p:blipFill>
        <p:spPr>
          <a:xfrm>
            <a:off x="6697345" y="907733"/>
            <a:ext cx="2781300" cy="5953125"/>
          </a:xfrm>
          <a:prstGeom prst="rect">
            <a:avLst/>
          </a:prstGeom>
        </p:spPr>
      </p:pic>
      <p:pic>
        <p:nvPicPr>
          <p:cNvPr id="3" name="图片 2"/>
          <p:cNvPicPr/>
          <p:nvPr/>
        </p:nvPicPr>
        <p:blipFill>
          <a:blip r:embed="rId4"/>
        </p:blipFill>
        <p:spPr>
          <a:xfrm>
            <a:off x="9478645" y="917575"/>
            <a:ext cx="280035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138948" y="386125"/>
            <a:ext cx="1605280" cy="521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谨此鸣谢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圆形  5"/>
          <p:cNvSpPr/>
          <p:nvPr/>
        </p:nvSpPr>
        <p:spPr bwMode="auto">
          <a:xfrm>
            <a:off x="484682" y="390726"/>
            <a:ext cx="612000" cy="612000"/>
          </a:xfrm>
          <a:prstGeom prst="ellipse">
            <a:avLst/>
          </a:prstGeom>
          <a:solidFill>
            <a:srgbClr val="709CB4"/>
          </a:solidFill>
          <a:ln w="95250">
            <a:noFill/>
          </a:ln>
          <a:effectLst>
            <a:outerShdw blurRad="381000" dist="304800" dir="8100000" algn="tr" rotWithShape="0">
              <a:prstClr val="black">
                <a:alpha val="1000"/>
              </a:prstClr>
            </a:outerShdw>
          </a:effectLst>
        </p:spPr>
        <p:txBody>
          <a:bodyPr vert="horz" wrap="square" lIns="0" tIns="45720" rIns="0" bIns="45720" numCol="1" anchor="ctr" anchorCtr="0" compatLnSpc="1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05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92835" y="1185545"/>
            <a:ext cx="107365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1.</a:t>
            </a:r>
            <a:r>
              <a:rPr lang="zh-CN" altLang="en-US" sz="2400"/>
              <a:t>在此感谢为四号线攻略出谋划策的我要成为马猴烧酒高手</a:t>
            </a:r>
            <a:r>
              <a:rPr lang="en-US" altLang="zh-CN" sz="2400"/>
              <a:t>——</a:t>
            </a:r>
            <a:r>
              <a:rPr lang="zh-CN" altLang="en-US" sz="2400"/>
              <a:t>登登以及各位群友。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96645" y="2033270"/>
            <a:ext cx="107365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2.</a:t>
            </a:r>
            <a:r>
              <a:rPr lang="zh-CN" altLang="en-US" sz="2400"/>
              <a:t>还要感谢（暂时还没有）对脚本的测试。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479063" y="2840995"/>
            <a:ext cx="6617940" cy="936000"/>
            <a:chOff x="61868" y="2934886"/>
            <a:chExt cx="6617940" cy="936000"/>
          </a:xfrm>
        </p:grpSpPr>
        <p:sp>
          <p:nvSpPr>
            <p:cNvPr id="28" name="图形 12"/>
            <p:cNvSpPr/>
            <p:nvPr/>
          </p:nvSpPr>
          <p:spPr>
            <a:xfrm>
              <a:off x="61868" y="2934886"/>
              <a:ext cx="936000" cy="936000"/>
            </a:xfrm>
            <a:prstGeom prst="ellipse">
              <a:avLst/>
            </a:prstGeom>
            <a:solidFill>
              <a:srgbClr val="709CB4"/>
            </a:solidFill>
            <a:ln w="2324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sz="3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4082990" y="2934886"/>
              <a:ext cx="2596818" cy="936000"/>
              <a:chOff x="3663564" y="2358511"/>
              <a:chExt cx="2596818" cy="936000"/>
            </a:xfrm>
          </p:grpSpPr>
          <p:sp>
            <p:nvSpPr>
              <p:cNvPr id="33" name="图形 12"/>
              <p:cNvSpPr/>
              <p:nvPr/>
            </p:nvSpPr>
            <p:spPr>
              <a:xfrm>
                <a:off x="3663564" y="2358511"/>
                <a:ext cx="936000" cy="936000"/>
              </a:xfrm>
              <a:prstGeom prst="ellipse">
                <a:avLst/>
              </a:prstGeom>
              <a:solidFill>
                <a:srgbClr val="709CB4"/>
              </a:solidFill>
              <a:ln w="232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sz="32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2</a:t>
                </a:r>
                <a:endParaRPr lang="zh-CN" altLang="en-US" sz="32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4652562" y="2565600"/>
                <a:ext cx="1607820" cy="52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如何</a:t>
                </a:r>
                <a:r>
                  <a:rPr lang="zh-CN" altLang="en-US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使用</a:t>
                </a:r>
                <a:endParaRPr lang="zh-CN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4845766" y="780958"/>
            <a:ext cx="2500468" cy="1263915"/>
            <a:chOff x="4845766" y="780958"/>
            <a:chExt cx="2500468" cy="1263915"/>
          </a:xfrm>
        </p:grpSpPr>
        <p:sp>
          <p:nvSpPr>
            <p:cNvPr id="49" name="矩形 48"/>
            <p:cNvSpPr/>
            <p:nvPr/>
          </p:nvSpPr>
          <p:spPr>
            <a:xfrm>
              <a:off x="5187967" y="780958"/>
              <a:ext cx="181606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5400" b="1" i="0" u="none" strike="noStrike" kern="1200" cap="none" spc="60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目录</a:t>
              </a:r>
              <a:endParaRPr kumimoji="0" lang="zh-CN" altLang="en-US" sz="5400" b="1" i="0" u="none" strike="noStrike" kern="1200" cap="none" spc="6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1" name="矩形: 圆角 50"/>
            <p:cNvSpPr/>
            <p:nvPr/>
          </p:nvSpPr>
          <p:spPr>
            <a:xfrm>
              <a:off x="4845766" y="1669144"/>
              <a:ext cx="2500468" cy="375729"/>
            </a:xfrm>
            <a:prstGeom prst="roundRect">
              <a:avLst>
                <a:gd name="adj" fmla="val 50000"/>
              </a:avLst>
            </a:prstGeom>
            <a:solidFill>
              <a:srgbClr val="709C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CONTENT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414721" y="3048052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简要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介绍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图形 12"/>
          <p:cNvSpPr/>
          <p:nvPr>
            <p:custDataLst>
              <p:tags r:id="rId1"/>
            </p:custDataLst>
          </p:nvPr>
        </p:nvSpPr>
        <p:spPr>
          <a:xfrm>
            <a:off x="8138735" y="2840995"/>
            <a:ext cx="936000" cy="936000"/>
          </a:xfrm>
          <a:prstGeom prst="ellipse">
            <a:avLst/>
          </a:prstGeom>
          <a:solidFill>
            <a:srgbClr val="709CB4"/>
          </a:solidFill>
          <a:ln w="23241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en-US" altLang="zh-CN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9197583" y="3048084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注意事项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415023" y="4862279"/>
            <a:ext cx="3027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个人出战顺序推荐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图形 12"/>
          <p:cNvSpPr/>
          <p:nvPr>
            <p:custDataLst>
              <p:tags r:id="rId4"/>
            </p:custDataLst>
          </p:nvPr>
        </p:nvSpPr>
        <p:spPr>
          <a:xfrm>
            <a:off x="478730" y="4655190"/>
            <a:ext cx="936000" cy="936000"/>
          </a:xfrm>
          <a:prstGeom prst="ellipse">
            <a:avLst/>
          </a:prstGeom>
          <a:solidFill>
            <a:srgbClr val="709CB4"/>
          </a:solidFill>
          <a:ln w="23241" cap="flat">
            <a:noFill/>
            <a:prstDash val="solid"/>
            <a:miter/>
          </a:ln>
        </p:spPr>
        <p:txBody>
          <a:bodyPr rtlCol="0" anchor="ctr"/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en-US" altLang="zh-CN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4630426" y="1551776"/>
            <a:ext cx="2931160" cy="3754449"/>
            <a:chOff x="4631573" y="1209014"/>
            <a:chExt cx="2931160" cy="3754449"/>
          </a:xfrm>
        </p:grpSpPr>
        <p:sp>
          <p:nvSpPr>
            <p:cNvPr id="9" name="文本框 24"/>
            <p:cNvSpPr txBox="1"/>
            <p:nvPr/>
          </p:nvSpPr>
          <p:spPr>
            <a:xfrm>
              <a:off x="4631573" y="3429030"/>
              <a:ext cx="2931160" cy="9220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algn="ctr">
                <a:defRPr sz="60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pPr algn="ctr"/>
              <a:r>
                <a:rPr lang="zh-CN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简要介绍</a:t>
              </a:r>
              <a:endPara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651675" y="4963463"/>
              <a:ext cx="890944" cy="0"/>
            </a:xfrm>
            <a:prstGeom prst="line">
              <a:avLst/>
            </a:prstGeom>
            <a:ln w="31750">
              <a:solidFill>
                <a:srgbClr val="709C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5445681" y="1209014"/>
              <a:ext cx="1302932" cy="1302932"/>
            </a:xfrm>
            <a:prstGeom prst="ellipse">
              <a:avLst/>
            </a:prstGeom>
            <a:solidFill>
              <a:srgbClr val="709CB4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spcBef>
                  <a:spcPts val="1000"/>
                </a:spcBef>
                <a:buFont typeface="Arial" panose="020B0604020202020204" pitchFamily="34" charset="0"/>
                <a:buNone/>
              </a:pPr>
              <a:r>
                <a:rPr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4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138948" y="386125"/>
            <a:ext cx="1607820" cy="521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简要介绍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圆形  5"/>
          <p:cNvSpPr/>
          <p:nvPr/>
        </p:nvSpPr>
        <p:spPr bwMode="auto">
          <a:xfrm>
            <a:off x="484682" y="390726"/>
            <a:ext cx="612000" cy="612000"/>
          </a:xfrm>
          <a:prstGeom prst="ellipse">
            <a:avLst/>
          </a:prstGeom>
          <a:solidFill>
            <a:srgbClr val="709CB4"/>
          </a:solidFill>
          <a:ln w="95250">
            <a:noFill/>
          </a:ln>
          <a:effectLst>
            <a:outerShdw blurRad="381000" dist="304800" dir="8100000" algn="tr" rotWithShape="0">
              <a:prstClr val="black">
                <a:alpha val="1000"/>
              </a:prstClr>
            </a:outerShdw>
          </a:effectLst>
        </p:spPr>
        <p:txBody>
          <a:bodyPr vert="horz" wrap="square" lIns="0" tIns="45720" rIns="0" bIns="45720" numCol="1" anchor="ctr" anchorCtr="0" compatLnSpc="1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4505" y="1000760"/>
            <a:ext cx="1170749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LCBT</a:t>
            </a:r>
            <a:r>
              <a:rPr lang="zh-CN" altLang="en-US" sz="2400"/>
              <a:t>四号线脚本是专门用于辅助通过边狱巴士折射四号线的脚本工具。此脚本的目的在于</a:t>
            </a:r>
            <a:r>
              <a:rPr lang="zh-CN" altLang="en-US" sz="2400">
                <a:solidFill>
                  <a:srgbClr val="FF0000"/>
                </a:solidFill>
              </a:rPr>
              <a:t>稳定地辅助</a:t>
            </a:r>
            <a:r>
              <a:rPr lang="zh-CN" altLang="en-US" sz="2400"/>
              <a:t>通过四号线，而不是追求凹回合数，当然它也会在一定程度上速战速决，减少战斗所需的回合数，挑战四号线花费的回合数大概在</a:t>
            </a:r>
            <a:r>
              <a:rPr lang="en-US" altLang="zh-CN" sz="2400">
                <a:solidFill>
                  <a:srgbClr val="FF0000"/>
                </a:solidFill>
              </a:rPr>
              <a:t>70</a:t>
            </a:r>
            <a:r>
              <a:rPr lang="zh-CN" altLang="en-US" sz="2400"/>
              <a:t>左右。</a:t>
            </a:r>
            <a:endParaRPr lang="zh-CN" altLang="en-US" sz="2400"/>
          </a:p>
          <a:p>
            <a:r>
              <a:rPr lang="zh-CN" altLang="en-US" sz="2400"/>
              <a:t>最后，此脚本推荐使用的人格如下，并且建议全部四破，还要采用三破立绘。</a:t>
            </a:r>
            <a:endParaRPr lang="zh-CN" altLang="en-US" sz="2400"/>
          </a:p>
          <a:p>
            <a:r>
              <a:rPr lang="en-US" altLang="zh-CN" sz="2400"/>
              <a:t>1.</a:t>
            </a:r>
            <a:r>
              <a:rPr lang="zh-CN" altLang="en-US" sz="2400"/>
              <a:t>强烈推荐</a:t>
            </a:r>
            <a:endParaRPr lang="zh-CN" altLang="en-US" sz="2400"/>
          </a:p>
          <a:p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）环指点彩派——李箱（环指箱）（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  <a:r>
              <a:rPr lang="en-US" altLang="zh-CN" sz="2400"/>
              <a:t>W</a:t>
            </a:r>
            <a:r>
              <a:rPr lang="zh-CN" altLang="en-US" sz="2400"/>
              <a:t>公司——堂吉诃德（</a:t>
            </a:r>
            <a:r>
              <a:rPr lang="en-US" altLang="zh-CN" sz="2400"/>
              <a:t>W</a:t>
            </a:r>
            <a:r>
              <a:rPr lang="zh-CN" altLang="en-US" sz="2400"/>
              <a:t>唐）</a:t>
            </a:r>
            <a:endParaRPr lang="zh-CN" altLang="en-US" sz="2400"/>
          </a:p>
          <a:p>
            <a:r>
              <a:rPr lang="zh-CN" altLang="en-US" sz="2400"/>
              <a:t>（</a:t>
            </a:r>
            <a:r>
              <a:rPr lang="en-US" altLang="zh-CN" sz="2400"/>
              <a:t>3</a:t>
            </a:r>
            <a:r>
              <a:rPr lang="zh-CN" altLang="en-US" sz="2400"/>
              <a:t>）</a:t>
            </a:r>
            <a:r>
              <a:rPr lang="en-US" altLang="zh-CN" sz="2400"/>
              <a:t>W</a:t>
            </a:r>
            <a:r>
              <a:rPr lang="zh-CN" altLang="en-US" sz="2400"/>
              <a:t>公司——良秀（</a:t>
            </a:r>
            <a:r>
              <a:rPr lang="en-US" altLang="zh-CN" sz="2400"/>
              <a:t>W</a:t>
            </a:r>
            <a:r>
              <a:rPr lang="zh-CN" altLang="en-US" sz="2400"/>
              <a:t>良）（</a:t>
            </a:r>
            <a:r>
              <a:rPr lang="en-US" altLang="zh-CN" sz="2400"/>
              <a:t>4</a:t>
            </a:r>
            <a:r>
              <a:rPr lang="zh-CN" altLang="en-US" sz="2400"/>
              <a:t>）狂猎</a:t>
            </a:r>
            <a:r>
              <a:rPr lang="en-US" altLang="zh-CN" sz="2400"/>
              <a:t>——</a:t>
            </a:r>
            <a:r>
              <a:rPr lang="zh-CN" altLang="en-US" sz="2400"/>
              <a:t>希斯克里夫（魔王夫</a:t>
            </a:r>
            <a:r>
              <a:rPr lang="en-US" altLang="zh-CN" sz="2400"/>
              <a:t>/</a:t>
            </a:r>
            <a:r>
              <a:rPr lang="zh-CN" altLang="en-US" sz="2400"/>
              <a:t>狼夫）</a:t>
            </a:r>
            <a:endParaRPr lang="zh-CN" altLang="en-US" sz="2400">
              <a:sym typeface="+mn-ea"/>
            </a:endParaRPr>
          </a:p>
          <a:p>
            <a:r>
              <a:rPr lang="zh-CN" altLang="en-US" sz="2400"/>
              <a:t>（</a:t>
            </a:r>
            <a:r>
              <a:rPr lang="en-US" altLang="zh-CN" sz="2400"/>
              <a:t>5</a:t>
            </a:r>
            <a:r>
              <a:rPr lang="zh-CN" altLang="en-US" sz="2400"/>
              <a:t>）</a:t>
            </a:r>
            <a:r>
              <a:rPr lang="en-US" altLang="zh-CN" sz="2400"/>
              <a:t>Dieci</a:t>
            </a:r>
            <a:r>
              <a:rPr lang="zh-CN" altLang="en-US" sz="2400"/>
              <a:t>协会——鸿路（十宝）</a:t>
            </a:r>
            <a:r>
              <a:rPr lang="zh-CN" altLang="en-US" sz="2400">
                <a:sym typeface="+mn-ea"/>
              </a:rPr>
              <a:t>（</a:t>
            </a:r>
            <a:r>
              <a:rPr lang="en-US" altLang="zh-CN" sz="2400">
                <a:sym typeface="+mn-ea"/>
              </a:rPr>
              <a:t>6</a:t>
            </a:r>
            <a:r>
              <a:rPr lang="zh-CN" altLang="en-US" sz="2400">
                <a:sym typeface="+mn-ea"/>
              </a:rPr>
              <a:t>）</a:t>
            </a:r>
            <a:r>
              <a:rPr lang="en-US" altLang="zh-CN" sz="2400">
                <a:sym typeface="+mn-ea"/>
              </a:rPr>
              <a:t>Cinq</a:t>
            </a:r>
            <a:r>
              <a:rPr lang="zh-CN" altLang="en-US" sz="2400">
                <a:sym typeface="+mn-ea"/>
              </a:rPr>
              <a:t>协会——辛克莱（五辛）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（</a:t>
            </a:r>
            <a:r>
              <a:rPr lang="en-US" altLang="zh-CN" sz="2400">
                <a:sym typeface="+mn-ea"/>
              </a:rPr>
              <a:t>7</a:t>
            </a:r>
            <a:r>
              <a:rPr lang="zh-CN" altLang="en-US" sz="2400">
                <a:sym typeface="+mn-ea"/>
              </a:rPr>
              <a:t>）</a:t>
            </a:r>
            <a:r>
              <a:rPr lang="zh-CN" sz="2400">
                <a:sym typeface="+mn-ea"/>
              </a:rPr>
              <a:t>臼齿事务所</a:t>
            </a:r>
            <a:r>
              <a:rPr lang="zh-CN" altLang="en-US" sz="2400">
                <a:sym typeface="+mn-ea"/>
              </a:rPr>
              <a:t>——奥提斯（臼齿奥）</a:t>
            </a:r>
            <a:r>
              <a:rPr lang="zh-CN" altLang="en-US" sz="2400">
                <a:sym typeface="+mn-ea"/>
              </a:rPr>
              <a:t>（</a:t>
            </a:r>
            <a:r>
              <a:rPr lang="en-US" altLang="zh-CN" sz="2400">
                <a:sym typeface="+mn-ea"/>
              </a:rPr>
              <a:t>8</a:t>
            </a:r>
            <a:r>
              <a:rPr lang="zh-CN" altLang="en-US" sz="2400">
                <a:sym typeface="+mn-ea"/>
              </a:rPr>
              <a:t>）</a:t>
            </a:r>
            <a:r>
              <a:rPr lang="en-US" altLang="zh-CN" sz="2400">
                <a:sym typeface="+mn-ea"/>
              </a:rPr>
              <a:t>Dieci</a:t>
            </a:r>
            <a:r>
              <a:rPr lang="zh-CN" altLang="en-US" sz="2400">
                <a:sym typeface="+mn-ea"/>
              </a:rPr>
              <a:t>协会——罗佳（</a:t>
            </a:r>
            <a:r>
              <a:rPr lang="zh-CN" sz="2400">
                <a:sym typeface="+mn-ea"/>
              </a:rPr>
              <a:t>十罗</a:t>
            </a:r>
            <a:r>
              <a:rPr lang="zh-CN" altLang="en-US" sz="2400">
                <a:sym typeface="+mn-ea"/>
              </a:rPr>
              <a:t>）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（</a:t>
            </a:r>
            <a:r>
              <a:rPr lang="en-US" altLang="zh-CN" sz="2400">
                <a:sym typeface="+mn-ea"/>
              </a:rPr>
              <a:t>9</a:t>
            </a:r>
            <a:r>
              <a:rPr lang="zh-CN" altLang="en-US" sz="2400">
                <a:sym typeface="+mn-ea"/>
              </a:rPr>
              <a:t>）</a:t>
            </a:r>
            <a:r>
              <a:rPr sz="2400">
                <a:sym typeface="+mn-ea"/>
              </a:rPr>
              <a:t>多裂纹事务所代表</a:t>
            </a:r>
            <a:r>
              <a:rPr lang="zh-CN" altLang="en-US" sz="2400">
                <a:sym typeface="+mn-ea"/>
              </a:rPr>
              <a:t>——</a:t>
            </a:r>
            <a:r>
              <a:rPr lang="zh-CN" altLang="en-US" sz="2400">
                <a:sym typeface="+mn-ea"/>
              </a:rPr>
              <a:t>浮士德（</a:t>
            </a:r>
            <a:r>
              <a:rPr lang="zh-CN" sz="2400">
                <a:sym typeface="+mn-ea"/>
              </a:rPr>
              <a:t>多裂浮</a:t>
            </a:r>
            <a:r>
              <a:rPr lang="zh-CN" altLang="en-US" sz="2400">
                <a:sym typeface="+mn-ea"/>
              </a:rPr>
              <a:t>）</a:t>
            </a:r>
            <a:endParaRPr lang="zh-CN" altLang="en-US" sz="2400">
              <a:sym typeface="+mn-ea"/>
            </a:endParaRPr>
          </a:p>
          <a:p>
            <a:endParaRPr lang="en-US" altLang="zh-CN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138948" y="386125"/>
            <a:ext cx="1607820" cy="521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简要介绍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圆形  5"/>
          <p:cNvSpPr/>
          <p:nvPr/>
        </p:nvSpPr>
        <p:spPr bwMode="auto">
          <a:xfrm>
            <a:off x="484682" y="390726"/>
            <a:ext cx="612000" cy="612000"/>
          </a:xfrm>
          <a:prstGeom prst="ellipse">
            <a:avLst/>
          </a:prstGeom>
          <a:solidFill>
            <a:srgbClr val="709CB4"/>
          </a:solidFill>
          <a:ln w="95250">
            <a:noFill/>
          </a:ln>
          <a:effectLst>
            <a:outerShdw blurRad="381000" dist="304800" dir="8100000" algn="tr" rotWithShape="0">
              <a:prstClr val="black">
                <a:alpha val="1000"/>
              </a:prstClr>
            </a:outerShdw>
          </a:effectLst>
        </p:spPr>
        <p:txBody>
          <a:bodyPr vert="horz" wrap="square" lIns="0" tIns="45720" rIns="0" bIns="45720" numCol="1" anchor="ctr" anchorCtr="0" compatLnSpc="1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4505" y="1000760"/>
            <a:ext cx="1170749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2.</a:t>
            </a:r>
            <a:r>
              <a:rPr lang="zh-CN" altLang="en-US" sz="2400">
                <a:sym typeface="+mn-ea"/>
              </a:rPr>
              <a:t>候选人格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（</a:t>
            </a:r>
            <a:r>
              <a:rPr lang="en-US" altLang="zh-CN" sz="2400">
                <a:sym typeface="+mn-ea"/>
              </a:rPr>
              <a:t>1</a:t>
            </a:r>
            <a:r>
              <a:rPr lang="zh-CN" altLang="en-US" sz="2400">
                <a:sym typeface="+mn-ea"/>
              </a:rPr>
              <a:t>）</a:t>
            </a:r>
            <a:r>
              <a:rPr lang="zh-CN" sz="2400">
                <a:sym typeface="+mn-ea"/>
              </a:rPr>
              <a:t>脑叶公司</a:t>
            </a:r>
            <a:r>
              <a:rPr lang="en-US" altLang="zh-CN" sz="2400">
                <a:sym typeface="+mn-ea"/>
              </a:rPr>
              <a:t>EGO::</a:t>
            </a:r>
            <a:r>
              <a:rPr lang="zh-CN" altLang="en-US" sz="2400">
                <a:sym typeface="+mn-ea"/>
              </a:rPr>
              <a:t>悔恨——浮士德（悔恨浮）（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）裴阔德号</a:t>
            </a:r>
            <a:r>
              <a:rPr lang="en-US" altLang="zh-CN" sz="2400">
                <a:sym typeface="+mn-ea"/>
              </a:rPr>
              <a:t>——</a:t>
            </a:r>
            <a:r>
              <a:rPr lang="zh-CN" altLang="en-US" sz="2400">
                <a:sym typeface="+mn-ea"/>
              </a:rPr>
              <a:t>以实玛丽（船玛）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（</a:t>
            </a:r>
            <a:r>
              <a:rPr lang="en-US" altLang="zh-CN" sz="2400">
                <a:sym typeface="+mn-ea"/>
              </a:rPr>
              <a:t>3</a:t>
            </a:r>
            <a:r>
              <a:rPr lang="zh-CN" altLang="en-US" sz="2400">
                <a:sym typeface="+mn-ea"/>
              </a:rPr>
              <a:t>）</a:t>
            </a:r>
            <a:r>
              <a:rPr lang="en-US" altLang="zh-CN" sz="2400">
                <a:sym typeface="+mn-ea"/>
              </a:rPr>
              <a:t>R</a:t>
            </a:r>
            <a:r>
              <a:rPr lang="zh-CN" altLang="en-US" sz="2400">
                <a:sym typeface="+mn-ea"/>
              </a:rPr>
              <a:t>公司——希斯克利夫（兔子）（</a:t>
            </a:r>
            <a:r>
              <a:rPr lang="en-US" altLang="zh-CN" sz="2400">
                <a:sym typeface="+mn-ea"/>
              </a:rPr>
              <a:t>4</a:t>
            </a:r>
            <a:r>
              <a:rPr lang="zh-CN" altLang="en-US" sz="2400">
                <a:sym typeface="+mn-ea"/>
              </a:rPr>
              <a:t>）</a:t>
            </a:r>
            <a:r>
              <a:rPr lang="en-US" altLang="zh-CN" sz="2400">
                <a:sym typeface="+mn-ea"/>
              </a:rPr>
              <a:t>Seven</a:t>
            </a:r>
            <a:r>
              <a:rPr lang="zh-CN" altLang="en-US" sz="2400">
                <a:sym typeface="+mn-ea"/>
              </a:rPr>
              <a:t>协会——浮士德（七浮）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（</a:t>
            </a:r>
            <a:r>
              <a:rPr lang="en-US" altLang="zh-CN" sz="2400">
                <a:sym typeface="+mn-ea"/>
              </a:rPr>
              <a:t>5</a:t>
            </a:r>
            <a:r>
              <a:rPr lang="zh-CN" altLang="en-US" sz="2400">
                <a:sym typeface="+mn-ea"/>
              </a:rPr>
              <a:t>）</a:t>
            </a:r>
            <a:r>
              <a:rPr lang="zh-CN" sz="2400">
                <a:sym typeface="+mn-ea"/>
              </a:rPr>
              <a:t>脑叶公司</a:t>
            </a:r>
            <a:r>
              <a:rPr lang="en-US" altLang="zh-CN" sz="2400">
                <a:sym typeface="+mn-ea"/>
              </a:rPr>
              <a:t>EGO::</a:t>
            </a:r>
            <a:r>
              <a:rPr lang="zh-CN" altLang="en-US" sz="2400">
                <a:sym typeface="+mn-ea"/>
              </a:rPr>
              <a:t>赤瞳</a:t>
            </a:r>
            <a:r>
              <a:rPr lang="en-US" altLang="zh-CN" sz="2400">
                <a:sym typeface="+mn-ea"/>
              </a:rPr>
              <a:t>&amp;</a:t>
            </a:r>
            <a:r>
              <a:rPr lang="zh-CN" altLang="en-US" sz="2400">
                <a:sym typeface="+mn-ea"/>
              </a:rPr>
              <a:t>忏悔——良秀（蜘蛛良）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（</a:t>
            </a:r>
            <a:r>
              <a:rPr lang="en-US" altLang="zh-CN" sz="2400">
                <a:sym typeface="+mn-ea"/>
              </a:rPr>
              <a:t>6</a:t>
            </a:r>
            <a:r>
              <a:rPr lang="zh-CN" altLang="en-US" sz="2400">
                <a:sym typeface="+mn-ea"/>
              </a:rPr>
              <a:t>）</a:t>
            </a:r>
            <a:r>
              <a:rPr lang="zh-CN" sz="2400">
                <a:sym typeface="+mn-ea"/>
              </a:rPr>
              <a:t>脑叶公司</a:t>
            </a:r>
            <a:r>
              <a:rPr lang="en-US" altLang="zh-CN" sz="2400">
                <a:sym typeface="+mn-ea"/>
              </a:rPr>
              <a:t>EGO::</a:t>
            </a:r>
            <a:r>
              <a:rPr lang="zh-CN" altLang="en-US" sz="2400">
                <a:sym typeface="+mn-ea"/>
              </a:rPr>
              <a:t>庄严宣告——李箱（蝶</a:t>
            </a:r>
            <a:r>
              <a:rPr lang="zh-CN" altLang="en-US" sz="2400">
                <a:sym typeface="+mn-ea"/>
              </a:rPr>
              <a:t>箱）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3.</a:t>
            </a:r>
            <a:r>
              <a:rPr lang="zh-CN" altLang="en-US" sz="2400">
                <a:sym typeface="+mn-ea"/>
              </a:rPr>
              <a:t>其他人格也可以上，但是效果肯定不如上面的。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4.</a:t>
            </a:r>
            <a:r>
              <a:rPr lang="zh-CN" altLang="en-US" sz="2400">
                <a:sym typeface="+mn-ea"/>
              </a:rPr>
              <a:t>推荐</a:t>
            </a:r>
            <a:r>
              <a:rPr lang="en-US" altLang="zh-CN" sz="2400">
                <a:sym typeface="+mn-ea"/>
              </a:rPr>
              <a:t>EGO</a:t>
            </a:r>
            <a:r>
              <a:rPr lang="zh-CN" altLang="en-US" sz="2400">
                <a:sym typeface="+mn-ea"/>
              </a:rPr>
              <a:t>（最好四破）：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浮士德</a:t>
            </a:r>
            <a:r>
              <a:rPr lang="en-US" altLang="zh-CN" sz="2400">
                <a:sym typeface="+mn-ea"/>
              </a:rPr>
              <a:t>——</a:t>
            </a:r>
            <a:r>
              <a:rPr lang="zh-CN" altLang="en-US" sz="2400">
                <a:sym typeface="+mn-ea"/>
              </a:rPr>
              <a:t>液袋（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必备</a:t>
            </a:r>
            <a:r>
              <a:rPr lang="zh-CN" altLang="en-US" sz="2400">
                <a:sym typeface="+mn-ea"/>
              </a:rPr>
              <a:t>），李箱</a:t>
            </a:r>
            <a:r>
              <a:rPr lang="en-US" altLang="zh-CN" sz="2400">
                <a:sym typeface="+mn-ea"/>
              </a:rPr>
              <a:t>——</a:t>
            </a:r>
            <a:r>
              <a:rPr lang="zh-CN" altLang="en-US" sz="2400">
                <a:sym typeface="+mn-ea"/>
              </a:rPr>
              <a:t>狐雨，奥提斯</a:t>
            </a:r>
            <a:r>
              <a:rPr lang="en-US" altLang="zh-CN" sz="2400">
                <a:sym typeface="+mn-ea"/>
              </a:rPr>
              <a:t>——</a:t>
            </a:r>
            <a:r>
              <a:rPr lang="zh-CN" altLang="en-US" sz="2400">
                <a:sym typeface="+mn-ea"/>
              </a:rPr>
              <a:t>拘束，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奥提斯</a:t>
            </a:r>
            <a:r>
              <a:rPr lang="en-US" altLang="zh-CN" sz="2400">
                <a:sym typeface="+mn-ea"/>
              </a:rPr>
              <a:t>——</a:t>
            </a:r>
            <a:r>
              <a:rPr lang="zh-CN" altLang="en-US" sz="2400">
                <a:sym typeface="+mn-ea"/>
              </a:rPr>
              <a:t>黑檀木（</a:t>
            </a:r>
            <a:r>
              <a:rPr lang="zh-CN" altLang="en-US" sz="2400">
                <a:sym typeface="+mn-ea"/>
              </a:rPr>
              <a:t>苹果），以实玛利</a:t>
            </a:r>
            <a:r>
              <a:rPr lang="en-US" altLang="zh-CN" sz="2400">
                <a:sym typeface="+mn-ea"/>
              </a:rPr>
              <a:t>——</a:t>
            </a:r>
            <a:r>
              <a:rPr lang="zh-CN" altLang="en-US" sz="2400">
                <a:sym typeface="+mn-ea"/>
              </a:rPr>
              <a:t>盲目，希斯克里夫</a:t>
            </a:r>
            <a:r>
              <a:rPr lang="en-US" altLang="zh-CN" sz="2400">
                <a:sym typeface="+mn-ea"/>
              </a:rPr>
              <a:t>——</a:t>
            </a:r>
            <a:r>
              <a:rPr lang="zh-CN" altLang="en-US" sz="2400">
                <a:sym typeface="+mn-ea"/>
              </a:rPr>
              <a:t>拘束</a:t>
            </a:r>
            <a:endParaRPr lang="zh-CN" altLang="en-US" sz="2400"/>
          </a:p>
          <a:p>
            <a:endParaRPr lang="en-US" altLang="zh-CN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138948" y="386125"/>
            <a:ext cx="5161280" cy="521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简要介绍：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目前支持的人格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如下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圆形  5"/>
          <p:cNvSpPr/>
          <p:nvPr/>
        </p:nvSpPr>
        <p:spPr bwMode="auto">
          <a:xfrm>
            <a:off x="484682" y="390726"/>
            <a:ext cx="612000" cy="612000"/>
          </a:xfrm>
          <a:prstGeom prst="ellipse">
            <a:avLst/>
          </a:prstGeom>
          <a:solidFill>
            <a:srgbClr val="709CB4"/>
          </a:solidFill>
          <a:ln w="95250">
            <a:noFill/>
          </a:ln>
          <a:effectLst>
            <a:outerShdw blurRad="381000" dist="304800" dir="8100000" algn="tr" rotWithShape="0">
              <a:prstClr val="black">
                <a:alpha val="1000"/>
              </a:prstClr>
            </a:outerShdw>
          </a:effectLst>
        </p:spPr>
        <p:txBody>
          <a:bodyPr vert="horz" wrap="square" lIns="0" tIns="45720" rIns="0" bIns="45720" numCol="1" anchor="ctr" anchorCtr="0" compatLnSpc="1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96203" y="1181100"/>
            <a:ext cx="6143625" cy="449580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318568" y="1181100"/>
            <a:ext cx="1438275" cy="21717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318885" y="3495358"/>
            <a:ext cx="1428750" cy="216217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7788910" y="1181100"/>
            <a:ext cx="1447800" cy="215265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9313545" y="1171258"/>
            <a:ext cx="1447800" cy="216217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6"/>
          <a:stretch>
            <a:fillRect/>
          </a:stretch>
        </p:blipFill>
        <p:spPr>
          <a:xfrm>
            <a:off x="7826058" y="3495358"/>
            <a:ext cx="1419225" cy="214312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7"/>
          <a:stretch>
            <a:fillRect/>
          </a:stretch>
        </p:blipFill>
        <p:spPr>
          <a:xfrm>
            <a:off x="9324340" y="3495358"/>
            <a:ext cx="1428750" cy="2143125"/>
          </a:xfrm>
          <a:prstGeom prst="rect">
            <a:avLst/>
          </a:prstGeom>
        </p:spPr>
      </p:pic>
      <p:pic>
        <p:nvPicPr>
          <p:cNvPr id="2" name="Picture 1"/>
          <p:cNvPicPr/>
          <p:nvPr/>
        </p:nvPicPr>
        <p:blipFill>
          <a:blip r:embed="rId8"/>
          <a:stretch>
            <a:fillRect/>
          </a:stretch>
        </p:blipFill>
        <p:spPr>
          <a:xfrm>
            <a:off x="10837863" y="1171258"/>
            <a:ext cx="14573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138948" y="386125"/>
            <a:ext cx="3182620" cy="521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简要介绍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-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我的配队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圆形  5"/>
          <p:cNvSpPr/>
          <p:nvPr/>
        </p:nvSpPr>
        <p:spPr bwMode="auto">
          <a:xfrm>
            <a:off x="484682" y="390726"/>
            <a:ext cx="612000" cy="612000"/>
          </a:xfrm>
          <a:prstGeom prst="ellipse">
            <a:avLst/>
          </a:prstGeom>
          <a:solidFill>
            <a:srgbClr val="709CB4"/>
          </a:solidFill>
          <a:ln w="95250">
            <a:noFill/>
          </a:ln>
          <a:effectLst>
            <a:outerShdw blurRad="381000" dist="304800" dir="8100000" algn="tr" rotWithShape="0">
              <a:prstClr val="black">
                <a:alpha val="1000"/>
              </a:prstClr>
            </a:outerShdw>
          </a:effectLst>
        </p:spPr>
        <p:txBody>
          <a:bodyPr vert="horz" wrap="square" lIns="0" tIns="45720" rIns="0" bIns="45720" numCol="1" anchor="ctr" anchorCtr="0" compatLnSpc="1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096645" y="908050"/>
            <a:ext cx="10013950" cy="5854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2696037" y="1551776"/>
            <a:ext cx="6798657" cy="3754449"/>
            <a:chOff x="2697184" y="1209014"/>
            <a:chExt cx="6798657" cy="3754449"/>
          </a:xfrm>
        </p:grpSpPr>
        <p:sp>
          <p:nvSpPr>
            <p:cNvPr id="9" name="文本框 24"/>
            <p:cNvSpPr txBox="1"/>
            <p:nvPr/>
          </p:nvSpPr>
          <p:spPr>
            <a:xfrm>
              <a:off x="4631571" y="2709575"/>
              <a:ext cx="2931160" cy="9220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algn="ctr">
                <a:defRPr sz="60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zh-CN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如何</a:t>
              </a:r>
              <a:r>
                <a:rPr lang="zh-CN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使用</a:t>
              </a:r>
              <a:endParaRPr lang="zh-CN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697184" y="4249431"/>
              <a:ext cx="6798657" cy="71368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>
                  <a:solidFill>
                    <a:schemeClr val="tx2"/>
                  </a:solidFill>
                  <a:latin typeface="Open Sans Light"/>
                  <a:cs typeface="Open Sans Light"/>
                </a:defRPr>
              </a:lvl1pPr>
            </a:lstStyle>
            <a:p>
              <a:pPr algn="ctr">
                <a:lnSpc>
                  <a:spcPct val="150000"/>
                </a:lnSpc>
              </a:pPr>
              <a:endPara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651675" y="4963463"/>
              <a:ext cx="890944" cy="0"/>
            </a:xfrm>
            <a:prstGeom prst="line">
              <a:avLst/>
            </a:prstGeom>
            <a:ln w="31750">
              <a:solidFill>
                <a:srgbClr val="709C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5445681" y="1209014"/>
              <a:ext cx="1302932" cy="1302932"/>
            </a:xfrm>
            <a:prstGeom prst="ellipse">
              <a:avLst/>
            </a:prstGeom>
            <a:solidFill>
              <a:srgbClr val="709CB4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spcBef>
                  <a:spcPts val="1000"/>
                </a:spcBef>
                <a:buFont typeface="Arial" panose="020B0604020202020204" pitchFamily="34" charset="0"/>
                <a:buNone/>
              </a:pPr>
              <a:r>
                <a:rPr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4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138948" y="386125"/>
            <a:ext cx="4457700" cy="521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如何使用——基础环境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配置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圆形  5"/>
          <p:cNvSpPr/>
          <p:nvPr/>
        </p:nvSpPr>
        <p:spPr bwMode="auto">
          <a:xfrm>
            <a:off x="484682" y="390726"/>
            <a:ext cx="612000" cy="612000"/>
          </a:xfrm>
          <a:prstGeom prst="ellipse">
            <a:avLst/>
          </a:prstGeom>
          <a:solidFill>
            <a:srgbClr val="709CB4"/>
          </a:solidFill>
          <a:ln w="95250">
            <a:noFill/>
          </a:ln>
          <a:effectLst>
            <a:outerShdw blurRad="381000" dist="304800" dir="8100000" algn="tr" rotWithShape="0">
              <a:prstClr val="black">
                <a:alpha val="1000"/>
              </a:prstClr>
            </a:outerShdw>
          </a:effectLst>
        </p:spPr>
        <p:txBody>
          <a:bodyPr vert="horz" wrap="square" lIns="0" tIns="45720" rIns="0" bIns="45720" numCol="1" anchor="ctr" anchorCtr="0" compatLnSpc="1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1720" y="1002665"/>
            <a:ext cx="100031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</a:t>
            </a:r>
            <a:r>
              <a:rPr lang="zh-CN" altLang="en-US" sz="2400"/>
              <a:t>打开边狱巴士这款游戏，并且将游戏语言调成</a:t>
            </a:r>
            <a:r>
              <a:rPr lang="zh-CN" altLang="en-US" sz="2400">
                <a:solidFill>
                  <a:srgbClr val="FF0000"/>
                </a:solidFill>
              </a:rPr>
              <a:t>英文</a:t>
            </a:r>
            <a:r>
              <a:rPr lang="zh-CN" altLang="en-US" sz="2400"/>
              <a:t>，如果有汉化的记得关闭汉化后使用。</a:t>
            </a:r>
            <a:endParaRPr lang="zh-CN" altLang="en-US" sz="2400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061720" y="2015490"/>
            <a:ext cx="10565765" cy="1130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/>
              <a:t>2.</a:t>
            </a:r>
            <a:r>
              <a:rPr lang="zh-CN" altLang="en-US" sz="2400"/>
              <a:t>将屏幕缩放调成</a:t>
            </a:r>
            <a:r>
              <a:rPr lang="en-US" altLang="zh-CN" sz="2400"/>
              <a:t>100%</a:t>
            </a:r>
            <a:r>
              <a:rPr lang="zh-CN" altLang="en-US" sz="2400"/>
              <a:t>，显示器分辨率调成</a:t>
            </a:r>
            <a:r>
              <a:rPr lang="en-US" altLang="zh-CN" sz="2400"/>
              <a:t>1920x1080</a:t>
            </a:r>
            <a:r>
              <a:rPr lang="zh-CN" altLang="en-US" sz="2400"/>
              <a:t>，游戏窗口分辨率调成</a:t>
            </a:r>
            <a:r>
              <a:rPr lang="en-US" altLang="zh-CN" sz="2400"/>
              <a:t>1600x900</a:t>
            </a:r>
            <a:r>
              <a:rPr lang="zh-CN" altLang="en-US" sz="2400"/>
              <a:t>，其他缩放比例和分辨率能否使用尚未确定，我本人用的是</a:t>
            </a:r>
            <a:r>
              <a:rPr lang="en-US" altLang="zh-CN" sz="2400"/>
              <a:t>320x240</a:t>
            </a:r>
            <a:r>
              <a:rPr lang="zh-CN" altLang="en-US" sz="2400"/>
              <a:t>，如果你不确定游戏窗口分辨率需要调成多少，</a:t>
            </a:r>
            <a:r>
              <a:rPr lang="zh-CN" altLang="en-US" sz="2400">
                <a:solidFill>
                  <a:srgbClr val="FF0000"/>
                </a:solidFill>
              </a:rPr>
              <a:t>脚本会自动帮你调整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061720" y="4349750"/>
            <a:ext cx="10565765" cy="613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/>
              <a:t>4.</a:t>
            </a:r>
            <a:r>
              <a:rPr lang="zh-CN" altLang="en-US" sz="2400"/>
              <a:t>将游戏画质设置成如</a:t>
            </a:r>
            <a:r>
              <a:rPr lang="zh-CN" altLang="en-US" sz="2400"/>
              <a:t>右图</a:t>
            </a:r>
            <a:r>
              <a:rPr lang="zh-CN" altLang="en-US" sz="2400"/>
              <a:t>所示：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1061720" y="3465195"/>
            <a:ext cx="10565765" cy="10198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>
                <a:solidFill>
                  <a:schemeClr val="tx1"/>
                </a:solidFill>
              </a:rPr>
              <a:t>3.</a:t>
            </a:r>
            <a:r>
              <a:rPr lang="zh-CN" altLang="en-US" sz="2400">
                <a:solidFill>
                  <a:schemeClr val="tx1"/>
                </a:solidFill>
              </a:rPr>
              <a:t>将播报员换成</a:t>
            </a:r>
            <a:r>
              <a:rPr lang="zh-CN" altLang="en-US" sz="2400">
                <a:solidFill>
                  <a:srgbClr val="FF0000"/>
                </a:solidFill>
              </a:rPr>
              <a:t>但丁</a:t>
            </a:r>
            <a:r>
              <a:rPr lang="zh-CN" altLang="en-US" sz="2400">
                <a:solidFill>
                  <a:schemeClr val="tx1"/>
                </a:solidFill>
              </a:rPr>
              <a:t>，因为它的播报窗口出现时间最短，其他播报员的播报窗口可能会遮挡关键信息。</a:t>
            </a:r>
            <a:endParaRPr lang="zh-CN" altLang="en-US" sz="2400">
              <a:solidFill>
                <a:schemeClr val="tx1"/>
              </a:solidFill>
            </a:endParaRPr>
          </a:p>
        </p:txBody>
      </p:sp>
      <p:pic>
        <p:nvPicPr>
          <p:cNvPr id="11" name="图片 10" descr="2cb884cbdf3159027fb4cd572fd7cbb7_7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525" y="3839210"/>
            <a:ext cx="6390640" cy="3018790"/>
          </a:xfrm>
          <a:prstGeom prst="rect">
            <a:avLst/>
          </a:prstGeom>
        </p:spPr>
      </p:pic>
      <p:pic>
        <p:nvPicPr>
          <p:cNvPr id="14" name="图片 13" descr="9d2b73aa03951091046cb9b0db59baf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0185" y="4803775"/>
            <a:ext cx="1364615" cy="196024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COMMONDATA" val="eyJjb3VudCI6MSwiaGRpZCI6ImYxZmViMzQ4NjJiM2YxMTkyMzJlYjUwZmEzMGE5NGVmIiwidXNlckNvdW50IjoxfQ=="/>
  <p:tag name="commondata" val="eyJjb3VudCI6MiwiaGRpZCI6ImJjZTZiZDhiYTMzZDhjNzk0NGNiYWE4NWIxYjcxZjFmIiwidXNlckNvdW50Ijox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qjnahbg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1683</Words>
  <Application>WPS Presentation</Application>
  <PresentationFormat>宽屏</PresentationFormat>
  <Paragraphs>156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Lato</vt:lpstr>
      <vt:lpstr>Segoe Print</vt:lpstr>
      <vt:lpstr>DIN-BlackItalic</vt:lpstr>
      <vt:lpstr>Open Sans Light</vt:lpstr>
      <vt:lpstr>Times New Roman</vt:lpstr>
      <vt:lpstr>Segoe UI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Sheng xia</dc:creator>
  <cp:lastModifiedBy>friefrank</cp:lastModifiedBy>
  <cp:revision>36</cp:revision>
  <dcterms:created xsi:type="dcterms:W3CDTF">2024-06-10T16:03:00Z</dcterms:created>
  <dcterms:modified xsi:type="dcterms:W3CDTF">2024-09-28T05:28:54Z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58BC3A31585F46BBB869637360833C0A_12</vt:lpwstr>
  </property>
  <property fmtid="{D5CDD505-2E9C-101B-9397-08002B2CF9AE}" pid="3" name="KSOProductBuildVer">
    <vt:lpwstr>1033-12.2.0.18283</vt:lpwstr>
  </property>
  <property fmtid="{D5CDD505-2E9C-101B-9397-08002B2CF9AE}" pid="4" name="KSOTemplateUUID">
    <vt:lpwstr>v1.0_mb_PUU0IBjpEmRbt2JAqFoD1A==</vt:lpwstr>
  </property>
</Properties>
</file>