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301" r:id="rId44"/>
    <p:sldId id="299" r:id="rId45"/>
    <p:sldId id="300" r:id="rId46"/>
    <p:sldId id="302" r:id="rId47"/>
    <p:sldId id="303" r:id="rId48"/>
    <p:sldId id="305" r:id="rId49"/>
    <p:sldId id="306" r:id="rId50"/>
    <p:sldId id="304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292" r:id="rId7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301"/>
            <p14:sldId id="299"/>
            <p14:sldId id="300"/>
            <p14:sldId id="302"/>
            <p14:sldId id="303"/>
            <p14:sldId id="305"/>
            <p14:sldId id="306"/>
            <p14:sldId id="304"/>
            <p14:sldId id="307"/>
            <p14:sldId id="308"/>
            <p14:sldId id="309"/>
            <p14:sldId id="310"/>
            <p14:sldId id="311"/>
          </p14:sldIdLst>
        </p14:section>
        <p14:section name="常用工具" id="{26A46504-5A7E-024D-AB7A-E26E4F4094A2}">
          <p14:sldIdLst>
            <p14:sldId id="312"/>
          </p14:sldIdLst>
        </p14:section>
        <p14:section name="表单" id="{CD9D1D58-0709-4C45-A2E8-DED1EBA0BF90}">
          <p14:sldIdLst>
            <p14:sldId id="313"/>
            <p14:sldId id="314"/>
          </p14:sldIdLst>
        </p14:section>
        <p14:section name="jQuery&amp;ajax" id="{B1785341-0250-474C-8FFC-2C868FE8CCDB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提高js编程效率" id="{6B8490A7-BE11-B144-94F7-178ADA5CD54F}">
          <p14:sldIdLst>
            <p14:sldId id="321"/>
            <p14:sldId id="322"/>
            <p14:sldId id="323"/>
          </p14:sldIdLst>
        </p14:section>
        <p14:section name="桌面应用开发" id="{A1FDD0D6-AE25-264D-BF0C-18BF130F57F9}">
          <p14:sldIdLst>
            <p14:sldId id="324"/>
            <p14:sldId id="325"/>
          </p14:sldIdLst>
        </p14:section>
        <p14:section name="网络" id="{2B952D6F-4FEA-EC47-94D4-F77749AEB348}">
          <p14:sldIdLst>
            <p14:sldId id="326"/>
            <p14:sldId id="327"/>
            <p14:sldId id="328"/>
            <p14:sldId id="329"/>
            <p14:sldId id="330"/>
            <p14:sldId id="331"/>
            <p14:sldId id="332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9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printerSettings" Target="printerSettings/printerSettings1.bin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7/25/16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7/25/16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7/25/16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7/25/16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ter/HTML5Course20160612/tree/master/20160628/WhatAreYou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editor.baidu.com/website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oyuoms7711.looyu.com/chat/chat/p.do?c=20000695&amp;f=10050542ID&amp;g=10054882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前端教学记录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600641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透明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Are You</a:t>
            </a:r>
            <a:r>
              <a:rPr kumimoji="1" lang="zh-CN" altLang="en-US" dirty="0" smtClean="0"/>
              <a:t>游戏实例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源码参考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https://github.com/plter/HTML5Course20160612/tree/master/20160628/</a:t>
            </a:r>
            <a:r>
              <a:rPr kumimoji="1" lang="en-US" altLang="zh-CN" dirty="0" smtClean="0">
                <a:hlinkClick r:id="rId2"/>
              </a:rPr>
              <a:t>WhatAreYou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6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简易画板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新浪微博头像裁剪工具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图表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绘制折线图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绘制柱状图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绘制饼形图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8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Video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标签播放视频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呈现播放的视频</a:t>
            </a:r>
            <a:endParaRPr kumimoji="1" lang="en-US" altLang="zh-CN" dirty="0" smtClean="0"/>
          </a:p>
          <a:p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全屏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95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摄像头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呈现摄像头画面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13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测试碰撞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游戏中图形测试碰撞原理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图片像素级测试碰撞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08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1886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6204"/>
            <a:ext cx="8229600" cy="1872193"/>
          </a:xfrm>
        </p:spPr>
        <p:txBody>
          <a:bodyPr/>
          <a:lstStyle/>
          <a:p>
            <a:r>
              <a:rPr kumimoji="1" lang="zh-CN" altLang="en-US" dirty="0" smtClean="0"/>
              <a:t>播放视频时呈现彩色与黑白两个画面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照像机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根据数据生成柱状图，</a:t>
            </a:r>
            <a:r>
              <a:rPr kumimoji="1" lang="en-US" altLang="en-US" dirty="0" smtClean="0"/>
              <a:t>如下所示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70908" y="2639037"/>
            <a:ext cx="5894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dirty="0"/>
              <a:t>{</a:t>
            </a:r>
            <a:r>
              <a:rPr lang="pl-PL" altLang="zh-CN" b="1" dirty="0"/>
              <a:t>"</a:t>
            </a:r>
            <a:r>
              <a:rPr lang="pl-PL" altLang="zh-CN" b="1" dirty="0" err="1"/>
              <a:t>html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90,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89,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10},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css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96,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5},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js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98,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4}}</a:t>
            </a:r>
            <a:endParaRPr kumimoji="1" lang="zh-CN" altLang="en-US" dirty="0"/>
          </a:p>
        </p:txBody>
      </p:sp>
      <p:pic>
        <p:nvPicPr>
          <p:cNvPr id="5" name="图片 4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50" y="4424836"/>
            <a:ext cx="3366568" cy="2448413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274574" y="3562367"/>
            <a:ext cx="0" cy="66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应用缓存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Cookie</a:t>
            </a:r>
          </a:p>
          <a:p>
            <a:r>
              <a:rPr kumimoji="1" lang="en-US" altLang="zh-CN" dirty="0" err="1" smtClean="0"/>
              <a:t>LocalStorage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SessionStorage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663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使用百度开源编辑器</a:t>
            </a:r>
            <a:r>
              <a:rPr kumimoji="1" lang="en-US" altLang="zh-CN" dirty="0" err="1" smtClean="0"/>
              <a:t>Ueditor</a:t>
            </a:r>
            <a:r>
              <a:rPr kumimoji="1" lang="zh-CN" altLang="en-US" dirty="0" smtClean="0"/>
              <a:t>开发离线编辑器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http://ueditor.baidu.com/website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65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Grunt</a:t>
            </a:r>
            <a:r>
              <a:rPr kumimoji="1" lang="zh-CN" altLang="en-US" dirty="0" smtClean="0"/>
              <a:t>工具介绍与安装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Nodejs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Grunt</a:t>
            </a:r>
          </a:p>
          <a:p>
            <a:r>
              <a:rPr kumimoji="1" lang="zh-CN" altLang="en-US" dirty="0" smtClean="0"/>
              <a:t>编译百度</a:t>
            </a:r>
            <a:r>
              <a:rPr kumimoji="1" lang="en-US" altLang="zh-CN" dirty="0" err="1" smtClean="0"/>
              <a:t>Ueditor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577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IndexedDB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连接db</a:t>
            </a:r>
            <a:endParaRPr kumimoji="1" lang="en-US" altLang="en-US" dirty="0" smtClean="0"/>
          </a:p>
          <a:p>
            <a:r>
              <a:rPr kumimoji="1" lang="en-US" altLang="en-US" dirty="0" smtClean="0"/>
              <a:t>数据库升级介绍</a:t>
            </a:r>
          </a:p>
          <a:p>
            <a:r>
              <a:rPr kumimoji="1" lang="en-US" altLang="en-US" dirty="0" err="1" smtClean="0"/>
              <a:t>创建ObjectStore</a:t>
            </a:r>
            <a:r>
              <a:rPr kumimoji="1" lang="en-US" altLang="en-US" dirty="0" smtClean="0"/>
              <a:t>(</a:t>
            </a:r>
            <a:r>
              <a:rPr kumimoji="1" lang="en-US" altLang="en-US" dirty="0" err="1" smtClean="0"/>
              <a:t>createObjectStore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创建索引键(</a:t>
            </a:r>
            <a:r>
              <a:rPr kumimoji="1" lang="en-US" altLang="en-US" dirty="0" err="1" smtClean="0"/>
              <a:t>createIndex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写入数据</a:t>
            </a:r>
          </a:p>
          <a:p>
            <a:r>
              <a:rPr kumimoji="1" lang="en-US" altLang="en-US" dirty="0" smtClean="0"/>
              <a:t>读取数据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3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记帐本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4198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效果如下</a:t>
            </a:r>
            <a:endParaRPr kumimoji="1" lang="zh-CN" altLang="en-US" dirty="0"/>
          </a:p>
        </p:txBody>
      </p:sp>
      <p:pic>
        <p:nvPicPr>
          <p:cNvPr id="4" name="图片 3" descr="Untitl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05" y="2339671"/>
            <a:ext cx="7010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的安装与使用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Sass</a:t>
            </a:r>
            <a:r>
              <a:rPr kumimoji="1" lang="zh-CN" altLang="en-US" dirty="0" smtClean="0"/>
              <a:t>的安装与使用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434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表单提交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入门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方式提交表单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方式提交表单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120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通过表单提交两个数字到服务器，服务器端相加并返回结果到页面中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98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直接添加，如</a:t>
            </a:r>
            <a:r>
              <a:rPr kumimoji="1" lang="en-US" altLang="zh-CN" dirty="0" smtClean="0"/>
              <a:t> $(“.</a:t>
            </a:r>
            <a:r>
              <a:rPr kumimoji="1" lang="en-US" altLang="zh-CN" dirty="0" err="1" smtClean="0"/>
              <a:t>btn</a:t>
            </a:r>
            <a:r>
              <a:rPr kumimoji="1" lang="en-US" altLang="zh-CN" dirty="0" smtClean="0"/>
              <a:t>”).click(function(event){})</a:t>
            </a:r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bind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unbind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off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/>
          </a:p>
          <a:p>
            <a:pPr marL="514350" indent="-457200"/>
            <a:r>
              <a:rPr kumimoji="1" lang="zh-CN" altLang="en-US" dirty="0" smtClean="0"/>
              <a:t>操作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样式</a:t>
            </a:r>
            <a:endParaRPr kumimoji="1" lang="en-US" altLang="zh-CN" dirty="0" smtClean="0"/>
          </a:p>
          <a:p>
            <a:pPr marL="514350" indent="-457200"/>
            <a:r>
              <a:rPr kumimoji="1" lang="zh-CN" altLang="en-US" dirty="0" smtClean="0"/>
              <a:t>动画效果</a:t>
            </a:r>
            <a:endParaRPr kumimoji="1" lang="en-US" altLang="zh-CN" dirty="0" smtClean="0"/>
          </a:p>
          <a:p>
            <a:pPr marL="514350" indent="-457200"/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插件开发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011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写个</a:t>
            </a:r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2D</a:t>
            </a:r>
            <a:r>
              <a:rPr kumimoji="1" lang="zh-CN" altLang="en-US" dirty="0" smtClean="0"/>
              <a:t>卡片插件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8218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Ajax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ajax</a:t>
            </a:r>
            <a:endParaRPr kumimoji="1" lang="en-US" altLang="zh-CN" dirty="0" smtClean="0"/>
          </a:p>
          <a:p>
            <a:r>
              <a:rPr kumimoji="1" lang="en-US" altLang="zh-CN" dirty="0" smtClean="0"/>
              <a:t>$.get</a:t>
            </a:r>
          </a:p>
          <a:p>
            <a:r>
              <a:rPr kumimoji="1" lang="en-US" altLang="zh-CN" dirty="0" smtClean="0"/>
              <a:t>$.post</a:t>
            </a:r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getJSON</a:t>
            </a:r>
            <a:endParaRPr kumimoji="1" lang="en-US" altLang="zh-CN" dirty="0" smtClean="0"/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getScript</a:t>
            </a:r>
            <a:endParaRPr kumimoji="1" lang="en-US" altLang="zh-CN" dirty="0" smtClean="0"/>
          </a:p>
          <a:p>
            <a:r>
              <a:rPr kumimoji="1" lang="en-US" altLang="zh-CN" dirty="0" smtClean="0"/>
              <a:t>.load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2079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XMLHttpRequest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异步加载数据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方式通信</a:t>
            </a:r>
            <a:endParaRPr kumimoji="1" lang="en-US" altLang="zh-CN" dirty="0" smtClean="0"/>
          </a:p>
          <a:p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方式通信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0029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异步登陆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4784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跨域数据访问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Jsonp</a:t>
            </a:r>
            <a:r>
              <a:rPr kumimoji="1" lang="zh-CN" altLang="en-US" dirty="0" smtClean="0"/>
              <a:t>跨域</a:t>
            </a:r>
            <a:endParaRPr kumimoji="1" lang="en-US" altLang="zh-CN" dirty="0" smtClean="0"/>
          </a:p>
          <a:p>
            <a:r>
              <a:rPr kumimoji="1" lang="zh-CN" altLang="en-US" dirty="0" smtClean="0"/>
              <a:t>跨域数据访问原理讲解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4024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目标为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的语言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Dart</a:t>
            </a:r>
          </a:p>
          <a:p>
            <a:r>
              <a:rPr kumimoji="1" lang="en-US" altLang="zh-CN" dirty="0" err="1" smtClean="0"/>
              <a:t>CoffeeScript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Haxe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ActionScript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FlexJS</a:t>
            </a:r>
            <a:r>
              <a:rPr kumimoji="1" lang="en-US" altLang="zh-CN" dirty="0" smtClean="0"/>
              <a:t> SDK</a:t>
            </a:r>
            <a:r>
              <a:rPr kumimoji="1" lang="zh-CN" altLang="en-US" dirty="0" smtClean="0"/>
              <a:t>编译成</a:t>
            </a:r>
            <a:r>
              <a:rPr kumimoji="1" lang="en-US" altLang="zh-CN" dirty="0" err="1" smtClean="0"/>
              <a:t>js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 smtClean="0"/>
              <a:t>TypeScript</a:t>
            </a:r>
            <a:endParaRPr kumimoji="1" lang="en-US" altLang="zh-CN" dirty="0" smtClean="0"/>
          </a:p>
          <a:p>
            <a:r>
              <a:rPr kumimoji="1" lang="en-US" altLang="zh-CN" dirty="0" smtClean="0"/>
              <a:t>ES6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8051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TypeScript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9814"/>
            <a:ext cx="8229600" cy="4856350"/>
          </a:xfrm>
        </p:spPr>
        <p:txBody>
          <a:bodyPr/>
          <a:lstStyle/>
          <a:p>
            <a:r>
              <a:rPr kumimoji="1" lang="en-US" altLang="zh-CN" dirty="0" smtClean="0"/>
              <a:t>class</a:t>
            </a:r>
          </a:p>
          <a:p>
            <a:r>
              <a:rPr kumimoji="1" lang="zh-CN" altLang="en-US" dirty="0" smtClean="0"/>
              <a:t>命名空间</a:t>
            </a:r>
            <a:r>
              <a:rPr kumimoji="1" lang="en-US" altLang="zh-CN" dirty="0" smtClean="0"/>
              <a:t>namespace</a:t>
            </a:r>
          </a:p>
          <a:p>
            <a:r>
              <a:rPr kumimoji="1" lang="zh-CN" altLang="en-US" dirty="0" smtClean="0"/>
              <a:t>命名空间内导出类</a:t>
            </a:r>
            <a:r>
              <a:rPr kumimoji="1" lang="en-US" altLang="zh-CN" dirty="0" smtClean="0"/>
              <a:t>export</a:t>
            </a:r>
          </a:p>
          <a:p>
            <a:r>
              <a:rPr kumimoji="1" lang="zh-CN" altLang="en-US" dirty="0" smtClean="0"/>
              <a:t>导入类</a:t>
            </a:r>
            <a:r>
              <a:rPr kumimoji="1" lang="en-US" altLang="zh-CN" dirty="0" smtClean="0"/>
              <a:t>import</a:t>
            </a:r>
          </a:p>
          <a:p>
            <a:r>
              <a:rPr kumimoji="1" lang="zh-CN" altLang="en-US" dirty="0" smtClean="0"/>
              <a:t>成员访问控制修饰</a:t>
            </a:r>
            <a:endParaRPr kumimoji="1" lang="en-US" altLang="zh-CN" dirty="0" smtClean="0"/>
          </a:p>
          <a:p>
            <a:r>
              <a:rPr kumimoji="1" lang="zh-CN" altLang="en-US" dirty="0" smtClean="0"/>
              <a:t>构造函数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泛型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8701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ES6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类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运行</a:t>
            </a:r>
            <a:r>
              <a:rPr kumimoji="1" lang="en-US" altLang="zh-CN" dirty="0" smtClean="0"/>
              <a:t>es6</a:t>
            </a:r>
          </a:p>
          <a:p>
            <a:r>
              <a:rPr kumimoji="1" lang="en-US" altLang="zh-CN" dirty="0" smtClean="0"/>
              <a:t>Babel</a:t>
            </a:r>
            <a:r>
              <a:rPr kumimoji="1" lang="zh-CN" altLang="en-US" dirty="0" smtClean="0"/>
              <a:t>编译</a:t>
            </a:r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es5</a:t>
            </a:r>
          </a:p>
          <a:p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9235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NWJS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配置与运行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5380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开发一个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关键字的新闻订阅工具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98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系统底层网络框架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Linux </a:t>
            </a:r>
            <a:r>
              <a:rPr kumimoji="1" lang="en-US" altLang="zh-CN" dirty="0" err="1" smtClean="0"/>
              <a:t>epoll</a:t>
            </a:r>
            <a:endParaRPr kumimoji="1" lang="en-US" altLang="zh-CN" dirty="0" smtClean="0"/>
          </a:p>
          <a:p>
            <a:r>
              <a:rPr kumimoji="1" lang="en-US" altLang="zh-CN" dirty="0" smtClean="0"/>
              <a:t>Windows IOCP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2785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中间层网络框架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libev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libevent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libuv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网络内核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boost::</a:t>
            </a:r>
            <a:r>
              <a:rPr kumimoji="1" lang="en-US" altLang="zh-CN" dirty="0" err="1" smtClean="0"/>
              <a:t>asio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76325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上层网络框架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en-US" altLang="zh-CN" dirty="0" smtClean="0"/>
              <a:t> Net</a:t>
            </a:r>
            <a:r>
              <a:rPr kumimoji="1" lang="zh-CN" altLang="en-US" dirty="0" smtClean="0"/>
              <a:t>模块</a:t>
            </a:r>
            <a:endParaRPr kumimoji="1" lang="en-US" altLang="zh-CN" dirty="0" smtClean="0"/>
          </a:p>
          <a:p>
            <a:r>
              <a:rPr kumimoji="1" lang="en-US" altLang="zh-CN" dirty="0" smtClean="0"/>
              <a:t>Java NIO/AIO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4500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en-US" altLang="zh-CN" dirty="0" smtClean="0"/>
              <a:t> Net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Socket</a:t>
            </a:r>
            <a:r>
              <a:rPr kumimoji="1" lang="zh-CN" altLang="en-US" dirty="0" smtClean="0"/>
              <a:t>服务器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使用telnet客户端连接服务器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向每个终端广播消息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1617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Socket.io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集成nodejs+express+socket.io</a:t>
            </a:r>
            <a:endParaRPr kumimoji="1" lang="en-US" altLang="en-US" dirty="0" smtClean="0"/>
          </a:p>
          <a:p>
            <a:r>
              <a:rPr kumimoji="1" lang="en-US" altLang="en-US" dirty="0" smtClean="0"/>
              <a:t>实现一个简单的聊天室程序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5700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客服系统，效果参考：</a:t>
            </a:r>
            <a:r>
              <a:rPr kumimoji="1" lang="en-US" altLang="zh-CN" dirty="0">
                <a:hlinkClick r:id="rId2"/>
              </a:rPr>
              <a:t>http://looyuoms7711.looyu.com/chat/chat/p.do?c=20000695&amp;f=10050542ID&amp;g=</a:t>
            </a:r>
            <a:r>
              <a:rPr kumimoji="1" lang="en-US" altLang="zh-CN" dirty="0" smtClean="0">
                <a:hlinkClick r:id="rId2"/>
              </a:rPr>
              <a:t>10054882</a:t>
            </a:r>
            <a:r>
              <a:rPr kumimoji="1" lang="en-US" altLang="zh-CN" dirty="0" smtClean="0"/>
              <a:t>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项目组成：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客户端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顾客端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客服端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26403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服务器端发送事件</a:t>
            </a:r>
            <a:r>
              <a:rPr kumimoji="1" lang="en-US" altLang="zh-CN" dirty="0" smtClean="0"/>
              <a:t>(SSE)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o</a:t>
            </a:r>
            <a:r>
              <a:rPr kumimoji="1" lang="en-US" altLang="zh-CN" dirty="0" err="1" smtClean="0"/>
              <a:t>nmessage</a:t>
            </a:r>
            <a:r>
              <a:rPr kumimoji="1" lang="zh-CN" altLang="en-US" dirty="0" smtClean="0"/>
              <a:t>用于侦听无类型事件</a:t>
            </a:r>
            <a:endParaRPr kumimoji="1" lang="en-US" altLang="zh-CN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4433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1038</Words>
  <Application>Microsoft Macintosh PowerPoint</Application>
  <PresentationFormat>全屏显示(4:3)</PresentationFormat>
  <Paragraphs>317</Paragraphs>
  <Slides>77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78" baseType="lpstr">
      <vt:lpstr>Office 主题</vt:lpstr>
      <vt:lpstr>Web前端教学记录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What Are You游戏实例</vt:lpstr>
      <vt:lpstr>Promise处理异步</vt:lpstr>
      <vt:lpstr>作业</vt:lpstr>
      <vt:lpstr>Canvas 图表</vt:lpstr>
      <vt:lpstr>Video</vt:lpstr>
      <vt:lpstr>摄像头</vt:lpstr>
      <vt:lpstr>测试碰撞</vt:lpstr>
      <vt:lpstr>作业</vt:lpstr>
      <vt:lpstr>数据操作</vt:lpstr>
      <vt:lpstr>作业</vt:lpstr>
      <vt:lpstr>Grunt工具介绍与安装</vt:lpstr>
      <vt:lpstr>IndexedDB</vt:lpstr>
      <vt:lpstr>作业-记帐本</vt:lpstr>
      <vt:lpstr>常用CSS工具</vt:lpstr>
      <vt:lpstr>表单提交</vt:lpstr>
      <vt:lpstr>作业</vt:lpstr>
      <vt:lpstr>jQuery</vt:lpstr>
      <vt:lpstr>作业</vt:lpstr>
      <vt:lpstr>jQuery Ajax</vt:lpstr>
      <vt:lpstr>XMLHttpRequest</vt:lpstr>
      <vt:lpstr>作业</vt:lpstr>
      <vt:lpstr>跨域数据访问</vt:lpstr>
      <vt:lpstr>目标为JavaScript的语言</vt:lpstr>
      <vt:lpstr>TypeScript</vt:lpstr>
      <vt:lpstr>ES6</vt:lpstr>
      <vt:lpstr>NWJS</vt:lpstr>
      <vt:lpstr>作业</vt:lpstr>
      <vt:lpstr>系统底层网络框架</vt:lpstr>
      <vt:lpstr>中间层网络框架</vt:lpstr>
      <vt:lpstr>上层网络框架</vt:lpstr>
      <vt:lpstr>Nodejs Net模块</vt:lpstr>
      <vt:lpstr>Socket.io</vt:lpstr>
      <vt:lpstr>作业</vt:lpstr>
      <vt:lpstr>服务器端发送事件(SSE)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222</cp:revision>
  <cp:lastPrinted>2016-06-12T09:00:40Z</cp:lastPrinted>
  <dcterms:created xsi:type="dcterms:W3CDTF">2016-06-12T03:19:46Z</dcterms:created>
  <dcterms:modified xsi:type="dcterms:W3CDTF">2016-07-25T02:50:28Z</dcterms:modified>
</cp:coreProperties>
</file>