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292" r:id="rId7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网络" id="{2B952D6F-4FEA-EC47-94D4-F77749AEB348}">
          <p14:sldIdLst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oyuoms7711.looyu.com/chat/chat/p.do?c=20000695&amp;f=10050542ID&amp;g=10054882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系统底层网络框架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IOCP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278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中间层网络框架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libev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libevent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libuv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网络内核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63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 NIO/AIO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50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使用telnet客户端连接服务器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向每个终端广播消息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61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集成nodejs+express+socket.io</a:t>
            </a:r>
            <a:endParaRPr kumimoji="1" lang="en-US" altLang="en-US" dirty="0" smtClean="0"/>
          </a:p>
          <a:p>
            <a:r>
              <a:rPr kumimoji="1" lang="en-US" altLang="en-US" dirty="0" smtClean="0"/>
              <a:t>实现一个简单的聊天室程序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70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客服系统，效果参考：</a:t>
            </a:r>
            <a:r>
              <a:rPr kumimoji="1" lang="en-US" altLang="zh-CN" dirty="0">
                <a:hlinkClick r:id="rId2"/>
              </a:rPr>
              <a:t>http://looyuoms7711.looyu.com/chat/chat/p.do?c=20000695&amp;f=10050542ID&amp;g=</a:t>
            </a:r>
            <a:r>
              <a:rPr kumimoji="1" lang="en-US" altLang="zh-CN" dirty="0" smtClean="0">
                <a:hlinkClick r:id="rId2"/>
              </a:rPr>
              <a:t>10054882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项目组成：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顾客端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客服端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640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1030</Words>
  <Application>Microsoft Macintosh PowerPoint</Application>
  <PresentationFormat>全屏显示(4:3)</PresentationFormat>
  <Paragraphs>315</Paragraphs>
  <Slides>76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系统底层网络框架</vt:lpstr>
      <vt:lpstr>中间层网络框架</vt:lpstr>
      <vt:lpstr>上层网络框架</vt:lpstr>
      <vt:lpstr>Nodejs Net模块</vt:lpstr>
      <vt:lpstr>Socket.io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221</cp:revision>
  <cp:lastPrinted>2016-06-12T09:00:40Z</cp:lastPrinted>
  <dcterms:created xsi:type="dcterms:W3CDTF">2016-06-12T03:19:46Z</dcterms:created>
  <dcterms:modified xsi:type="dcterms:W3CDTF">2016-07-20T08:23:41Z</dcterms:modified>
</cp:coreProperties>
</file>